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0466" y="3663570"/>
            <a:ext cx="15767066" cy="183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00" b="0" i="0">
                <a:solidFill>
                  <a:srgbClr val="8141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rgbClr val="8141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313441" y="0"/>
            <a:ext cx="3975100" cy="4443730"/>
          </a:xfrm>
          <a:custGeom>
            <a:avLst/>
            <a:gdLst/>
            <a:ahLst/>
            <a:cxnLst/>
            <a:rect l="l" t="t" r="r" b="b"/>
            <a:pathLst>
              <a:path w="3975100" h="4443730">
                <a:moveTo>
                  <a:pt x="3974559" y="4443486"/>
                </a:moveTo>
                <a:lnTo>
                  <a:pt x="3915731" y="4407513"/>
                </a:lnTo>
                <a:lnTo>
                  <a:pt x="3883387" y="4386242"/>
                </a:lnTo>
                <a:lnTo>
                  <a:pt x="3851136" y="4363969"/>
                </a:lnTo>
                <a:lnTo>
                  <a:pt x="3818983" y="4340673"/>
                </a:lnTo>
                <a:lnTo>
                  <a:pt x="3786934" y="4316335"/>
                </a:lnTo>
                <a:lnTo>
                  <a:pt x="3754994" y="4290935"/>
                </a:lnTo>
                <a:lnTo>
                  <a:pt x="3723168" y="4264455"/>
                </a:lnTo>
                <a:lnTo>
                  <a:pt x="3691462" y="4236875"/>
                </a:lnTo>
                <a:lnTo>
                  <a:pt x="3659880" y="4208176"/>
                </a:lnTo>
                <a:lnTo>
                  <a:pt x="3628429" y="4178338"/>
                </a:lnTo>
                <a:lnTo>
                  <a:pt x="3597113" y="4147341"/>
                </a:lnTo>
                <a:lnTo>
                  <a:pt x="3565938" y="4115168"/>
                </a:lnTo>
                <a:lnTo>
                  <a:pt x="3534909" y="4081797"/>
                </a:lnTo>
                <a:lnTo>
                  <a:pt x="3504031" y="4047210"/>
                </a:lnTo>
                <a:lnTo>
                  <a:pt x="3473311" y="4011388"/>
                </a:lnTo>
                <a:lnTo>
                  <a:pt x="3442752" y="3974311"/>
                </a:lnTo>
                <a:lnTo>
                  <a:pt x="3412361" y="3935960"/>
                </a:lnTo>
                <a:lnTo>
                  <a:pt x="3382143" y="3896315"/>
                </a:lnTo>
                <a:lnTo>
                  <a:pt x="3352103" y="3855357"/>
                </a:lnTo>
                <a:lnTo>
                  <a:pt x="3322246" y="3813066"/>
                </a:lnTo>
                <a:lnTo>
                  <a:pt x="3292578" y="3769424"/>
                </a:lnTo>
                <a:lnTo>
                  <a:pt x="3263104" y="3724411"/>
                </a:lnTo>
                <a:lnTo>
                  <a:pt x="3233830" y="3678008"/>
                </a:lnTo>
                <a:lnTo>
                  <a:pt x="3204760" y="3630195"/>
                </a:lnTo>
                <a:lnTo>
                  <a:pt x="3175900" y="3580953"/>
                </a:lnTo>
                <a:lnTo>
                  <a:pt x="3147255" y="3530262"/>
                </a:lnTo>
                <a:lnTo>
                  <a:pt x="3118832" y="3478103"/>
                </a:lnTo>
                <a:lnTo>
                  <a:pt x="3090634" y="3424457"/>
                </a:lnTo>
                <a:lnTo>
                  <a:pt x="3062667" y="3369305"/>
                </a:lnTo>
                <a:lnTo>
                  <a:pt x="3034937" y="3312627"/>
                </a:lnTo>
                <a:lnTo>
                  <a:pt x="3007449" y="3254403"/>
                </a:lnTo>
                <a:lnTo>
                  <a:pt x="2980209" y="3194615"/>
                </a:lnTo>
                <a:lnTo>
                  <a:pt x="2953221" y="3133243"/>
                </a:lnTo>
                <a:lnTo>
                  <a:pt x="2926491" y="3070267"/>
                </a:lnTo>
                <a:lnTo>
                  <a:pt x="2900024" y="3005669"/>
                </a:lnTo>
                <a:lnTo>
                  <a:pt x="2873826" y="2939428"/>
                </a:lnTo>
                <a:lnTo>
                  <a:pt x="2847901" y="2871527"/>
                </a:lnTo>
                <a:lnTo>
                  <a:pt x="2822256" y="2801944"/>
                </a:lnTo>
                <a:lnTo>
                  <a:pt x="2796896" y="2730661"/>
                </a:lnTo>
                <a:lnTo>
                  <a:pt x="2771825" y="2657659"/>
                </a:lnTo>
                <a:lnTo>
                  <a:pt x="2747049" y="2582918"/>
                </a:lnTo>
                <a:lnTo>
                  <a:pt x="2722574" y="2506419"/>
                </a:lnTo>
                <a:lnTo>
                  <a:pt x="2698405" y="2428142"/>
                </a:lnTo>
                <a:lnTo>
                  <a:pt x="2674547" y="2348068"/>
                </a:lnTo>
                <a:lnTo>
                  <a:pt x="2658698" y="2295363"/>
                </a:lnTo>
                <a:lnTo>
                  <a:pt x="2642389" y="2243954"/>
                </a:lnTo>
                <a:lnTo>
                  <a:pt x="2625630" y="2193820"/>
                </a:lnTo>
                <a:lnTo>
                  <a:pt x="2608430" y="2144943"/>
                </a:lnTo>
                <a:lnTo>
                  <a:pt x="2590797" y="2097304"/>
                </a:lnTo>
                <a:lnTo>
                  <a:pt x="2572740" y="2050884"/>
                </a:lnTo>
                <a:lnTo>
                  <a:pt x="2554268" y="2005665"/>
                </a:lnTo>
                <a:lnTo>
                  <a:pt x="2535391" y="1961627"/>
                </a:lnTo>
                <a:lnTo>
                  <a:pt x="2516116" y="1918752"/>
                </a:lnTo>
                <a:lnTo>
                  <a:pt x="2496454" y="1877021"/>
                </a:lnTo>
                <a:lnTo>
                  <a:pt x="2476412" y="1836414"/>
                </a:lnTo>
                <a:lnTo>
                  <a:pt x="2456000" y="1796913"/>
                </a:lnTo>
                <a:lnTo>
                  <a:pt x="2435226" y="1758499"/>
                </a:lnTo>
                <a:lnTo>
                  <a:pt x="2414100" y="1721154"/>
                </a:lnTo>
                <a:lnTo>
                  <a:pt x="2392631" y="1684858"/>
                </a:lnTo>
                <a:lnTo>
                  <a:pt x="2370826" y="1649592"/>
                </a:lnTo>
                <a:lnTo>
                  <a:pt x="2348696" y="1615338"/>
                </a:lnTo>
                <a:lnTo>
                  <a:pt x="2326248" y="1582076"/>
                </a:lnTo>
                <a:lnTo>
                  <a:pt x="2303493" y="1549789"/>
                </a:lnTo>
                <a:lnTo>
                  <a:pt x="2280438" y="1518456"/>
                </a:lnTo>
                <a:lnTo>
                  <a:pt x="2257093" y="1488059"/>
                </a:lnTo>
                <a:lnTo>
                  <a:pt x="2209568" y="1429999"/>
                </a:lnTo>
                <a:lnTo>
                  <a:pt x="2160989" y="1375455"/>
                </a:lnTo>
                <a:lnTo>
                  <a:pt x="2111426" y="1324279"/>
                </a:lnTo>
                <a:lnTo>
                  <a:pt x="2060951" y="1276318"/>
                </a:lnTo>
                <a:lnTo>
                  <a:pt x="2009635" y="1231422"/>
                </a:lnTo>
                <a:lnTo>
                  <a:pt x="1957550" y="1189439"/>
                </a:lnTo>
                <a:lnTo>
                  <a:pt x="1904766" y="1150219"/>
                </a:lnTo>
                <a:lnTo>
                  <a:pt x="1851354" y="1113611"/>
                </a:lnTo>
                <a:lnTo>
                  <a:pt x="1797386" y="1079463"/>
                </a:lnTo>
                <a:lnTo>
                  <a:pt x="1742932" y="1047624"/>
                </a:lnTo>
                <a:lnTo>
                  <a:pt x="1688065" y="1017944"/>
                </a:lnTo>
                <a:lnTo>
                  <a:pt x="1632854" y="990271"/>
                </a:lnTo>
                <a:lnTo>
                  <a:pt x="1577372" y="964455"/>
                </a:lnTo>
                <a:lnTo>
                  <a:pt x="1521690" y="940344"/>
                </a:lnTo>
                <a:lnTo>
                  <a:pt x="1465878" y="917788"/>
                </a:lnTo>
                <a:lnTo>
                  <a:pt x="1410007" y="896635"/>
                </a:lnTo>
                <a:lnTo>
                  <a:pt x="1326248" y="867206"/>
                </a:lnTo>
                <a:lnTo>
                  <a:pt x="1270543" y="848900"/>
                </a:lnTo>
                <a:lnTo>
                  <a:pt x="1187366" y="823035"/>
                </a:lnTo>
                <a:lnTo>
                  <a:pt x="811934" y="713380"/>
                </a:lnTo>
                <a:lnTo>
                  <a:pt x="760914" y="697287"/>
                </a:lnTo>
                <a:lnTo>
                  <a:pt x="710761" y="680635"/>
                </a:lnTo>
                <a:lnTo>
                  <a:pt x="661545" y="663271"/>
                </a:lnTo>
                <a:lnTo>
                  <a:pt x="613338" y="645046"/>
                </a:lnTo>
                <a:lnTo>
                  <a:pt x="566212" y="625808"/>
                </a:lnTo>
                <a:lnTo>
                  <a:pt x="520236" y="605405"/>
                </a:lnTo>
                <a:lnTo>
                  <a:pt x="475483" y="583688"/>
                </a:lnTo>
                <a:lnTo>
                  <a:pt x="432024" y="560504"/>
                </a:lnTo>
                <a:lnTo>
                  <a:pt x="389929" y="535704"/>
                </a:lnTo>
                <a:lnTo>
                  <a:pt x="349271" y="509135"/>
                </a:lnTo>
                <a:lnTo>
                  <a:pt x="310119" y="480647"/>
                </a:lnTo>
                <a:lnTo>
                  <a:pt x="272545" y="450089"/>
                </a:lnTo>
                <a:lnTo>
                  <a:pt x="236621" y="417310"/>
                </a:lnTo>
                <a:lnTo>
                  <a:pt x="202418" y="382159"/>
                </a:lnTo>
                <a:lnTo>
                  <a:pt x="170006" y="344484"/>
                </a:lnTo>
                <a:lnTo>
                  <a:pt x="139456" y="304136"/>
                </a:lnTo>
                <a:lnTo>
                  <a:pt x="110841" y="260962"/>
                </a:lnTo>
                <a:lnTo>
                  <a:pt x="84231" y="214811"/>
                </a:lnTo>
                <a:lnTo>
                  <a:pt x="59697" y="165534"/>
                </a:lnTo>
                <a:lnTo>
                  <a:pt x="37310" y="112978"/>
                </a:lnTo>
                <a:lnTo>
                  <a:pt x="17142" y="56993"/>
                </a:lnTo>
                <a:lnTo>
                  <a:pt x="0" y="0"/>
                </a:lnTo>
                <a:lnTo>
                  <a:pt x="3974559" y="0"/>
                </a:lnTo>
                <a:lnTo>
                  <a:pt x="3974559" y="4443486"/>
                </a:lnTo>
                <a:close/>
              </a:path>
            </a:pathLst>
          </a:custGeom>
          <a:solidFill>
            <a:srgbClr val="ECC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3740150" cy="3934460"/>
          </a:xfrm>
          <a:custGeom>
            <a:avLst/>
            <a:gdLst/>
            <a:ahLst/>
            <a:cxnLst/>
            <a:rect l="l" t="t" r="r" b="b"/>
            <a:pathLst>
              <a:path w="3740150" h="3934460">
                <a:moveTo>
                  <a:pt x="0" y="3934022"/>
                </a:moveTo>
                <a:lnTo>
                  <a:pt x="0" y="0"/>
                </a:lnTo>
                <a:lnTo>
                  <a:pt x="3739525" y="0"/>
                </a:lnTo>
                <a:lnTo>
                  <a:pt x="3730421" y="15474"/>
                </a:lnTo>
                <a:lnTo>
                  <a:pt x="3693205" y="73692"/>
                </a:lnTo>
                <a:lnTo>
                  <a:pt x="3652683" y="130722"/>
                </a:lnTo>
                <a:lnTo>
                  <a:pt x="3608869" y="186443"/>
                </a:lnTo>
                <a:lnTo>
                  <a:pt x="3367770" y="466170"/>
                </a:lnTo>
                <a:lnTo>
                  <a:pt x="3287346" y="560368"/>
                </a:lnTo>
                <a:lnTo>
                  <a:pt x="3207272" y="655326"/>
                </a:lnTo>
                <a:lnTo>
                  <a:pt x="3153967" y="719374"/>
                </a:lnTo>
                <a:lnTo>
                  <a:pt x="3100643" y="784239"/>
                </a:lnTo>
                <a:lnTo>
                  <a:pt x="3047230" y="850113"/>
                </a:lnTo>
                <a:lnTo>
                  <a:pt x="2993659" y="917189"/>
                </a:lnTo>
                <a:lnTo>
                  <a:pt x="2966793" y="951237"/>
                </a:lnTo>
                <a:lnTo>
                  <a:pt x="2939860" y="985657"/>
                </a:lnTo>
                <a:lnTo>
                  <a:pt x="2912853" y="1020473"/>
                </a:lnTo>
                <a:lnTo>
                  <a:pt x="2885763" y="1055709"/>
                </a:lnTo>
                <a:lnTo>
                  <a:pt x="2858581" y="1091390"/>
                </a:lnTo>
                <a:lnTo>
                  <a:pt x="2831298" y="1127538"/>
                </a:lnTo>
                <a:lnTo>
                  <a:pt x="2803906" y="1164178"/>
                </a:lnTo>
                <a:lnTo>
                  <a:pt x="2776395" y="1201334"/>
                </a:lnTo>
                <a:lnTo>
                  <a:pt x="2748758" y="1239030"/>
                </a:lnTo>
                <a:lnTo>
                  <a:pt x="2720985" y="1277290"/>
                </a:lnTo>
                <a:lnTo>
                  <a:pt x="2693069" y="1316138"/>
                </a:lnTo>
                <a:lnTo>
                  <a:pt x="2664999" y="1355598"/>
                </a:lnTo>
                <a:lnTo>
                  <a:pt x="2636767" y="1395693"/>
                </a:lnTo>
                <a:lnTo>
                  <a:pt x="2608365" y="1436448"/>
                </a:lnTo>
                <a:lnTo>
                  <a:pt x="2579784" y="1477887"/>
                </a:lnTo>
                <a:lnTo>
                  <a:pt x="2551015" y="1520034"/>
                </a:lnTo>
                <a:lnTo>
                  <a:pt x="2522050" y="1562912"/>
                </a:lnTo>
                <a:lnTo>
                  <a:pt x="2463495" y="1650959"/>
                </a:lnTo>
                <a:lnTo>
                  <a:pt x="2404048" y="1742220"/>
                </a:lnTo>
                <a:lnTo>
                  <a:pt x="2343642" y="1836887"/>
                </a:lnTo>
                <a:lnTo>
                  <a:pt x="2282204" y="1935152"/>
                </a:lnTo>
                <a:lnTo>
                  <a:pt x="2219667" y="2037206"/>
                </a:lnTo>
                <a:lnTo>
                  <a:pt x="2155960" y="2143241"/>
                </a:lnTo>
                <a:lnTo>
                  <a:pt x="2091013" y="2253450"/>
                </a:lnTo>
                <a:lnTo>
                  <a:pt x="2024757" y="2368022"/>
                </a:lnTo>
                <a:lnTo>
                  <a:pt x="1957122" y="2487151"/>
                </a:lnTo>
                <a:lnTo>
                  <a:pt x="1852931" y="2674807"/>
                </a:lnTo>
                <a:lnTo>
                  <a:pt x="1824901" y="2724464"/>
                </a:lnTo>
                <a:lnTo>
                  <a:pt x="1795842" y="2773067"/>
                </a:lnTo>
                <a:lnTo>
                  <a:pt x="1765784" y="2820620"/>
                </a:lnTo>
                <a:lnTo>
                  <a:pt x="1734758" y="2867130"/>
                </a:lnTo>
                <a:lnTo>
                  <a:pt x="1702793" y="2912599"/>
                </a:lnTo>
                <a:lnTo>
                  <a:pt x="1669918" y="2957035"/>
                </a:lnTo>
                <a:lnTo>
                  <a:pt x="1636165" y="3000440"/>
                </a:lnTo>
                <a:lnTo>
                  <a:pt x="1601563" y="3042821"/>
                </a:lnTo>
                <a:lnTo>
                  <a:pt x="1566141" y="3084181"/>
                </a:lnTo>
                <a:lnTo>
                  <a:pt x="1529929" y="3124526"/>
                </a:lnTo>
                <a:lnTo>
                  <a:pt x="1492959" y="3163860"/>
                </a:lnTo>
                <a:lnTo>
                  <a:pt x="1455258" y="3202189"/>
                </a:lnTo>
                <a:lnTo>
                  <a:pt x="1416858" y="3239517"/>
                </a:lnTo>
                <a:lnTo>
                  <a:pt x="1377788" y="3275849"/>
                </a:lnTo>
                <a:lnTo>
                  <a:pt x="1338078" y="3311190"/>
                </a:lnTo>
                <a:lnTo>
                  <a:pt x="1297758" y="3345545"/>
                </a:lnTo>
                <a:lnTo>
                  <a:pt x="1256857" y="3378918"/>
                </a:lnTo>
                <a:lnTo>
                  <a:pt x="1215407" y="3411314"/>
                </a:lnTo>
                <a:lnTo>
                  <a:pt x="1173435" y="3442739"/>
                </a:lnTo>
                <a:lnTo>
                  <a:pt x="1130974" y="3473196"/>
                </a:lnTo>
                <a:lnTo>
                  <a:pt x="1088051" y="3502691"/>
                </a:lnTo>
                <a:lnTo>
                  <a:pt x="1044698" y="3531229"/>
                </a:lnTo>
                <a:lnTo>
                  <a:pt x="1000944" y="3558814"/>
                </a:lnTo>
                <a:lnTo>
                  <a:pt x="956819" y="3585452"/>
                </a:lnTo>
                <a:lnTo>
                  <a:pt x="912352" y="3611147"/>
                </a:lnTo>
                <a:lnTo>
                  <a:pt x="867575" y="3635903"/>
                </a:lnTo>
                <a:lnTo>
                  <a:pt x="822516" y="3659727"/>
                </a:lnTo>
                <a:lnTo>
                  <a:pt x="777206" y="3682622"/>
                </a:lnTo>
                <a:lnTo>
                  <a:pt x="731674" y="3704593"/>
                </a:lnTo>
                <a:lnTo>
                  <a:pt x="685950" y="3725646"/>
                </a:lnTo>
                <a:lnTo>
                  <a:pt x="640065" y="3745785"/>
                </a:lnTo>
                <a:lnTo>
                  <a:pt x="594047" y="3765015"/>
                </a:lnTo>
                <a:lnTo>
                  <a:pt x="547928" y="3783340"/>
                </a:lnTo>
                <a:lnTo>
                  <a:pt x="501736" y="3800766"/>
                </a:lnTo>
                <a:lnTo>
                  <a:pt x="455503" y="3817298"/>
                </a:lnTo>
                <a:lnTo>
                  <a:pt x="409256" y="3832940"/>
                </a:lnTo>
                <a:lnTo>
                  <a:pt x="363028" y="3847697"/>
                </a:lnTo>
                <a:lnTo>
                  <a:pt x="316846" y="3861573"/>
                </a:lnTo>
                <a:lnTo>
                  <a:pt x="270742" y="3874575"/>
                </a:lnTo>
                <a:lnTo>
                  <a:pt x="224746" y="3886706"/>
                </a:lnTo>
                <a:lnTo>
                  <a:pt x="178886" y="3897971"/>
                </a:lnTo>
                <a:lnTo>
                  <a:pt x="133193" y="3908375"/>
                </a:lnTo>
                <a:lnTo>
                  <a:pt x="87697" y="3917924"/>
                </a:lnTo>
                <a:lnTo>
                  <a:pt x="42427" y="3926621"/>
                </a:lnTo>
                <a:lnTo>
                  <a:pt x="0" y="3934022"/>
                </a:lnTo>
                <a:close/>
              </a:path>
            </a:pathLst>
          </a:custGeom>
          <a:solidFill>
            <a:srgbClr val="ECC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73648" y="2228198"/>
            <a:ext cx="1981200" cy="1978025"/>
          </a:xfrm>
          <a:custGeom>
            <a:avLst/>
            <a:gdLst/>
            <a:ahLst/>
            <a:cxnLst/>
            <a:rect l="l" t="t" r="r" b="b"/>
            <a:pathLst>
              <a:path w="1981200" h="1978025">
                <a:moveTo>
                  <a:pt x="990331" y="1977764"/>
                </a:moveTo>
                <a:lnTo>
                  <a:pt x="942349" y="1976624"/>
                </a:lnTo>
                <a:lnTo>
                  <a:pt x="894955" y="1973237"/>
                </a:lnTo>
                <a:lnTo>
                  <a:pt x="848203" y="1967657"/>
                </a:lnTo>
                <a:lnTo>
                  <a:pt x="802144" y="1959934"/>
                </a:lnTo>
                <a:lnTo>
                  <a:pt x="756830" y="1950120"/>
                </a:lnTo>
                <a:lnTo>
                  <a:pt x="712313" y="1938268"/>
                </a:lnTo>
                <a:lnTo>
                  <a:pt x="668645" y="1924428"/>
                </a:lnTo>
                <a:lnTo>
                  <a:pt x="625878" y="1908653"/>
                </a:lnTo>
                <a:lnTo>
                  <a:pt x="584063" y="1890995"/>
                </a:lnTo>
                <a:lnTo>
                  <a:pt x="543252" y="1871504"/>
                </a:lnTo>
                <a:lnTo>
                  <a:pt x="503498" y="1850234"/>
                </a:lnTo>
                <a:lnTo>
                  <a:pt x="464852" y="1827236"/>
                </a:lnTo>
                <a:lnTo>
                  <a:pt x="427366" y="1802562"/>
                </a:lnTo>
                <a:lnTo>
                  <a:pt x="391092" y="1776262"/>
                </a:lnTo>
                <a:lnTo>
                  <a:pt x="356081" y="1748391"/>
                </a:lnTo>
                <a:lnTo>
                  <a:pt x="322387" y="1718998"/>
                </a:lnTo>
                <a:lnTo>
                  <a:pt x="290059" y="1688136"/>
                </a:lnTo>
                <a:lnTo>
                  <a:pt x="259152" y="1655856"/>
                </a:lnTo>
                <a:lnTo>
                  <a:pt x="229715" y="1622211"/>
                </a:lnTo>
                <a:lnTo>
                  <a:pt x="201802" y="1587252"/>
                </a:lnTo>
                <a:lnTo>
                  <a:pt x="175464" y="1551032"/>
                </a:lnTo>
                <a:lnTo>
                  <a:pt x="150753" y="1513601"/>
                </a:lnTo>
                <a:lnTo>
                  <a:pt x="127720" y="1475011"/>
                </a:lnTo>
                <a:lnTo>
                  <a:pt x="106418" y="1435315"/>
                </a:lnTo>
                <a:lnTo>
                  <a:pt x="86899" y="1394564"/>
                </a:lnTo>
                <a:lnTo>
                  <a:pt x="69214" y="1352810"/>
                </a:lnTo>
                <a:lnTo>
                  <a:pt x="53416" y="1310104"/>
                </a:lnTo>
                <a:lnTo>
                  <a:pt x="39555" y="1266500"/>
                </a:lnTo>
                <a:lnTo>
                  <a:pt x="27685" y="1222047"/>
                </a:lnTo>
                <a:lnTo>
                  <a:pt x="17857" y="1176799"/>
                </a:lnTo>
                <a:lnTo>
                  <a:pt x="10122" y="1130806"/>
                </a:lnTo>
                <a:lnTo>
                  <a:pt x="4533" y="1084121"/>
                </a:lnTo>
                <a:lnTo>
                  <a:pt x="1142" y="1036796"/>
                </a:lnTo>
                <a:lnTo>
                  <a:pt x="0" y="988882"/>
                </a:lnTo>
                <a:lnTo>
                  <a:pt x="1141" y="940968"/>
                </a:lnTo>
                <a:lnTo>
                  <a:pt x="4533" y="893642"/>
                </a:lnTo>
                <a:lnTo>
                  <a:pt x="10121" y="846957"/>
                </a:lnTo>
                <a:lnTo>
                  <a:pt x="17856" y="800964"/>
                </a:lnTo>
                <a:lnTo>
                  <a:pt x="27684" y="755715"/>
                </a:lnTo>
                <a:lnTo>
                  <a:pt x="39554" y="711262"/>
                </a:lnTo>
                <a:lnTo>
                  <a:pt x="53414" y="667657"/>
                </a:lnTo>
                <a:lnTo>
                  <a:pt x="69212" y="624951"/>
                </a:lnTo>
                <a:lnTo>
                  <a:pt x="86896" y="583197"/>
                </a:lnTo>
                <a:lnTo>
                  <a:pt x="106415" y="542445"/>
                </a:lnTo>
                <a:lnTo>
                  <a:pt x="127716" y="502748"/>
                </a:lnTo>
                <a:lnTo>
                  <a:pt x="150748" y="464158"/>
                </a:lnTo>
                <a:lnTo>
                  <a:pt x="175459" y="426727"/>
                </a:lnTo>
                <a:lnTo>
                  <a:pt x="201796" y="390505"/>
                </a:lnTo>
                <a:lnTo>
                  <a:pt x="229709" y="355546"/>
                </a:lnTo>
                <a:lnTo>
                  <a:pt x="259145" y="321900"/>
                </a:lnTo>
                <a:lnTo>
                  <a:pt x="290052" y="289621"/>
                </a:lnTo>
                <a:lnTo>
                  <a:pt x="322379" y="258758"/>
                </a:lnTo>
                <a:lnTo>
                  <a:pt x="356073" y="229365"/>
                </a:lnTo>
                <a:lnTo>
                  <a:pt x="391083" y="201493"/>
                </a:lnTo>
                <a:lnTo>
                  <a:pt x="427357" y="175194"/>
                </a:lnTo>
                <a:lnTo>
                  <a:pt x="464843" y="150519"/>
                </a:lnTo>
                <a:lnTo>
                  <a:pt x="503489" y="127521"/>
                </a:lnTo>
                <a:lnTo>
                  <a:pt x="543244" y="106251"/>
                </a:lnTo>
                <a:lnTo>
                  <a:pt x="584054" y="86761"/>
                </a:lnTo>
                <a:lnTo>
                  <a:pt x="625870" y="69103"/>
                </a:lnTo>
                <a:lnTo>
                  <a:pt x="668638" y="53328"/>
                </a:lnTo>
                <a:lnTo>
                  <a:pt x="712306" y="39489"/>
                </a:lnTo>
                <a:lnTo>
                  <a:pt x="756824" y="27637"/>
                </a:lnTo>
                <a:lnTo>
                  <a:pt x="802139" y="17824"/>
                </a:lnTo>
                <a:lnTo>
                  <a:pt x="848199" y="10103"/>
                </a:lnTo>
                <a:lnTo>
                  <a:pt x="894952" y="4523"/>
                </a:lnTo>
                <a:lnTo>
                  <a:pt x="942347" y="1138"/>
                </a:lnTo>
                <a:lnTo>
                  <a:pt x="990331" y="0"/>
                </a:lnTo>
                <a:lnTo>
                  <a:pt x="1038316" y="1140"/>
                </a:lnTo>
                <a:lnTo>
                  <a:pt x="1085711" y="4526"/>
                </a:lnTo>
                <a:lnTo>
                  <a:pt x="1132464" y="10107"/>
                </a:lnTo>
                <a:lnTo>
                  <a:pt x="1178524" y="17830"/>
                </a:lnTo>
                <a:lnTo>
                  <a:pt x="1223839" y="27643"/>
                </a:lnTo>
                <a:lnTo>
                  <a:pt x="1268356" y="39496"/>
                </a:lnTo>
                <a:lnTo>
                  <a:pt x="1312025" y="53336"/>
                </a:lnTo>
                <a:lnTo>
                  <a:pt x="1354793" y="69110"/>
                </a:lnTo>
                <a:lnTo>
                  <a:pt x="1396608" y="86769"/>
                </a:lnTo>
                <a:lnTo>
                  <a:pt x="1437419" y="106259"/>
                </a:lnTo>
                <a:lnTo>
                  <a:pt x="1477174" y="127529"/>
                </a:lnTo>
                <a:lnTo>
                  <a:pt x="1515820" y="150527"/>
                </a:lnTo>
                <a:lnTo>
                  <a:pt x="1553306" y="175202"/>
                </a:lnTo>
                <a:lnTo>
                  <a:pt x="1589580" y="201501"/>
                </a:lnTo>
                <a:lnTo>
                  <a:pt x="1624590" y="229373"/>
                </a:lnTo>
                <a:lnTo>
                  <a:pt x="1658284" y="258766"/>
                </a:lnTo>
                <a:lnTo>
                  <a:pt x="1690611" y="289628"/>
                </a:lnTo>
                <a:lnTo>
                  <a:pt x="1721518" y="321907"/>
                </a:lnTo>
                <a:lnTo>
                  <a:pt x="1750954" y="355552"/>
                </a:lnTo>
                <a:lnTo>
                  <a:pt x="1778867" y="390511"/>
                </a:lnTo>
                <a:lnTo>
                  <a:pt x="1805204" y="426732"/>
                </a:lnTo>
                <a:lnTo>
                  <a:pt x="1829915" y="464163"/>
                </a:lnTo>
                <a:lnTo>
                  <a:pt x="1852947" y="502752"/>
                </a:lnTo>
                <a:lnTo>
                  <a:pt x="1874248" y="542448"/>
                </a:lnTo>
                <a:lnTo>
                  <a:pt x="1893767" y="583199"/>
                </a:lnTo>
                <a:lnTo>
                  <a:pt x="1911451" y="624954"/>
                </a:lnTo>
                <a:lnTo>
                  <a:pt x="1927249" y="667659"/>
                </a:lnTo>
                <a:lnTo>
                  <a:pt x="1941109" y="711264"/>
                </a:lnTo>
                <a:lnTo>
                  <a:pt x="1952979" y="755716"/>
                </a:lnTo>
                <a:lnTo>
                  <a:pt x="1962807" y="800965"/>
                </a:lnTo>
                <a:lnTo>
                  <a:pt x="1970541" y="846957"/>
                </a:lnTo>
                <a:lnTo>
                  <a:pt x="1976130" y="893642"/>
                </a:lnTo>
                <a:lnTo>
                  <a:pt x="1979521" y="940968"/>
                </a:lnTo>
                <a:lnTo>
                  <a:pt x="1980663" y="988882"/>
                </a:lnTo>
                <a:lnTo>
                  <a:pt x="1979521" y="1036796"/>
                </a:lnTo>
                <a:lnTo>
                  <a:pt x="1976130" y="1084121"/>
                </a:lnTo>
                <a:lnTo>
                  <a:pt x="1970541" y="1130806"/>
                </a:lnTo>
                <a:lnTo>
                  <a:pt x="1962807" y="1176799"/>
                </a:lnTo>
                <a:lnTo>
                  <a:pt x="1952979" y="1222047"/>
                </a:lnTo>
                <a:lnTo>
                  <a:pt x="1941109" y="1266500"/>
                </a:lnTo>
                <a:lnTo>
                  <a:pt x="1927249" y="1310105"/>
                </a:lnTo>
                <a:lnTo>
                  <a:pt x="1911451" y="1352810"/>
                </a:lnTo>
                <a:lnTo>
                  <a:pt x="1893767" y="1394564"/>
                </a:lnTo>
                <a:lnTo>
                  <a:pt x="1874248" y="1435315"/>
                </a:lnTo>
                <a:lnTo>
                  <a:pt x="1852947" y="1475011"/>
                </a:lnTo>
                <a:lnTo>
                  <a:pt x="1829915" y="1513601"/>
                </a:lnTo>
                <a:lnTo>
                  <a:pt x="1805204" y="1551032"/>
                </a:lnTo>
                <a:lnTo>
                  <a:pt x="1778867" y="1587253"/>
                </a:lnTo>
                <a:lnTo>
                  <a:pt x="1750954" y="1622211"/>
                </a:lnTo>
                <a:lnTo>
                  <a:pt x="1721518" y="1655856"/>
                </a:lnTo>
                <a:lnTo>
                  <a:pt x="1690611" y="1688136"/>
                </a:lnTo>
                <a:lnTo>
                  <a:pt x="1658284" y="1718998"/>
                </a:lnTo>
                <a:lnTo>
                  <a:pt x="1624590" y="1748391"/>
                </a:lnTo>
                <a:lnTo>
                  <a:pt x="1589580" y="1776262"/>
                </a:lnTo>
                <a:lnTo>
                  <a:pt x="1553306" y="1802562"/>
                </a:lnTo>
                <a:lnTo>
                  <a:pt x="1515820" y="1827236"/>
                </a:lnTo>
                <a:lnTo>
                  <a:pt x="1477174" y="1850234"/>
                </a:lnTo>
                <a:lnTo>
                  <a:pt x="1437419" y="1871504"/>
                </a:lnTo>
                <a:lnTo>
                  <a:pt x="1396608" y="1890995"/>
                </a:lnTo>
                <a:lnTo>
                  <a:pt x="1354793" y="1908653"/>
                </a:lnTo>
                <a:lnTo>
                  <a:pt x="1312025" y="1924428"/>
                </a:lnTo>
                <a:lnTo>
                  <a:pt x="1268356" y="1938268"/>
                </a:lnTo>
                <a:lnTo>
                  <a:pt x="1223839" y="1950120"/>
                </a:lnTo>
                <a:lnTo>
                  <a:pt x="1178524" y="1959934"/>
                </a:lnTo>
                <a:lnTo>
                  <a:pt x="1132464" y="1967657"/>
                </a:lnTo>
                <a:lnTo>
                  <a:pt x="1085711" y="1973237"/>
                </a:lnTo>
                <a:lnTo>
                  <a:pt x="1038316" y="1976624"/>
                </a:lnTo>
                <a:lnTo>
                  <a:pt x="990331" y="1977764"/>
                </a:lnTo>
                <a:close/>
              </a:path>
            </a:pathLst>
          </a:custGeom>
          <a:solidFill>
            <a:srgbClr val="F26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556637" y="2959048"/>
            <a:ext cx="946785" cy="949325"/>
          </a:xfrm>
          <a:custGeom>
            <a:avLst/>
            <a:gdLst/>
            <a:ahLst/>
            <a:cxnLst/>
            <a:rect l="l" t="t" r="r" b="b"/>
            <a:pathLst>
              <a:path w="946784" h="949325">
                <a:moveTo>
                  <a:pt x="946442" y="408279"/>
                </a:moveTo>
                <a:lnTo>
                  <a:pt x="863193" y="373697"/>
                </a:lnTo>
                <a:lnTo>
                  <a:pt x="842264" y="327152"/>
                </a:lnTo>
                <a:lnTo>
                  <a:pt x="842264" y="0"/>
                </a:lnTo>
                <a:lnTo>
                  <a:pt x="0" y="39166"/>
                </a:lnTo>
                <a:lnTo>
                  <a:pt x="0" y="949032"/>
                </a:lnTo>
                <a:lnTo>
                  <a:pt x="842264" y="949032"/>
                </a:lnTo>
                <a:lnTo>
                  <a:pt x="842264" y="459016"/>
                </a:lnTo>
                <a:lnTo>
                  <a:pt x="865378" y="462724"/>
                </a:lnTo>
                <a:lnTo>
                  <a:pt x="905903" y="444868"/>
                </a:lnTo>
                <a:lnTo>
                  <a:pt x="935177" y="420522"/>
                </a:lnTo>
                <a:lnTo>
                  <a:pt x="946442" y="408279"/>
                </a:lnTo>
                <a:close/>
              </a:path>
            </a:pathLst>
          </a:custGeom>
          <a:solidFill>
            <a:srgbClr val="232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386258" y="3657653"/>
            <a:ext cx="1155700" cy="742315"/>
          </a:xfrm>
          <a:custGeom>
            <a:avLst/>
            <a:gdLst/>
            <a:ahLst/>
            <a:cxnLst/>
            <a:rect l="l" t="t" r="r" b="b"/>
            <a:pathLst>
              <a:path w="1155700" h="742314">
                <a:moveTo>
                  <a:pt x="577740" y="742181"/>
                </a:moveTo>
                <a:lnTo>
                  <a:pt x="525283" y="740785"/>
                </a:lnTo>
                <a:lnTo>
                  <a:pt x="473562" y="736644"/>
                </a:lnTo>
                <a:lnTo>
                  <a:pt x="422649" y="729829"/>
                </a:lnTo>
                <a:lnTo>
                  <a:pt x="372612" y="720410"/>
                </a:lnTo>
                <a:lnTo>
                  <a:pt x="323520" y="708460"/>
                </a:lnTo>
                <a:lnTo>
                  <a:pt x="275444" y="694047"/>
                </a:lnTo>
                <a:lnTo>
                  <a:pt x="228453" y="677244"/>
                </a:lnTo>
                <a:lnTo>
                  <a:pt x="182617" y="658121"/>
                </a:lnTo>
                <a:lnTo>
                  <a:pt x="115979" y="625217"/>
                </a:lnTo>
                <a:lnTo>
                  <a:pt x="76056" y="602286"/>
                </a:lnTo>
                <a:lnTo>
                  <a:pt x="37374" y="577536"/>
                </a:lnTo>
                <a:lnTo>
                  <a:pt x="0" y="551016"/>
                </a:lnTo>
                <a:lnTo>
                  <a:pt x="4614" y="499512"/>
                </a:lnTo>
                <a:lnTo>
                  <a:pt x="13648" y="449407"/>
                </a:lnTo>
                <a:lnTo>
                  <a:pt x="26902" y="400900"/>
                </a:lnTo>
                <a:lnTo>
                  <a:pt x="44177" y="354189"/>
                </a:lnTo>
                <a:lnTo>
                  <a:pt x="65272" y="309474"/>
                </a:lnTo>
                <a:lnTo>
                  <a:pt x="89990" y="266955"/>
                </a:lnTo>
                <a:lnTo>
                  <a:pt x="118131" y="226830"/>
                </a:lnTo>
                <a:lnTo>
                  <a:pt x="149495" y="189298"/>
                </a:lnTo>
                <a:lnTo>
                  <a:pt x="183883" y="154560"/>
                </a:lnTo>
                <a:lnTo>
                  <a:pt x="221096" y="122814"/>
                </a:lnTo>
                <a:lnTo>
                  <a:pt x="260935" y="94260"/>
                </a:lnTo>
                <a:lnTo>
                  <a:pt x="300997" y="70263"/>
                </a:lnTo>
                <a:lnTo>
                  <a:pt x="343073" y="49496"/>
                </a:lnTo>
                <a:lnTo>
                  <a:pt x="386995" y="32127"/>
                </a:lnTo>
                <a:lnTo>
                  <a:pt x="432593" y="18324"/>
                </a:lnTo>
                <a:lnTo>
                  <a:pt x="479696" y="8256"/>
                </a:lnTo>
                <a:lnTo>
                  <a:pt x="528135" y="2092"/>
                </a:lnTo>
                <a:lnTo>
                  <a:pt x="577740" y="0"/>
                </a:lnTo>
                <a:lnTo>
                  <a:pt x="591087" y="152"/>
                </a:lnTo>
                <a:lnTo>
                  <a:pt x="630583" y="2392"/>
                </a:lnTo>
                <a:lnTo>
                  <a:pt x="678434" y="8725"/>
                </a:lnTo>
                <a:lnTo>
                  <a:pt x="724956" y="18864"/>
                </a:lnTo>
                <a:lnTo>
                  <a:pt x="769990" y="32647"/>
                </a:lnTo>
                <a:lnTo>
                  <a:pt x="813373" y="49915"/>
                </a:lnTo>
                <a:lnTo>
                  <a:pt x="854946" y="70506"/>
                </a:lnTo>
                <a:lnTo>
                  <a:pt x="894546" y="94260"/>
                </a:lnTo>
                <a:lnTo>
                  <a:pt x="934882" y="123202"/>
                </a:lnTo>
                <a:lnTo>
                  <a:pt x="972514" y="155411"/>
                </a:lnTo>
                <a:lnTo>
                  <a:pt x="1007238" y="190679"/>
                </a:lnTo>
                <a:lnTo>
                  <a:pt x="1038848" y="228798"/>
                </a:lnTo>
                <a:lnTo>
                  <a:pt x="1067137" y="269557"/>
                </a:lnTo>
                <a:lnTo>
                  <a:pt x="1091398" y="311775"/>
                </a:lnTo>
                <a:lnTo>
                  <a:pt x="1112097" y="356129"/>
                </a:lnTo>
                <a:lnTo>
                  <a:pt x="1129044" y="402424"/>
                </a:lnTo>
                <a:lnTo>
                  <a:pt x="1142050" y="450466"/>
                </a:lnTo>
                <a:lnTo>
                  <a:pt x="1150925" y="500061"/>
                </a:lnTo>
                <a:lnTo>
                  <a:pt x="1155481" y="551016"/>
                </a:lnTo>
                <a:lnTo>
                  <a:pt x="1118107" y="577545"/>
                </a:lnTo>
                <a:lnTo>
                  <a:pt x="1079425" y="602309"/>
                </a:lnTo>
                <a:lnTo>
                  <a:pt x="1039502" y="625244"/>
                </a:lnTo>
                <a:lnTo>
                  <a:pt x="998403" y="646283"/>
                </a:lnTo>
                <a:lnTo>
                  <a:pt x="927070" y="677244"/>
                </a:lnTo>
                <a:lnTo>
                  <a:pt x="880063" y="694047"/>
                </a:lnTo>
                <a:lnTo>
                  <a:pt x="831976" y="708459"/>
                </a:lnTo>
                <a:lnTo>
                  <a:pt x="782877" y="720410"/>
                </a:lnTo>
                <a:lnTo>
                  <a:pt x="732836" y="729829"/>
                </a:lnTo>
                <a:lnTo>
                  <a:pt x="681920" y="736644"/>
                </a:lnTo>
                <a:lnTo>
                  <a:pt x="630199" y="740785"/>
                </a:lnTo>
                <a:lnTo>
                  <a:pt x="577740" y="742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647188" y="3427640"/>
            <a:ext cx="633730" cy="601345"/>
          </a:xfrm>
          <a:custGeom>
            <a:avLst/>
            <a:gdLst/>
            <a:ahLst/>
            <a:cxnLst/>
            <a:rect l="l" t="t" r="r" b="b"/>
            <a:pathLst>
              <a:path w="633729" h="601345">
                <a:moveTo>
                  <a:pt x="633615" y="324281"/>
                </a:moveTo>
                <a:lnTo>
                  <a:pt x="586447" y="296379"/>
                </a:lnTo>
                <a:lnTo>
                  <a:pt x="549808" y="278752"/>
                </a:lnTo>
                <a:lnTo>
                  <a:pt x="511022" y="263334"/>
                </a:lnTo>
                <a:lnTo>
                  <a:pt x="464235" y="248907"/>
                </a:lnTo>
                <a:lnTo>
                  <a:pt x="428167" y="240703"/>
                </a:lnTo>
                <a:lnTo>
                  <a:pt x="428167" y="100622"/>
                </a:lnTo>
                <a:lnTo>
                  <a:pt x="420217" y="61556"/>
                </a:lnTo>
                <a:lnTo>
                  <a:pt x="398576" y="29552"/>
                </a:lnTo>
                <a:lnTo>
                  <a:pt x="366547" y="7937"/>
                </a:lnTo>
                <a:lnTo>
                  <a:pt x="327456" y="0"/>
                </a:lnTo>
                <a:lnTo>
                  <a:pt x="306146" y="0"/>
                </a:lnTo>
                <a:lnTo>
                  <a:pt x="267068" y="7937"/>
                </a:lnTo>
                <a:lnTo>
                  <a:pt x="235064" y="29552"/>
                </a:lnTo>
                <a:lnTo>
                  <a:pt x="213448" y="61556"/>
                </a:lnTo>
                <a:lnTo>
                  <a:pt x="205511" y="100622"/>
                </a:lnTo>
                <a:lnTo>
                  <a:pt x="205511" y="241109"/>
                </a:lnTo>
                <a:lnTo>
                  <a:pt x="171653" y="248348"/>
                </a:lnTo>
                <a:lnTo>
                  <a:pt x="126060" y="262140"/>
                </a:lnTo>
                <a:lnTo>
                  <a:pt x="82130" y="279514"/>
                </a:lnTo>
                <a:lnTo>
                  <a:pt x="40055" y="300278"/>
                </a:lnTo>
                <a:lnTo>
                  <a:pt x="0" y="324281"/>
                </a:lnTo>
                <a:lnTo>
                  <a:pt x="1422" y="333781"/>
                </a:lnTo>
                <a:lnTo>
                  <a:pt x="22377" y="406209"/>
                </a:lnTo>
                <a:lnTo>
                  <a:pt x="43535" y="447459"/>
                </a:lnTo>
                <a:lnTo>
                  <a:pt x="70243" y="484974"/>
                </a:lnTo>
                <a:lnTo>
                  <a:pt x="101968" y="518198"/>
                </a:lnTo>
                <a:lnTo>
                  <a:pt x="138163" y="546582"/>
                </a:lnTo>
                <a:lnTo>
                  <a:pt x="178282" y="569620"/>
                </a:lnTo>
                <a:lnTo>
                  <a:pt x="221792" y="586740"/>
                </a:lnTo>
                <a:lnTo>
                  <a:pt x="268147" y="597408"/>
                </a:lnTo>
                <a:lnTo>
                  <a:pt x="316801" y="601078"/>
                </a:lnTo>
                <a:lnTo>
                  <a:pt x="371322" y="596455"/>
                </a:lnTo>
                <a:lnTo>
                  <a:pt x="422846" y="583095"/>
                </a:lnTo>
                <a:lnTo>
                  <a:pt x="470598" y="561771"/>
                </a:lnTo>
                <a:lnTo>
                  <a:pt x="513829" y="533260"/>
                </a:lnTo>
                <a:lnTo>
                  <a:pt x="551764" y="498322"/>
                </a:lnTo>
                <a:lnTo>
                  <a:pt x="581685" y="460629"/>
                </a:lnTo>
                <a:lnTo>
                  <a:pt x="605713" y="418642"/>
                </a:lnTo>
                <a:lnTo>
                  <a:pt x="623227" y="372986"/>
                </a:lnTo>
                <a:lnTo>
                  <a:pt x="633615" y="324281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2701" y="3427638"/>
            <a:ext cx="222659" cy="24544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7116" y="3141662"/>
            <a:ext cx="162863" cy="25096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5115" y="3141662"/>
            <a:ext cx="162881" cy="250967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574865" y="2706929"/>
            <a:ext cx="797560" cy="930910"/>
          </a:xfrm>
          <a:custGeom>
            <a:avLst/>
            <a:gdLst/>
            <a:ahLst/>
            <a:cxnLst/>
            <a:rect l="l" t="t" r="r" b="b"/>
            <a:pathLst>
              <a:path w="797559" h="930910">
                <a:moveTo>
                  <a:pt x="398592" y="930701"/>
                </a:moveTo>
                <a:lnTo>
                  <a:pt x="355171" y="927415"/>
                </a:lnTo>
                <a:lnTo>
                  <a:pt x="313103" y="917869"/>
                </a:lnTo>
                <a:lnTo>
                  <a:pt x="272630" y="902531"/>
                </a:lnTo>
                <a:lnTo>
                  <a:pt x="233995" y="881868"/>
                </a:lnTo>
                <a:lnTo>
                  <a:pt x="197442" y="856350"/>
                </a:lnTo>
                <a:lnTo>
                  <a:pt x="163215" y="826443"/>
                </a:lnTo>
                <a:lnTo>
                  <a:pt x="131557" y="792617"/>
                </a:lnTo>
                <a:lnTo>
                  <a:pt x="102712" y="755338"/>
                </a:lnTo>
                <a:lnTo>
                  <a:pt x="76923" y="715076"/>
                </a:lnTo>
                <a:lnTo>
                  <a:pt x="54433" y="672298"/>
                </a:lnTo>
                <a:lnTo>
                  <a:pt x="35486" y="627471"/>
                </a:lnTo>
                <a:lnTo>
                  <a:pt x="20326" y="581065"/>
                </a:lnTo>
                <a:lnTo>
                  <a:pt x="9196" y="533547"/>
                </a:lnTo>
                <a:lnTo>
                  <a:pt x="2339" y="485385"/>
                </a:lnTo>
                <a:lnTo>
                  <a:pt x="0" y="437047"/>
                </a:lnTo>
                <a:lnTo>
                  <a:pt x="2682" y="386083"/>
                </a:lnTo>
                <a:lnTo>
                  <a:pt x="10530" y="336844"/>
                </a:lnTo>
                <a:lnTo>
                  <a:pt x="23244" y="289659"/>
                </a:lnTo>
                <a:lnTo>
                  <a:pt x="40524" y="244856"/>
                </a:lnTo>
                <a:lnTo>
                  <a:pt x="62071" y="202762"/>
                </a:lnTo>
                <a:lnTo>
                  <a:pt x="87585" y="163707"/>
                </a:lnTo>
                <a:lnTo>
                  <a:pt x="116768" y="128017"/>
                </a:lnTo>
                <a:lnTo>
                  <a:pt x="149319" y="96022"/>
                </a:lnTo>
                <a:lnTo>
                  <a:pt x="184939" y="68049"/>
                </a:lnTo>
                <a:lnTo>
                  <a:pt x="223328" y="44426"/>
                </a:lnTo>
                <a:lnTo>
                  <a:pt x="264188" y="25482"/>
                </a:lnTo>
                <a:lnTo>
                  <a:pt x="307218" y="11544"/>
                </a:lnTo>
                <a:lnTo>
                  <a:pt x="352119" y="2940"/>
                </a:lnTo>
                <a:lnTo>
                  <a:pt x="398592" y="0"/>
                </a:lnTo>
                <a:lnTo>
                  <a:pt x="445075" y="2940"/>
                </a:lnTo>
                <a:lnTo>
                  <a:pt x="489982" y="11544"/>
                </a:lnTo>
                <a:lnTo>
                  <a:pt x="533013" y="25482"/>
                </a:lnTo>
                <a:lnTo>
                  <a:pt x="573870" y="44426"/>
                </a:lnTo>
                <a:lnTo>
                  <a:pt x="612254" y="68049"/>
                </a:lnTo>
                <a:lnTo>
                  <a:pt x="647866" y="96022"/>
                </a:lnTo>
                <a:lnTo>
                  <a:pt x="680407" y="128017"/>
                </a:lnTo>
                <a:lnTo>
                  <a:pt x="709579" y="163707"/>
                </a:lnTo>
                <a:lnTo>
                  <a:pt x="735083" y="202762"/>
                </a:lnTo>
                <a:lnTo>
                  <a:pt x="756620" y="244856"/>
                </a:lnTo>
                <a:lnTo>
                  <a:pt x="773891" y="289659"/>
                </a:lnTo>
                <a:lnTo>
                  <a:pt x="786597" y="336844"/>
                </a:lnTo>
                <a:lnTo>
                  <a:pt x="794440" y="386083"/>
                </a:lnTo>
                <a:lnTo>
                  <a:pt x="797121" y="437047"/>
                </a:lnTo>
                <a:lnTo>
                  <a:pt x="794617" y="485034"/>
                </a:lnTo>
                <a:lnTo>
                  <a:pt x="787315" y="532942"/>
                </a:lnTo>
                <a:lnTo>
                  <a:pt x="775529" y="580291"/>
                </a:lnTo>
                <a:lnTo>
                  <a:pt x="759573" y="626605"/>
                </a:lnTo>
                <a:lnTo>
                  <a:pt x="739761" y="671402"/>
                </a:lnTo>
                <a:lnTo>
                  <a:pt x="716406" y="714206"/>
                </a:lnTo>
                <a:lnTo>
                  <a:pt x="689822" y="754536"/>
                </a:lnTo>
                <a:lnTo>
                  <a:pt x="660324" y="791915"/>
                </a:lnTo>
                <a:lnTo>
                  <a:pt x="628225" y="825863"/>
                </a:lnTo>
                <a:lnTo>
                  <a:pt x="593839" y="855902"/>
                </a:lnTo>
                <a:lnTo>
                  <a:pt x="557480" y="881553"/>
                </a:lnTo>
                <a:lnTo>
                  <a:pt x="519462" y="902337"/>
                </a:lnTo>
                <a:lnTo>
                  <a:pt x="480098" y="917776"/>
                </a:lnTo>
                <a:lnTo>
                  <a:pt x="439704" y="927390"/>
                </a:lnTo>
                <a:lnTo>
                  <a:pt x="398592" y="930701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556764" y="2617888"/>
            <a:ext cx="844550" cy="567055"/>
          </a:xfrm>
          <a:custGeom>
            <a:avLst/>
            <a:gdLst/>
            <a:ahLst/>
            <a:cxnLst/>
            <a:rect l="l" t="t" r="r" b="b"/>
            <a:pathLst>
              <a:path w="844550" h="567055">
                <a:moveTo>
                  <a:pt x="844067" y="441642"/>
                </a:moveTo>
                <a:lnTo>
                  <a:pt x="842137" y="341160"/>
                </a:lnTo>
                <a:lnTo>
                  <a:pt x="835418" y="301523"/>
                </a:lnTo>
                <a:lnTo>
                  <a:pt x="823963" y="263334"/>
                </a:lnTo>
                <a:lnTo>
                  <a:pt x="807910" y="227063"/>
                </a:lnTo>
                <a:lnTo>
                  <a:pt x="787349" y="193179"/>
                </a:lnTo>
                <a:lnTo>
                  <a:pt x="762381" y="162153"/>
                </a:lnTo>
                <a:lnTo>
                  <a:pt x="733120" y="134442"/>
                </a:lnTo>
                <a:lnTo>
                  <a:pt x="699655" y="110515"/>
                </a:lnTo>
                <a:lnTo>
                  <a:pt x="662114" y="90855"/>
                </a:lnTo>
                <a:lnTo>
                  <a:pt x="620585" y="75920"/>
                </a:lnTo>
                <a:lnTo>
                  <a:pt x="575170" y="66179"/>
                </a:lnTo>
                <a:lnTo>
                  <a:pt x="525983" y="62103"/>
                </a:lnTo>
                <a:lnTo>
                  <a:pt x="473113" y="64147"/>
                </a:lnTo>
                <a:lnTo>
                  <a:pt x="465772" y="65278"/>
                </a:lnTo>
                <a:lnTo>
                  <a:pt x="465683" y="61785"/>
                </a:lnTo>
                <a:lnTo>
                  <a:pt x="437807" y="7759"/>
                </a:lnTo>
                <a:lnTo>
                  <a:pt x="396392" y="0"/>
                </a:lnTo>
                <a:lnTo>
                  <a:pt x="373265" y="1282"/>
                </a:lnTo>
                <a:lnTo>
                  <a:pt x="317220" y="10807"/>
                </a:lnTo>
                <a:lnTo>
                  <a:pt x="252806" y="30911"/>
                </a:lnTo>
                <a:lnTo>
                  <a:pt x="185661" y="63131"/>
                </a:lnTo>
                <a:lnTo>
                  <a:pt x="152806" y="84264"/>
                </a:lnTo>
                <a:lnTo>
                  <a:pt x="121373" y="109016"/>
                </a:lnTo>
                <a:lnTo>
                  <a:pt x="92049" y="137566"/>
                </a:lnTo>
                <a:lnTo>
                  <a:pt x="65557" y="170116"/>
                </a:lnTo>
                <a:lnTo>
                  <a:pt x="42595" y="206844"/>
                </a:lnTo>
                <a:lnTo>
                  <a:pt x="23850" y="247967"/>
                </a:lnTo>
                <a:lnTo>
                  <a:pt x="10033" y="293662"/>
                </a:lnTo>
                <a:lnTo>
                  <a:pt x="1854" y="344131"/>
                </a:lnTo>
                <a:lnTo>
                  <a:pt x="0" y="399567"/>
                </a:lnTo>
                <a:lnTo>
                  <a:pt x="5181" y="460159"/>
                </a:lnTo>
                <a:lnTo>
                  <a:pt x="18097" y="526097"/>
                </a:lnTo>
                <a:lnTo>
                  <a:pt x="41173" y="480783"/>
                </a:lnTo>
                <a:lnTo>
                  <a:pt x="115138" y="379196"/>
                </a:lnTo>
                <a:lnTo>
                  <a:pt x="247091" y="272884"/>
                </a:lnTo>
                <a:lnTo>
                  <a:pt x="419798" y="220751"/>
                </a:lnTo>
                <a:lnTo>
                  <a:pt x="422109" y="241935"/>
                </a:lnTo>
                <a:lnTo>
                  <a:pt x="452564" y="349846"/>
                </a:lnTo>
                <a:lnTo>
                  <a:pt x="468693" y="387108"/>
                </a:lnTo>
                <a:lnTo>
                  <a:pt x="525310" y="467296"/>
                </a:lnTo>
                <a:lnTo>
                  <a:pt x="634796" y="543001"/>
                </a:lnTo>
                <a:lnTo>
                  <a:pt x="809536" y="566839"/>
                </a:lnTo>
                <a:lnTo>
                  <a:pt x="816978" y="553313"/>
                </a:lnTo>
                <a:lnTo>
                  <a:pt x="832078" y="511962"/>
                </a:lnTo>
                <a:lnTo>
                  <a:pt x="844067" y="441642"/>
                </a:lnTo>
                <a:close/>
              </a:path>
            </a:pathLst>
          </a:custGeom>
          <a:solidFill>
            <a:srgbClr val="232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068832" y="2228198"/>
            <a:ext cx="1981200" cy="1978025"/>
          </a:xfrm>
          <a:custGeom>
            <a:avLst/>
            <a:gdLst/>
            <a:ahLst/>
            <a:cxnLst/>
            <a:rect l="l" t="t" r="r" b="b"/>
            <a:pathLst>
              <a:path w="1981200" h="1978025">
                <a:moveTo>
                  <a:pt x="990331" y="1977764"/>
                </a:moveTo>
                <a:lnTo>
                  <a:pt x="942347" y="1976624"/>
                </a:lnTo>
                <a:lnTo>
                  <a:pt x="894952" y="1973237"/>
                </a:lnTo>
                <a:lnTo>
                  <a:pt x="848199" y="1967657"/>
                </a:lnTo>
                <a:lnTo>
                  <a:pt x="802139" y="1959934"/>
                </a:lnTo>
                <a:lnTo>
                  <a:pt x="756824" y="1950120"/>
                </a:lnTo>
                <a:lnTo>
                  <a:pt x="712306" y="1938268"/>
                </a:lnTo>
                <a:lnTo>
                  <a:pt x="668638" y="1924428"/>
                </a:lnTo>
                <a:lnTo>
                  <a:pt x="625870" y="1908653"/>
                </a:lnTo>
                <a:lnTo>
                  <a:pt x="584054" y="1890995"/>
                </a:lnTo>
                <a:lnTo>
                  <a:pt x="543244" y="1871504"/>
                </a:lnTo>
                <a:lnTo>
                  <a:pt x="503489" y="1850234"/>
                </a:lnTo>
                <a:lnTo>
                  <a:pt x="464843" y="1827236"/>
                </a:lnTo>
                <a:lnTo>
                  <a:pt x="427357" y="1802562"/>
                </a:lnTo>
                <a:lnTo>
                  <a:pt x="391083" y="1776262"/>
                </a:lnTo>
                <a:lnTo>
                  <a:pt x="356073" y="1748391"/>
                </a:lnTo>
                <a:lnTo>
                  <a:pt x="322379" y="1718998"/>
                </a:lnTo>
                <a:lnTo>
                  <a:pt x="290052" y="1688136"/>
                </a:lnTo>
                <a:lnTo>
                  <a:pt x="259145" y="1655856"/>
                </a:lnTo>
                <a:lnTo>
                  <a:pt x="229709" y="1622211"/>
                </a:lnTo>
                <a:lnTo>
                  <a:pt x="201796" y="1587253"/>
                </a:lnTo>
                <a:lnTo>
                  <a:pt x="175459" y="1551032"/>
                </a:lnTo>
                <a:lnTo>
                  <a:pt x="150748" y="1513601"/>
                </a:lnTo>
                <a:lnTo>
                  <a:pt x="127716" y="1475011"/>
                </a:lnTo>
                <a:lnTo>
                  <a:pt x="106415" y="1435315"/>
                </a:lnTo>
                <a:lnTo>
                  <a:pt x="86896" y="1394564"/>
                </a:lnTo>
                <a:lnTo>
                  <a:pt x="69212" y="1352810"/>
                </a:lnTo>
                <a:lnTo>
                  <a:pt x="53414" y="1310105"/>
                </a:lnTo>
                <a:lnTo>
                  <a:pt x="39554" y="1266500"/>
                </a:lnTo>
                <a:lnTo>
                  <a:pt x="27684" y="1222047"/>
                </a:lnTo>
                <a:lnTo>
                  <a:pt x="17856" y="1176799"/>
                </a:lnTo>
                <a:lnTo>
                  <a:pt x="10121" y="1130806"/>
                </a:lnTo>
                <a:lnTo>
                  <a:pt x="4533" y="1084121"/>
                </a:lnTo>
                <a:lnTo>
                  <a:pt x="1141" y="1036796"/>
                </a:lnTo>
                <a:lnTo>
                  <a:pt x="0" y="988882"/>
                </a:lnTo>
                <a:lnTo>
                  <a:pt x="1140" y="940968"/>
                </a:lnTo>
                <a:lnTo>
                  <a:pt x="4530" y="893642"/>
                </a:lnTo>
                <a:lnTo>
                  <a:pt x="10117" y="846957"/>
                </a:lnTo>
                <a:lnTo>
                  <a:pt x="17851" y="800965"/>
                </a:lnTo>
                <a:lnTo>
                  <a:pt x="27678" y="755716"/>
                </a:lnTo>
                <a:lnTo>
                  <a:pt x="39547" y="711264"/>
                </a:lnTo>
                <a:lnTo>
                  <a:pt x="53406" y="667659"/>
                </a:lnTo>
                <a:lnTo>
                  <a:pt x="69204" y="624954"/>
                </a:lnTo>
                <a:lnTo>
                  <a:pt x="86888" y="583199"/>
                </a:lnTo>
                <a:lnTo>
                  <a:pt x="106407" y="542448"/>
                </a:lnTo>
                <a:lnTo>
                  <a:pt x="127708" y="502752"/>
                </a:lnTo>
                <a:lnTo>
                  <a:pt x="150740" y="464163"/>
                </a:lnTo>
                <a:lnTo>
                  <a:pt x="175450" y="426732"/>
                </a:lnTo>
                <a:lnTo>
                  <a:pt x="201788" y="390511"/>
                </a:lnTo>
                <a:lnTo>
                  <a:pt x="229701" y="355552"/>
                </a:lnTo>
                <a:lnTo>
                  <a:pt x="259138" y="321907"/>
                </a:lnTo>
                <a:lnTo>
                  <a:pt x="290045" y="289628"/>
                </a:lnTo>
                <a:lnTo>
                  <a:pt x="322372" y="258766"/>
                </a:lnTo>
                <a:lnTo>
                  <a:pt x="356067" y="229373"/>
                </a:lnTo>
                <a:lnTo>
                  <a:pt x="391078" y="201501"/>
                </a:lnTo>
                <a:lnTo>
                  <a:pt x="427352" y="175202"/>
                </a:lnTo>
                <a:lnTo>
                  <a:pt x="464839" y="150527"/>
                </a:lnTo>
                <a:lnTo>
                  <a:pt x="503485" y="127529"/>
                </a:lnTo>
                <a:lnTo>
                  <a:pt x="543240" y="106259"/>
                </a:lnTo>
                <a:lnTo>
                  <a:pt x="584052" y="86769"/>
                </a:lnTo>
                <a:lnTo>
                  <a:pt x="625867" y="69110"/>
                </a:lnTo>
                <a:lnTo>
                  <a:pt x="668636" y="53336"/>
                </a:lnTo>
                <a:lnTo>
                  <a:pt x="712305" y="39496"/>
                </a:lnTo>
                <a:lnTo>
                  <a:pt x="756823" y="27643"/>
                </a:lnTo>
                <a:lnTo>
                  <a:pt x="802138" y="17830"/>
                </a:lnTo>
                <a:lnTo>
                  <a:pt x="848199" y="10107"/>
                </a:lnTo>
                <a:lnTo>
                  <a:pt x="894952" y="4526"/>
                </a:lnTo>
                <a:lnTo>
                  <a:pt x="942347" y="1140"/>
                </a:lnTo>
                <a:lnTo>
                  <a:pt x="990331" y="0"/>
                </a:lnTo>
                <a:lnTo>
                  <a:pt x="1038316" y="1138"/>
                </a:lnTo>
                <a:lnTo>
                  <a:pt x="1085711" y="4523"/>
                </a:lnTo>
                <a:lnTo>
                  <a:pt x="1132464" y="10103"/>
                </a:lnTo>
                <a:lnTo>
                  <a:pt x="1178524" y="17824"/>
                </a:lnTo>
                <a:lnTo>
                  <a:pt x="1223839" y="27637"/>
                </a:lnTo>
                <a:lnTo>
                  <a:pt x="1268356" y="39489"/>
                </a:lnTo>
                <a:lnTo>
                  <a:pt x="1312025" y="53328"/>
                </a:lnTo>
                <a:lnTo>
                  <a:pt x="1354793" y="69103"/>
                </a:lnTo>
                <a:lnTo>
                  <a:pt x="1396608" y="86761"/>
                </a:lnTo>
                <a:lnTo>
                  <a:pt x="1437419" y="106251"/>
                </a:lnTo>
                <a:lnTo>
                  <a:pt x="1477174" y="127521"/>
                </a:lnTo>
                <a:lnTo>
                  <a:pt x="1515820" y="150519"/>
                </a:lnTo>
                <a:lnTo>
                  <a:pt x="1553306" y="175194"/>
                </a:lnTo>
                <a:lnTo>
                  <a:pt x="1589580" y="201493"/>
                </a:lnTo>
                <a:lnTo>
                  <a:pt x="1624590" y="229365"/>
                </a:lnTo>
                <a:lnTo>
                  <a:pt x="1658284" y="258758"/>
                </a:lnTo>
                <a:lnTo>
                  <a:pt x="1690611" y="289621"/>
                </a:lnTo>
                <a:lnTo>
                  <a:pt x="1721518" y="321900"/>
                </a:lnTo>
                <a:lnTo>
                  <a:pt x="1750954" y="355546"/>
                </a:lnTo>
                <a:lnTo>
                  <a:pt x="1778867" y="390505"/>
                </a:lnTo>
                <a:lnTo>
                  <a:pt x="1805204" y="426727"/>
                </a:lnTo>
                <a:lnTo>
                  <a:pt x="1829915" y="464158"/>
                </a:lnTo>
                <a:lnTo>
                  <a:pt x="1852947" y="502748"/>
                </a:lnTo>
                <a:lnTo>
                  <a:pt x="1874248" y="542445"/>
                </a:lnTo>
                <a:lnTo>
                  <a:pt x="1893767" y="583197"/>
                </a:lnTo>
                <a:lnTo>
                  <a:pt x="1911451" y="624951"/>
                </a:lnTo>
                <a:lnTo>
                  <a:pt x="1927249" y="667657"/>
                </a:lnTo>
                <a:lnTo>
                  <a:pt x="1941109" y="711262"/>
                </a:lnTo>
                <a:lnTo>
                  <a:pt x="1952979" y="755715"/>
                </a:lnTo>
                <a:lnTo>
                  <a:pt x="1962807" y="800964"/>
                </a:lnTo>
                <a:lnTo>
                  <a:pt x="1970541" y="846957"/>
                </a:lnTo>
                <a:lnTo>
                  <a:pt x="1976130" y="893642"/>
                </a:lnTo>
                <a:lnTo>
                  <a:pt x="1979521" y="940968"/>
                </a:lnTo>
                <a:lnTo>
                  <a:pt x="1980663" y="988882"/>
                </a:lnTo>
                <a:lnTo>
                  <a:pt x="1979521" y="1036796"/>
                </a:lnTo>
                <a:lnTo>
                  <a:pt x="1976130" y="1084121"/>
                </a:lnTo>
                <a:lnTo>
                  <a:pt x="1970541" y="1130806"/>
                </a:lnTo>
                <a:lnTo>
                  <a:pt x="1962807" y="1176799"/>
                </a:lnTo>
                <a:lnTo>
                  <a:pt x="1952979" y="1222047"/>
                </a:lnTo>
                <a:lnTo>
                  <a:pt x="1941109" y="1266500"/>
                </a:lnTo>
                <a:lnTo>
                  <a:pt x="1927249" y="1310104"/>
                </a:lnTo>
                <a:lnTo>
                  <a:pt x="1911451" y="1352810"/>
                </a:lnTo>
                <a:lnTo>
                  <a:pt x="1893767" y="1394564"/>
                </a:lnTo>
                <a:lnTo>
                  <a:pt x="1874248" y="1435315"/>
                </a:lnTo>
                <a:lnTo>
                  <a:pt x="1852947" y="1475011"/>
                </a:lnTo>
                <a:lnTo>
                  <a:pt x="1829915" y="1513601"/>
                </a:lnTo>
                <a:lnTo>
                  <a:pt x="1805204" y="1551032"/>
                </a:lnTo>
                <a:lnTo>
                  <a:pt x="1778867" y="1587252"/>
                </a:lnTo>
                <a:lnTo>
                  <a:pt x="1750954" y="1622211"/>
                </a:lnTo>
                <a:lnTo>
                  <a:pt x="1721518" y="1655856"/>
                </a:lnTo>
                <a:lnTo>
                  <a:pt x="1690611" y="1688136"/>
                </a:lnTo>
                <a:lnTo>
                  <a:pt x="1658284" y="1718998"/>
                </a:lnTo>
                <a:lnTo>
                  <a:pt x="1624590" y="1748391"/>
                </a:lnTo>
                <a:lnTo>
                  <a:pt x="1589580" y="1776262"/>
                </a:lnTo>
                <a:lnTo>
                  <a:pt x="1553306" y="1802562"/>
                </a:lnTo>
                <a:lnTo>
                  <a:pt x="1515820" y="1827236"/>
                </a:lnTo>
                <a:lnTo>
                  <a:pt x="1477174" y="1850234"/>
                </a:lnTo>
                <a:lnTo>
                  <a:pt x="1437419" y="1871504"/>
                </a:lnTo>
                <a:lnTo>
                  <a:pt x="1396608" y="1890995"/>
                </a:lnTo>
                <a:lnTo>
                  <a:pt x="1354793" y="1908653"/>
                </a:lnTo>
                <a:lnTo>
                  <a:pt x="1312025" y="1924428"/>
                </a:lnTo>
                <a:lnTo>
                  <a:pt x="1268356" y="1938268"/>
                </a:lnTo>
                <a:lnTo>
                  <a:pt x="1223839" y="1950120"/>
                </a:lnTo>
                <a:lnTo>
                  <a:pt x="1178524" y="1959934"/>
                </a:lnTo>
                <a:lnTo>
                  <a:pt x="1132464" y="1967657"/>
                </a:lnTo>
                <a:lnTo>
                  <a:pt x="1085711" y="1973237"/>
                </a:lnTo>
                <a:lnTo>
                  <a:pt x="1038316" y="1976624"/>
                </a:lnTo>
                <a:lnTo>
                  <a:pt x="990331" y="1977764"/>
                </a:lnTo>
                <a:close/>
              </a:path>
            </a:pathLst>
          </a:custGeom>
          <a:solidFill>
            <a:srgbClr val="78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514051" y="2865029"/>
            <a:ext cx="1109345" cy="1200785"/>
          </a:xfrm>
          <a:custGeom>
            <a:avLst/>
            <a:gdLst/>
            <a:ahLst/>
            <a:cxnLst/>
            <a:rect l="l" t="t" r="r" b="b"/>
            <a:pathLst>
              <a:path w="1109345" h="1200785">
                <a:moveTo>
                  <a:pt x="550914" y="1200455"/>
                </a:moveTo>
                <a:lnTo>
                  <a:pt x="505802" y="1198369"/>
                </a:lnTo>
                <a:lnTo>
                  <a:pt x="461151" y="1192222"/>
                </a:lnTo>
                <a:lnTo>
                  <a:pt x="417209" y="1182179"/>
                </a:lnTo>
                <a:lnTo>
                  <a:pt x="374225" y="1168405"/>
                </a:lnTo>
                <a:lnTo>
                  <a:pt x="308967" y="1137213"/>
                </a:lnTo>
                <a:lnTo>
                  <a:pt x="275590" y="1124247"/>
                </a:lnTo>
                <a:lnTo>
                  <a:pt x="240730" y="1120047"/>
                </a:lnTo>
                <a:lnTo>
                  <a:pt x="195191" y="1122126"/>
                </a:lnTo>
                <a:lnTo>
                  <a:pt x="148349" y="1121379"/>
                </a:lnTo>
                <a:lnTo>
                  <a:pt x="103200" y="1114506"/>
                </a:lnTo>
                <a:lnTo>
                  <a:pt x="62737" y="1098210"/>
                </a:lnTo>
                <a:lnTo>
                  <a:pt x="29957" y="1069190"/>
                </a:lnTo>
                <a:lnTo>
                  <a:pt x="7855" y="1024150"/>
                </a:lnTo>
                <a:lnTo>
                  <a:pt x="2819" y="980247"/>
                </a:lnTo>
                <a:lnTo>
                  <a:pt x="11515" y="939809"/>
                </a:lnTo>
                <a:lnTo>
                  <a:pt x="29436" y="901626"/>
                </a:lnTo>
                <a:lnTo>
                  <a:pt x="74933" y="827195"/>
                </a:lnTo>
                <a:lnTo>
                  <a:pt x="93497" y="788530"/>
                </a:lnTo>
                <a:lnTo>
                  <a:pt x="103263" y="747288"/>
                </a:lnTo>
                <a:lnTo>
                  <a:pt x="98535" y="711390"/>
                </a:lnTo>
                <a:lnTo>
                  <a:pt x="81047" y="681378"/>
                </a:lnTo>
                <a:lnTo>
                  <a:pt x="56625" y="654689"/>
                </a:lnTo>
                <a:lnTo>
                  <a:pt x="31092" y="628757"/>
                </a:lnTo>
                <a:lnTo>
                  <a:pt x="10275" y="601018"/>
                </a:lnTo>
                <a:lnTo>
                  <a:pt x="0" y="568910"/>
                </a:lnTo>
                <a:lnTo>
                  <a:pt x="6090" y="529866"/>
                </a:lnTo>
                <a:lnTo>
                  <a:pt x="13831" y="513612"/>
                </a:lnTo>
                <a:lnTo>
                  <a:pt x="23045" y="497588"/>
                </a:lnTo>
                <a:lnTo>
                  <a:pt x="31300" y="481175"/>
                </a:lnTo>
                <a:lnTo>
                  <a:pt x="36169" y="463752"/>
                </a:lnTo>
                <a:lnTo>
                  <a:pt x="36388" y="444233"/>
                </a:lnTo>
                <a:lnTo>
                  <a:pt x="33055" y="425523"/>
                </a:lnTo>
                <a:lnTo>
                  <a:pt x="28268" y="407038"/>
                </a:lnTo>
                <a:lnTo>
                  <a:pt x="24124" y="388192"/>
                </a:lnTo>
                <a:lnTo>
                  <a:pt x="23720" y="343166"/>
                </a:lnTo>
                <a:lnTo>
                  <a:pt x="34742" y="295483"/>
                </a:lnTo>
                <a:lnTo>
                  <a:pt x="54921" y="248069"/>
                </a:lnTo>
                <a:lnTo>
                  <a:pt x="81989" y="203851"/>
                </a:lnTo>
                <a:lnTo>
                  <a:pt x="113678" y="165754"/>
                </a:lnTo>
                <a:lnTo>
                  <a:pt x="147719" y="136706"/>
                </a:lnTo>
                <a:lnTo>
                  <a:pt x="188370" y="112566"/>
                </a:lnTo>
                <a:lnTo>
                  <a:pt x="231185" y="93381"/>
                </a:lnTo>
                <a:lnTo>
                  <a:pt x="275665" y="78206"/>
                </a:lnTo>
                <a:lnTo>
                  <a:pt x="321310" y="66097"/>
                </a:lnTo>
                <a:lnTo>
                  <a:pt x="367620" y="56111"/>
                </a:lnTo>
                <a:lnTo>
                  <a:pt x="414095" y="47304"/>
                </a:lnTo>
                <a:lnTo>
                  <a:pt x="460236" y="38731"/>
                </a:lnTo>
                <a:lnTo>
                  <a:pt x="555171" y="19995"/>
                </a:lnTo>
                <a:lnTo>
                  <a:pt x="603320" y="11431"/>
                </a:lnTo>
                <a:lnTo>
                  <a:pt x="651571" y="4630"/>
                </a:lnTo>
                <a:lnTo>
                  <a:pt x="699658" y="513"/>
                </a:lnTo>
                <a:lnTo>
                  <a:pt x="747315" y="0"/>
                </a:lnTo>
                <a:lnTo>
                  <a:pt x="794279" y="4010"/>
                </a:lnTo>
                <a:lnTo>
                  <a:pt x="840282" y="13465"/>
                </a:lnTo>
                <a:lnTo>
                  <a:pt x="885061" y="29286"/>
                </a:lnTo>
                <a:lnTo>
                  <a:pt x="930993" y="49069"/>
                </a:lnTo>
                <a:lnTo>
                  <a:pt x="977170" y="71131"/>
                </a:lnTo>
                <a:lnTo>
                  <a:pt x="1019419" y="98024"/>
                </a:lnTo>
                <a:lnTo>
                  <a:pt x="1053565" y="132296"/>
                </a:lnTo>
                <a:lnTo>
                  <a:pt x="1075434" y="176500"/>
                </a:lnTo>
                <a:lnTo>
                  <a:pt x="1088312" y="220774"/>
                </a:lnTo>
                <a:lnTo>
                  <a:pt x="1099952" y="265159"/>
                </a:lnTo>
                <a:lnTo>
                  <a:pt x="1107791" y="309516"/>
                </a:lnTo>
                <a:lnTo>
                  <a:pt x="1109266" y="353706"/>
                </a:lnTo>
                <a:lnTo>
                  <a:pt x="1101815" y="397587"/>
                </a:lnTo>
                <a:lnTo>
                  <a:pt x="1082875" y="441021"/>
                </a:lnTo>
                <a:lnTo>
                  <a:pt x="1058743" y="473351"/>
                </a:lnTo>
                <a:lnTo>
                  <a:pt x="1035108" y="501602"/>
                </a:lnTo>
                <a:lnTo>
                  <a:pt x="1020411" y="532179"/>
                </a:lnTo>
                <a:lnTo>
                  <a:pt x="1023095" y="571487"/>
                </a:lnTo>
                <a:lnTo>
                  <a:pt x="1038798" y="602565"/>
                </a:lnTo>
                <a:lnTo>
                  <a:pt x="1060560" y="630321"/>
                </a:lnTo>
                <a:lnTo>
                  <a:pt x="1081861" y="658395"/>
                </a:lnTo>
                <a:lnTo>
                  <a:pt x="1096180" y="690430"/>
                </a:lnTo>
                <a:lnTo>
                  <a:pt x="1097292" y="731532"/>
                </a:lnTo>
                <a:lnTo>
                  <a:pt x="1082674" y="765486"/>
                </a:lnTo>
                <a:lnTo>
                  <a:pt x="1059043" y="794997"/>
                </a:lnTo>
                <a:lnTo>
                  <a:pt x="1033115" y="822770"/>
                </a:lnTo>
                <a:lnTo>
                  <a:pt x="1011607" y="851510"/>
                </a:lnTo>
                <a:lnTo>
                  <a:pt x="1001236" y="883922"/>
                </a:lnTo>
                <a:lnTo>
                  <a:pt x="1008718" y="922711"/>
                </a:lnTo>
                <a:lnTo>
                  <a:pt x="1026356" y="958161"/>
                </a:lnTo>
                <a:lnTo>
                  <a:pt x="1041753" y="990447"/>
                </a:lnTo>
                <a:lnTo>
                  <a:pt x="1049145" y="1024504"/>
                </a:lnTo>
                <a:lnTo>
                  <a:pt x="1042770" y="1065267"/>
                </a:lnTo>
                <a:lnTo>
                  <a:pt x="1027647" y="1094353"/>
                </a:lnTo>
                <a:lnTo>
                  <a:pt x="1005313" y="1115340"/>
                </a:lnTo>
                <a:lnTo>
                  <a:pt x="977256" y="1128559"/>
                </a:lnTo>
                <a:lnTo>
                  <a:pt x="944966" y="1134340"/>
                </a:lnTo>
                <a:lnTo>
                  <a:pt x="918949" y="1133800"/>
                </a:lnTo>
                <a:lnTo>
                  <a:pt x="893234" y="1130917"/>
                </a:lnTo>
                <a:lnTo>
                  <a:pt x="867437" y="1128753"/>
                </a:lnTo>
                <a:lnTo>
                  <a:pt x="841172" y="1130373"/>
                </a:lnTo>
                <a:lnTo>
                  <a:pt x="823513" y="1134739"/>
                </a:lnTo>
                <a:lnTo>
                  <a:pt x="806923" y="1140928"/>
                </a:lnTo>
                <a:lnTo>
                  <a:pt x="773952" y="1155308"/>
                </a:lnTo>
                <a:lnTo>
                  <a:pt x="731209" y="1170908"/>
                </a:lnTo>
                <a:lnTo>
                  <a:pt x="687016" y="1183467"/>
                </a:lnTo>
                <a:lnTo>
                  <a:pt x="641891" y="1192742"/>
                </a:lnTo>
                <a:lnTo>
                  <a:pt x="596351" y="1198486"/>
                </a:lnTo>
                <a:lnTo>
                  <a:pt x="550914" y="1200455"/>
                </a:lnTo>
                <a:close/>
              </a:path>
            </a:pathLst>
          </a:custGeom>
          <a:solidFill>
            <a:srgbClr val="EC4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481423" y="3657653"/>
            <a:ext cx="1155700" cy="742315"/>
          </a:xfrm>
          <a:custGeom>
            <a:avLst/>
            <a:gdLst/>
            <a:ahLst/>
            <a:cxnLst/>
            <a:rect l="l" t="t" r="r" b="b"/>
            <a:pathLst>
              <a:path w="1155700" h="742314">
                <a:moveTo>
                  <a:pt x="577740" y="742181"/>
                </a:moveTo>
                <a:lnTo>
                  <a:pt x="525283" y="740785"/>
                </a:lnTo>
                <a:lnTo>
                  <a:pt x="473562" y="736644"/>
                </a:lnTo>
                <a:lnTo>
                  <a:pt x="422649" y="729829"/>
                </a:lnTo>
                <a:lnTo>
                  <a:pt x="372612" y="720410"/>
                </a:lnTo>
                <a:lnTo>
                  <a:pt x="323520" y="708460"/>
                </a:lnTo>
                <a:lnTo>
                  <a:pt x="275444" y="694047"/>
                </a:lnTo>
                <a:lnTo>
                  <a:pt x="228453" y="677244"/>
                </a:lnTo>
                <a:lnTo>
                  <a:pt x="182617" y="658121"/>
                </a:lnTo>
                <a:lnTo>
                  <a:pt x="115979" y="625217"/>
                </a:lnTo>
                <a:lnTo>
                  <a:pt x="76056" y="602286"/>
                </a:lnTo>
                <a:lnTo>
                  <a:pt x="37374" y="577536"/>
                </a:lnTo>
                <a:lnTo>
                  <a:pt x="0" y="551016"/>
                </a:lnTo>
                <a:lnTo>
                  <a:pt x="4614" y="499512"/>
                </a:lnTo>
                <a:lnTo>
                  <a:pt x="13648" y="449407"/>
                </a:lnTo>
                <a:lnTo>
                  <a:pt x="26902" y="400900"/>
                </a:lnTo>
                <a:lnTo>
                  <a:pt x="44177" y="354189"/>
                </a:lnTo>
                <a:lnTo>
                  <a:pt x="65272" y="309474"/>
                </a:lnTo>
                <a:lnTo>
                  <a:pt x="89990" y="266955"/>
                </a:lnTo>
                <a:lnTo>
                  <a:pt x="118131" y="226830"/>
                </a:lnTo>
                <a:lnTo>
                  <a:pt x="149495" y="189298"/>
                </a:lnTo>
                <a:lnTo>
                  <a:pt x="183883" y="154560"/>
                </a:lnTo>
                <a:lnTo>
                  <a:pt x="221096" y="122814"/>
                </a:lnTo>
                <a:lnTo>
                  <a:pt x="260935" y="94260"/>
                </a:lnTo>
                <a:lnTo>
                  <a:pt x="300997" y="70263"/>
                </a:lnTo>
                <a:lnTo>
                  <a:pt x="343073" y="49496"/>
                </a:lnTo>
                <a:lnTo>
                  <a:pt x="386995" y="32127"/>
                </a:lnTo>
                <a:lnTo>
                  <a:pt x="432593" y="18324"/>
                </a:lnTo>
                <a:lnTo>
                  <a:pt x="479696" y="8256"/>
                </a:lnTo>
                <a:lnTo>
                  <a:pt x="528135" y="2092"/>
                </a:lnTo>
                <a:lnTo>
                  <a:pt x="577740" y="0"/>
                </a:lnTo>
                <a:lnTo>
                  <a:pt x="591087" y="152"/>
                </a:lnTo>
                <a:lnTo>
                  <a:pt x="630583" y="2392"/>
                </a:lnTo>
                <a:lnTo>
                  <a:pt x="678434" y="8725"/>
                </a:lnTo>
                <a:lnTo>
                  <a:pt x="724956" y="18864"/>
                </a:lnTo>
                <a:lnTo>
                  <a:pt x="769990" y="32647"/>
                </a:lnTo>
                <a:lnTo>
                  <a:pt x="813373" y="49915"/>
                </a:lnTo>
                <a:lnTo>
                  <a:pt x="854946" y="70506"/>
                </a:lnTo>
                <a:lnTo>
                  <a:pt x="894546" y="94260"/>
                </a:lnTo>
                <a:lnTo>
                  <a:pt x="934882" y="123202"/>
                </a:lnTo>
                <a:lnTo>
                  <a:pt x="972514" y="155411"/>
                </a:lnTo>
                <a:lnTo>
                  <a:pt x="1007238" y="190679"/>
                </a:lnTo>
                <a:lnTo>
                  <a:pt x="1038848" y="228798"/>
                </a:lnTo>
                <a:lnTo>
                  <a:pt x="1067137" y="269557"/>
                </a:lnTo>
                <a:lnTo>
                  <a:pt x="1091399" y="311775"/>
                </a:lnTo>
                <a:lnTo>
                  <a:pt x="1112100" y="356129"/>
                </a:lnTo>
                <a:lnTo>
                  <a:pt x="1129052" y="402424"/>
                </a:lnTo>
                <a:lnTo>
                  <a:pt x="1142069" y="450466"/>
                </a:lnTo>
                <a:lnTo>
                  <a:pt x="1150962" y="500061"/>
                </a:lnTo>
                <a:lnTo>
                  <a:pt x="1155545" y="551016"/>
                </a:lnTo>
                <a:lnTo>
                  <a:pt x="1118133" y="577545"/>
                </a:lnTo>
                <a:lnTo>
                  <a:pt x="1079433" y="602309"/>
                </a:lnTo>
                <a:lnTo>
                  <a:pt x="1039503" y="625244"/>
                </a:lnTo>
                <a:lnTo>
                  <a:pt x="998403" y="646283"/>
                </a:lnTo>
                <a:lnTo>
                  <a:pt x="927088" y="677244"/>
                </a:lnTo>
                <a:lnTo>
                  <a:pt x="880090" y="694047"/>
                </a:lnTo>
                <a:lnTo>
                  <a:pt x="832004" y="708459"/>
                </a:lnTo>
                <a:lnTo>
                  <a:pt x="782901" y="720410"/>
                </a:lnTo>
                <a:lnTo>
                  <a:pt x="732852" y="729829"/>
                </a:lnTo>
                <a:lnTo>
                  <a:pt x="681929" y="736644"/>
                </a:lnTo>
                <a:lnTo>
                  <a:pt x="630201" y="740785"/>
                </a:lnTo>
                <a:lnTo>
                  <a:pt x="577740" y="742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742349" y="3427640"/>
            <a:ext cx="633730" cy="601345"/>
          </a:xfrm>
          <a:custGeom>
            <a:avLst/>
            <a:gdLst/>
            <a:ahLst/>
            <a:cxnLst/>
            <a:rect l="l" t="t" r="r" b="b"/>
            <a:pathLst>
              <a:path w="633729" h="601345">
                <a:moveTo>
                  <a:pt x="633615" y="324281"/>
                </a:moveTo>
                <a:lnTo>
                  <a:pt x="586447" y="296379"/>
                </a:lnTo>
                <a:lnTo>
                  <a:pt x="549808" y="278752"/>
                </a:lnTo>
                <a:lnTo>
                  <a:pt x="511035" y="263334"/>
                </a:lnTo>
                <a:lnTo>
                  <a:pt x="464235" y="248907"/>
                </a:lnTo>
                <a:lnTo>
                  <a:pt x="428167" y="240690"/>
                </a:lnTo>
                <a:lnTo>
                  <a:pt x="428167" y="100622"/>
                </a:lnTo>
                <a:lnTo>
                  <a:pt x="420217" y="61556"/>
                </a:lnTo>
                <a:lnTo>
                  <a:pt x="398576" y="29552"/>
                </a:lnTo>
                <a:lnTo>
                  <a:pt x="366560" y="7937"/>
                </a:lnTo>
                <a:lnTo>
                  <a:pt x="327469" y="0"/>
                </a:lnTo>
                <a:lnTo>
                  <a:pt x="306146" y="0"/>
                </a:lnTo>
                <a:lnTo>
                  <a:pt x="267068" y="7937"/>
                </a:lnTo>
                <a:lnTo>
                  <a:pt x="235064" y="29552"/>
                </a:lnTo>
                <a:lnTo>
                  <a:pt x="213448" y="61556"/>
                </a:lnTo>
                <a:lnTo>
                  <a:pt x="205511" y="100622"/>
                </a:lnTo>
                <a:lnTo>
                  <a:pt x="205511" y="241122"/>
                </a:lnTo>
                <a:lnTo>
                  <a:pt x="171665" y="248348"/>
                </a:lnTo>
                <a:lnTo>
                  <a:pt x="126060" y="262140"/>
                </a:lnTo>
                <a:lnTo>
                  <a:pt x="82143" y="279514"/>
                </a:lnTo>
                <a:lnTo>
                  <a:pt x="40068" y="300278"/>
                </a:lnTo>
                <a:lnTo>
                  <a:pt x="0" y="324281"/>
                </a:lnTo>
                <a:lnTo>
                  <a:pt x="1422" y="333781"/>
                </a:lnTo>
                <a:lnTo>
                  <a:pt x="22377" y="406209"/>
                </a:lnTo>
                <a:lnTo>
                  <a:pt x="43535" y="447459"/>
                </a:lnTo>
                <a:lnTo>
                  <a:pt x="70256" y="484974"/>
                </a:lnTo>
                <a:lnTo>
                  <a:pt x="101981" y="518198"/>
                </a:lnTo>
                <a:lnTo>
                  <a:pt x="138163" y="546582"/>
                </a:lnTo>
                <a:lnTo>
                  <a:pt x="178295" y="569620"/>
                </a:lnTo>
                <a:lnTo>
                  <a:pt x="221805" y="586740"/>
                </a:lnTo>
                <a:lnTo>
                  <a:pt x="268147" y="597408"/>
                </a:lnTo>
                <a:lnTo>
                  <a:pt x="316814" y="601078"/>
                </a:lnTo>
                <a:lnTo>
                  <a:pt x="371335" y="596455"/>
                </a:lnTo>
                <a:lnTo>
                  <a:pt x="422846" y="583095"/>
                </a:lnTo>
                <a:lnTo>
                  <a:pt x="470598" y="561771"/>
                </a:lnTo>
                <a:lnTo>
                  <a:pt x="513829" y="533260"/>
                </a:lnTo>
                <a:lnTo>
                  <a:pt x="551764" y="498322"/>
                </a:lnTo>
                <a:lnTo>
                  <a:pt x="581698" y="460629"/>
                </a:lnTo>
                <a:lnTo>
                  <a:pt x="605713" y="418642"/>
                </a:lnTo>
                <a:lnTo>
                  <a:pt x="623227" y="372986"/>
                </a:lnTo>
                <a:lnTo>
                  <a:pt x="633615" y="324281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7866" y="3427638"/>
            <a:ext cx="222659" cy="245441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2281" y="3141662"/>
            <a:ext cx="162863" cy="25096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0281" y="3141662"/>
            <a:ext cx="162881" cy="25096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2670031" y="2706929"/>
            <a:ext cx="797560" cy="930910"/>
          </a:xfrm>
          <a:custGeom>
            <a:avLst/>
            <a:gdLst/>
            <a:ahLst/>
            <a:cxnLst/>
            <a:rect l="l" t="t" r="r" b="b"/>
            <a:pathLst>
              <a:path w="797560" h="930910">
                <a:moveTo>
                  <a:pt x="398592" y="930701"/>
                </a:moveTo>
                <a:lnTo>
                  <a:pt x="355171" y="927415"/>
                </a:lnTo>
                <a:lnTo>
                  <a:pt x="313103" y="917869"/>
                </a:lnTo>
                <a:lnTo>
                  <a:pt x="272630" y="902531"/>
                </a:lnTo>
                <a:lnTo>
                  <a:pt x="233995" y="881868"/>
                </a:lnTo>
                <a:lnTo>
                  <a:pt x="197442" y="856350"/>
                </a:lnTo>
                <a:lnTo>
                  <a:pt x="163215" y="826443"/>
                </a:lnTo>
                <a:lnTo>
                  <a:pt x="131557" y="792617"/>
                </a:lnTo>
                <a:lnTo>
                  <a:pt x="102712" y="755338"/>
                </a:lnTo>
                <a:lnTo>
                  <a:pt x="76923" y="715076"/>
                </a:lnTo>
                <a:lnTo>
                  <a:pt x="54433" y="672298"/>
                </a:lnTo>
                <a:lnTo>
                  <a:pt x="35486" y="627471"/>
                </a:lnTo>
                <a:lnTo>
                  <a:pt x="20326" y="581065"/>
                </a:lnTo>
                <a:lnTo>
                  <a:pt x="9196" y="533547"/>
                </a:lnTo>
                <a:lnTo>
                  <a:pt x="2339" y="485385"/>
                </a:lnTo>
                <a:lnTo>
                  <a:pt x="0" y="437047"/>
                </a:lnTo>
                <a:lnTo>
                  <a:pt x="2682" y="386083"/>
                </a:lnTo>
                <a:lnTo>
                  <a:pt x="10530" y="336844"/>
                </a:lnTo>
                <a:lnTo>
                  <a:pt x="23244" y="289659"/>
                </a:lnTo>
                <a:lnTo>
                  <a:pt x="40524" y="244856"/>
                </a:lnTo>
                <a:lnTo>
                  <a:pt x="62071" y="202762"/>
                </a:lnTo>
                <a:lnTo>
                  <a:pt x="87585" y="163707"/>
                </a:lnTo>
                <a:lnTo>
                  <a:pt x="116768" y="128017"/>
                </a:lnTo>
                <a:lnTo>
                  <a:pt x="149319" y="96022"/>
                </a:lnTo>
                <a:lnTo>
                  <a:pt x="184939" y="68049"/>
                </a:lnTo>
                <a:lnTo>
                  <a:pt x="223328" y="44426"/>
                </a:lnTo>
                <a:lnTo>
                  <a:pt x="264188" y="25482"/>
                </a:lnTo>
                <a:lnTo>
                  <a:pt x="307218" y="11544"/>
                </a:lnTo>
                <a:lnTo>
                  <a:pt x="352119" y="2940"/>
                </a:lnTo>
                <a:lnTo>
                  <a:pt x="398592" y="0"/>
                </a:lnTo>
                <a:lnTo>
                  <a:pt x="445075" y="2940"/>
                </a:lnTo>
                <a:lnTo>
                  <a:pt x="489982" y="11544"/>
                </a:lnTo>
                <a:lnTo>
                  <a:pt x="533013" y="25482"/>
                </a:lnTo>
                <a:lnTo>
                  <a:pt x="573870" y="44426"/>
                </a:lnTo>
                <a:lnTo>
                  <a:pt x="612254" y="68049"/>
                </a:lnTo>
                <a:lnTo>
                  <a:pt x="647866" y="96022"/>
                </a:lnTo>
                <a:lnTo>
                  <a:pt x="680407" y="128017"/>
                </a:lnTo>
                <a:lnTo>
                  <a:pt x="709579" y="163707"/>
                </a:lnTo>
                <a:lnTo>
                  <a:pt x="735083" y="202762"/>
                </a:lnTo>
                <a:lnTo>
                  <a:pt x="756620" y="244856"/>
                </a:lnTo>
                <a:lnTo>
                  <a:pt x="773891" y="289659"/>
                </a:lnTo>
                <a:lnTo>
                  <a:pt x="786597" y="336844"/>
                </a:lnTo>
                <a:lnTo>
                  <a:pt x="794440" y="386083"/>
                </a:lnTo>
                <a:lnTo>
                  <a:pt x="797121" y="437047"/>
                </a:lnTo>
                <a:lnTo>
                  <a:pt x="794617" y="485034"/>
                </a:lnTo>
                <a:lnTo>
                  <a:pt x="787315" y="532942"/>
                </a:lnTo>
                <a:lnTo>
                  <a:pt x="775529" y="580291"/>
                </a:lnTo>
                <a:lnTo>
                  <a:pt x="759573" y="626605"/>
                </a:lnTo>
                <a:lnTo>
                  <a:pt x="739761" y="671402"/>
                </a:lnTo>
                <a:lnTo>
                  <a:pt x="716406" y="714206"/>
                </a:lnTo>
                <a:lnTo>
                  <a:pt x="689822" y="754536"/>
                </a:lnTo>
                <a:lnTo>
                  <a:pt x="660324" y="791915"/>
                </a:lnTo>
                <a:lnTo>
                  <a:pt x="628225" y="825863"/>
                </a:lnTo>
                <a:lnTo>
                  <a:pt x="593839" y="855902"/>
                </a:lnTo>
                <a:lnTo>
                  <a:pt x="557480" y="881553"/>
                </a:lnTo>
                <a:lnTo>
                  <a:pt x="519462" y="902337"/>
                </a:lnTo>
                <a:lnTo>
                  <a:pt x="480098" y="917776"/>
                </a:lnTo>
                <a:lnTo>
                  <a:pt x="439704" y="927390"/>
                </a:lnTo>
                <a:lnTo>
                  <a:pt x="398592" y="930701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557272" y="2581058"/>
            <a:ext cx="1021715" cy="678180"/>
          </a:xfrm>
          <a:custGeom>
            <a:avLst/>
            <a:gdLst/>
            <a:ahLst/>
            <a:cxnLst/>
            <a:rect l="l" t="t" r="r" b="b"/>
            <a:pathLst>
              <a:path w="1021714" h="678179">
                <a:moveTo>
                  <a:pt x="1021588" y="410552"/>
                </a:moveTo>
                <a:lnTo>
                  <a:pt x="1009637" y="340906"/>
                </a:lnTo>
                <a:lnTo>
                  <a:pt x="996594" y="295986"/>
                </a:lnTo>
                <a:lnTo>
                  <a:pt x="976871" y="253568"/>
                </a:lnTo>
                <a:lnTo>
                  <a:pt x="950531" y="215353"/>
                </a:lnTo>
                <a:lnTo>
                  <a:pt x="917613" y="183095"/>
                </a:lnTo>
                <a:lnTo>
                  <a:pt x="878192" y="158508"/>
                </a:lnTo>
                <a:lnTo>
                  <a:pt x="832307" y="143319"/>
                </a:lnTo>
                <a:lnTo>
                  <a:pt x="797267" y="135902"/>
                </a:lnTo>
                <a:lnTo>
                  <a:pt x="762723" y="126606"/>
                </a:lnTo>
                <a:lnTo>
                  <a:pt x="729107" y="113652"/>
                </a:lnTo>
                <a:lnTo>
                  <a:pt x="696861" y="95211"/>
                </a:lnTo>
                <a:lnTo>
                  <a:pt x="668439" y="74041"/>
                </a:lnTo>
                <a:lnTo>
                  <a:pt x="639927" y="51955"/>
                </a:lnTo>
                <a:lnTo>
                  <a:pt x="610514" y="31419"/>
                </a:lnTo>
                <a:lnTo>
                  <a:pt x="579386" y="14935"/>
                </a:lnTo>
                <a:lnTo>
                  <a:pt x="535711" y="2273"/>
                </a:lnTo>
                <a:lnTo>
                  <a:pt x="490893" y="0"/>
                </a:lnTo>
                <a:lnTo>
                  <a:pt x="448094" y="8534"/>
                </a:lnTo>
                <a:lnTo>
                  <a:pt x="410451" y="28282"/>
                </a:lnTo>
                <a:lnTo>
                  <a:pt x="381139" y="59639"/>
                </a:lnTo>
                <a:lnTo>
                  <a:pt x="363283" y="103022"/>
                </a:lnTo>
                <a:lnTo>
                  <a:pt x="362470" y="106781"/>
                </a:lnTo>
                <a:lnTo>
                  <a:pt x="359549" y="103682"/>
                </a:lnTo>
                <a:lnTo>
                  <a:pt x="359435" y="102323"/>
                </a:lnTo>
                <a:lnTo>
                  <a:pt x="359321" y="103530"/>
                </a:lnTo>
                <a:lnTo>
                  <a:pt x="352958" y="100050"/>
                </a:lnTo>
                <a:lnTo>
                  <a:pt x="340525" y="96024"/>
                </a:lnTo>
                <a:lnTo>
                  <a:pt x="311594" y="86207"/>
                </a:lnTo>
                <a:lnTo>
                  <a:pt x="284467" y="81343"/>
                </a:lnTo>
                <a:lnTo>
                  <a:pt x="226949" y="96786"/>
                </a:lnTo>
                <a:lnTo>
                  <a:pt x="185432" y="136766"/>
                </a:lnTo>
                <a:lnTo>
                  <a:pt x="163258" y="189788"/>
                </a:lnTo>
                <a:lnTo>
                  <a:pt x="153581" y="222402"/>
                </a:lnTo>
                <a:lnTo>
                  <a:pt x="141236" y="248970"/>
                </a:lnTo>
                <a:lnTo>
                  <a:pt x="123532" y="272872"/>
                </a:lnTo>
                <a:lnTo>
                  <a:pt x="97739" y="297522"/>
                </a:lnTo>
                <a:lnTo>
                  <a:pt x="75184" y="319354"/>
                </a:lnTo>
                <a:lnTo>
                  <a:pt x="40335" y="369709"/>
                </a:lnTo>
                <a:lnTo>
                  <a:pt x="15455" y="434174"/>
                </a:lnTo>
                <a:lnTo>
                  <a:pt x="6400" y="472147"/>
                </a:lnTo>
                <a:lnTo>
                  <a:pt x="1016" y="510959"/>
                </a:lnTo>
                <a:lnTo>
                  <a:pt x="0" y="549389"/>
                </a:lnTo>
                <a:lnTo>
                  <a:pt x="2438" y="580605"/>
                </a:lnTo>
                <a:lnTo>
                  <a:pt x="8394" y="618134"/>
                </a:lnTo>
                <a:lnTo>
                  <a:pt x="18669" y="653491"/>
                </a:lnTo>
                <a:lnTo>
                  <a:pt x="34061" y="678154"/>
                </a:lnTo>
                <a:lnTo>
                  <a:pt x="40678" y="642137"/>
                </a:lnTo>
                <a:lnTo>
                  <a:pt x="53733" y="614337"/>
                </a:lnTo>
                <a:lnTo>
                  <a:pt x="75844" y="593940"/>
                </a:lnTo>
                <a:lnTo>
                  <a:pt x="109601" y="580174"/>
                </a:lnTo>
                <a:lnTo>
                  <a:pt x="142582" y="571347"/>
                </a:lnTo>
                <a:lnTo>
                  <a:pt x="171246" y="559765"/>
                </a:lnTo>
                <a:lnTo>
                  <a:pt x="193725" y="540486"/>
                </a:lnTo>
                <a:lnTo>
                  <a:pt x="208165" y="508520"/>
                </a:lnTo>
                <a:lnTo>
                  <a:pt x="216141" y="474002"/>
                </a:lnTo>
                <a:lnTo>
                  <a:pt x="225590" y="442277"/>
                </a:lnTo>
                <a:lnTo>
                  <a:pt x="241287" y="413156"/>
                </a:lnTo>
                <a:lnTo>
                  <a:pt x="268008" y="386435"/>
                </a:lnTo>
                <a:lnTo>
                  <a:pt x="298107" y="368071"/>
                </a:lnTo>
                <a:lnTo>
                  <a:pt x="330428" y="352513"/>
                </a:lnTo>
                <a:lnTo>
                  <a:pt x="361657" y="335661"/>
                </a:lnTo>
                <a:lnTo>
                  <a:pt x="388505" y="313448"/>
                </a:lnTo>
                <a:lnTo>
                  <a:pt x="407822" y="283133"/>
                </a:lnTo>
                <a:lnTo>
                  <a:pt x="411772" y="268833"/>
                </a:lnTo>
                <a:lnTo>
                  <a:pt x="412788" y="269900"/>
                </a:lnTo>
                <a:lnTo>
                  <a:pt x="444017" y="287947"/>
                </a:lnTo>
                <a:lnTo>
                  <a:pt x="478866" y="298081"/>
                </a:lnTo>
                <a:lnTo>
                  <a:pt x="517080" y="303631"/>
                </a:lnTo>
                <a:lnTo>
                  <a:pt x="566902" y="314693"/>
                </a:lnTo>
                <a:lnTo>
                  <a:pt x="604532" y="334772"/>
                </a:lnTo>
                <a:lnTo>
                  <a:pt x="632548" y="362750"/>
                </a:lnTo>
                <a:lnTo>
                  <a:pt x="653554" y="397560"/>
                </a:lnTo>
                <a:lnTo>
                  <a:pt x="670140" y="438099"/>
                </a:lnTo>
                <a:lnTo>
                  <a:pt x="684885" y="483273"/>
                </a:lnTo>
                <a:lnTo>
                  <a:pt x="704011" y="528396"/>
                </a:lnTo>
                <a:lnTo>
                  <a:pt x="733056" y="567829"/>
                </a:lnTo>
                <a:lnTo>
                  <a:pt x="771728" y="593356"/>
                </a:lnTo>
                <a:lnTo>
                  <a:pt x="819759" y="596798"/>
                </a:lnTo>
                <a:lnTo>
                  <a:pt x="843800" y="589965"/>
                </a:lnTo>
                <a:lnTo>
                  <a:pt x="867016" y="580732"/>
                </a:lnTo>
                <a:lnTo>
                  <a:pt x="890054" y="571423"/>
                </a:lnTo>
                <a:lnTo>
                  <a:pt x="913599" y="564375"/>
                </a:lnTo>
                <a:lnTo>
                  <a:pt x="936345" y="563765"/>
                </a:lnTo>
                <a:lnTo>
                  <a:pt x="953795" y="571373"/>
                </a:lnTo>
                <a:lnTo>
                  <a:pt x="969302" y="584263"/>
                </a:lnTo>
                <a:lnTo>
                  <a:pt x="986243" y="599440"/>
                </a:lnTo>
                <a:lnTo>
                  <a:pt x="984592" y="583247"/>
                </a:lnTo>
                <a:lnTo>
                  <a:pt x="981557" y="566267"/>
                </a:lnTo>
                <a:lnTo>
                  <a:pt x="979614" y="549605"/>
                </a:lnTo>
                <a:lnTo>
                  <a:pt x="981189" y="534403"/>
                </a:lnTo>
                <a:lnTo>
                  <a:pt x="987361" y="520649"/>
                </a:lnTo>
                <a:lnTo>
                  <a:pt x="996162" y="507377"/>
                </a:lnTo>
                <a:lnTo>
                  <a:pt x="1005370" y="494220"/>
                </a:lnTo>
                <a:lnTo>
                  <a:pt x="1012786" y="480822"/>
                </a:lnTo>
                <a:lnTo>
                  <a:pt x="1021397" y="446532"/>
                </a:lnTo>
                <a:lnTo>
                  <a:pt x="1021588" y="410552"/>
                </a:lnTo>
                <a:close/>
              </a:path>
            </a:pathLst>
          </a:custGeom>
          <a:solidFill>
            <a:srgbClr val="EC4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3894021" y="2228198"/>
            <a:ext cx="1981200" cy="1978025"/>
          </a:xfrm>
          <a:custGeom>
            <a:avLst/>
            <a:gdLst/>
            <a:ahLst/>
            <a:cxnLst/>
            <a:rect l="l" t="t" r="r" b="b"/>
            <a:pathLst>
              <a:path w="1981200" h="1978025">
                <a:moveTo>
                  <a:pt x="990331" y="1977764"/>
                </a:moveTo>
                <a:lnTo>
                  <a:pt x="942347" y="1976624"/>
                </a:lnTo>
                <a:lnTo>
                  <a:pt x="894952" y="1973237"/>
                </a:lnTo>
                <a:lnTo>
                  <a:pt x="848199" y="1967657"/>
                </a:lnTo>
                <a:lnTo>
                  <a:pt x="802139" y="1959934"/>
                </a:lnTo>
                <a:lnTo>
                  <a:pt x="756824" y="1950120"/>
                </a:lnTo>
                <a:lnTo>
                  <a:pt x="712306" y="1938268"/>
                </a:lnTo>
                <a:lnTo>
                  <a:pt x="668638" y="1924428"/>
                </a:lnTo>
                <a:lnTo>
                  <a:pt x="625870" y="1908653"/>
                </a:lnTo>
                <a:lnTo>
                  <a:pt x="584054" y="1890995"/>
                </a:lnTo>
                <a:lnTo>
                  <a:pt x="543244" y="1871504"/>
                </a:lnTo>
                <a:lnTo>
                  <a:pt x="503489" y="1850234"/>
                </a:lnTo>
                <a:lnTo>
                  <a:pt x="464843" y="1827236"/>
                </a:lnTo>
                <a:lnTo>
                  <a:pt x="427357" y="1802562"/>
                </a:lnTo>
                <a:lnTo>
                  <a:pt x="391083" y="1776262"/>
                </a:lnTo>
                <a:lnTo>
                  <a:pt x="356073" y="1748391"/>
                </a:lnTo>
                <a:lnTo>
                  <a:pt x="322379" y="1718998"/>
                </a:lnTo>
                <a:lnTo>
                  <a:pt x="290052" y="1688136"/>
                </a:lnTo>
                <a:lnTo>
                  <a:pt x="259145" y="1655856"/>
                </a:lnTo>
                <a:lnTo>
                  <a:pt x="229709" y="1622211"/>
                </a:lnTo>
                <a:lnTo>
                  <a:pt x="201796" y="1587253"/>
                </a:lnTo>
                <a:lnTo>
                  <a:pt x="175459" y="1551032"/>
                </a:lnTo>
                <a:lnTo>
                  <a:pt x="150748" y="1513601"/>
                </a:lnTo>
                <a:lnTo>
                  <a:pt x="127716" y="1475011"/>
                </a:lnTo>
                <a:lnTo>
                  <a:pt x="106415" y="1435315"/>
                </a:lnTo>
                <a:lnTo>
                  <a:pt x="86896" y="1394564"/>
                </a:lnTo>
                <a:lnTo>
                  <a:pt x="69212" y="1352810"/>
                </a:lnTo>
                <a:lnTo>
                  <a:pt x="53414" y="1310105"/>
                </a:lnTo>
                <a:lnTo>
                  <a:pt x="39554" y="1266500"/>
                </a:lnTo>
                <a:lnTo>
                  <a:pt x="27684" y="1222047"/>
                </a:lnTo>
                <a:lnTo>
                  <a:pt x="17856" y="1176799"/>
                </a:lnTo>
                <a:lnTo>
                  <a:pt x="10121" y="1130806"/>
                </a:lnTo>
                <a:lnTo>
                  <a:pt x="4533" y="1084121"/>
                </a:lnTo>
                <a:lnTo>
                  <a:pt x="1141" y="1036796"/>
                </a:lnTo>
                <a:lnTo>
                  <a:pt x="0" y="988882"/>
                </a:lnTo>
                <a:lnTo>
                  <a:pt x="1140" y="940968"/>
                </a:lnTo>
                <a:lnTo>
                  <a:pt x="4530" y="893642"/>
                </a:lnTo>
                <a:lnTo>
                  <a:pt x="10117" y="846957"/>
                </a:lnTo>
                <a:lnTo>
                  <a:pt x="17851" y="800965"/>
                </a:lnTo>
                <a:lnTo>
                  <a:pt x="27678" y="755716"/>
                </a:lnTo>
                <a:lnTo>
                  <a:pt x="39547" y="711264"/>
                </a:lnTo>
                <a:lnTo>
                  <a:pt x="53406" y="667659"/>
                </a:lnTo>
                <a:lnTo>
                  <a:pt x="69204" y="624954"/>
                </a:lnTo>
                <a:lnTo>
                  <a:pt x="86888" y="583199"/>
                </a:lnTo>
                <a:lnTo>
                  <a:pt x="106407" y="542448"/>
                </a:lnTo>
                <a:lnTo>
                  <a:pt x="127708" y="502752"/>
                </a:lnTo>
                <a:lnTo>
                  <a:pt x="150740" y="464163"/>
                </a:lnTo>
                <a:lnTo>
                  <a:pt x="175450" y="426732"/>
                </a:lnTo>
                <a:lnTo>
                  <a:pt x="201788" y="390511"/>
                </a:lnTo>
                <a:lnTo>
                  <a:pt x="229701" y="355552"/>
                </a:lnTo>
                <a:lnTo>
                  <a:pt x="259138" y="321907"/>
                </a:lnTo>
                <a:lnTo>
                  <a:pt x="290045" y="289628"/>
                </a:lnTo>
                <a:lnTo>
                  <a:pt x="322372" y="258766"/>
                </a:lnTo>
                <a:lnTo>
                  <a:pt x="356067" y="229373"/>
                </a:lnTo>
                <a:lnTo>
                  <a:pt x="391078" y="201501"/>
                </a:lnTo>
                <a:lnTo>
                  <a:pt x="427352" y="175202"/>
                </a:lnTo>
                <a:lnTo>
                  <a:pt x="464839" y="150527"/>
                </a:lnTo>
                <a:lnTo>
                  <a:pt x="503485" y="127529"/>
                </a:lnTo>
                <a:lnTo>
                  <a:pt x="543240" y="106259"/>
                </a:lnTo>
                <a:lnTo>
                  <a:pt x="584052" y="86769"/>
                </a:lnTo>
                <a:lnTo>
                  <a:pt x="625867" y="69110"/>
                </a:lnTo>
                <a:lnTo>
                  <a:pt x="668636" y="53336"/>
                </a:lnTo>
                <a:lnTo>
                  <a:pt x="712305" y="39496"/>
                </a:lnTo>
                <a:lnTo>
                  <a:pt x="756823" y="27643"/>
                </a:lnTo>
                <a:lnTo>
                  <a:pt x="802138" y="17830"/>
                </a:lnTo>
                <a:lnTo>
                  <a:pt x="848199" y="10107"/>
                </a:lnTo>
                <a:lnTo>
                  <a:pt x="894952" y="4526"/>
                </a:lnTo>
                <a:lnTo>
                  <a:pt x="942347" y="1140"/>
                </a:lnTo>
                <a:lnTo>
                  <a:pt x="990331" y="0"/>
                </a:lnTo>
                <a:lnTo>
                  <a:pt x="1038316" y="1138"/>
                </a:lnTo>
                <a:lnTo>
                  <a:pt x="1085711" y="4523"/>
                </a:lnTo>
                <a:lnTo>
                  <a:pt x="1132464" y="10103"/>
                </a:lnTo>
                <a:lnTo>
                  <a:pt x="1178524" y="17824"/>
                </a:lnTo>
                <a:lnTo>
                  <a:pt x="1223839" y="27637"/>
                </a:lnTo>
                <a:lnTo>
                  <a:pt x="1268356" y="39489"/>
                </a:lnTo>
                <a:lnTo>
                  <a:pt x="1312025" y="53328"/>
                </a:lnTo>
                <a:lnTo>
                  <a:pt x="1354793" y="69103"/>
                </a:lnTo>
                <a:lnTo>
                  <a:pt x="1396608" y="86761"/>
                </a:lnTo>
                <a:lnTo>
                  <a:pt x="1437419" y="106251"/>
                </a:lnTo>
                <a:lnTo>
                  <a:pt x="1477174" y="127521"/>
                </a:lnTo>
                <a:lnTo>
                  <a:pt x="1515820" y="150519"/>
                </a:lnTo>
                <a:lnTo>
                  <a:pt x="1553306" y="175194"/>
                </a:lnTo>
                <a:lnTo>
                  <a:pt x="1589580" y="201493"/>
                </a:lnTo>
                <a:lnTo>
                  <a:pt x="1624590" y="229365"/>
                </a:lnTo>
                <a:lnTo>
                  <a:pt x="1658284" y="258758"/>
                </a:lnTo>
                <a:lnTo>
                  <a:pt x="1690611" y="289621"/>
                </a:lnTo>
                <a:lnTo>
                  <a:pt x="1721518" y="321900"/>
                </a:lnTo>
                <a:lnTo>
                  <a:pt x="1750954" y="355546"/>
                </a:lnTo>
                <a:lnTo>
                  <a:pt x="1778867" y="390505"/>
                </a:lnTo>
                <a:lnTo>
                  <a:pt x="1805204" y="426727"/>
                </a:lnTo>
                <a:lnTo>
                  <a:pt x="1829915" y="464158"/>
                </a:lnTo>
                <a:lnTo>
                  <a:pt x="1852947" y="502748"/>
                </a:lnTo>
                <a:lnTo>
                  <a:pt x="1874248" y="542445"/>
                </a:lnTo>
                <a:lnTo>
                  <a:pt x="1893767" y="583197"/>
                </a:lnTo>
                <a:lnTo>
                  <a:pt x="1911451" y="624951"/>
                </a:lnTo>
                <a:lnTo>
                  <a:pt x="1927249" y="667657"/>
                </a:lnTo>
                <a:lnTo>
                  <a:pt x="1941109" y="711262"/>
                </a:lnTo>
                <a:lnTo>
                  <a:pt x="1952979" y="755715"/>
                </a:lnTo>
                <a:lnTo>
                  <a:pt x="1962807" y="800964"/>
                </a:lnTo>
                <a:lnTo>
                  <a:pt x="1970541" y="846957"/>
                </a:lnTo>
                <a:lnTo>
                  <a:pt x="1976130" y="893642"/>
                </a:lnTo>
                <a:lnTo>
                  <a:pt x="1979521" y="940968"/>
                </a:lnTo>
                <a:lnTo>
                  <a:pt x="1980663" y="988882"/>
                </a:lnTo>
                <a:lnTo>
                  <a:pt x="1979521" y="1036796"/>
                </a:lnTo>
                <a:lnTo>
                  <a:pt x="1976130" y="1084121"/>
                </a:lnTo>
                <a:lnTo>
                  <a:pt x="1970541" y="1130806"/>
                </a:lnTo>
                <a:lnTo>
                  <a:pt x="1962807" y="1176799"/>
                </a:lnTo>
                <a:lnTo>
                  <a:pt x="1952979" y="1222047"/>
                </a:lnTo>
                <a:lnTo>
                  <a:pt x="1941109" y="1266500"/>
                </a:lnTo>
                <a:lnTo>
                  <a:pt x="1927249" y="1310104"/>
                </a:lnTo>
                <a:lnTo>
                  <a:pt x="1911451" y="1352810"/>
                </a:lnTo>
                <a:lnTo>
                  <a:pt x="1893767" y="1394564"/>
                </a:lnTo>
                <a:lnTo>
                  <a:pt x="1874248" y="1435315"/>
                </a:lnTo>
                <a:lnTo>
                  <a:pt x="1852947" y="1475011"/>
                </a:lnTo>
                <a:lnTo>
                  <a:pt x="1829915" y="1513601"/>
                </a:lnTo>
                <a:lnTo>
                  <a:pt x="1805204" y="1551032"/>
                </a:lnTo>
                <a:lnTo>
                  <a:pt x="1778867" y="1587252"/>
                </a:lnTo>
                <a:lnTo>
                  <a:pt x="1750954" y="1622211"/>
                </a:lnTo>
                <a:lnTo>
                  <a:pt x="1721518" y="1655856"/>
                </a:lnTo>
                <a:lnTo>
                  <a:pt x="1690611" y="1688136"/>
                </a:lnTo>
                <a:lnTo>
                  <a:pt x="1658284" y="1718998"/>
                </a:lnTo>
                <a:lnTo>
                  <a:pt x="1624590" y="1748391"/>
                </a:lnTo>
                <a:lnTo>
                  <a:pt x="1589580" y="1776262"/>
                </a:lnTo>
                <a:lnTo>
                  <a:pt x="1553306" y="1802562"/>
                </a:lnTo>
                <a:lnTo>
                  <a:pt x="1515820" y="1827236"/>
                </a:lnTo>
                <a:lnTo>
                  <a:pt x="1477174" y="1850234"/>
                </a:lnTo>
                <a:lnTo>
                  <a:pt x="1437419" y="1871504"/>
                </a:lnTo>
                <a:lnTo>
                  <a:pt x="1396608" y="1890995"/>
                </a:lnTo>
                <a:lnTo>
                  <a:pt x="1354793" y="1908653"/>
                </a:lnTo>
                <a:lnTo>
                  <a:pt x="1312025" y="1924428"/>
                </a:lnTo>
                <a:lnTo>
                  <a:pt x="1268356" y="1938268"/>
                </a:lnTo>
                <a:lnTo>
                  <a:pt x="1223839" y="1950120"/>
                </a:lnTo>
                <a:lnTo>
                  <a:pt x="1178524" y="1959934"/>
                </a:lnTo>
                <a:lnTo>
                  <a:pt x="1132464" y="1967657"/>
                </a:lnTo>
                <a:lnTo>
                  <a:pt x="1085711" y="1973237"/>
                </a:lnTo>
                <a:lnTo>
                  <a:pt x="1038316" y="1976624"/>
                </a:lnTo>
                <a:lnTo>
                  <a:pt x="990331" y="1977764"/>
                </a:lnTo>
                <a:close/>
              </a:path>
            </a:pathLst>
          </a:custGeom>
          <a:solidFill>
            <a:srgbClr val="78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746135" y="2445879"/>
            <a:ext cx="717550" cy="1440180"/>
          </a:xfrm>
          <a:custGeom>
            <a:avLst/>
            <a:gdLst/>
            <a:ahLst/>
            <a:cxnLst/>
            <a:rect l="l" t="t" r="r" b="b"/>
            <a:pathLst>
              <a:path w="717550" h="1440179">
                <a:moveTo>
                  <a:pt x="717524" y="1227201"/>
                </a:moveTo>
                <a:lnTo>
                  <a:pt x="676884" y="1227429"/>
                </a:lnTo>
                <a:lnTo>
                  <a:pt x="593013" y="1146911"/>
                </a:lnTo>
                <a:lnTo>
                  <a:pt x="522986" y="863892"/>
                </a:lnTo>
                <a:lnTo>
                  <a:pt x="523875" y="256590"/>
                </a:lnTo>
                <a:lnTo>
                  <a:pt x="519734" y="210451"/>
                </a:lnTo>
                <a:lnTo>
                  <a:pt x="507809" y="167043"/>
                </a:lnTo>
                <a:lnTo>
                  <a:pt x="488797" y="127063"/>
                </a:lnTo>
                <a:lnTo>
                  <a:pt x="463448" y="91262"/>
                </a:lnTo>
                <a:lnTo>
                  <a:pt x="432485" y="60337"/>
                </a:lnTo>
                <a:lnTo>
                  <a:pt x="396621" y="35026"/>
                </a:lnTo>
                <a:lnTo>
                  <a:pt x="356590" y="16052"/>
                </a:lnTo>
                <a:lnTo>
                  <a:pt x="313105" y="4140"/>
                </a:lnTo>
                <a:lnTo>
                  <a:pt x="266915" y="0"/>
                </a:lnTo>
                <a:lnTo>
                  <a:pt x="220738" y="4140"/>
                </a:lnTo>
                <a:lnTo>
                  <a:pt x="177266" y="16052"/>
                </a:lnTo>
                <a:lnTo>
                  <a:pt x="137236" y="35026"/>
                </a:lnTo>
                <a:lnTo>
                  <a:pt x="101371" y="60337"/>
                </a:lnTo>
                <a:lnTo>
                  <a:pt x="70396" y="91262"/>
                </a:lnTo>
                <a:lnTo>
                  <a:pt x="45046" y="127063"/>
                </a:lnTo>
                <a:lnTo>
                  <a:pt x="26035" y="167043"/>
                </a:lnTo>
                <a:lnTo>
                  <a:pt x="14097" y="210451"/>
                </a:lnTo>
                <a:lnTo>
                  <a:pt x="9956" y="256590"/>
                </a:lnTo>
                <a:lnTo>
                  <a:pt x="3365" y="379971"/>
                </a:lnTo>
                <a:lnTo>
                  <a:pt x="0" y="669594"/>
                </a:lnTo>
                <a:lnTo>
                  <a:pt x="24422" y="1004671"/>
                </a:lnTo>
                <a:lnTo>
                  <a:pt x="101193" y="1264424"/>
                </a:lnTo>
                <a:lnTo>
                  <a:pt x="126720" y="1300632"/>
                </a:lnTo>
                <a:lnTo>
                  <a:pt x="156121" y="1332699"/>
                </a:lnTo>
                <a:lnTo>
                  <a:pt x="188849" y="1360614"/>
                </a:lnTo>
                <a:lnTo>
                  <a:pt x="224345" y="1384350"/>
                </a:lnTo>
                <a:lnTo>
                  <a:pt x="262089" y="1403883"/>
                </a:lnTo>
                <a:lnTo>
                  <a:pt x="301510" y="1419212"/>
                </a:lnTo>
                <a:lnTo>
                  <a:pt x="342074" y="1430312"/>
                </a:lnTo>
                <a:lnTo>
                  <a:pt x="383222" y="1437157"/>
                </a:lnTo>
                <a:lnTo>
                  <a:pt x="424395" y="1439748"/>
                </a:lnTo>
                <a:lnTo>
                  <a:pt x="465074" y="1438046"/>
                </a:lnTo>
                <a:lnTo>
                  <a:pt x="504685" y="1432052"/>
                </a:lnTo>
                <a:lnTo>
                  <a:pt x="542683" y="1421739"/>
                </a:lnTo>
                <a:lnTo>
                  <a:pt x="578523" y="1407096"/>
                </a:lnTo>
                <a:lnTo>
                  <a:pt x="611657" y="1388097"/>
                </a:lnTo>
                <a:lnTo>
                  <a:pt x="667613" y="1336967"/>
                </a:lnTo>
                <a:lnTo>
                  <a:pt x="689330" y="1304810"/>
                </a:lnTo>
                <a:lnTo>
                  <a:pt x="706158" y="1268234"/>
                </a:lnTo>
                <a:lnTo>
                  <a:pt x="717524" y="1227201"/>
                </a:lnTo>
                <a:close/>
              </a:path>
            </a:pathLst>
          </a:custGeom>
          <a:solidFill>
            <a:srgbClr val="FAC4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4305036" y="3657653"/>
            <a:ext cx="1155700" cy="742315"/>
          </a:xfrm>
          <a:custGeom>
            <a:avLst/>
            <a:gdLst/>
            <a:ahLst/>
            <a:cxnLst/>
            <a:rect l="l" t="t" r="r" b="b"/>
            <a:pathLst>
              <a:path w="1155700" h="742314">
                <a:moveTo>
                  <a:pt x="577804" y="742181"/>
                </a:moveTo>
                <a:lnTo>
                  <a:pt x="525343" y="740785"/>
                </a:lnTo>
                <a:lnTo>
                  <a:pt x="473615" y="736644"/>
                </a:lnTo>
                <a:lnTo>
                  <a:pt x="422692" y="729829"/>
                </a:lnTo>
                <a:lnTo>
                  <a:pt x="372643" y="720410"/>
                </a:lnTo>
                <a:lnTo>
                  <a:pt x="323540" y="708460"/>
                </a:lnTo>
                <a:lnTo>
                  <a:pt x="275454" y="694047"/>
                </a:lnTo>
                <a:lnTo>
                  <a:pt x="228456" y="677244"/>
                </a:lnTo>
                <a:lnTo>
                  <a:pt x="182617" y="658121"/>
                </a:lnTo>
                <a:lnTo>
                  <a:pt x="115988" y="625217"/>
                </a:lnTo>
                <a:lnTo>
                  <a:pt x="76079" y="602286"/>
                </a:lnTo>
                <a:lnTo>
                  <a:pt x="37401" y="577536"/>
                </a:lnTo>
                <a:lnTo>
                  <a:pt x="0" y="551016"/>
                </a:lnTo>
                <a:lnTo>
                  <a:pt x="4616" y="499512"/>
                </a:lnTo>
                <a:lnTo>
                  <a:pt x="13653" y="449407"/>
                </a:lnTo>
                <a:lnTo>
                  <a:pt x="26912" y="400900"/>
                </a:lnTo>
                <a:lnTo>
                  <a:pt x="44192" y="354189"/>
                </a:lnTo>
                <a:lnTo>
                  <a:pt x="65294" y="309474"/>
                </a:lnTo>
                <a:lnTo>
                  <a:pt x="90016" y="266955"/>
                </a:lnTo>
                <a:lnTo>
                  <a:pt x="118158" y="226830"/>
                </a:lnTo>
                <a:lnTo>
                  <a:pt x="149522" y="189298"/>
                </a:lnTo>
                <a:lnTo>
                  <a:pt x="183906" y="154560"/>
                </a:lnTo>
                <a:lnTo>
                  <a:pt x="221110" y="122814"/>
                </a:lnTo>
                <a:lnTo>
                  <a:pt x="260935" y="94260"/>
                </a:lnTo>
                <a:lnTo>
                  <a:pt x="301020" y="70263"/>
                </a:lnTo>
                <a:lnTo>
                  <a:pt x="343113" y="49496"/>
                </a:lnTo>
                <a:lnTo>
                  <a:pt x="387047" y="32127"/>
                </a:lnTo>
                <a:lnTo>
                  <a:pt x="432651" y="18324"/>
                </a:lnTo>
                <a:lnTo>
                  <a:pt x="479758" y="8256"/>
                </a:lnTo>
                <a:lnTo>
                  <a:pt x="528198" y="2092"/>
                </a:lnTo>
                <a:lnTo>
                  <a:pt x="577804" y="0"/>
                </a:lnTo>
                <a:lnTo>
                  <a:pt x="591115" y="152"/>
                </a:lnTo>
                <a:lnTo>
                  <a:pt x="630646" y="2392"/>
                </a:lnTo>
                <a:lnTo>
                  <a:pt x="678470" y="8725"/>
                </a:lnTo>
                <a:lnTo>
                  <a:pt x="724977" y="18864"/>
                </a:lnTo>
                <a:lnTo>
                  <a:pt x="770006" y="32647"/>
                </a:lnTo>
                <a:lnTo>
                  <a:pt x="813394" y="49915"/>
                </a:lnTo>
                <a:lnTo>
                  <a:pt x="854982" y="70506"/>
                </a:lnTo>
                <a:lnTo>
                  <a:pt x="894609" y="94260"/>
                </a:lnTo>
                <a:lnTo>
                  <a:pt x="934920" y="123202"/>
                </a:lnTo>
                <a:lnTo>
                  <a:pt x="972546" y="155411"/>
                </a:lnTo>
                <a:lnTo>
                  <a:pt x="1007269" y="190679"/>
                </a:lnTo>
                <a:lnTo>
                  <a:pt x="1038872" y="228798"/>
                </a:lnTo>
                <a:lnTo>
                  <a:pt x="1067136" y="269557"/>
                </a:lnTo>
                <a:lnTo>
                  <a:pt x="1091403" y="311775"/>
                </a:lnTo>
                <a:lnTo>
                  <a:pt x="1112113" y="356129"/>
                </a:lnTo>
                <a:lnTo>
                  <a:pt x="1129076" y="402424"/>
                </a:lnTo>
                <a:lnTo>
                  <a:pt x="1142096" y="450466"/>
                </a:lnTo>
                <a:lnTo>
                  <a:pt x="1150984" y="500061"/>
                </a:lnTo>
                <a:lnTo>
                  <a:pt x="1155545" y="551016"/>
                </a:lnTo>
                <a:lnTo>
                  <a:pt x="1118133" y="577545"/>
                </a:lnTo>
                <a:lnTo>
                  <a:pt x="1079433" y="602309"/>
                </a:lnTo>
                <a:lnTo>
                  <a:pt x="1039503" y="625244"/>
                </a:lnTo>
                <a:lnTo>
                  <a:pt x="998403" y="646283"/>
                </a:lnTo>
                <a:lnTo>
                  <a:pt x="927088" y="677244"/>
                </a:lnTo>
                <a:lnTo>
                  <a:pt x="880091" y="694047"/>
                </a:lnTo>
                <a:lnTo>
                  <a:pt x="832007" y="708459"/>
                </a:lnTo>
                <a:lnTo>
                  <a:pt x="782909" y="720410"/>
                </a:lnTo>
                <a:lnTo>
                  <a:pt x="732868" y="729829"/>
                </a:lnTo>
                <a:lnTo>
                  <a:pt x="681955" y="736644"/>
                </a:lnTo>
                <a:lnTo>
                  <a:pt x="630243" y="740785"/>
                </a:lnTo>
                <a:lnTo>
                  <a:pt x="577804" y="742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4565961" y="3427640"/>
            <a:ext cx="633730" cy="601345"/>
          </a:xfrm>
          <a:custGeom>
            <a:avLst/>
            <a:gdLst/>
            <a:ahLst/>
            <a:cxnLst/>
            <a:rect l="l" t="t" r="r" b="b"/>
            <a:pathLst>
              <a:path w="633730" h="601345">
                <a:moveTo>
                  <a:pt x="633615" y="324281"/>
                </a:moveTo>
                <a:lnTo>
                  <a:pt x="586447" y="296379"/>
                </a:lnTo>
                <a:lnTo>
                  <a:pt x="549808" y="278752"/>
                </a:lnTo>
                <a:lnTo>
                  <a:pt x="502323" y="260311"/>
                </a:lnTo>
                <a:lnTo>
                  <a:pt x="464235" y="248907"/>
                </a:lnTo>
                <a:lnTo>
                  <a:pt x="428231" y="240703"/>
                </a:lnTo>
                <a:lnTo>
                  <a:pt x="428231" y="100622"/>
                </a:lnTo>
                <a:lnTo>
                  <a:pt x="420281" y="61556"/>
                </a:lnTo>
                <a:lnTo>
                  <a:pt x="398640" y="29552"/>
                </a:lnTo>
                <a:lnTo>
                  <a:pt x="366598" y="7937"/>
                </a:lnTo>
                <a:lnTo>
                  <a:pt x="327469" y="0"/>
                </a:lnTo>
                <a:lnTo>
                  <a:pt x="306222" y="0"/>
                </a:lnTo>
                <a:lnTo>
                  <a:pt x="267093" y="7937"/>
                </a:lnTo>
                <a:lnTo>
                  <a:pt x="235077" y="29552"/>
                </a:lnTo>
                <a:lnTo>
                  <a:pt x="213448" y="61556"/>
                </a:lnTo>
                <a:lnTo>
                  <a:pt x="205511" y="100622"/>
                </a:lnTo>
                <a:lnTo>
                  <a:pt x="205511" y="241122"/>
                </a:lnTo>
                <a:lnTo>
                  <a:pt x="171678" y="248348"/>
                </a:lnTo>
                <a:lnTo>
                  <a:pt x="126072" y="262140"/>
                </a:lnTo>
                <a:lnTo>
                  <a:pt x="82143" y="279514"/>
                </a:lnTo>
                <a:lnTo>
                  <a:pt x="40068" y="300278"/>
                </a:lnTo>
                <a:lnTo>
                  <a:pt x="0" y="324281"/>
                </a:lnTo>
                <a:lnTo>
                  <a:pt x="1422" y="333781"/>
                </a:lnTo>
                <a:lnTo>
                  <a:pt x="22377" y="406209"/>
                </a:lnTo>
                <a:lnTo>
                  <a:pt x="43535" y="447459"/>
                </a:lnTo>
                <a:lnTo>
                  <a:pt x="70256" y="484974"/>
                </a:lnTo>
                <a:lnTo>
                  <a:pt x="101981" y="518198"/>
                </a:lnTo>
                <a:lnTo>
                  <a:pt x="138176" y="546582"/>
                </a:lnTo>
                <a:lnTo>
                  <a:pt x="178308" y="569620"/>
                </a:lnTo>
                <a:lnTo>
                  <a:pt x="221830" y="586740"/>
                </a:lnTo>
                <a:lnTo>
                  <a:pt x="268198" y="597408"/>
                </a:lnTo>
                <a:lnTo>
                  <a:pt x="316877" y="601078"/>
                </a:lnTo>
                <a:lnTo>
                  <a:pt x="371373" y="596455"/>
                </a:lnTo>
                <a:lnTo>
                  <a:pt x="422884" y="583095"/>
                </a:lnTo>
                <a:lnTo>
                  <a:pt x="470636" y="561771"/>
                </a:lnTo>
                <a:lnTo>
                  <a:pt x="513854" y="533260"/>
                </a:lnTo>
                <a:lnTo>
                  <a:pt x="551764" y="498322"/>
                </a:lnTo>
                <a:lnTo>
                  <a:pt x="581698" y="460629"/>
                </a:lnTo>
                <a:lnTo>
                  <a:pt x="605726" y="418642"/>
                </a:lnTo>
                <a:lnTo>
                  <a:pt x="623227" y="372986"/>
                </a:lnTo>
                <a:lnTo>
                  <a:pt x="633615" y="324281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71479" y="3427638"/>
            <a:ext cx="222722" cy="245441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95957" y="3141662"/>
            <a:ext cx="162863" cy="250967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23948" y="3141662"/>
            <a:ext cx="162863" cy="250967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14493706" y="2706929"/>
            <a:ext cx="797560" cy="930910"/>
          </a:xfrm>
          <a:custGeom>
            <a:avLst/>
            <a:gdLst/>
            <a:ahLst/>
            <a:cxnLst/>
            <a:rect l="l" t="t" r="r" b="b"/>
            <a:pathLst>
              <a:path w="797559" h="930910">
                <a:moveTo>
                  <a:pt x="398592" y="930701"/>
                </a:moveTo>
                <a:lnTo>
                  <a:pt x="355160" y="927415"/>
                </a:lnTo>
                <a:lnTo>
                  <a:pt x="313084" y="917869"/>
                </a:lnTo>
                <a:lnTo>
                  <a:pt x="272605" y="902531"/>
                </a:lnTo>
                <a:lnTo>
                  <a:pt x="233968" y="881868"/>
                </a:lnTo>
                <a:lnTo>
                  <a:pt x="197414" y="856350"/>
                </a:lnTo>
                <a:lnTo>
                  <a:pt x="163188" y="826443"/>
                </a:lnTo>
                <a:lnTo>
                  <a:pt x="131532" y="792617"/>
                </a:lnTo>
                <a:lnTo>
                  <a:pt x="102690" y="755338"/>
                </a:lnTo>
                <a:lnTo>
                  <a:pt x="76905" y="715076"/>
                </a:lnTo>
                <a:lnTo>
                  <a:pt x="54419" y="672298"/>
                </a:lnTo>
                <a:lnTo>
                  <a:pt x="35476" y="627471"/>
                </a:lnTo>
                <a:lnTo>
                  <a:pt x="20320" y="581065"/>
                </a:lnTo>
                <a:lnTo>
                  <a:pt x="9193" y="533547"/>
                </a:lnTo>
                <a:lnTo>
                  <a:pt x="2338" y="485385"/>
                </a:lnTo>
                <a:lnTo>
                  <a:pt x="0" y="437047"/>
                </a:lnTo>
                <a:lnTo>
                  <a:pt x="2681" y="386083"/>
                </a:lnTo>
                <a:lnTo>
                  <a:pt x="10527" y="336844"/>
                </a:lnTo>
                <a:lnTo>
                  <a:pt x="23237" y="289659"/>
                </a:lnTo>
                <a:lnTo>
                  <a:pt x="40513" y="244856"/>
                </a:lnTo>
                <a:lnTo>
                  <a:pt x="62055" y="202762"/>
                </a:lnTo>
                <a:lnTo>
                  <a:pt x="87566" y="163707"/>
                </a:lnTo>
                <a:lnTo>
                  <a:pt x="116744" y="128017"/>
                </a:lnTo>
                <a:lnTo>
                  <a:pt x="149292" y="96022"/>
                </a:lnTo>
                <a:lnTo>
                  <a:pt x="184911" y="68049"/>
                </a:lnTo>
                <a:lnTo>
                  <a:pt x="223301" y="44426"/>
                </a:lnTo>
                <a:lnTo>
                  <a:pt x="264163" y="25482"/>
                </a:lnTo>
                <a:lnTo>
                  <a:pt x="307198" y="11544"/>
                </a:lnTo>
                <a:lnTo>
                  <a:pt x="352107" y="2940"/>
                </a:lnTo>
                <a:lnTo>
                  <a:pt x="398592" y="0"/>
                </a:lnTo>
                <a:lnTo>
                  <a:pt x="445063" y="2940"/>
                </a:lnTo>
                <a:lnTo>
                  <a:pt x="489962" y="11544"/>
                </a:lnTo>
                <a:lnTo>
                  <a:pt x="532988" y="25482"/>
                </a:lnTo>
                <a:lnTo>
                  <a:pt x="573842" y="44426"/>
                </a:lnTo>
                <a:lnTo>
                  <a:pt x="612226" y="68049"/>
                </a:lnTo>
                <a:lnTo>
                  <a:pt x="647839" y="96022"/>
                </a:lnTo>
                <a:lnTo>
                  <a:pt x="680384" y="128017"/>
                </a:lnTo>
                <a:lnTo>
                  <a:pt x="709560" y="163707"/>
                </a:lnTo>
                <a:lnTo>
                  <a:pt x="735068" y="202762"/>
                </a:lnTo>
                <a:lnTo>
                  <a:pt x="756609" y="244856"/>
                </a:lnTo>
                <a:lnTo>
                  <a:pt x="773884" y="289659"/>
                </a:lnTo>
                <a:lnTo>
                  <a:pt x="786594" y="336844"/>
                </a:lnTo>
                <a:lnTo>
                  <a:pt x="794439" y="386083"/>
                </a:lnTo>
                <a:lnTo>
                  <a:pt x="797121" y="437047"/>
                </a:lnTo>
                <a:lnTo>
                  <a:pt x="794617" y="485034"/>
                </a:lnTo>
                <a:lnTo>
                  <a:pt x="787315" y="532942"/>
                </a:lnTo>
                <a:lnTo>
                  <a:pt x="775529" y="580291"/>
                </a:lnTo>
                <a:lnTo>
                  <a:pt x="759573" y="626605"/>
                </a:lnTo>
                <a:lnTo>
                  <a:pt x="739761" y="671402"/>
                </a:lnTo>
                <a:lnTo>
                  <a:pt x="716406" y="714206"/>
                </a:lnTo>
                <a:lnTo>
                  <a:pt x="689822" y="754536"/>
                </a:lnTo>
                <a:lnTo>
                  <a:pt x="660324" y="791915"/>
                </a:lnTo>
                <a:lnTo>
                  <a:pt x="628225" y="825863"/>
                </a:lnTo>
                <a:lnTo>
                  <a:pt x="593839" y="855902"/>
                </a:lnTo>
                <a:lnTo>
                  <a:pt x="557480" y="881553"/>
                </a:lnTo>
                <a:lnTo>
                  <a:pt x="519462" y="902337"/>
                </a:lnTo>
                <a:lnTo>
                  <a:pt x="480098" y="917776"/>
                </a:lnTo>
                <a:lnTo>
                  <a:pt x="439704" y="927390"/>
                </a:lnTo>
                <a:lnTo>
                  <a:pt x="398592" y="930701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4475600" y="2617888"/>
            <a:ext cx="844550" cy="567055"/>
          </a:xfrm>
          <a:custGeom>
            <a:avLst/>
            <a:gdLst/>
            <a:ahLst/>
            <a:cxnLst/>
            <a:rect l="l" t="t" r="r" b="b"/>
            <a:pathLst>
              <a:path w="844550" h="567055">
                <a:moveTo>
                  <a:pt x="844029" y="441642"/>
                </a:moveTo>
                <a:lnTo>
                  <a:pt x="842086" y="341160"/>
                </a:lnTo>
                <a:lnTo>
                  <a:pt x="835355" y="301523"/>
                </a:lnTo>
                <a:lnTo>
                  <a:pt x="823912" y="263334"/>
                </a:lnTo>
                <a:lnTo>
                  <a:pt x="807859" y="227063"/>
                </a:lnTo>
                <a:lnTo>
                  <a:pt x="787311" y="193179"/>
                </a:lnTo>
                <a:lnTo>
                  <a:pt x="762342" y="162153"/>
                </a:lnTo>
                <a:lnTo>
                  <a:pt x="733094" y="134442"/>
                </a:lnTo>
                <a:lnTo>
                  <a:pt x="699643" y="110515"/>
                </a:lnTo>
                <a:lnTo>
                  <a:pt x="662101" y="90855"/>
                </a:lnTo>
                <a:lnTo>
                  <a:pt x="620572" y="75920"/>
                </a:lnTo>
                <a:lnTo>
                  <a:pt x="575170" y="66179"/>
                </a:lnTo>
                <a:lnTo>
                  <a:pt x="525983" y="62103"/>
                </a:lnTo>
                <a:lnTo>
                  <a:pt x="473125" y="64147"/>
                </a:lnTo>
                <a:lnTo>
                  <a:pt x="465747" y="65278"/>
                </a:lnTo>
                <a:lnTo>
                  <a:pt x="465658" y="61785"/>
                </a:lnTo>
                <a:lnTo>
                  <a:pt x="437819" y="7759"/>
                </a:lnTo>
                <a:lnTo>
                  <a:pt x="396405" y="0"/>
                </a:lnTo>
                <a:lnTo>
                  <a:pt x="373265" y="1282"/>
                </a:lnTo>
                <a:lnTo>
                  <a:pt x="317220" y="10807"/>
                </a:lnTo>
                <a:lnTo>
                  <a:pt x="252818" y="30911"/>
                </a:lnTo>
                <a:lnTo>
                  <a:pt x="185661" y="63131"/>
                </a:lnTo>
                <a:lnTo>
                  <a:pt x="152806" y="84264"/>
                </a:lnTo>
                <a:lnTo>
                  <a:pt x="121373" y="109016"/>
                </a:lnTo>
                <a:lnTo>
                  <a:pt x="92062" y="137566"/>
                </a:lnTo>
                <a:lnTo>
                  <a:pt x="65570" y="170116"/>
                </a:lnTo>
                <a:lnTo>
                  <a:pt x="42595" y="206844"/>
                </a:lnTo>
                <a:lnTo>
                  <a:pt x="23863" y="247967"/>
                </a:lnTo>
                <a:lnTo>
                  <a:pt x="10045" y="293662"/>
                </a:lnTo>
                <a:lnTo>
                  <a:pt x="1854" y="344131"/>
                </a:lnTo>
                <a:lnTo>
                  <a:pt x="0" y="399567"/>
                </a:lnTo>
                <a:lnTo>
                  <a:pt x="5181" y="460159"/>
                </a:lnTo>
                <a:lnTo>
                  <a:pt x="18097" y="526097"/>
                </a:lnTo>
                <a:lnTo>
                  <a:pt x="41173" y="480783"/>
                </a:lnTo>
                <a:lnTo>
                  <a:pt x="115125" y="379196"/>
                </a:lnTo>
                <a:lnTo>
                  <a:pt x="247065" y="272884"/>
                </a:lnTo>
                <a:lnTo>
                  <a:pt x="419785" y="220764"/>
                </a:lnTo>
                <a:lnTo>
                  <a:pt x="422097" y="241935"/>
                </a:lnTo>
                <a:lnTo>
                  <a:pt x="452513" y="349846"/>
                </a:lnTo>
                <a:lnTo>
                  <a:pt x="468642" y="387108"/>
                </a:lnTo>
                <a:lnTo>
                  <a:pt x="525284" y="467296"/>
                </a:lnTo>
                <a:lnTo>
                  <a:pt x="634796" y="543001"/>
                </a:lnTo>
                <a:lnTo>
                  <a:pt x="809548" y="566839"/>
                </a:lnTo>
                <a:lnTo>
                  <a:pt x="816965" y="553313"/>
                </a:lnTo>
                <a:lnTo>
                  <a:pt x="832053" y="511962"/>
                </a:lnTo>
                <a:lnTo>
                  <a:pt x="844029" y="441642"/>
                </a:lnTo>
                <a:close/>
              </a:path>
            </a:pathLst>
          </a:custGeom>
          <a:solidFill>
            <a:srgbClr val="FAC4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819165" y="5780471"/>
            <a:ext cx="2190750" cy="2195195"/>
          </a:xfrm>
          <a:custGeom>
            <a:avLst/>
            <a:gdLst/>
            <a:ahLst/>
            <a:cxnLst/>
            <a:rect l="l" t="t" r="r" b="b"/>
            <a:pathLst>
              <a:path w="2190750" h="2195195">
                <a:moveTo>
                  <a:pt x="1095140" y="2194624"/>
                </a:moveTo>
                <a:lnTo>
                  <a:pt x="1046357" y="2193555"/>
                </a:lnTo>
                <a:lnTo>
                  <a:pt x="998122" y="2190377"/>
                </a:lnTo>
                <a:lnTo>
                  <a:pt x="950477" y="2185136"/>
                </a:lnTo>
                <a:lnTo>
                  <a:pt x="903468" y="2177875"/>
                </a:lnTo>
                <a:lnTo>
                  <a:pt x="857138" y="2168640"/>
                </a:lnTo>
                <a:lnTo>
                  <a:pt x="811534" y="2157474"/>
                </a:lnTo>
                <a:lnTo>
                  <a:pt x="766698" y="2144423"/>
                </a:lnTo>
                <a:lnTo>
                  <a:pt x="722676" y="2129531"/>
                </a:lnTo>
                <a:lnTo>
                  <a:pt x="679511" y="2112843"/>
                </a:lnTo>
                <a:lnTo>
                  <a:pt x="637250" y="2094403"/>
                </a:lnTo>
                <a:lnTo>
                  <a:pt x="595935" y="2074256"/>
                </a:lnTo>
                <a:lnTo>
                  <a:pt x="555612" y="2052446"/>
                </a:lnTo>
                <a:lnTo>
                  <a:pt x="516325" y="2029018"/>
                </a:lnTo>
                <a:lnTo>
                  <a:pt x="478119" y="2004017"/>
                </a:lnTo>
                <a:lnTo>
                  <a:pt x="441038" y="1977488"/>
                </a:lnTo>
                <a:lnTo>
                  <a:pt x="405126" y="1949474"/>
                </a:lnTo>
                <a:lnTo>
                  <a:pt x="370429" y="1920020"/>
                </a:lnTo>
                <a:lnTo>
                  <a:pt x="336990" y="1889172"/>
                </a:lnTo>
                <a:lnTo>
                  <a:pt x="304855" y="1856973"/>
                </a:lnTo>
                <a:lnTo>
                  <a:pt x="274067" y="1823468"/>
                </a:lnTo>
                <a:lnTo>
                  <a:pt x="244671" y="1788702"/>
                </a:lnTo>
                <a:lnTo>
                  <a:pt x="216712" y="1752720"/>
                </a:lnTo>
                <a:lnTo>
                  <a:pt x="190234" y="1715565"/>
                </a:lnTo>
                <a:lnTo>
                  <a:pt x="165282" y="1677283"/>
                </a:lnTo>
                <a:lnTo>
                  <a:pt x="141900" y="1637919"/>
                </a:lnTo>
                <a:lnTo>
                  <a:pt x="120133" y="1597515"/>
                </a:lnTo>
                <a:lnTo>
                  <a:pt x="100026" y="1556119"/>
                </a:lnTo>
                <a:lnTo>
                  <a:pt x="81622" y="1513773"/>
                </a:lnTo>
                <a:lnTo>
                  <a:pt x="64966" y="1470523"/>
                </a:lnTo>
                <a:lnTo>
                  <a:pt x="50103" y="1426413"/>
                </a:lnTo>
                <a:lnTo>
                  <a:pt x="37077" y="1381487"/>
                </a:lnTo>
                <a:lnTo>
                  <a:pt x="25933" y="1335791"/>
                </a:lnTo>
                <a:lnTo>
                  <a:pt x="16716" y="1289369"/>
                </a:lnTo>
                <a:lnTo>
                  <a:pt x="9469" y="1242266"/>
                </a:lnTo>
                <a:lnTo>
                  <a:pt x="4238" y="1194525"/>
                </a:lnTo>
                <a:lnTo>
                  <a:pt x="1067" y="1146192"/>
                </a:lnTo>
                <a:lnTo>
                  <a:pt x="0" y="1097312"/>
                </a:lnTo>
                <a:lnTo>
                  <a:pt x="1066" y="1048431"/>
                </a:lnTo>
                <a:lnTo>
                  <a:pt x="4238" y="1000098"/>
                </a:lnTo>
                <a:lnTo>
                  <a:pt x="9469" y="952357"/>
                </a:lnTo>
                <a:lnTo>
                  <a:pt x="16715" y="905254"/>
                </a:lnTo>
                <a:lnTo>
                  <a:pt x="25932" y="858831"/>
                </a:lnTo>
                <a:lnTo>
                  <a:pt x="37076" y="813135"/>
                </a:lnTo>
                <a:lnTo>
                  <a:pt x="50101" y="768209"/>
                </a:lnTo>
                <a:lnTo>
                  <a:pt x="64963" y="724098"/>
                </a:lnTo>
                <a:lnTo>
                  <a:pt x="81619" y="680848"/>
                </a:lnTo>
                <a:lnTo>
                  <a:pt x="100022" y="638501"/>
                </a:lnTo>
                <a:lnTo>
                  <a:pt x="120129" y="597104"/>
                </a:lnTo>
                <a:lnTo>
                  <a:pt x="141896" y="556701"/>
                </a:lnTo>
                <a:lnTo>
                  <a:pt x="165277" y="517335"/>
                </a:lnTo>
                <a:lnTo>
                  <a:pt x="190229" y="479053"/>
                </a:lnTo>
                <a:lnTo>
                  <a:pt x="216706" y="441898"/>
                </a:lnTo>
                <a:lnTo>
                  <a:pt x="244664" y="405915"/>
                </a:lnTo>
                <a:lnTo>
                  <a:pt x="274060" y="371148"/>
                </a:lnTo>
                <a:lnTo>
                  <a:pt x="304847" y="337643"/>
                </a:lnTo>
                <a:lnTo>
                  <a:pt x="336982" y="305444"/>
                </a:lnTo>
                <a:lnTo>
                  <a:pt x="370421" y="274595"/>
                </a:lnTo>
                <a:lnTo>
                  <a:pt x="405118" y="245141"/>
                </a:lnTo>
                <a:lnTo>
                  <a:pt x="441029" y="217127"/>
                </a:lnTo>
                <a:lnTo>
                  <a:pt x="478110" y="190597"/>
                </a:lnTo>
                <a:lnTo>
                  <a:pt x="516316" y="165596"/>
                </a:lnTo>
                <a:lnTo>
                  <a:pt x="555603" y="142168"/>
                </a:lnTo>
                <a:lnTo>
                  <a:pt x="595926" y="120359"/>
                </a:lnTo>
                <a:lnTo>
                  <a:pt x="637241" y="100212"/>
                </a:lnTo>
                <a:lnTo>
                  <a:pt x="679503" y="81772"/>
                </a:lnTo>
                <a:lnTo>
                  <a:pt x="722667" y="65084"/>
                </a:lnTo>
                <a:lnTo>
                  <a:pt x="766690" y="50193"/>
                </a:lnTo>
                <a:lnTo>
                  <a:pt x="811526" y="37142"/>
                </a:lnTo>
                <a:lnTo>
                  <a:pt x="857132" y="25977"/>
                </a:lnTo>
                <a:lnTo>
                  <a:pt x="903462" y="16743"/>
                </a:lnTo>
                <a:lnTo>
                  <a:pt x="950473" y="9483"/>
                </a:lnTo>
                <a:lnTo>
                  <a:pt x="998119" y="4243"/>
                </a:lnTo>
                <a:lnTo>
                  <a:pt x="1046356" y="1067"/>
                </a:lnTo>
                <a:lnTo>
                  <a:pt x="1095140" y="0"/>
                </a:lnTo>
                <a:lnTo>
                  <a:pt x="1143923" y="1069"/>
                </a:lnTo>
                <a:lnTo>
                  <a:pt x="1192161" y="4246"/>
                </a:lnTo>
                <a:lnTo>
                  <a:pt x="1239807" y="9488"/>
                </a:lnTo>
                <a:lnTo>
                  <a:pt x="1286817" y="16748"/>
                </a:lnTo>
                <a:lnTo>
                  <a:pt x="1333147" y="25984"/>
                </a:lnTo>
                <a:lnTo>
                  <a:pt x="1378753" y="37149"/>
                </a:lnTo>
                <a:lnTo>
                  <a:pt x="1423589" y="50200"/>
                </a:lnTo>
                <a:lnTo>
                  <a:pt x="1467612" y="65092"/>
                </a:lnTo>
                <a:lnTo>
                  <a:pt x="1510777" y="81781"/>
                </a:lnTo>
                <a:lnTo>
                  <a:pt x="1553038" y="100221"/>
                </a:lnTo>
                <a:lnTo>
                  <a:pt x="1594353" y="120368"/>
                </a:lnTo>
                <a:lnTo>
                  <a:pt x="1634676" y="142177"/>
                </a:lnTo>
                <a:lnTo>
                  <a:pt x="1673963" y="165605"/>
                </a:lnTo>
                <a:lnTo>
                  <a:pt x="1712169" y="190606"/>
                </a:lnTo>
                <a:lnTo>
                  <a:pt x="1749250" y="217136"/>
                </a:lnTo>
                <a:lnTo>
                  <a:pt x="1785161" y="245150"/>
                </a:lnTo>
                <a:lnTo>
                  <a:pt x="1819859" y="274603"/>
                </a:lnTo>
                <a:lnTo>
                  <a:pt x="1853297" y="305452"/>
                </a:lnTo>
                <a:lnTo>
                  <a:pt x="1885432" y="337651"/>
                </a:lnTo>
                <a:lnTo>
                  <a:pt x="1916219" y="371155"/>
                </a:lnTo>
                <a:lnTo>
                  <a:pt x="1945615" y="405921"/>
                </a:lnTo>
                <a:lnTo>
                  <a:pt x="1973573" y="441904"/>
                </a:lnTo>
                <a:lnTo>
                  <a:pt x="2000050" y="479058"/>
                </a:lnTo>
                <a:lnTo>
                  <a:pt x="2025002" y="517340"/>
                </a:lnTo>
                <a:lnTo>
                  <a:pt x="2048383" y="556705"/>
                </a:lnTo>
                <a:lnTo>
                  <a:pt x="2070150" y="597108"/>
                </a:lnTo>
                <a:lnTo>
                  <a:pt x="2090257" y="638505"/>
                </a:lnTo>
                <a:lnTo>
                  <a:pt x="2108660" y="680850"/>
                </a:lnTo>
                <a:lnTo>
                  <a:pt x="2125316" y="724101"/>
                </a:lnTo>
                <a:lnTo>
                  <a:pt x="2140178" y="768211"/>
                </a:lnTo>
                <a:lnTo>
                  <a:pt x="2153203" y="813136"/>
                </a:lnTo>
                <a:lnTo>
                  <a:pt x="2164347" y="858832"/>
                </a:lnTo>
                <a:lnTo>
                  <a:pt x="2173564" y="905254"/>
                </a:lnTo>
                <a:lnTo>
                  <a:pt x="2180810" y="952358"/>
                </a:lnTo>
                <a:lnTo>
                  <a:pt x="2186041" y="1000098"/>
                </a:lnTo>
                <a:lnTo>
                  <a:pt x="2189213" y="1048431"/>
                </a:lnTo>
                <a:lnTo>
                  <a:pt x="2190280" y="1097312"/>
                </a:lnTo>
                <a:lnTo>
                  <a:pt x="2189213" y="1146192"/>
                </a:lnTo>
                <a:lnTo>
                  <a:pt x="2186041" y="1194525"/>
                </a:lnTo>
                <a:lnTo>
                  <a:pt x="2180810" y="1242266"/>
                </a:lnTo>
                <a:lnTo>
                  <a:pt x="2173564" y="1289369"/>
                </a:lnTo>
                <a:lnTo>
                  <a:pt x="2164347" y="1335792"/>
                </a:lnTo>
                <a:lnTo>
                  <a:pt x="2153203" y="1381488"/>
                </a:lnTo>
                <a:lnTo>
                  <a:pt x="2140178" y="1426413"/>
                </a:lnTo>
                <a:lnTo>
                  <a:pt x="2125316" y="1470523"/>
                </a:lnTo>
                <a:lnTo>
                  <a:pt x="2108660" y="1513773"/>
                </a:lnTo>
                <a:lnTo>
                  <a:pt x="2090257" y="1556119"/>
                </a:lnTo>
                <a:lnTo>
                  <a:pt x="2070150" y="1597516"/>
                </a:lnTo>
                <a:lnTo>
                  <a:pt x="2048383" y="1637919"/>
                </a:lnTo>
                <a:lnTo>
                  <a:pt x="2025002" y="1677283"/>
                </a:lnTo>
                <a:lnTo>
                  <a:pt x="2000050" y="1715565"/>
                </a:lnTo>
                <a:lnTo>
                  <a:pt x="1973573" y="1752720"/>
                </a:lnTo>
                <a:lnTo>
                  <a:pt x="1945615" y="1788702"/>
                </a:lnTo>
                <a:lnTo>
                  <a:pt x="1916219" y="1823468"/>
                </a:lnTo>
                <a:lnTo>
                  <a:pt x="1885432" y="1856973"/>
                </a:lnTo>
                <a:lnTo>
                  <a:pt x="1853297" y="1889172"/>
                </a:lnTo>
                <a:lnTo>
                  <a:pt x="1819859" y="1920020"/>
                </a:lnTo>
                <a:lnTo>
                  <a:pt x="1785161" y="1949474"/>
                </a:lnTo>
                <a:lnTo>
                  <a:pt x="1749250" y="1977488"/>
                </a:lnTo>
                <a:lnTo>
                  <a:pt x="1712169" y="2004018"/>
                </a:lnTo>
                <a:lnTo>
                  <a:pt x="1673963" y="2029019"/>
                </a:lnTo>
                <a:lnTo>
                  <a:pt x="1634676" y="2052446"/>
                </a:lnTo>
                <a:lnTo>
                  <a:pt x="1594353" y="2074256"/>
                </a:lnTo>
                <a:lnTo>
                  <a:pt x="1553038" y="2094403"/>
                </a:lnTo>
                <a:lnTo>
                  <a:pt x="1510777" y="2112843"/>
                </a:lnTo>
                <a:lnTo>
                  <a:pt x="1467612" y="2129531"/>
                </a:lnTo>
                <a:lnTo>
                  <a:pt x="1423589" y="2144423"/>
                </a:lnTo>
                <a:lnTo>
                  <a:pt x="1378753" y="2157474"/>
                </a:lnTo>
                <a:lnTo>
                  <a:pt x="1333147" y="2168640"/>
                </a:lnTo>
                <a:lnTo>
                  <a:pt x="1286817" y="2177875"/>
                </a:lnTo>
                <a:lnTo>
                  <a:pt x="1239807" y="2185136"/>
                </a:lnTo>
                <a:lnTo>
                  <a:pt x="1192161" y="2190377"/>
                </a:lnTo>
                <a:lnTo>
                  <a:pt x="1143923" y="2193555"/>
                </a:lnTo>
                <a:lnTo>
                  <a:pt x="1095140" y="2194624"/>
                </a:lnTo>
                <a:close/>
              </a:path>
            </a:pathLst>
          </a:custGeom>
          <a:solidFill>
            <a:srgbClr val="F1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5542237" y="6591455"/>
            <a:ext cx="765175" cy="1116330"/>
          </a:xfrm>
          <a:custGeom>
            <a:avLst/>
            <a:gdLst/>
            <a:ahLst/>
            <a:cxnLst/>
            <a:rect l="l" t="t" r="r" b="b"/>
            <a:pathLst>
              <a:path w="765175" h="1116329">
                <a:moveTo>
                  <a:pt x="765098" y="1115967"/>
                </a:moveTo>
                <a:lnTo>
                  <a:pt x="0" y="1115967"/>
                </a:lnTo>
                <a:lnTo>
                  <a:pt x="0" y="0"/>
                </a:lnTo>
                <a:lnTo>
                  <a:pt x="765098" y="0"/>
                </a:lnTo>
                <a:lnTo>
                  <a:pt x="765098" y="1115967"/>
                </a:lnTo>
                <a:close/>
              </a:path>
            </a:pathLst>
          </a:custGeom>
          <a:solidFill>
            <a:srgbClr val="835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5275442" y="7366665"/>
            <a:ext cx="1278255" cy="823594"/>
          </a:xfrm>
          <a:custGeom>
            <a:avLst/>
            <a:gdLst/>
            <a:ahLst/>
            <a:cxnLst/>
            <a:rect l="l" t="t" r="r" b="b"/>
            <a:pathLst>
              <a:path w="1278254" h="823595">
                <a:moveTo>
                  <a:pt x="638884" y="823560"/>
                </a:moveTo>
                <a:lnTo>
                  <a:pt x="587281" y="822335"/>
                </a:lnTo>
                <a:lnTo>
                  <a:pt x="536315" y="818696"/>
                </a:lnTo>
                <a:lnTo>
                  <a:pt x="486041" y="812699"/>
                </a:lnTo>
                <a:lnTo>
                  <a:pt x="436513" y="804399"/>
                </a:lnTo>
                <a:lnTo>
                  <a:pt x="387785" y="793851"/>
                </a:lnTo>
                <a:lnTo>
                  <a:pt x="339909" y="781110"/>
                </a:lnTo>
                <a:lnTo>
                  <a:pt x="292941" y="766232"/>
                </a:lnTo>
                <a:lnTo>
                  <a:pt x="246935" y="749271"/>
                </a:lnTo>
                <a:lnTo>
                  <a:pt x="201943" y="730284"/>
                </a:lnTo>
                <a:lnTo>
                  <a:pt x="128253" y="693772"/>
                </a:lnTo>
                <a:lnTo>
                  <a:pt x="84105" y="668326"/>
                </a:lnTo>
                <a:lnTo>
                  <a:pt x="41330" y="640863"/>
                </a:lnTo>
                <a:lnTo>
                  <a:pt x="0" y="611434"/>
                </a:lnTo>
                <a:lnTo>
                  <a:pt x="4488" y="558990"/>
                </a:lnTo>
                <a:lnTo>
                  <a:pt x="13098" y="507834"/>
                </a:lnTo>
                <a:lnTo>
                  <a:pt x="25660" y="458137"/>
                </a:lnTo>
                <a:lnTo>
                  <a:pt x="42004" y="410068"/>
                </a:lnTo>
                <a:lnTo>
                  <a:pt x="61961" y="363799"/>
                </a:lnTo>
                <a:lnTo>
                  <a:pt x="85360" y="319499"/>
                </a:lnTo>
                <a:lnTo>
                  <a:pt x="112033" y="277339"/>
                </a:lnTo>
                <a:lnTo>
                  <a:pt x="141808" y="237488"/>
                </a:lnTo>
                <a:lnTo>
                  <a:pt x="174518" y="200119"/>
                </a:lnTo>
                <a:lnTo>
                  <a:pt x="209991" y="165400"/>
                </a:lnTo>
                <a:lnTo>
                  <a:pt x="248059" y="133502"/>
                </a:lnTo>
                <a:lnTo>
                  <a:pt x="288550" y="104595"/>
                </a:lnTo>
                <a:lnTo>
                  <a:pt x="332851" y="77967"/>
                </a:lnTo>
                <a:lnTo>
                  <a:pt x="379381" y="54923"/>
                </a:lnTo>
                <a:lnTo>
                  <a:pt x="427952" y="35649"/>
                </a:lnTo>
                <a:lnTo>
                  <a:pt x="478375" y="20333"/>
                </a:lnTo>
                <a:lnTo>
                  <a:pt x="530463" y="9161"/>
                </a:lnTo>
                <a:lnTo>
                  <a:pt x="584029" y="2321"/>
                </a:lnTo>
                <a:lnTo>
                  <a:pt x="638884" y="0"/>
                </a:lnTo>
                <a:lnTo>
                  <a:pt x="653643" y="169"/>
                </a:lnTo>
                <a:lnTo>
                  <a:pt x="697319" y="2655"/>
                </a:lnTo>
                <a:lnTo>
                  <a:pt x="750233" y="9682"/>
                </a:lnTo>
                <a:lnTo>
                  <a:pt x="801679" y="20932"/>
                </a:lnTo>
                <a:lnTo>
                  <a:pt x="851479" y="36227"/>
                </a:lnTo>
                <a:lnTo>
                  <a:pt x="899454" y="55389"/>
                </a:lnTo>
                <a:lnTo>
                  <a:pt x="945426" y="78237"/>
                </a:lnTo>
                <a:lnTo>
                  <a:pt x="989217" y="104595"/>
                </a:lnTo>
                <a:lnTo>
                  <a:pt x="1033821" y="136711"/>
                </a:lnTo>
                <a:lnTo>
                  <a:pt x="1075437" y="172452"/>
                </a:lnTo>
                <a:lnTo>
                  <a:pt x="1113836" y="211587"/>
                </a:lnTo>
                <a:lnTo>
                  <a:pt x="1148790" y="253885"/>
                </a:lnTo>
                <a:lnTo>
                  <a:pt x="1180073" y="299114"/>
                </a:lnTo>
                <a:lnTo>
                  <a:pt x="1203306" y="339118"/>
                </a:lnTo>
                <a:lnTo>
                  <a:pt x="1223668" y="380887"/>
                </a:lnTo>
                <a:lnTo>
                  <a:pt x="1241028" y="424283"/>
                </a:lnTo>
                <a:lnTo>
                  <a:pt x="1255255" y="469171"/>
                </a:lnTo>
                <a:lnTo>
                  <a:pt x="1266219" y="515416"/>
                </a:lnTo>
                <a:lnTo>
                  <a:pt x="1273790" y="562883"/>
                </a:lnTo>
                <a:lnTo>
                  <a:pt x="1277837" y="611434"/>
                </a:lnTo>
                <a:lnTo>
                  <a:pt x="1236467" y="640872"/>
                </a:lnTo>
                <a:lnTo>
                  <a:pt x="1193671" y="668352"/>
                </a:lnTo>
                <a:lnTo>
                  <a:pt x="1149515" y="693801"/>
                </a:lnTo>
                <a:lnTo>
                  <a:pt x="1104065" y="717148"/>
                </a:lnTo>
                <a:lnTo>
                  <a:pt x="1030900" y="749271"/>
                </a:lnTo>
                <a:lnTo>
                  <a:pt x="984887" y="766232"/>
                </a:lnTo>
                <a:lnTo>
                  <a:pt x="937910" y="781110"/>
                </a:lnTo>
                <a:lnTo>
                  <a:pt x="890023" y="793851"/>
                </a:lnTo>
                <a:lnTo>
                  <a:pt x="841283" y="804399"/>
                </a:lnTo>
                <a:lnTo>
                  <a:pt x="791744" y="812699"/>
                </a:lnTo>
                <a:lnTo>
                  <a:pt x="741461" y="818696"/>
                </a:lnTo>
                <a:lnTo>
                  <a:pt x="690489" y="822335"/>
                </a:lnTo>
                <a:lnTo>
                  <a:pt x="638884" y="823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5563984" y="7111440"/>
            <a:ext cx="701040" cy="667385"/>
          </a:xfrm>
          <a:custGeom>
            <a:avLst/>
            <a:gdLst/>
            <a:ahLst/>
            <a:cxnLst/>
            <a:rect l="l" t="t" r="r" b="b"/>
            <a:pathLst>
              <a:path w="701039" h="667384">
                <a:moveTo>
                  <a:pt x="700671" y="359829"/>
                </a:moveTo>
                <a:lnTo>
                  <a:pt x="648512" y="328879"/>
                </a:lnTo>
                <a:lnTo>
                  <a:pt x="607999" y="309308"/>
                </a:lnTo>
                <a:lnTo>
                  <a:pt x="565111" y="292188"/>
                </a:lnTo>
                <a:lnTo>
                  <a:pt x="513372" y="276186"/>
                </a:lnTo>
                <a:lnTo>
                  <a:pt x="473633" y="267106"/>
                </a:lnTo>
                <a:lnTo>
                  <a:pt x="473481" y="267081"/>
                </a:lnTo>
                <a:lnTo>
                  <a:pt x="473481" y="111645"/>
                </a:lnTo>
                <a:lnTo>
                  <a:pt x="464693" y="68287"/>
                </a:lnTo>
                <a:lnTo>
                  <a:pt x="440766" y="32791"/>
                </a:lnTo>
                <a:lnTo>
                  <a:pt x="405345" y="8801"/>
                </a:lnTo>
                <a:lnTo>
                  <a:pt x="362115" y="0"/>
                </a:lnTo>
                <a:lnTo>
                  <a:pt x="338556" y="0"/>
                </a:lnTo>
                <a:lnTo>
                  <a:pt x="295338" y="8801"/>
                </a:lnTo>
                <a:lnTo>
                  <a:pt x="259943" y="32791"/>
                </a:lnTo>
                <a:lnTo>
                  <a:pt x="236042" y="68287"/>
                </a:lnTo>
                <a:lnTo>
                  <a:pt x="227253" y="111645"/>
                </a:lnTo>
                <a:lnTo>
                  <a:pt x="227253" y="267538"/>
                </a:lnTo>
                <a:lnTo>
                  <a:pt x="189826" y="275564"/>
                </a:lnTo>
                <a:lnTo>
                  <a:pt x="139407" y="290880"/>
                </a:lnTo>
                <a:lnTo>
                  <a:pt x="90830" y="310159"/>
                </a:lnTo>
                <a:lnTo>
                  <a:pt x="44310" y="333197"/>
                </a:lnTo>
                <a:lnTo>
                  <a:pt x="0" y="359829"/>
                </a:lnTo>
                <a:lnTo>
                  <a:pt x="1574" y="370370"/>
                </a:lnTo>
                <a:lnTo>
                  <a:pt x="22771" y="445947"/>
                </a:lnTo>
                <a:lnTo>
                  <a:pt x="42951" y="487667"/>
                </a:lnTo>
                <a:lnTo>
                  <a:pt x="68211" y="526122"/>
                </a:lnTo>
                <a:lnTo>
                  <a:pt x="98107" y="560870"/>
                </a:lnTo>
                <a:lnTo>
                  <a:pt x="132194" y="591464"/>
                </a:lnTo>
                <a:lnTo>
                  <a:pt x="170053" y="617486"/>
                </a:lnTo>
                <a:lnTo>
                  <a:pt x="211226" y="638479"/>
                </a:lnTo>
                <a:lnTo>
                  <a:pt x="255295" y="654024"/>
                </a:lnTo>
                <a:lnTo>
                  <a:pt x="301802" y="663663"/>
                </a:lnTo>
                <a:lnTo>
                  <a:pt x="350342" y="666978"/>
                </a:lnTo>
                <a:lnTo>
                  <a:pt x="400786" y="663397"/>
                </a:lnTo>
                <a:lnTo>
                  <a:pt x="449033" y="652983"/>
                </a:lnTo>
                <a:lnTo>
                  <a:pt x="494576" y="636244"/>
                </a:lnTo>
                <a:lnTo>
                  <a:pt x="536943" y="613651"/>
                </a:lnTo>
                <a:lnTo>
                  <a:pt x="575627" y="585724"/>
                </a:lnTo>
                <a:lnTo>
                  <a:pt x="610158" y="552945"/>
                </a:lnTo>
                <a:lnTo>
                  <a:pt x="643255" y="511124"/>
                </a:lnTo>
                <a:lnTo>
                  <a:pt x="669823" y="464540"/>
                </a:lnTo>
                <a:lnTo>
                  <a:pt x="689190" y="413867"/>
                </a:lnTo>
                <a:lnTo>
                  <a:pt x="700671" y="359829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5791249" y="7111429"/>
            <a:ext cx="246379" cy="272415"/>
          </a:xfrm>
          <a:custGeom>
            <a:avLst/>
            <a:gdLst/>
            <a:ahLst/>
            <a:cxnLst/>
            <a:rect l="l" t="t" r="r" b="b"/>
            <a:pathLst>
              <a:path w="246379" h="272415">
                <a:moveTo>
                  <a:pt x="131374" y="272354"/>
                </a:moveTo>
                <a:lnTo>
                  <a:pt x="96922" y="269971"/>
                </a:lnTo>
                <a:lnTo>
                  <a:pt x="63438" y="263035"/>
                </a:lnTo>
                <a:lnTo>
                  <a:pt x="31078" y="251868"/>
                </a:lnTo>
                <a:lnTo>
                  <a:pt x="0" y="236790"/>
                </a:lnTo>
                <a:lnTo>
                  <a:pt x="0" y="111652"/>
                </a:lnTo>
                <a:lnTo>
                  <a:pt x="8779" y="68297"/>
                </a:lnTo>
                <a:lnTo>
                  <a:pt x="32686" y="32795"/>
                </a:lnTo>
                <a:lnTo>
                  <a:pt x="68073" y="8809"/>
                </a:lnTo>
                <a:lnTo>
                  <a:pt x="111292" y="0"/>
                </a:lnTo>
                <a:lnTo>
                  <a:pt x="134861" y="0"/>
                </a:lnTo>
                <a:lnTo>
                  <a:pt x="178091" y="8809"/>
                </a:lnTo>
                <a:lnTo>
                  <a:pt x="213501" y="32795"/>
                </a:lnTo>
                <a:lnTo>
                  <a:pt x="237432" y="68297"/>
                </a:lnTo>
                <a:lnTo>
                  <a:pt x="246223" y="111652"/>
                </a:lnTo>
                <a:lnTo>
                  <a:pt x="246223" y="240074"/>
                </a:lnTo>
                <a:lnTo>
                  <a:pt x="218374" y="253725"/>
                </a:lnTo>
                <a:lnTo>
                  <a:pt x="189845" y="263865"/>
                </a:lnTo>
                <a:lnTo>
                  <a:pt x="160793" y="270179"/>
                </a:lnTo>
                <a:lnTo>
                  <a:pt x="131374" y="272354"/>
                </a:lnTo>
                <a:close/>
              </a:path>
            </a:pathLst>
          </a:custGeom>
          <a:solidFill>
            <a:srgbClr val="F7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277791" y="6794096"/>
            <a:ext cx="163195" cy="278765"/>
          </a:xfrm>
          <a:custGeom>
            <a:avLst/>
            <a:gdLst/>
            <a:ahLst/>
            <a:cxnLst/>
            <a:rect l="l" t="t" r="r" b="b"/>
            <a:pathLst>
              <a:path w="163195" h="278765">
                <a:moveTo>
                  <a:pt x="16225" y="278485"/>
                </a:moveTo>
                <a:lnTo>
                  <a:pt x="0" y="236825"/>
                </a:lnTo>
                <a:lnTo>
                  <a:pt x="3012" y="183653"/>
                </a:lnTo>
                <a:lnTo>
                  <a:pt x="18282" y="127006"/>
                </a:lnTo>
                <a:lnTo>
                  <a:pt x="38829" y="74924"/>
                </a:lnTo>
                <a:lnTo>
                  <a:pt x="57670" y="35446"/>
                </a:lnTo>
                <a:lnTo>
                  <a:pt x="98517" y="0"/>
                </a:lnTo>
                <a:lnTo>
                  <a:pt x="121966" y="1205"/>
                </a:lnTo>
                <a:lnTo>
                  <a:pt x="144532" y="16611"/>
                </a:lnTo>
                <a:lnTo>
                  <a:pt x="154514" y="33514"/>
                </a:lnTo>
                <a:lnTo>
                  <a:pt x="162889" y="65686"/>
                </a:lnTo>
                <a:lnTo>
                  <a:pt x="159888" y="112203"/>
                </a:lnTo>
                <a:lnTo>
                  <a:pt x="135746" y="172142"/>
                </a:lnTo>
                <a:lnTo>
                  <a:pt x="97419" y="223128"/>
                </a:lnTo>
                <a:lnTo>
                  <a:pt x="58517" y="255864"/>
                </a:lnTo>
                <a:lnTo>
                  <a:pt x="16225" y="278485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60044" y="6839704"/>
            <a:ext cx="137660" cy="195858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5406878" y="6794096"/>
            <a:ext cx="163195" cy="278765"/>
          </a:xfrm>
          <a:custGeom>
            <a:avLst/>
            <a:gdLst/>
            <a:ahLst/>
            <a:cxnLst/>
            <a:rect l="l" t="t" r="r" b="b"/>
            <a:pathLst>
              <a:path w="163195" h="278765">
                <a:moveTo>
                  <a:pt x="146724" y="278485"/>
                </a:moveTo>
                <a:lnTo>
                  <a:pt x="104432" y="255864"/>
                </a:lnTo>
                <a:lnTo>
                  <a:pt x="65530" y="223128"/>
                </a:lnTo>
                <a:lnTo>
                  <a:pt x="27204" y="172142"/>
                </a:lnTo>
                <a:lnTo>
                  <a:pt x="3021" y="112203"/>
                </a:lnTo>
                <a:lnTo>
                  <a:pt x="0" y="65686"/>
                </a:lnTo>
                <a:lnTo>
                  <a:pt x="8366" y="33514"/>
                </a:lnTo>
                <a:lnTo>
                  <a:pt x="18348" y="16611"/>
                </a:lnTo>
                <a:lnTo>
                  <a:pt x="40914" y="1205"/>
                </a:lnTo>
                <a:lnTo>
                  <a:pt x="64362" y="0"/>
                </a:lnTo>
                <a:lnTo>
                  <a:pt x="83980" y="7100"/>
                </a:lnTo>
                <a:lnTo>
                  <a:pt x="124069" y="74924"/>
                </a:lnTo>
                <a:lnTo>
                  <a:pt x="144632" y="127006"/>
                </a:lnTo>
                <a:lnTo>
                  <a:pt x="159919" y="183653"/>
                </a:lnTo>
                <a:lnTo>
                  <a:pt x="162945" y="236825"/>
                </a:lnTo>
                <a:lnTo>
                  <a:pt x="146724" y="278485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bg object 5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49904" y="6839704"/>
            <a:ext cx="137644" cy="195858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5484011" y="6311694"/>
            <a:ext cx="882015" cy="1033144"/>
          </a:xfrm>
          <a:custGeom>
            <a:avLst/>
            <a:gdLst/>
            <a:ahLst/>
            <a:cxnLst/>
            <a:rect l="l" t="t" r="r" b="b"/>
            <a:pathLst>
              <a:path w="882014" h="1033145">
                <a:moveTo>
                  <a:pt x="440775" y="1032752"/>
                </a:moveTo>
                <a:lnTo>
                  <a:pt x="398336" y="1029905"/>
                </a:lnTo>
                <a:lnTo>
                  <a:pt x="357036" y="1021602"/>
                </a:lnTo>
                <a:lnTo>
                  <a:pt x="317061" y="1008201"/>
                </a:lnTo>
                <a:lnTo>
                  <a:pt x="278594" y="990057"/>
                </a:lnTo>
                <a:lnTo>
                  <a:pt x="241821" y="967528"/>
                </a:lnTo>
                <a:lnTo>
                  <a:pt x="206927" y="940970"/>
                </a:lnTo>
                <a:lnTo>
                  <a:pt x="174097" y="910740"/>
                </a:lnTo>
                <a:lnTo>
                  <a:pt x="143515" y="877194"/>
                </a:lnTo>
                <a:lnTo>
                  <a:pt x="115368" y="840691"/>
                </a:lnTo>
                <a:lnTo>
                  <a:pt x="89839" y="801585"/>
                </a:lnTo>
                <a:lnTo>
                  <a:pt x="67114" y="760235"/>
                </a:lnTo>
                <a:lnTo>
                  <a:pt x="47377" y="716997"/>
                </a:lnTo>
                <a:lnTo>
                  <a:pt x="30815" y="672227"/>
                </a:lnTo>
                <a:lnTo>
                  <a:pt x="17610" y="626283"/>
                </a:lnTo>
                <a:lnTo>
                  <a:pt x="7950" y="579520"/>
                </a:lnTo>
                <a:lnTo>
                  <a:pt x="2018" y="532297"/>
                </a:lnTo>
                <a:lnTo>
                  <a:pt x="0" y="484969"/>
                </a:lnTo>
                <a:lnTo>
                  <a:pt x="2276" y="435388"/>
                </a:lnTo>
                <a:lnTo>
                  <a:pt x="8957" y="387239"/>
                </a:lnTo>
                <a:lnTo>
                  <a:pt x="19822" y="340764"/>
                </a:lnTo>
                <a:lnTo>
                  <a:pt x="34648" y="296209"/>
                </a:lnTo>
                <a:lnTo>
                  <a:pt x="53213" y="253816"/>
                </a:lnTo>
                <a:lnTo>
                  <a:pt x="75295" y="213830"/>
                </a:lnTo>
                <a:lnTo>
                  <a:pt x="100674" y="176495"/>
                </a:lnTo>
                <a:lnTo>
                  <a:pt x="129126" y="142054"/>
                </a:lnTo>
                <a:lnTo>
                  <a:pt x="160430" y="110752"/>
                </a:lnTo>
                <a:lnTo>
                  <a:pt x="194364" y="82832"/>
                </a:lnTo>
                <a:lnTo>
                  <a:pt x="230706" y="58538"/>
                </a:lnTo>
                <a:lnTo>
                  <a:pt x="269235" y="38115"/>
                </a:lnTo>
                <a:lnTo>
                  <a:pt x="309728" y="21805"/>
                </a:lnTo>
                <a:lnTo>
                  <a:pt x="351963" y="9854"/>
                </a:lnTo>
                <a:lnTo>
                  <a:pt x="395720" y="2504"/>
                </a:lnTo>
                <a:lnTo>
                  <a:pt x="440775" y="0"/>
                </a:lnTo>
                <a:lnTo>
                  <a:pt x="485841" y="2504"/>
                </a:lnTo>
                <a:lnTo>
                  <a:pt x="529604" y="9854"/>
                </a:lnTo>
                <a:lnTo>
                  <a:pt x="571842" y="21805"/>
                </a:lnTo>
                <a:lnTo>
                  <a:pt x="612334" y="38115"/>
                </a:lnTo>
                <a:lnTo>
                  <a:pt x="650859" y="58538"/>
                </a:lnTo>
                <a:lnTo>
                  <a:pt x="687195" y="82832"/>
                </a:lnTo>
                <a:lnTo>
                  <a:pt x="721121" y="110752"/>
                </a:lnTo>
                <a:lnTo>
                  <a:pt x="752416" y="142054"/>
                </a:lnTo>
                <a:lnTo>
                  <a:pt x="780858" y="176495"/>
                </a:lnTo>
                <a:lnTo>
                  <a:pt x="806226" y="213830"/>
                </a:lnTo>
                <a:lnTo>
                  <a:pt x="828298" y="253816"/>
                </a:lnTo>
                <a:lnTo>
                  <a:pt x="846854" y="296209"/>
                </a:lnTo>
                <a:lnTo>
                  <a:pt x="861671" y="340764"/>
                </a:lnTo>
                <a:lnTo>
                  <a:pt x="872529" y="387239"/>
                </a:lnTo>
                <a:lnTo>
                  <a:pt x="879206" y="435388"/>
                </a:lnTo>
                <a:lnTo>
                  <a:pt x="881481" y="484969"/>
                </a:lnTo>
                <a:lnTo>
                  <a:pt x="879320" y="531947"/>
                </a:lnTo>
                <a:lnTo>
                  <a:pt x="872997" y="578906"/>
                </a:lnTo>
                <a:lnTo>
                  <a:pt x="862749" y="625480"/>
                </a:lnTo>
                <a:lnTo>
                  <a:pt x="848816" y="671304"/>
                </a:lnTo>
                <a:lnTo>
                  <a:pt x="831435" y="716014"/>
                </a:lnTo>
                <a:lnTo>
                  <a:pt x="810846" y="759244"/>
                </a:lnTo>
                <a:lnTo>
                  <a:pt x="787286" y="800630"/>
                </a:lnTo>
                <a:lnTo>
                  <a:pt x="760994" y="839806"/>
                </a:lnTo>
                <a:lnTo>
                  <a:pt x="732209" y="876408"/>
                </a:lnTo>
                <a:lnTo>
                  <a:pt x="701169" y="910071"/>
                </a:lnTo>
                <a:lnTo>
                  <a:pt x="668112" y="940429"/>
                </a:lnTo>
                <a:lnTo>
                  <a:pt x="633277" y="967118"/>
                </a:lnTo>
                <a:lnTo>
                  <a:pt x="596902" y="989773"/>
                </a:lnTo>
                <a:lnTo>
                  <a:pt x="559226" y="1008029"/>
                </a:lnTo>
                <a:lnTo>
                  <a:pt x="520487" y="1021520"/>
                </a:lnTo>
                <a:lnTo>
                  <a:pt x="480924" y="1029883"/>
                </a:lnTo>
                <a:lnTo>
                  <a:pt x="440775" y="1032752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5464429" y="6212903"/>
            <a:ext cx="939800" cy="947419"/>
          </a:xfrm>
          <a:custGeom>
            <a:avLst/>
            <a:gdLst/>
            <a:ahLst/>
            <a:cxnLst/>
            <a:rect l="l" t="t" r="r" b="b"/>
            <a:pathLst>
              <a:path w="939800" h="947420">
                <a:moveTo>
                  <a:pt x="939584" y="727049"/>
                </a:moveTo>
                <a:lnTo>
                  <a:pt x="939177" y="539724"/>
                </a:lnTo>
                <a:lnTo>
                  <a:pt x="930833" y="378561"/>
                </a:lnTo>
                <a:lnTo>
                  <a:pt x="924560" y="339585"/>
                </a:lnTo>
                <a:lnTo>
                  <a:pt x="914107" y="300367"/>
                </a:lnTo>
                <a:lnTo>
                  <a:pt x="899604" y="261467"/>
                </a:lnTo>
                <a:lnTo>
                  <a:pt x="881151" y="223431"/>
                </a:lnTo>
                <a:lnTo>
                  <a:pt x="858862" y="186804"/>
                </a:lnTo>
                <a:lnTo>
                  <a:pt x="832866" y="152158"/>
                </a:lnTo>
                <a:lnTo>
                  <a:pt x="803249" y="120027"/>
                </a:lnTo>
                <a:lnTo>
                  <a:pt x="770140" y="90982"/>
                </a:lnTo>
                <a:lnTo>
                  <a:pt x="733653" y="65557"/>
                </a:lnTo>
                <a:lnTo>
                  <a:pt x="693889" y="44323"/>
                </a:lnTo>
                <a:lnTo>
                  <a:pt x="650963" y="27825"/>
                </a:lnTo>
                <a:lnTo>
                  <a:pt x="605002" y="16611"/>
                </a:lnTo>
                <a:lnTo>
                  <a:pt x="556107" y="11252"/>
                </a:lnTo>
                <a:lnTo>
                  <a:pt x="504393" y="12280"/>
                </a:lnTo>
                <a:lnTo>
                  <a:pt x="488124" y="14668"/>
                </a:lnTo>
                <a:lnTo>
                  <a:pt x="483717" y="8597"/>
                </a:lnTo>
                <a:lnTo>
                  <a:pt x="475449" y="4140"/>
                </a:lnTo>
                <a:lnTo>
                  <a:pt x="461962" y="1219"/>
                </a:lnTo>
                <a:lnTo>
                  <a:pt x="443865" y="0"/>
                </a:lnTo>
                <a:lnTo>
                  <a:pt x="421716" y="647"/>
                </a:lnTo>
                <a:lnTo>
                  <a:pt x="367677" y="8166"/>
                </a:lnTo>
                <a:lnTo>
                  <a:pt x="304584" y="25095"/>
                </a:lnTo>
                <a:lnTo>
                  <a:pt x="237159" y="52730"/>
                </a:lnTo>
                <a:lnTo>
                  <a:pt x="203288" y="70980"/>
                </a:lnTo>
                <a:lnTo>
                  <a:pt x="170116" y="92392"/>
                </a:lnTo>
                <a:lnTo>
                  <a:pt x="138226" y="117132"/>
                </a:lnTo>
                <a:lnTo>
                  <a:pt x="108204" y="145376"/>
                </a:lnTo>
                <a:lnTo>
                  <a:pt x="80632" y="177279"/>
                </a:lnTo>
                <a:lnTo>
                  <a:pt x="56121" y="213004"/>
                </a:lnTo>
                <a:lnTo>
                  <a:pt x="35255" y="252704"/>
                </a:lnTo>
                <a:lnTo>
                  <a:pt x="18618" y="296557"/>
                </a:lnTo>
                <a:lnTo>
                  <a:pt x="6794" y="344728"/>
                </a:lnTo>
                <a:lnTo>
                  <a:pt x="393" y="397357"/>
                </a:lnTo>
                <a:lnTo>
                  <a:pt x="0" y="454647"/>
                </a:lnTo>
                <a:lnTo>
                  <a:pt x="6197" y="516724"/>
                </a:lnTo>
                <a:lnTo>
                  <a:pt x="19570" y="583768"/>
                </a:lnTo>
                <a:lnTo>
                  <a:pt x="45097" y="533476"/>
                </a:lnTo>
                <a:lnTo>
                  <a:pt x="126898" y="420763"/>
                </a:lnTo>
                <a:lnTo>
                  <a:pt x="272427" y="303098"/>
                </a:lnTo>
                <a:lnTo>
                  <a:pt x="288277" y="339826"/>
                </a:lnTo>
                <a:lnTo>
                  <a:pt x="396125" y="515569"/>
                </a:lnTo>
                <a:lnTo>
                  <a:pt x="603885" y="737336"/>
                </a:lnTo>
                <a:lnTo>
                  <a:pt x="934529" y="946886"/>
                </a:lnTo>
                <a:lnTo>
                  <a:pt x="936536" y="882205"/>
                </a:lnTo>
                <a:lnTo>
                  <a:pt x="939584" y="727049"/>
                </a:lnTo>
                <a:close/>
              </a:path>
            </a:pathLst>
          </a:custGeom>
          <a:solidFill>
            <a:srgbClr val="835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140409" y="5780465"/>
            <a:ext cx="2162175" cy="2160270"/>
          </a:xfrm>
          <a:custGeom>
            <a:avLst/>
            <a:gdLst/>
            <a:ahLst/>
            <a:cxnLst/>
            <a:rect l="l" t="t" r="r" b="b"/>
            <a:pathLst>
              <a:path w="2162175" h="2160270">
                <a:moveTo>
                  <a:pt x="1080789" y="2159927"/>
                </a:moveTo>
                <a:lnTo>
                  <a:pt x="1032645" y="2158875"/>
                </a:lnTo>
                <a:lnTo>
                  <a:pt x="985040" y="2155747"/>
                </a:lnTo>
                <a:lnTo>
                  <a:pt x="938018" y="2150589"/>
                </a:lnTo>
                <a:lnTo>
                  <a:pt x="891624" y="2143443"/>
                </a:lnTo>
                <a:lnTo>
                  <a:pt x="845901" y="2134353"/>
                </a:lnTo>
                <a:lnTo>
                  <a:pt x="800893" y="2123364"/>
                </a:lnTo>
                <a:lnTo>
                  <a:pt x="756644" y="2110520"/>
                </a:lnTo>
                <a:lnTo>
                  <a:pt x="713198" y="2095863"/>
                </a:lnTo>
                <a:lnTo>
                  <a:pt x="670599" y="2079439"/>
                </a:lnTo>
                <a:lnTo>
                  <a:pt x="628891" y="2061290"/>
                </a:lnTo>
                <a:lnTo>
                  <a:pt x="588117" y="2041462"/>
                </a:lnTo>
                <a:lnTo>
                  <a:pt x="548323" y="2019997"/>
                </a:lnTo>
                <a:lnTo>
                  <a:pt x="509551" y="1996939"/>
                </a:lnTo>
                <a:lnTo>
                  <a:pt x="471845" y="1972334"/>
                </a:lnTo>
                <a:lnTo>
                  <a:pt x="435250" y="1946223"/>
                </a:lnTo>
                <a:lnTo>
                  <a:pt x="399809" y="1918652"/>
                </a:lnTo>
                <a:lnTo>
                  <a:pt x="365567" y="1889665"/>
                </a:lnTo>
                <a:lnTo>
                  <a:pt x="332567" y="1859304"/>
                </a:lnTo>
                <a:lnTo>
                  <a:pt x="300853" y="1827614"/>
                </a:lnTo>
                <a:lnTo>
                  <a:pt x="270469" y="1794639"/>
                </a:lnTo>
                <a:lnTo>
                  <a:pt x="241459" y="1760423"/>
                </a:lnTo>
                <a:lnTo>
                  <a:pt x="213866" y="1725009"/>
                </a:lnTo>
                <a:lnTo>
                  <a:pt x="187736" y="1688442"/>
                </a:lnTo>
                <a:lnTo>
                  <a:pt x="163112" y="1650765"/>
                </a:lnTo>
                <a:lnTo>
                  <a:pt x="140037" y="1612023"/>
                </a:lnTo>
                <a:lnTo>
                  <a:pt x="118555" y="1572259"/>
                </a:lnTo>
                <a:lnTo>
                  <a:pt x="98712" y="1531516"/>
                </a:lnTo>
                <a:lnTo>
                  <a:pt x="80549" y="1489840"/>
                </a:lnTo>
                <a:lnTo>
                  <a:pt x="64112" y="1447274"/>
                </a:lnTo>
                <a:lnTo>
                  <a:pt x="49444" y="1403861"/>
                </a:lnTo>
                <a:lnTo>
                  <a:pt x="36590" y="1359646"/>
                </a:lnTo>
                <a:lnTo>
                  <a:pt x="25593" y="1314672"/>
                </a:lnTo>
                <a:lnTo>
                  <a:pt x="16496" y="1268984"/>
                </a:lnTo>
                <a:lnTo>
                  <a:pt x="9345" y="1222625"/>
                </a:lnTo>
                <a:lnTo>
                  <a:pt x="4182" y="1175640"/>
                </a:lnTo>
                <a:lnTo>
                  <a:pt x="1053" y="1128071"/>
                </a:lnTo>
                <a:lnTo>
                  <a:pt x="0" y="1079963"/>
                </a:lnTo>
                <a:lnTo>
                  <a:pt x="1051" y="1031855"/>
                </a:lnTo>
                <a:lnTo>
                  <a:pt x="4179" y="984287"/>
                </a:lnTo>
                <a:lnTo>
                  <a:pt x="9341" y="937301"/>
                </a:lnTo>
                <a:lnTo>
                  <a:pt x="16491" y="890942"/>
                </a:lnTo>
                <a:lnTo>
                  <a:pt x="25586" y="845254"/>
                </a:lnTo>
                <a:lnTo>
                  <a:pt x="36583" y="800280"/>
                </a:lnTo>
                <a:lnTo>
                  <a:pt x="49437" y="756065"/>
                </a:lnTo>
                <a:lnTo>
                  <a:pt x="64104" y="712653"/>
                </a:lnTo>
                <a:lnTo>
                  <a:pt x="80541" y="670086"/>
                </a:lnTo>
                <a:lnTo>
                  <a:pt x="98703" y="628410"/>
                </a:lnTo>
                <a:lnTo>
                  <a:pt x="118546" y="587668"/>
                </a:lnTo>
                <a:lnTo>
                  <a:pt x="140027" y="547903"/>
                </a:lnTo>
                <a:lnTo>
                  <a:pt x="163102" y="509161"/>
                </a:lnTo>
                <a:lnTo>
                  <a:pt x="187727" y="471484"/>
                </a:lnTo>
                <a:lnTo>
                  <a:pt x="213858" y="434917"/>
                </a:lnTo>
                <a:lnTo>
                  <a:pt x="241450" y="399504"/>
                </a:lnTo>
                <a:lnTo>
                  <a:pt x="270460" y="365287"/>
                </a:lnTo>
                <a:lnTo>
                  <a:pt x="300845" y="332312"/>
                </a:lnTo>
                <a:lnTo>
                  <a:pt x="332559" y="300623"/>
                </a:lnTo>
                <a:lnTo>
                  <a:pt x="365560" y="270262"/>
                </a:lnTo>
                <a:lnTo>
                  <a:pt x="399803" y="241274"/>
                </a:lnTo>
                <a:lnTo>
                  <a:pt x="435244" y="213703"/>
                </a:lnTo>
                <a:lnTo>
                  <a:pt x="471840" y="187593"/>
                </a:lnTo>
                <a:lnTo>
                  <a:pt x="509546" y="162987"/>
                </a:lnTo>
                <a:lnTo>
                  <a:pt x="548318" y="139930"/>
                </a:lnTo>
                <a:lnTo>
                  <a:pt x="588113" y="118465"/>
                </a:lnTo>
                <a:lnTo>
                  <a:pt x="628887" y="98636"/>
                </a:lnTo>
                <a:lnTo>
                  <a:pt x="670596" y="80488"/>
                </a:lnTo>
                <a:lnTo>
                  <a:pt x="713196" y="64063"/>
                </a:lnTo>
                <a:lnTo>
                  <a:pt x="756642" y="49407"/>
                </a:lnTo>
                <a:lnTo>
                  <a:pt x="800891" y="36562"/>
                </a:lnTo>
                <a:lnTo>
                  <a:pt x="845900" y="25573"/>
                </a:lnTo>
                <a:lnTo>
                  <a:pt x="891623" y="16484"/>
                </a:lnTo>
                <a:lnTo>
                  <a:pt x="938018" y="9338"/>
                </a:lnTo>
                <a:lnTo>
                  <a:pt x="985040" y="4179"/>
                </a:lnTo>
                <a:lnTo>
                  <a:pt x="1032645" y="1052"/>
                </a:lnTo>
                <a:lnTo>
                  <a:pt x="1080789" y="0"/>
                </a:lnTo>
                <a:lnTo>
                  <a:pt x="1128934" y="1050"/>
                </a:lnTo>
                <a:lnTo>
                  <a:pt x="1176539" y="4176"/>
                </a:lnTo>
                <a:lnTo>
                  <a:pt x="1223561" y="9333"/>
                </a:lnTo>
                <a:lnTo>
                  <a:pt x="1269955" y="16478"/>
                </a:lnTo>
                <a:lnTo>
                  <a:pt x="1315678" y="25567"/>
                </a:lnTo>
                <a:lnTo>
                  <a:pt x="1360686" y="36555"/>
                </a:lnTo>
                <a:lnTo>
                  <a:pt x="1404935" y="49399"/>
                </a:lnTo>
                <a:lnTo>
                  <a:pt x="1448381" y="64055"/>
                </a:lnTo>
                <a:lnTo>
                  <a:pt x="1490980" y="80479"/>
                </a:lnTo>
                <a:lnTo>
                  <a:pt x="1532688" y="98627"/>
                </a:lnTo>
                <a:lnTo>
                  <a:pt x="1573462" y="118456"/>
                </a:lnTo>
                <a:lnTo>
                  <a:pt x="1613256" y="139920"/>
                </a:lnTo>
                <a:lnTo>
                  <a:pt x="1652028" y="162978"/>
                </a:lnTo>
                <a:lnTo>
                  <a:pt x="1689734" y="187584"/>
                </a:lnTo>
                <a:lnTo>
                  <a:pt x="1726329" y="213694"/>
                </a:lnTo>
                <a:lnTo>
                  <a:pt x="1761770" y="241265"/>
                </a:lnTo>
                <a:lnTo>
                  <a:pt x="1796012" y="270253"/>
                </a:lnTo>
                <a:lnTo>
                  <a:pt x="1829012" y="300615"/>
                </a:lnTo>
                <a:lnTo>
                  <a:pt x="1860726" y="332305"/>
                </a:lnTo>
                <a:lnTo>
                  <a:pt x="1891110" y="365280"/>
                </a:lnTo>
                <a:lnTo>
                  <a:pt x="1920120" y="399497"/>
                </a:lnTo>
                <a:lnTo>
                  <a:pt x="1947713" y="434911"/>
                </a:lnTo>
                <a:lnTo>
                  <a:pt x="1973843" y="471479"/>
                </a:lnTo>
                <a:lnTo>
                  <a:pt x="1998467" y="509156"/>
                </a:lnTo>
                <a:lnTo>
                  <a:pt x="2021542" y="547899"/>
                </a:lnTo>
                <a:lnTo>
                  <a:pt x="2043024" y="587664"/>
                </a:lnTo>
                <a:lnTo>
                  <a:pt x="2062867" y="628407"/>
                </a:lnTo>
                <a:lnTo>
                  <a:pt x="2081030" y="670083"/>
                </a:lnTo>
                <a:lnTo>
                  <a:pt x="2097467" y="712650"/>
                </a:lnTo>
                <a:lnTo>
                  <a:pt x="2112134" y="756063"/>
                </a:lnTo>
                <a:lnTo>
                  <a:pt x="2124989" y="800279"/>
                </a:lnTo>
                <a:lnTo>
                  <a:pt x="2135986" y="845253"/>
                </a:lnTo>
                <a:lnTo>
                  <a:pt x="2145083" y="890941"/>
                </a:lnTo>
                <a:lnTo>
                  <a:pt x="2152234" y="937301"/>
                </a:lnTo>
                <a:lnTo>
                  <a:pt x="2157397" y="984287"/>
                </a:lnTo>
                <a:lnTo>
                  <a:pt x="2160526" y="1031855"/>
                </a:lnTo>
                <a:lnTo>
                  <a:pt x="2161579" y="1079963"/>
                </a:lnTo>
                <a:lnTo>
                  <a:pt x="2160526" y="1128071"/>
                </a:lnTo>
                <a:lnTo>
                  <a:pt x="2157397" y="1175639"/>
                </a:lnTo>
                <a:lnTo>
                  <a:pt x="2152234" y="1222625"/>
                </a:lnTo>
                <a:lnTo>
                  <a:pt x="2145083" y="1268984"/>
                </a:lnTo>
                <a:lnTo>
                  <a:pt x="2135986" y="1314672"/>
                </a:lnTo>
                <a:lnTo>
                  <a:pt x="2124989" y="1359646"/>
                </a:lnTo>
                <a:lnTo>
                  <a:pt x="2112134" y="1403861"/>
                </a:lnTo>
                <a:lnTo>
                  <a:pt x="2097467" y="1447274"/>
                </a:lnTo>
                <a:lnTo>
                  <a:pt x="2081030" y="1489840"/>
                </a:lnTo>
                <a:lnTo>
                  <a:pt x="2062867" y="1531516"/>
                </a:lnTo>
                <a:lnTo>
                  <a:pt x="2043024" y="1572259"/>
                </a:lnTo>
                <a:lnTo>
                  <a:pt x="2021542" y="1612023"/>
                </a:lnTo>
                <a:lnTo>
                  <a:pt x="1998467" y="1650765"/>
                </a:lnTo>
                <a:lnTo>
                  <a:pt x="1973843" y="1688442"/>
                </a:lnTo>
                <a:lnTo>
                  <a:pt x="1947713" y="1725009"/>
                </a:lnTo>
                <a:lnTo>
                  <a:pt x="1920120" y="1760423"/>
                </a:lnTo>
                <a:lnTo>
                  <a:pt x="1891110" y="1794639"/>
                </a:lnTo>
                <a:lnTo>
                  <a:pt x="1860726" y="1827614"/>
                </a:lnTo>
                <a:lnTo>
                  <a:pt x="1829012" y="1859304"/>
                </a:lnTo>
                <a:lnTo>
                  <a:pt x="1796012" y="1889664"/>
                </a:lnTo>
                <a:lnTo>
                  <a:pt x="1761770" y="1918652"/>
                </a:lnTo>
                <a:lnTo>
                  <a:pt x="1726329" y="1946223"/>
                </a:lnTo>
                <a:lnTo>
                  <a:pt x="1689734" y="1972334"/>
                </a:lnTo>
                <a:lnTo>
                  <a:pt x="1652028" y="1996939"/>
                </a:lnTo>
                <a:lnTo>
                  <a:pt x="1613256" y="2019997"/>
                </a:lnTo>
                <a:lnTo>
                  <a:pt x="1573462" y="2041461"/>
                </a:lnTo>
                <a:lnTo>
                  <a:pt x="1532688" y="2061290"/>
                </a:lnTo>
                <a:lnTo>
                  <a:pt x="1490980" y="2079439"/>
                </a:lnTo>
                <a:lnTo>
                  <a:pt x="1448381" y="2095863"/>
                </a:lnTo>
                <a:lnTo>
                  <a:pt x="1404935" y="2110520"/>
                </a:lnTo>
                <a:lnTo>
                  <a:pt x="1360686" y="2123364"/>
                </a:lnTo>
                <a:lnTo>
                  <a:pt x="1315678" y="2134353"/>
                </a:lnTo>
                <a:lnTo>
                  <a:pt x="1269955" y="2143443"/>
                </a:lnTo>
                <a:lnTo>
                  <a:pt x="1223561" y="2150589"/>
                </a:lnTo>
                <a:lnTo>
                  <a:pt x="1176539" y="2155747"/>
                </a:lnTo>
                <a:lnTo>
                  <a:pt x="1128934" y="2158875"/>
                </a:lnTo>
                <a:lnTo>
                  <a:pt x="1080789" y="2159927"/>
                </a:lnTo>
                <a:close/>
              </a:path>
            </a:pathLst>
          </a:custGeom>
          <a:solidFill>
            <a:srgbClr val="EDC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1646561" y="6597344"/>
            <a:ext cx="1184275" cy="849630"/>
          </a:xfrm>
          <a:custGeom>
            <a:avLst/>
            <a:gdLst/>
            <a:ahLst/>
            <a:cxnLst/>
            <a:rect l="l" t="t" r="r" b="b"/>
            <a:pathLst>
              <a:path w="1184275" h="849629">
                <a:moveTo>
                  <a:pt x="1183881" y="605129"/>
                </a:moveTo>
                <a:lnTo>
                  <a:pt x="1085024" y="516610"/>
                </a:lnTo>
                <a:lnTo>
                  <a:pt x="1048715" y="328587"/>
                </a:lnTo>
                <a:lnTo>
                  <a:pt x="1047254" y="141859"/>
                </a:lnTo>
                <a:lnTo>
                  <a:pt x="1052918" y="57200"/>
                </a:lnTo>
                <a:lnTo>
                  <a:pt x="598919" y="1714"/>
                </a:lnTo>
                <a:lnTo>
                  <a:pt x="598919" y="0"/>
                </a:lnTo>
                <a:lnTo>
                  <a:pt x="591934" y="863"/>
                </a:lnTo>
                <a:lnTo>
                  <a:pt x="584949" y="0"/>
                </a:lnTo>
                <a:lnTo>
                  <a:pt x="584949" y="1714"/>
                </a:lnTo>
                <a:lnTo>
                  <a:pt x="130962" y="57200"/>
                </a:lnTo>
                <a:lnTo>
                  <a:pt x="136626" y="141859"/>
                </a:lnTo>
                <a:lnTo>
                  <a:pt x="135153" y="328587"/>
                </a:lnTo>
                <a:lnTo>
                  <a:pt x="98856" y="516610"/>
                </a:lnTo>
                <a:lnTo>
                  <a:pt x="0" y="605129"/>
                </a:lnTo>
                <a:lnTo>
                  <a:pt x="33286" y="651497"/>
                </a:lnTo>
                <a:lnTo>
                  <a:pt x="138684" y="749109"/>
                </a:lnTo>
                <a:lnTo>
                  <a:pt x="324472" y="835761"/>
                </a:lnTo>
                <a:lnTo>
                  <a:pt x="584949" y="848563"/>
                </a:lnTo>
                <a:lnTo>
                  <a:pt x="584949" y="849249"/>
                </a:lnTo>
                <a:lnTo>
                  <a:pt x="591934" y="848906"/>
                </a:lnTo>
                <a:lnTo>
                  <a:pt x="598919" y="849249"/>
                </a:lnTo>
                <a:lnTo>
                  <a:pt x="598919" y="848563"/>
                </a:lnTo>
                <a:lnTo>
                  <a:pt x="859409" y="835761"/>
                </a:lnTo>
                <a:lnTo>
                  <a:pt x="1045197" y="749109"/>
                </a:lnTo>
                <a:lnTo>
                  <a:pt x="1150594" y="651497"/>
                </a:lnTo>
                <a:lnTo>
                  <a:pt x="1183881" y="605129"/>
                </a:lnTo>
                <a:close/>
              </a:path>
            </a:pathLst>
          </a:custGeom>
          <a:solidFill>
            <a:srgbClr val="3F2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1590686" y="7341581"/>
            <a:ext cx="1261110" cy="810895"/>
          </a:xfrm>
          <a:custGeom>
            <a:avLst/>
            <a:gdLst/>
            <a:ahLst/>
            <a:cxnLst/>
            <a:rect l="l" t="t" r="r" b="b"/>
            <a:pathLst>
              <a:path w="1261109" h="810895">
                <a:moveTo>
                  <a:pt x="630512" y="810540"/>
                </a:moveTo>
                <a:lnTo>
                  <a:pt x="579585" y="809334"/>
                </a:lnTo>
                <a:lnTo>
                  <a:pt x="529288" y="805753"/>
                </a:lnTo>
                <a:lnTo>
                  <a:pt x="479673" y="799850"/>
                </a:lnTo>
                <a:lnTo>
                  <a:pt x="430793" y="791681"/>
                </a:lnTo>
                <a:lnTo>
                  <a:pt x="382703" y="781300"/>
                </a:lnTo>
                <a:lnTo>
                  <a:pt x="335455" y="768761"/>
                </a:lnTo>
                <a:lnTo>
                  <a:pt x="289103" y="754118"/>
                </a:lnTo>
                <a:lnTo>
                  <a:pt x="243699" y="737425"/>
                </a:lnTo>
                <a:lnTo>
                  <a:pt x="199297" y="718738"/>
                </a:lnTo>
                <a:lnTo>
                  <a:pt x="126572" y="682803"/>
                </a:lnTo>
                <a:lnTo>
                  <a:pt x="83003" y="657760"/>
                </a:lnTo>
                <a:lnTo>
                  <a:pt x="40788" y="630730"/>
                </a:lnTo>
                <a:lnTo>
                  <a:pt x="0" y="601767"/>
                </a:lnTo>
                <a:lnTo>
                  <a:pt x="4429" y="550152"/>
                </a:lnTo>
                <a:lnTo>
                  <a:pt x="12926" y="499805"/>
                </a:lnTo>
                <a:lnTo>
                  <a:pt x="25324" y="450893"/>
                </a:lnTo>
                <a:lnTo>
                  <a:pt x="41454" y="403585"/>
                </a:lnTo>
                <a:lnTo>
                  <a:pt x="61149" y="358047"/>
                </a:lnTo>
                <a:lnTo>
                  <a:pt x="84242" y="314447"/>
                </a:lnTo>
                <a:lnTo>
                  <a:pt x="110565" y="272954"/>
                </a:lnTo>
                <a:lnTo>
                  <a:pt x="139950" y="233734"/>
                </a:lnTo>
                <a:lnTo>
                  <a:pt x="172231" y="196955"/>
                </a:lnTo>
                <a:lnTo>
                  <a:pt x="207240" y="162785"/>
                </a:lnTo>
                <a:lnTo>
                  <a:pt x="244808" y="131391"/>
                </a:lnTo>
                <a:lnTo>
                  <a:pt x="284769" y="102942"/>
                </a:lnTo>
                <a:lnTo>
                  <a:pt x="328490" y="76735"/>
                </a:lnTo>
                <a:lnTo>
                  <a:pt x="374410" y="54055"/>
                </a:lnTo>
                <a:lnTo>
                  <a:pt x="422344" y="35086"/>
                </a:lnTo>
                <a:lnTo>
                  <a:pt x="472107" y="20011"/>
                </a:lnTo>
                <a:lnTo>
                  <a:pt x="523512" y="9016"/>
                </a:lnTo>
                <a:lnTo>
                  <a:pt x="576376" y="2284"/>
                </a:lnTo>
                <a:lnTo>
                  <a:pt x="630512" y="0"/>
                </a:lnTo>
                <a:lnTo>
                  <a:pt x="645078" y="166"/>
                </a:lnTo>
                <a:lnTo>
                  <a:pt x="688182" y="2613"/>
                </a:lnTo>
                <a:lnTo>
                  <a:pt x="740403" y="9529"/>
                </a:lnTo>
                <a:lnTo>
                  <a:pt x="791175" y="20601"/>
                </a:lnTo>
                <a:lnTo>
                  <a:pt x="840322" y="35655"/>
                </a:lnTo>
                <a:lnTo>
                  <a:pt x="887668" y="54513"/>
                </a:lnTo>
                <a:lnTo>
                  <a:pt x="933038" y="77000"/>
                </a:lnTo>
                <a:lnTo>
                  <a:pt x="976255" y="102942"/>
                </a:lnTo>
                <a:lnTo>
                  <a:pt x="1020275" y="134550"/>
                </a:lnTo>
                <a:lnTo>
                  <a:pt x="1061345" y="169726"/>
                </a:lnTo>
                <a:lnTo>
                  <a:pt x="1099241" y="208242"/>
                </a:lnTo>
                <a:lnTo>
                  <a:pt x="1133737" y="249871"/>
                </a:lnTo>
                <a:lnTo>
                  <a:pt x="1164610" y="294385"/>
                </a:lnTo>
                <a:lnTo>
                  <a:pt x="1191088" y="340491"/>
                </a:lnTo>
                <a:lnTo>
                  <a:pt x="1213677" y="388930"/>
                </a:lnTo>
                <a:lnTo>
                  <a:pt x="1232172" y="439489"/>
                </a:lnTo>
                <a:lnTo>
                  <a:pt x="1246366" y="491956"/>
                </a:lnTo>
                <a:lnTo>
                  <a:pt x="1256052" y="546120"/>
                </a:lnTo>
                <a:lnTo>
                  <a:pt x="1261024" y="601767"/>
                </a:lnTo>
                <a:lnTo>
                  <a:pt x="1220236" y="630740"/>
                </a:lnTo>
                <a:lnTo>
                  <a:pt x="1178021" y="657785"/>
                </a:lnTo>
                <a:lnTo>
                  <a:pt x="1134452" y="682832"/>
                </a:lnTo>
                <a:lnTo>
                  <a:pt x="1089598" y="705810"/>
                </a:lnTo>
                <a:lnTo>
                  <a:pt x="1017373" y="737425"/>
                </a:lnTo>
                <a:lnTo>
                  <a:pt x="971954" y="754118"/>
                </a:lnTo>
                <a:lnTo>
                  <a:pt x="925589" y="768761"/>
                </a:lnTo>
                <a:lnTo>
                  <a:pt x="878333" y="781300"/>
                </a:lnTo>
                <a:lnTo>
                  <a:pt x="830237" y="791681"/>
                </a:lnTo>
                <a:lnTo>
                  <a:pt x="781354" y="799850"/>
                </a:lnTo>
                <a:lnTo>
                  <a:pt x="731737" y="805753"/>
                </a:lnTo>
                <a:lnTo>
                  <a:pt x="681439" y="809334"/>
                </a:lnTo>
                <a:lnTo>
                  <a:pt x="630512" y="810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1875453" y="7090384"/>
            <a:ext cx="691515" cy="656590"/>
          </a:xfrm>
          <a:custGeom>
            <a:avLst/>
            <a:gdLst/>
            <a:ahLst/>
            <a:cxnLst/>
            <a:rect l="l" t="t" r="r" b="b"/>
            <a:pathLst>
              <a:path w="691515" h="656590">
                <a:moveTo>
                  <a:pt x="691476" y="354152"/>
                </a:moveTo>
                <a:lnTo>
                  <a:pt x="640003" y="323684"/>
                </a:lnTo>
                <a:lnTo>
                  <a:pt x="600024" y="304431"/>
                </a:lnTo>
                <a:lnTo>
                  <a:pt x="557695" y="287578"/>
                </a:lnTo>
                <a:lnTo>
                  <a:pt x="506641" y="271830"/>
                </a:lnTo>
                <a:lnTo>
                  <a:pt x="467423" y="262890"/>
                </a:lnTo>
                <a:lnTo>
                  <a:pt x="467271" y="262864"/>
                </a:lnTo>
                <a:lnTo>
                  <a:pt x="467271" y="109893"/>
                </a:lnTo>
                <a:lnTo>
                  <a:pt x="458597" y="67221"/>
                </a:lnTo>
                <a:lnTo>
                  <a:pt x="434975" y="32283"/>
                </a:lnTo>
                <a:lnTo>
                  <a:pt x="400037" y="8674"/>
                </a:lnTo>
                <a:lnTo>
                  <a:pt x="357365" y="0"/>
                </a:lnTo>
                <a:lnTo>
                  <a:pt x="334111" y="0"/>
                </a:lnTo>
                <a:lnTo>
                  <a:pt x="291452" y="8674"/>
                </a:lnTo>
                <a:lnTo>
                  <a:pt x="256540" y="32283"/>
                </a:lnTo>
                <a:lnTo>
                  <a:pt x="232943" y="67221"/>
                </a:lnTo>
                <a:lnTo>
                  <a:pt x="224282" y="109893"/>
                </a:lnTo>
                <a:lnTo>
                  <a:pt x="224282" y="263321"/>
                </a:lnTo>
                <a:lnTo>
                  <a:pt x="187337" y="271221"/>
                </a:lnTo>
                <a:lnTo>
                  <a:pt x="137566" y="286296"/>
                </a:lnTo>
                <a:lnTo>
                  <a:pt x="89636" y="305257"/>
                </a:lnTo>
                <a:lnTo>
                  <a:pt x="43713" y="327939"/>
                </a:lnTo>
                <a:lnTo>
                  <a:pt x="0" y="354152"/>
                </a:lnTo>
                <a:lnTo>
                  <a:pt x="1549" y="364528"/>
                </a:lnTo>
                <a:lnTo>
                  <a:pt x="22466" y="438912"/>
                </a:lnTo>
                <a:lnTo>
                  <a:pt x="42392" y="479971"/>
                </a:lnTo>
                <a:lnTo>
                  <a:pt x="67310" y="517817"/>
                </a:lnTo>
                <a:lnTo>
                  <a:pt x="96812" y="552005"/>
                </a:lnTo>
                <a:lnTo>
                  <a:pt x="130454" y="582117"/>
                </a:lnTo>
                <a:lnTo>
                  <a:pt x="167817" y="607733"/>
                </a:lnTo>
                <a:lnTo>
                  <a:pt x="208457" y="628396"/>
                </a:lnTo>
                <a:lnTo>
                  <a:pt x="251942" y="643686"/>
                </a:lnTo>
                <a:lnTo>
                  <a:pt x="297840" y="653173"/>
                </a:lnTo>
                <a:lnTo>
                  <a:pt x="345744" y="656437"/>
                </a:lnTo>
                <a:lnTo>
                  <a:pt x="395528" y="652919"/>
                </a:lnTo>
                <a:lnTo>
                  <a:pt x="443141" y="642670"/>
                </a:lnTo>
                <a:lnTo>
                  <a:pt x="488086" y="626186"/>
                </a:lnTo>
                <a:lnTo>
                  <a:pt x="529894" y="603961"/>
                </a:lnTo>
                <a:lnTo>
                  <a:pt x="568083" y="576478"/>
                </a:lnTo>
                <a:lnTo>
                  <a:pt x="602157" y="544220"/>
                </a:lnTo>
                <a:lnTo>
                  <a:pt x="634822" y="503059"/>
                </a:lnTo>
                <a:lnTo>
                  <a:pt x="661035" y="457200"/>
                </a:lnTo>
                <a:lnTo>
                  <a:pt x="680148" y="407327"/>
                </a:lnTo>
                <a:lnTo>
                  <a:pt x="691476" y="354152"/>
                </a:lnTo>
                <a:close/>
              </a:path>
            </a:pathLst>
          </a:custGeom>
          <a:solidFill>
            <a:srgbClr val="F69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2099735" y="7090381"/>
            <a:ext cx="243204" cy="268605"/>
          </a:xfrm>
          <a:custGeom>
            <a:avLst/>
            <a:gdLst/>
            <a:ahLst/>
            <a:cxnLst/>
            <a:rect l="l" t="t" r="r" b="b"/>
            <a:pathLst>
              <a:path w="243204" h="268604">
                <a:moveTo>
                  <a:pt x="129653" y="268048"/>
                </a:moveTo>
                <a:lnTo>
                  <a:pt x="95652" y="265702"/>
                </a:lnTo>
                <a:lnTo>
                  <a:pt x="62607" y="258876"/>
                </a:lnTo>
                <a:lnTo>
                  <a:pt x="30671" y="247886"/>
                </a:lnTo>
                <a:lnTo>
                  <a:pt x="0" y="233046"/>
                </a:lnTo>
                <a:lnTo>
                  <a:pt x="0" y="109887"/>
                </a:lnTo>
                <a:lnTo>
                  <a:pt x="8664" y="67217"/>
                </a:lnTo>
                <a:lnTo>
                  <a:pt x="32258" y="32276"/>
                </a:lnTo>
                <a:lnTo>
                  <a:pt x="67181" y="8669"/>
                </a:lnTo>
                <a:lnTo>
                  <a:pt x="109833" y="0"/>
                </a:lnTo>
                <a:lnTo>
                  <a:pt x="133094" y="0"/>
                </a:lnTo>
                <a:lnTo>
                  <a:pt x="175757" y="8669"/>
                </a:lnTo>
                <a:lnTo>
                  <a:pt x="210704" y="32276"/>
                </a:lnTo>
                <a:lnTo>
                  <a:pt x="234321" y="67217"/>
                </a:lnTo>
                <a:lnTo>
                  <a:pt x="242997" y="109887"/>
                </a:lnTo>
                <a:lnTo>
                  <a:pt x="242997" y="236278"/>
                </a:lnTo>
                <a:lnTo>
                  <a:pt x="215512" y="249713"/>
                </a:lnTo>
                <a:lnTo>
                  <a:pt x="187357" y="259693"/>
                </a:lnTo>
                <a:lnTo>
                  <a:pt x="158686" y="265907"/>
                </a:lnTo>
                <a:lnTo>
                  <a:pt x="129653" y="268048"/>
                </a:lnTo>
                <a:close/>
              </a:path>
            </a:pathLst>
          </a:custGeom>
          <a:solidFill>
            <a:srgbClr val="F47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2579901" y="6778065"/>
            <a:ext cx="161290" cy="274320"/>
          </a:xfrm>
          <a:custGeom>
            <a:avLst/>
            <a:gdLst/>
            <a:ahLst/>
            <a:cxnLst/>
            <a:rect l="l" t="t" r="r" b="b"/>
            <a:pathLst>
              <a:path w="161290" h="274320">
                <a:moveTo>
                  <a:pt x="16013" y="274082"/>
                </a:moveTo>
                <a:lnTo>
                  <a:pt x="0" y="233081"/>
                </a:lnTo>
                <a:lnTo>
                  <a:pt x="2973" y="180749"/>
                </a:lnTo>
                <a:lnTo>
                  <a:pt x="18043" y="124998"/>
                </a:lnTo>
                <a:lnTo>
                  <a:pt x="38320" y="73740"/>
                </a:lnTo>
                <a:lnTo>
                  <a:pt x="56915" y="34886"/>
                </a:lnTo>
                <a:lnTo>
                  <a:pt x="97227" y="0"/>
                </a:lnTo>
                <a:lnTo>
                  <a:pt x="120368" y="1186"/>
                </a:lnTo>
                <a:lnTo>
                  <a:pt x="142638" y="16349"/>
                </a:lnTo>
                <a:lnTo>
                  <a:pt x="152490" y="32984"/>
                </a:lnTo>
                <a:lnTo>
                  <a:pt x="160754" y="64648"/>
                </a:lnTo>
                <a:lnTo>
                  <a:pt x="157793" y="110429"/>
                </a:lnTo>
                <a:lnTo>
                  <a:pt x="133967" y="169421"/>
                </a:lnTo>
                <a:lnTo>
                  <a:pt x="96143" y="219600"/>
                </a:lnTo>
                <a:lnTo>
                  <a:pt x="57751" y="251819"/>
                </a:lnTo>
                <a:lnTo>
                  <a:pt x="16012" y="274082"/>
                </a:lnTo>
                <a:close/>
              </a:path>
            </a:pathLst>
          </a:custGeom>
          <a:solidFill>
            <a:srgbClr val="F69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bg 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62386" y="6822951"/>
            <a:ext cx="135856" cy="192761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11720400" y="6778065"/>
            <a:ext cx="161290" cy="274320"/>
          </a:xfrm>
          <a:custGeom>
            <a:avLst/>
            <a:gdLst/>
            <a:ahLst/>
            <a:cxnLst/>
            <a:rect l="l" t="t" r="r" b="b"/>
            <a:pathLst>
              <a:path w="161290" h="274320">
                <a:moveTo>
                  <a:pt x="144802" y="274082"/>
                </a:moveTo>
                <a:lnTo>
                  <a:pt x="103063" y="251819"/>
                </a:lnTo>
                <a:lnTo>
                  <a:pt x="64671" y="219600"/>
                </a:lnTo>
                <a:lnTo>
                  <a:pt x="26847" y="169421"/>
                </a:lnTo>
                <a:lnTo>
                  <a:pt x="2981" y="110429"/>
                </a:lnTo>
                <a:lnTo>
                  <a:pt x="0" y="64648"/>
                </a:lnTo>
                <a:lnTo>
                  <a:pt x="8257" y="32984"/>
                </a:lnTo>
                <a:lnTo>
                  <a:pt x="18107" y="16349"/>
                </a:lnTo>
                <a:lnTo>
                  <a:pt x="40377" y="1186"/>
                </a:lnTo>
                <a:lnTo>
                  <a:pt x="63519" y="0"/>
                </a:lnTo>
                <a:lnTo>
                  <a:pt x="82879" y="6988"/>
                </a:lnTo>
                <a:lnTo>
                  <a:pt x="122443" y="73740"/>
                </a:lnTo>
                <a:lnTo>
                  <a:pt x="142737" y="124998"/>
                </a:lnTo>
                <a:lnTo>
                  <a:pt x="157824" y="180749"/>
                </a:lnTo>
                <a:lnTo>
                  <a:pt x="160810" y="233081"/>
                </a:lnTo>
                <a:lnTo>
                  <a:pt x="144802" y="274082"/>
                </a:lnTo>
                <a:close/>
              </a:path>
            </a:pathLst>
          </a:custGeom>
          <a:solidFill>
            <a:srgbClr val="F69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62862" y="6822951"/>
            <a:ext cx="135840" cy="192761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11796521" y="6303290"/>
            <a:ext cx="869950" cy="1016635"/>
          </a:xfrm>
          <a:custGeom>
            <a:avLst/>
            <a:gdLst/>
            <a:ahLst/>
            <a:cxnLst/>
            <a:rect l="l" t="t" r="r" b="b"/>
            <a:pathLst>
              <a:path w="869950" h="1016634">
                <a:moveTo>
                  <a:pt x="434999" y="1016424"/>
                </a:moveTo>
                <a:lnTo>
                  <a:pt x="393117" y="1013622"/>
                </a:lnTo>
                <a:lnTo>
                  <a:pt x="352358" y="1005451"/>
                </a:lnTo>
                <a:lnTo>
                  <a:pt x="312906" y="992261"/>
                </a:lnTo>
                <a:lnTo>
                  <a:pt x="274943" y="974404"/>
                </a:lnTo>
                <a:lnTo>
                  <a:pt x="238652" y="952231"/>
                </a:lnTo>
                <a:lnTo>
                  <a:pt x="204215" y="926093"/>
                </a:lnTo>
                <a:lnTo>
                  <a:pt x="171815" y="896341"/>
                </a:lnTo>
                <a:lnTo>
                  <a:pt x="141635" y="863326"/>
                </a:lnTo>
                <a:lnTo>
                  <a:pt x="113856" y="827399"/>
                </a:lnTo>
                <a:lnTo>
                  <a:pt x="88662" y="788912"/>
                </a:lnTo>
                <a:lnTo>
                  <a:pt x="66234" y="748216"/>
                </a:lnTo>
                <a:lnTo>
                  <a:pt x="46756" y="705661"/>
                </a:lnTo>
                <a:lnTo>
                  <a:pt x="30411" y="661599"/>
                </a:lnTo>
                <a:lnTo>
                  <a:pt x="17380" y="616381"/>
                </a:lnTo>
                <a:lnTo>
                  <a:pt x="7846" y="570358"/>
                </a:lnTo>
                <a:lnTo>
                  <a:pt x="1991" y="523881"/>
                </a:lnTo>
                <a:lnTo>
                  <a:pt x="0" y="477302"/>
                </a:lnTo>
                <a:lnTo>
                  <a:pt x="2246" y="428505"/>
                </a:lnTo>
                <a:lnTo>
                  <a:pt x="8840" y="381117"/>
                </a:lnTo>
                <a:lnTo>
                  <a:pt x="19562" y="335377"/>
                </a:lnTo>
                <a:lnTo>
                  <a:pt x="34194" y="291526"/>
                </a:lnTo>
                <a:lnTo>
                  <a:pt x="52515" y="249803"/>
                </a:lnTo>
                <a:lnTo>
                  <a:pt x="74309" y="210450"/>
                </a:lnTo>
                <a:lnTo>
                  <a:pt x="99354" y="173705"/>
                </a:lnTo>
                <a:lnTo>
                  <a:pt x="127434" y="139809"/>
                </a:lnTo>
                <a:lnTo>
                  <a:pt x="158327" y="109001"/>
                </a:lnTo>
                <a:lnTo>
                  <a:pt x="191817" y="81523"/>
                </a:lnTo>
                <a:lnTo>
                  <a:pt x="227683" y="57613"/>
                </a:lnTo>
                <a:lnTo>
                  <a:pt x="265707" y="37512"/>
                </a:lnTo>
                <a:lnTo>
                  <a:pt x="305669" y="21460"/>
                </a:lnTo>
                <a:lnTo>
                  <a:pt x="347351" y="9698"/>
                </a:lnTo>
                <a:lnTo>
                  <a:pt x="390534" y="2464"/>
                </a:lnTo>
                <a:lnTo>
                  <a:pt x="434999" y="0"/>
                </a:lnTo>
                <a:lnTo>
                  <a:pt x="479475" y="2464"/>
                </a:lnTo>
                <a:lnTo>
                  <a:pt x="522664" y="9698"/>
                </a:lnTo>
                <a:lnTo>
                  <a:pt x="564349" y="21460"/>
                </a:lnTo>
                <a:lnTo>
                  <a:pt x="604310" y="37512"/>
                </a:lnTo>
                <a:lnTo>
                  <a:pt x="642330" y="57613"/>
                </a:lnTo>
                <a:lnTo>
                  <a:pt x="678190" y="81523"/>
                </a:lnTo>
                <a:lnTo>
                  <a:pt x="711672" y="109001"/>
                </a:lnTo>
                <a:lnTo>
                  <a:pt x="742557" y="139809"/>
                </a:lnTo>
                <a:lnTo>
                  <a:pt x="770626" y="173705"/>
                </a:lnTo>
                <a:lnTo>
                  <a:pt x="795661" y="210450"/>
                </a:lnTo>
                <a:lnTo>
                  <a:pt x="817444" y="249803"/>
                </a:lnTo>
                <a:lnTo>
                  <a:pt x="835757" y="291526"/>
                </a:lnTo>
                <a:lnTo>
                  <a:pt x="850380" y="335377"/>
                </a:lnTo>
                <a:lnTo>
                  <a:pt x="861096" y="381117"/>
                </a:lnTo>
                <a:lnTo>
                  <a:pt x="867685" y="428505"/>
                </a:lnTo>
                <a:lnTo>
                  <a:pt x="869931" y="477302"/>
                </a:lnTo>
                <a:lnTo>
                  <a:pt x="867526" y="526430"/>
                </a:lnTo>
                <a:lnTo>
                  <a:pt x="860500" y="575511"/>
                </a:lnTo>
                <a:lnTo>
                  <a:pt x="849136" y="624114"/>
                </a:lnTo>
                <a:lnTo>
                  <a:pt x="833715" y="671808"/>
                </a:lnTo>
                <a:lnTo>
                  <a:pt x="814520" y="718163"/>
                </a:lnTo>
                <a:lnTo>
                  <a:pt x="791833" y="762747"/>
                </a:lnTo>
                <a:lnTo>
                  <a:pt x="765936" y="805129"/>
                </a:lnTo>
                <a:lnTo>
                  <a:pt x="737111" y="844879"/>
                </a:lnTo>
                <a:lnTo>
                  <a:pt x="705642" y="881567"/>
                </a:lnTo>
                <a:lnTo>
                  <a:pt x="671809" y="914760"/>
                </a:lnTo>
                <a:lnTo>
                  <a:pt x="635896" y="944029"/>
                </a:lnTo>
                <a:lnTo>
                  <a:pt x="598185" y="968942"/>
                </a:lnTo>
                <a:lnTo>
                  <a:pt x="558957" y="989069"/>
                </a:lnTo>
                <a:lnTo>
                  <a:pt x="518495" y="1003979"/>
                </a:lnTo>
                <a:lnTo>
                  <a:pt x="477082" y="1013241"/>
                </a:lnTo>
                <a:lnTo>
                  <a:pt x="434999" y="1016424"/>
                </a:lnTo>
                <a:close/>
              </a:path>
            </a:pathLst>
          </a:custGeom>
          <a:solidFill>
            <a:srgbClr val="F69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1777180" y="6206057"/>
            <a:ext cx="921385" cy="619125"/>
          </a:xfrm>
          <a:custGeom>
            <a:avLst/>
            <a:gdLst/>
            <a:ahLst/>
            <a:cxnLst/>
            <a:rect l="l" t="t" r="r" b="b"/>
            <a:pathLst>
              <a:path w="921384" h="619125">
                <a:moveTo>
                  <a:pt x="920762" y="482307"/>
                </a:moveTo>
                <a:lnTo>
                  <a:pt x="918654" y="372579"/>
                </a:lnTo>
                <a:lnTo>
                  <a:pt x="911999" y="332333"/>
                </a:lnTo>
                <a:lnTo>
                  <a:pt x="900912" y="293420"/>
                </a:lnTo>
                <a:lnTo>
                  <a:pt x="885469" y="256260"/>
                </a:lnTo>
                <a:lnTo>
                  <a:pt x="865759" y="221246"/>
                </a:lnTo>
                <a:lnTo>
                  <a:pt x="841883" y="188785"/>
                </a:lnTo>
                <a:lnTo>
                  <a:pt x="813930" y="159308"/>
                </a:lnTo>
                <a:lnTo>
                  <a:pt x="781977" y="133197"/>
                </a:lnTo>
                <a:lnTo>
                  <a:pt x="746137" y="110883"/>
                </a:lnTo>
                <a:lnTo>
                  <a:pt x="706488" y="92773"/>
                </a:lnTo>
                <a:lnTo>
                  <a:pt x="663117" y="79260"/>
                </a:lnTo>
                <a:lnTo>
                  <a:pt x="616127" y="70777"/>
                </a:lnTo>
                <a:lnTo>
                  <a:pt x="565607" y="67716"/>
                </a:lnTo>
                <a:lnTo>
                  <a:pt x="511644" y="70485"/>
                </a:lnTo>
                <a:lnTo>
                  <a:pt x="507898" y="71081"/>
                </a:lnTo>
                <a:lnTo>
                  <a:pt x="507809" y="67475"/>
                </a:lnTo>
                <a:lnTo>
                  <a:pt x="477393" y="8458"/>
                </a:lnTo>
                <a:lnTo>
                  <a:pt x="438061" y="0"/>
                </a:lnTo>
                <a:lnTo>
                  <a:pt x="416204" y="635"/>
                </a:lnTo>
                <a:lnTo>
                  <a:pt x="362864" y="8039"/>
                </a:lnTo>
                <a:lnTo>
                  <a:pt x="300596" y="24701"/>
                </a:lnTo>
                <a:lnTo>
                  <a:pt x="234048" y="51904"/>
                </a:lnTo>
                <a:lnTo>
                  <a:pt x="167881" y="90932"/>
                </a:lnTo>
                <a:lnTo>
                  <a:pt x="136398" y="115290"/>
                </a:lnTo>
                <a:lnTo>
                  <a:pt x="106768" y="143078"/>
                </a:lnTo>
                <a:lnTo>
                  <a:pt x="79565" y="174472"/>
                </a:lnTo>
                <a:lnTo>
                  <a:pt x="55372" y="209638"/>
                </a:lnTo>
                <a:lnTo>
                  <a:pt x="34772" y="248716"/>
                </a:lnTo>
                <a:lnTo>
                  <a:pt x="18351" y="291871"/>
                </a:lnTo>
                <a:lnTo>
                  <a:pt x="6705" y="339280"/>
                </a:lnTo>
                <a:lnTo>
                  <a:pt x="381" y="391083"/>
                </a:lnTo>
                <a:lnTo>
                  <a:pt x="0" y="447459"/>
                </a:lnTo>
                <a:lnTo>
                  <a:pt x="6121" y="508558"/>
                </a:lnTo>
                <a:lnTo>
                  <a:pt x="19342" y="574535"/>
                </a:lnTo>
                <a:lnTo>
                  <a:pt x="44526" y="525056"/>
                </a:lnTo>
                <a:lnTo>
                  <a:pt x="125247" y="414108"/>
                </a:lnTo>
                <a:lnTo>
                  <a:pt x="269252" y="298018"/>
                </a:lnTo>
                <a:lnTo>
                  <a:pt x="457733" y="241071"/>
                </a:lnTo>
                <a:lnTo>
                  <a:pt x="460260" y="264210"/>
                </a:lnTo>
                <a:lnTo>
                  <a:pt x="493496" y="382066"/>
                </a:lnTo>
                <a:lnTo>
                  <a:pt x="511086" y="422757"/>
                </a:lnTo>
                <a:lnTo>
                  <a:pt x="572871" y="510324"/>
                </a:lnTo>
                <a:lnTo>
                  <a:pt x="692365" y="593001"/>
                </a:lnTo>
                <a:lnTo>
                  <a:pt x="883069" y="619036"/>
                </a:lnTo>
                <a:lnTo>
                  <a:pt x="891184" y="604266"/>
                </a:lnTo>
                <a:lnTo>
                  <a:pt x="907681" y="559117"/>
                </a:lnTo>
                <a:lnTo>
                  <a:pt x="920762" y="482307"/>
                </a:lnTo>
                <a:close/>
              </a:path>
            </a:pathLst>
          </a:custGeom>
          <a:solidFill>
            <a:srgbClr val="3F2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1488" y="7587563"/>
            <a:ext cx="2253890" cy="2701634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14884499" y="7657563"/>
            <a:ext cx="2894330" cy="2631440"/>
          </a:xfrm>
          <a:custGeom>
            <a:avLst/>
            <a:gdLst/>
            <a:ahLst/>
            <a:cxnLst/>
            <a:rect l="l" t="t" r="r" b="b"/>
            <a:pathLst>
              <a:path w="2894330" h="2631440">
                <a:moveTo>
                  <a:pt x="2894132" y="2631362"/>
                </a:moveTo>
                <a:lnTo>
                  <a:pt x="0" y="2631362"/>
                </a:lnTo>
                <a:lnTo>
                  <a:pt x="0" y="2438730"/>
                </a:lnTo>
                <a:lnTo>
                  <a:pt x="2894132" y="2438730"/>
                </a:lnTo>
                <a:lnTo>
                  <a:pt x="2894132" y="2631362"/>
                </a:lnTo>
                <a:close/>
              </a:path>
              <a:path w="2894330" h="2631440">
                <a:moveTo>
                  <a:pt x="2028776" y="1344038"/>
                </a:moveTo>
                <a:lnTo>
                  <a:pt x="762305" y="1326666"/>
                </a:lnTo>
                <a:lnTo>
                  <a:pt x="785356" y="1268916"/>
                </a:lnTo>
                <a:lnTo>
                  <a:pt x="805810" y="1212537"/>
                </a:lnTo>
                <a:lnTo>
                  <a:pt x="823563" y="1158395"/>
                </a:lnTo>
                <a:lnTo>
                  <a:pt x="839045" y="1105744"/>
                </a:lnTo>
                <a:lnTo>
                  <a:pt x="852327" y="1054914"/>
                </a:lnTo>
                <a:lnTo>
                  <a:pt x="863575" y="1005964"/>
                </a:lnTo>
                <a:lnTo>
                  <a:pt x="872949" y="958954"/>
                </a:lnTo>
                <a:lnTo>
                  <a:pt x="880612" y="913946"/>
                </a:lnTo>
                <a:lnTo>
                  <a:pt x="886728" y="870998"/>
                </a:lnTo>
                <a:lnTo>
                  <a:pt x="891458" y="830172"/>
                </a:lnTo>
                <a:lnTo>
                  <a:pt x="894966" y="791527"/>
                </a:lnTo>
                <a:lnTo>
                  <a:pt x="899592" y="695236"/>
                </a:lnTo>
                <a:lnTo>
                  <a:pt x="900083" y="637695"/>
                </a:lnTo>
                <a:lnTo>
                  <a:pt x="899671" y="582519"/>
                </a:lnTo>
                <a:lnTo>
                  <a:pt x="899145" y="529728"/>
                </a:lnTo>
                <a:lnTo>
                  <a:pt x="899290" y="479343"/>
                </a:lnTo>
                <a:lnTo>
                  <a:pt x="900894" y="431383"/>
                </a:lnTo>
                <a:lnTo>
                  <a:pt x="904743" y="385868"/>
                </a:lnTo>
                <a:lnTo>
                  <a:pt x="911624" y="342819"/>
                </a:lnTo>
                <a:lnTo>
                  <a:pt x="922324" y="302254"/>
                </a:lnTo>
                <a:lnTo>
                  <a:pt x="937630" y="264194"/>
                </a:lnTo>
                <a:lnTo>
                  <a:pt x="958328" y="228659"/>
                </a:lnTo>
                <a:lnTo>
                  <a:pt x="985206" y="195669"/>
                </a:lnTo>
                <a:lnTo>
                  <a:pt x="1033003" y="155526"/>
                </a:lnTo>
                <a:lnTo>
                  <a:pt x="1084051" y="127517"/>
                </a:lnTo>
                <a:lnTo>
                  <a:pt x="1134698" y="109378"/>
                </a:lnTo>
                <a:lnTo>
                  <a:pt x="1181306" y="98839"/>
                </a:lnTo>
                <a:lnTo>
                  <a:pt x="1197842" y="90663"/>
                </a:lnTo>
                <a:lnTo>
                  <a:pt x="1254941" y="65194"/>
                </a:lnTo>
                <a:lnTo>
                  <a:pt x="1293438" y="50239"/>
                </a:lnTo>
                <a:lnTo>
                  <a:pt x="1337188" y="35362"/>
                </a:lnTo>
                <a:lnTo>
                  <a:pt x="1385157" y="21730"/>
                </a:lnTo>
                <a:lnTo>
                  <a:pt x="1436312" y="10514"/>
                </a:lnTo>
                <a:lnTo>
                  <a:pt x="1489619" y="2881"/>
                </a:lnTo>
                <a:lnTo>
                  <a:pt x="1544044" y="0"/>
                </a:lnTo>
                <a:lnTo>
                  <a:pt x="1598554" y="3039"/>
                </a:lnTo>
                <a:lnTo>
                  <a:pt x="1652115" y="13168"/>
                </a:lnTo>
                <a:lnTo>
                  <a:pt x="1703693" y="31554"/>
                </a:lnTo>
                <a:lnTo>
                  <a:pt x="1752255" y="59367"/>
                </a:lnTo>
                <a:lnTo>
                  <a:pt x="1789936" y="91118"/>
                </a:lnTo>
                <a:lnTo>
                  <a:pt x="1820814" y="127518"/>
                </a:lnTo>
                <a:lnTo>
                  <a:pt x="1845999" y="168253"/>
                </a:lnTo>
                <a:lnTo>
                  <a:pt x="1866605" y="213011"/>
                </a:lnTo>
                <a:lnTo>
                  <a:pt x="1883744" y="261480"/>
                </a:lnTo>
                <a:lnTo>
                  <a:pt x="1898528" y="313347"/>
                </a:lnTo>
                <a:lnTo>
                  <a:pt x="1912068" y="368297"/>
                </a:lnTo>
                <a:lnTo>
                  <a:pt x="1928467" y="441508"/>
                </a:lnTo>
                <a:lnTo>
                  <a:pt x="1936689" y="480782"/>
                </a:lnTo>
                <a:lnTo>
                  <a:pt x="1944863" y="521826"/>
                </a:lnTo>
                <a:lnTo>
                  <a:pt x="1952939" y="564629"/>
                </a:lnTo>
                <a:lnTo>
                  <a:pt x="1960870" y="609184"/>
                </a:lnTo>
                <a:lnTo>
                  <a:pt x="1968608" y="655483"/>
                </a:lnTo>
                <a:lnTo>
                  <a:pt x="1976103" y="703517"/>
                </a:lnTo>
                <a:lnTo>
                  <a:pt x="1983308" y="753279"/>
                </a:lnTo>
                <a:lnTo>
                  <a:pt x="1990175" y="804758"/>
                </a:lnTo>
                <a:lnTo>
                  <a:pt x="1996654" y="857948"/>
                </a:lnTo>
                <a:lnTo>
                  <a:pt x="2002699" y="912840"/>
                </a:lnTo>
                <a:lnTo>
                  <a:pt x="2008261" y="969426"/>
                </a:lnTo>
                <a:lnTo>
                  <a:pt x="2013290" y="1027696"/>
                </a:lnTo>
                <a:lnTo>
                  <a:pt x="2017740" y="1087644"/>
                </a:lnTo>
                <a:lnTo>
                  <a:pt x="2021562" y="1149261"/>
                </a:lnTo>
                <a:lnTo>
                  <a:pt x="2024717" y="1212805"/>
                </a:lnTo>
                <a:lnTo>
                  <a:pt x="2027128" y="1277466"/>
                </a:lnTo>
                <a:lnTo>
                  <a:pt x="2028776" y="1344038"/>
                </a:lnTo>
                <a:close/>
              </a:path>
            </a:pathLst>
          </a:custGeom>
          <a:solidFill>
            <a:srgbClr val="293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5139477" y="8853191"/>
            <a:ext cx="2143760" cy="1243965"/>
          </a:xfrm>
          <a:custGeom>
            <a:avLst/>
            <a:gdLst/>
            <a:ahLst/>
            <a:cxnLst/>
            <a:rect l="l" t="t" r="r" b="b"/>
            <a:pathLst>
              <a:path w="2143759" h="1243965">
                <a:moveTo>
                  <a:pt x="275473" y="1243636"/>
                </a:moveTo>
                <a:lnTo>
                  <a:pt x="29962" y="1243636"/>
                </a:lnTo>
                <a:lnTo>
                  <a:pt x="19219" y="1214309"/>
                </a:lnTo>
                <a:lnTo>
                  <a:pt x="8673" y="1175216"/>
                </a:lnTo>
                <a:lnTo>
                  <a:pt x="1282" y="1127438"/>
                </a:lnTo>
                <a:lnTo>
                  <a:pt x="0" y="1072056"/>
                </a:lnTo>
                <a:lnTo>
                  <a:pt x="5896" y="1021661"/>
                </a:lnTo>
                <a:lnTo>
                  <a:pt x="16426" y="978315"/>
                </a:lnTo>
                <a:lnTo>
                  <a:pt x="41524" y="915751"/>
                </a:lnTo>
                <a:lnTo>
                  <a:pt x="61192" y="875049"/>
                </a:lnTo>
                <a:lnTo>
                  <a:pt x="81555" y="833871"/>
                </a:lnTo>
                <a:lnTo>
                  <a:pt x="102621" y="792238"/>
                </a:lnTo>
                <a:lnTo>
                  <a:pt x="124395" y="750166"/>
                </a:lnTo>
                <a:lnTo>
                  <a:pt x="146885" y="707676"/>
                </a:lnTo>
                <a:lnTo>
                  <a:pt x="170096" y="664785"/>
                </a:lnTo>
                <a:lnTo>
                  <a:pt x="194036" y="621511"/>
                </a:lnTo>
                <a:lnTo>
                  <a:pt x="218711" y="577874"/>
                </a:lnTo>
                <a:lnTo>
                  <a:pt x="247342" y="528515"/>
                </a:lnTo>
                <a:lnTo>
                  <a:pt x="276126" y="480224"/>
                </a:lnTo>
                <a:lnTo>
                  <a:pt x="305024" y="432995"/>
                </a:lnTo>
                <a:lnTo>
                  <a:pt x="333998" y="386821"/>
                </a:lnTo>
                <a:lnTo>
                  <a:pt x="363011" y="341695"/>
                </a:lnTo>
                <a:lnTo>
                  <a:pt x="392024" y="297612"/>
                </a:lnTo>
                <a:lnTo>
                  <a:pt x="421000" y="254564"/>
                </a:lnTo>
                <a:lnTo>
                  <a:pt x="449901" y="212546"/>
                </a:lnTo>
                <a:lnTo>
                  <a:pt x="478690" y="171551"/>
                </a:lnTo>
                <a:lnTo>
                  <a:pt x="507327" y="131573"/>
                </a:lnTo>
                <a:lnTo>
                  <a:pt x="539756" y="111534"/>
                </a:lnTo>
                <a:lnTo>
                  <a:pt x="576326" y="91248"/>
                </a:lnTo>
                <a:lnTo>
                  <a:pt x="617036" y="71255"/>
                </a:lnTo>
                <a:lnTo>
                  <a:pt x="661883" y="52094"/>
                </a:lnTo>
                <a:lnTo>
                  <a:pt x="720303" y="31746"/>
                </a:lnTo>
                <a:lnTo>
                  <a:pt x="775120" y="16773"/>
                </a:lnTo>
                <a:lnTo>
                  <a:pt x="825500" y="6437"/>
                </a:lnTo>
                <a:lnTo>
                  <a:pt x="870613" y="0"/>
                </a:lnTo>
                <a:lnTo>
                  <a:pt x="1499372" y="34209"/>
                </a:lnTo>
                <a:lnTo>
                  <a:pt x="1573964" y="57432"/>
                </a:lnTo>
                <a:lnTo>
                  <a:pt x="1614189" y="72026"/>
                </a:lnTo>
                <a:lnTo>
                  <a:pt x="1656043" y="88935"/>
                </a:lnTo>
                <a:lnTo>
                  <a:pt x="1718013" y="117755"/>
                </a:lnTo>
                <a:lnTo>
                  <a:pt x="1773284" y="147362"/>
                </a:lnTo>
                <a:lnTo>
                  <a:pt x="1803578" y="172227"/>
                </a:lnTo>
                <a:lnTo>
                  <a:pt x="1823228" y="205789"/>
                </a:lnTo>
                <a:lnTo>
                  <a:pt x="1841540" y="254564"/>
                </a:lnTo>
                <a:lnTo>
                  <a:pt x="1859568" y="303453"/>
                </a:lnTo>
                <a:lnTo>
                  <a:pt x="1877545" y="353112"/>
                </a:lnTo>
                <a:lnTo>
                  <a:pt x="1895394" y="403352"/>
                </a:lnTo>
                <a:lnTo>
                  <a:pt x="1913116" y="454195"/>
                </a:lnTo>
                <a:lnTo>
                  <a:pt x="1930632" y="505488"/>
                </a:lnTo>
                <a:lnTo>
                  <a:pt x="1947700" y="556542"/>
                </a:lnTo>
                <a:lnTo>
                  <a:pt x="1964326" y="607353"/>
                </a:lnTo>
                <a:lnTo>
                  <a:pt x="1980516" y="657916"/>
                </a:lnTo>
                <a:lnTo>
                  <a:pt x="1996332" y="708400"/>
                </a:lnTo>
                <a:lnTo>
                  <a:pt x="611939" y="708400"/>
                </a:lnTo>
                <a:lnTo>
                  <a:pt x="523633" y="855762"/>
                </a:lnTo>
                <a:lnTo>
                  <a:pt x="358542" y="875231"/>
                </a:lnTo>
                <a:lnTo>
                  <a:pt x="307024" y="942130"/>
                </a:lnTo>
                <a:lnTo>
                  <a:pt x="279439" y="998449"/>
                </a:lnTo>
                <a:lnTo>
                  <a:pt x="260235" y="1069425"/>
                </a:lnTo>
                <a:lnTo>
                  <a:pt x="255745" y="1125434"/>
                </a:lnTo>
                <a:lnTo>
                  <a:pt x="258990" y="1174093"/>
                </a:lnTo>
                <a:lnTo>
                  <a:pt x="266666" y="1213970"/>
                </a:lnTo>
                <a:lnTo>
                  <a:pt x="275473" y="1243636"/>
                </a:lnTo>
                <a:close/>
              </a:path>
              <a:path w="2143759" h="1243965">
                <a:moveTo>
                  <a:pt x="1667091" y="1205213"/>
                </a:moveTo>
                <a:lnTo>
                  <a:pt x="667140" y="1205213"/>
                </a:lnTo>
                <a:lnTo>
                  <a:pt x="611939" y="708400"/>
                </a:lnTo>
                <a:lnTo>
                  <a:pt x="1996332" y="708400"/>
                </a:lnTo>
                <a:lnTo>
                  <a:pt x="2011620" y="758280"/>
                </a:lnTo>
                <a:lnTo>
                  <a:pt x="2026547" y="808072"/>
                </a:lnTo>
                <a:lnTo>
                  <a:pt x="2041067" y="857597"/>
                </a:lnTo>
                <a:lnTo>
                  <a:pt x="2052610" y="897865"/>
                </a:lnTo>
                <a:lnTo>
                  <a:pt x="1667091" y="897865"/>
                </a:lnTo>
                <a:lnTo>
                  <a:pt x="1667091" y="1205213"/>
                </a:lnTo>
                <a:close/>
              </a:path>
              <a:path w="2143759" h="1243965">
                <a:moveTo>
                  <a:pt x="2143389" y="1243636"/>
                </a:moveTo>
                <a:lnTo>
                  <a:pt x="1810085" y="1243636"/>
                </a:lnTo>
                <a:lnTo>
                  <a:pt x="1667091" y="897865"/>
                </a:lnTo>
                <a:lnTo>
                  <a:pt x="2052610" y="897865"/>
                </a:lnTo>
                <a:lnTo>
                  <a:pt x="2055186" y="906850"/>
                </a:lnTo>
                <a:lnTo>
                  <a:pt x="2068911" y="955828"/>
                </a:lnTo>
                <a:lnTo>
                  <a:pt x="2082251" y="1004525"/>
                </a:lnTo>
                <a:lnTo>
                  <a:pt x="2095210" y="1052937"/>
                </a:lnTo>
                <a:lnTo>
                  <a:pt x="2107796" y="1101059"/>
                </a:lnTo>
                <a:lnTo>
                  <a:pt x="2120017" y="1148886"/>
                </a:lnTo>
                <a:lnTo>
                  <a:pt x="2131879" y="1196413"/>
                </a:lnTo>
                <a:lnTo>
                  <a:pt x="2143389" y="1243636"/>
                </a:lnTo>
                <a:close/>
              </a:path>
            </a:pathLst>
          </a:custGeom>
          <a:solidFill>
            <a:srgbClr val="DF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5939117" y="8764770"/>
            <a:ext cx="1689735" cy="1254760"/>
          </a:xfrm>
          <a:custGeom>
            <a:avLst/>
            <a:gdLst/>
            <a:ahLst/>
            <a:cxnLst/>
            <a:rect l="l" t="t" r="r" b="b"/>
            <a:pathLst>
              <a:path w="1689734" h="1254759">
                <a:moveTo>
                  <a:pt x="1315367" y="851547"/>
                </a:moveTo>
                <a:lnTo>
                  <a:pt x="1203917" y="774700"/>
                </a:lnTo>
                <a:lnTo>
                  <a:pt x="1391597" y="502610"/>
                </a:lnTo>
                <a:lnTo>
                  <a:pt x="1503048" y="579457"/>
                </a:lnTo>
                <a:lnTo>
                  <a:pt x="1315367" y="851547"/>
                </a:lnTo>
                <a:close/>
              </a:path>
              <a:path w="1689734" h="1254759">
                <a:moveTo>
                  <a:pt x="1689681" y="1254162"/>
                </a:moveTo>
                <a:lnTo>
                  <a:pt x="1424722" y="1254162"/>
                </a:lnTo>
                <a:lnTo>
                  <a:pt x="1424722" y="1112063"/>
                </a:lnTo>
                <a:lnTo>
                  <a:pt x="1689681" y="1112063"/>
                </a:lnTo>
                <a:lnTo>
                  <a:pt x="1689681" y="1254162"/>
                </a:lnTo>
                <a:close/>
              </a:path>
              <a:path w="1689734" h="1254759">
                <a:moveTo>
                  <a:pt x="541499" y="1254162"/>
                </a:moveTo>
                <a:lnTo>
                  <a:pt x="154555" y="1254162"/>
                </a:lnTo>
                <a:lnTo>
                  <a:pt x="154555" y="375786"/>
                </a:lnTo>
                <a:lnTo>
                  <a:pt x="0" y="130525"/>
                </a:lnTo>
                <a:lnTo>
                  <a:pt x="215548" y="0"/>
                </a:lnTo>
                <a:lnTo>
                  <a:pt x="489974" y="5262"/>
                </a:lnTo>
                <a:lnTo>
                  <a:pt x="699731" y="122630"/>
                </a:lnTo>
                <a:lnTo>
                  <a:pt x="541499" y="389457"/>
                </a:lnTo>
                <a:lnTo>
                  <a:pt x="541499" y="1254162"/>
                </a:lnTo>
                <a:close/>
              </a:path>
            </a:pathLst>
          </a:custGeom>
          <a:solidFill>
            <a:srgbClr val="98C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5380844" y="9401565"/>
            <a:ext cx="516255" cy="618490"/>
          </a:xfrm>
          <a:custGeom>
            <a:avLst/>
            <a:gdLst/>
            <a:ahLst/>
            <a:cxnLst/>
            <a:rect l="l" t="t" r="r" b="b"/>
            <a:pathLst>
              <a:path w="516255" h="618490">
                <a:moveTo>
                  <a:pt x="516214" y="618415"/>
                </a:moveTo>
                <a:lnTo>
                  <a:pt x="437355" y="565786"/>
                </a:lnTo>
                <a:lnTo>
                  <a:pt x="147290" y="214751"/>
                </a:lnTo>
                <a:lnTo>
                  <a:pt x="8353" y="46872"/>
                </a:lnTo>
                <a:lnTo>
                  <a:pt x="2129" y="34350"/>
                </a:lnTo>
                <a:lnTo>
                  <a:pt x="0" y="22125"/>
                </a:lnTo>
                <a:lnTo>
                  <a:pt x="1913" y="11480"/>
                </a:lnTo>
                <a:lnTo>
                  <a:pt x="7819" y="3699"/>
                </a:lnTo>
                <a:lnTo>
                  <a:pt x="16814" y="0"/>
                </a:lnTo>
                <a:lnTo>
                  <a:pt x="27338" y="544"/>
                </a:lnTo>
                <a:lnTo>
                  <a:pt x="38355" y="5035"/>
                </a:lnTo>
                <a:lnTo>
                  <a:pt x="48830" y="13177"/>
                </a:lnTo>
                <a:lnTo>
                  <a:pt x="477832" y="532111"/>
                </a:lnTo>
                <a:lnTo>
                  <a:pt x="487373" y="553812"/>
                </a:lnTo>
                <a:lnTo>
                  <a:pt x="516214" y="618415"/>
                </a:lnTo>
                <a:close/>
              </a:path>
            </a:pathLst>
          </a:custGeom>
          <a:solidFill>
            <a:srgbClr val="293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5396444" y="7860078"/>
            <a:ext cx="1326515" cy="2241550"/>
          </a:xfrm>
          <a:custGeom>
            <a:avLst/>
            <a:gdLst/>
            <a:ahLst/>
            <a:cxnLst/>
            <a:rect l="l" t="t" r="r" b="b"/>
            <a:pathLst>
              <a:path w="1326515" h="2241550">
                <a:moveTo>
                  <a:pt x="18506" y="2236749"/>
                </a:moveTo>
                <a:lnTo>
                  <a:pt x="10759" y="2209107"/>
                </a:lnTo>
                <a:lnTo>
                  <a:pt x="3311" y="2168833"/>
                </a:lnTo>
                <a:lnTo>
                  <a:pt x="0" y="2118329"/>
                </a:lnTo>
                <a:lnTo>
                  <a:pt x="4661" y="2059996"/>
                </a:lnTo>
                <a:lnTo>
                  <a:pt x="21134" y="1996237"/>
                </a:lnTo>
                <a:lnTo>
                  <a:pt x="39699" y="1953973"/>
                </a:lnTo>
                <a:lnTo>
                  <a:pt x="60769" y="1918668"/>
                </a:lnTo>
                <a:lnTo>
                  <a:pt x="101575" y="1868343"/>
                </a:lnTo>
                <a:lnTo>
                  <a:pt x="266666" y="1848875"/>
                </a:lnTo>
                <a:lnTo>
                  <a:pt x="291606" y="1861803"/>
                </a:lnTo>
                <a:lnTo>
                  <a:pt x="326259" y="1885245"/>
                </a:lnTo>
                <a:lnTo>
                  <a:pt x="364759" y="1921026"/>
                </a:lnTo>
                <a:lnTo>
                  <a:pt x="401240" y="1970971"/>
                </a:lnTo>
                <a:lnTo>
                  <a:pt x="428165" y="2031640"/>
                </a:lnTo>
                <a:lnTo>
                  <a:pt x="440012" y="2086488"/>
                </a:lnTo>
                <a:lnTo>
                  <a:pt x="442202" y="2130682"/>
                </a:lnTo>
                <a:lnTo>
                  <a:pt x="440156" y="2159388"/>
                </a:lnTo>
                <a:lnTo>
                  <a:pt x="334378" y="2235161"/>
                </a:lnTo>
                <a:lnTo>
                  <a:pt x="121030" y="2235161"/>
                </a:lnTo>
                <a:lnTo>
                  <a:pt x="69180" y="2235558"/>
                </a:lnTo>
                <a:lnTo>
                  <a:pt x="18506" y="2236749"/>
                </a:lnTo>
                <a:close/>
              </a:path>
              <a:path w="1326515" h="2241550">
                <a:moveTo>
                  <a:pt x="325543" y="2241478"/>
                </a:moveTo>
                <a:lnTo>
                  <a:pt x="277306" y="2238720"/>
                </a:lnTo>
                <a:lnTo>
                  <a:pt x="228284" y="2236749"/>
                </a:lnTo>
                <a:lnTo>
                  <a:pt x="174063" y="2235558"/>
                </a:lnTo>
                <a:lnTo>
                  <a:pt x="121030" y="2235161"/>
                </a:lnTo>
                <a:lnTo>
                  <a:pt x="334378" y="2235161"/>
                </a:lnTo>
                <a:lnTo>
                  <a:pt x="325543" y="2241478"/>
                </a:lnTo>
                <a:close/>
              </a:path>
              <a:path w="1326515" h="2241550">
                <a:moveTo>
                  <a:pt x="898053" y="1250462"/>
                </a:moveTo>
                <a:lnTo>
                  <a:pt x="719305" y="1004173"/>
                </a:lnTo>
                <a:lnTo>
                  <a:pt x="729602" y="982346"/>
                </a:lnTo>
                <a:lnTo>
                  <a:pt x="739749" y="958646"/>
                </a:lnTo>
                <a:lnTo>
                  <a:pt x="758222" y="905225"/>
                </a:lnTo>
                <a:lnTo>
                  <a:pt x="770166" y="858832"/>
                </a:lnTo>
                <a:lnTo>
                  <a:pt x="778121" y="815550"/>
                </a:lnTo>
                <a:lnTo>
                  <a:pt x="782827" y="775922"/>
                </a:lnTo>
                <a:lnTo>
                  <a:pt x="785021" y="740491"/>
                </a:lnTo>
                <a:lnTo>
                  <a:pt x="720141" y="715966"/>
                </a:lnTo>
                <a:lnTo>
                  <a:pt x="666845" y="684493"/>
                </a:lnTo>
                <a:lnTo>
                  <a:pt x="626117" y="652390"/>
                </a:lnTo>
                <a:lnTo>
                  <a:pt x="598938" y="625970"/>
                </a:lnTo>
                <a:lnTo>
                  <a:pt x="586292" y="611549"/>
                </a:lnTo>
                <a:lnTo>
                  <a:pt x="601557" y="586264"/>
                </a:lnTo>
                <a:lnTo>
                  <a:pt x="615736" y="555697"/>
                </a:lnTo>
                <a:lnTo>
                  <a:pt x="626365" y="520297"/>
                </a:lnTo>
                <a:lnTo>
                  <a:pt x="630979" y="480510"/>
                </a:lnTo>
                <a:lnTo>
                  <a:pt x="626814" y="440682"/>
                </a:lnTo>
                <a:lnTo>
                  <a:pt x="615744" y="409388"/>
                </a:lnTo>
                <a:lnTo>
                  <a:pt x="602305" y="376815"/>
                </a:lnTo>
                <a:lnTo>
                  <a:pt x="591036" y="333148"/>
                </a:lnTo>
                <a:lnTo>
                  <a:pt x="587892" y="265251"/>
                </a:lnTo>
                <a:lnTo>
                  <a:pt x="597541" y="205666"/>
                </a:lnTo>
                <a:lnTo>
                  <a:pt x="613598" y="157397"/>
                </a:lnTo>
                <a:lnTo>
                  <a:pt x="639399" y="106841"/>
                </a:lnTo>
                <a:lnTo>
                  <a:pt x="667904" y="69424"/>
                </a:lnTo>
                <a:lnTo>
                  <a:pt x="698281" y="39605"/>
                </a:lnTo>
                <a:lnTo>
                  <a:pt x="755593" y="0"/>
                </a:lnTo>
                <a:lnTo>
                  <a:pt x="780739" y="31633"/>
                </a:lnTo>
                <a:lnTo>
                  <a:pt x="811567" y="66401"/>
                </a:lnTo>
                <a:lnTo>
                  <a:pt x="848327" y="103141"/>
                </a:lnTo>
                <a:lnTo>
                  <a:pt x="891269" y="140692"/>
                </a:lnTo>
                <a:lnTo>
                  <a:pt x="940645" y="177891"/>
                </a:lnTo>
                <a:lnTo>
                  <a:pt x="991114" y="210354"/>
                </a:lnTo>
                <a:lnTo>
                  <a:pt x="1040021" y="237085"/>
                </a:lnTo>
                <a:lnTo>
                  <a:pt x="1086594" y="258670"/>
                </a:lnTo>
                <a:lnTo>
                  <a:pt x="1130056" y="275694"/>
                </a:lnTo>
                <a:lnTo>
                  <a:pt x="1169635" y="288743"/>
                </a:lnTo>
                <a:lnTo>
                  <a:pt x="1204556" y="298404"/>
                </a:lnTo>
                <a:lnTo>
                  <a:pt x="1314146" y="298404"/>
                </a:lnTo>
                <a:lnTo>
                  <a:pt x="1317727" y="302154"/>
                </a:lnTo>
                <a:lnTo>
                  <a:pt x="1326329" y="333009"/>
                </a:lnTo>
                <a:lnTo>
                  <a:pt x="1325169" y="366431"/>
                </a:lnTo>
                <a:lnTo>
                  <a:pt x="1317054" y="396303"/>
                </a:lnTo>
                <a:lnTo>
                  <a:pt x="1292730" y="432061"/>
                </a:lnTo>
                <a:lnTo>
                  <a:pt x="1262389" y="453861"/>
                </a:lnTo>
                <a:lnTo>
                  <a:pt x="1235595" y="464907"/>
                </a:lnTo>
                <a:lnTo>
                  <a:pt x="1221910" y="468401"/>
                </a:lnTo>
                <a:lnTo>
                  <a:pt x="1205511" y="516696"/>
                </a:lnTo>
                <a:lnTo>
                  <a:pt x="1183678" y="561632"/>
                </a:lnTo>
                <a:lnTo>
                  <a:pt x="1156896" y="602813"/>
                </a:lnTo>
                <a:lnTo>
                  <a:pt x="1125655" y="639844"/>
                </a:lnTo>
                <a:lnTo>
                  <a:pt x="1090440" y="672327"/>
                </a:lnTo>
                <a:lnTo>
                  <a:pt x="1051738" y="699868"/>
                </a:lnTo>
                <a:lnTo>
                  <a:pt x="1010037" y="722071"/>
                </a:lnTo>
                <a:lnTo>
                  <a:pt x="1009145" y="753734"/>
                </a:lnTo>
                <a:lnTo>
                  <a:pt x="1014845" y="832054"/>
                </a:lnTo>
                <a:lnTo>
                  <a:pt x="1023714" y="877328"/>
                </a:lnTo>
                <a:lnTo>
                  <a:pt x="1035175" y="918452"/>
                </a:lnTo>
                <a:lnTo>
                  <a:pt x="1048414" y="954889"/>
                </a:lnTo>
                <a:lnTo>
                  <a:pt x="1076287" y="1013116"/>
                </a:lnTo>
                <a:lnTo>
                  <a:pt x="898053" y="1250462"/>
                </a:lnTo>
                <a:close/>
              </a:path>
              <a:path w="1326515" h="2241550">
                <a:moveTo>
                  <a:pt x="1314146" y="298404"/>
                </a:moveTo>
                <a:lnTo>
                  <a:pt x="1204556" y="298404"/>
                </a:lnTo>
                <a:lnTo>
                  <a:pt x="1227734" y="283095"/>
                </a:lnTo>
                <a:lnTo>
                  <a:pt x="1251944" y="274592"/>
                </a:lnTo>
                <a:lnTo>
                  <a:pt x="1275460" y="273391"/>
                </a:lnTo>
                <a:lnTo>
                  <a:pt x="1296559" y="279984"/>
                </a:lnTo>
                <a:lnTo>
                  <a:pt x="1314146" y="298404"/>
                </a:lnTo>
                <a:close/>
              </a:path>
            </a:pathLst>
          </a:custGeom>
          <a:solidFill>
            <a:srgbClr val="E7C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5747740" y="9115290"/>
            <a:ext cx="1934845" cy="981710"/>
          </a:xfrm>
          <a:custGeom>
            <a:avLst/>
            <a:gdLst/>
            <a:ahLst/>
            <a:cxnLst/>
            <a:rect l="l" t="t" r="r" b="b"/>
            <a:pathLst>
              <a:path w="1934844" h="981709">
                <a:moveTo>
                  <a:pt x="1565583" y="876771"/>
                </a:moveTo>
                <a:lnTo>
                  <a:pt x="1519190" y="872174"/>
                </a:lnTo>
                <a:lnTo>
                  <a:pt x="1468129" y="854896"/>
                </a:lnTo>
                <a:lnTo>
                  <a:pt x="1419465" y="818901"/>
                </a:lnTo>
                <a:lnTo>
                  <a:pt x="1395316" y="786594"/>
                </a:lnTo>
                <a:lnTo>
                  <a:pt x="1372456" y="727507"/>
                </a:lnTo>
                <a:lnTo>
                  <a:pt x="1369008" y="707331"/>
                </a:lnTo>
                <a:lnTo>
                  <a:pt x="1454171" y="738908"/>
                </a:lnTo>
                <a:lnTo>
                  <a:pt x="1462368" y="751494"/>
                </a:lnTo>
                <a:lnTo>
                  <a:pt x="1477960" y="769702"/>
                </a:lnTo>
                <a:lnTo>
                  <a:pt x="1501634" y="789093"/>
                </a:lnTo>
                <a:lnTo>
                  <a:pt x="1534078" y="805229"/>
                </a:lnTo>
                <a:lnTo>
                  <a:pt x="1560271" y="811656"/>
                </a:lnTo>
                <a:lnTo>
                  <a:pt x="1583560" y="813250"/>
                </a:lnTo>
                <a:lnTo>
                  <a:pt x="1616100" y="813250"/>
                </a:lnTo>
                <a:lnTo>
                  <a:pt x="1616100" y="872065"/>
                </a:lnTo>
                <a:lnTo>
                  <a:pt x="1600241" y="874722"/>
                </a:lnTo>
                <a:lnTo>
                  <a:pt x="1565583" y="876771"/>
                </a:lnTo>
                <a:close/>
              </a:path>
              <a:path w="1934844" h="981709">
                <a:moveTo>
                  <a:pt x="1616100" y="813250"/>
                </a:moveTo>
                <a:lnTo>
                  <a:pt x="1583560" y="813250"/>
                </a:lnTo>
                <a:lnTo>
                  <a:pt x="1602614" y="811887"/>
                </a:lnTo>
                <a:lnTo>
                  <a:pt x="1616100" y="809444"/>
                </a:lnTo>
                <a:lnTo>
                  <a:pt x="1616100" y="813250"/>
                </a:lnTo>
                <a:close/>
              </a:path>
              <a:path w="1934844" h="981709">
                <a:moveTo>
                  <a:pt x="1680748" y="219995"/>
                </a:moveTo>
                <a:lnTo>
                  <a:pt x="1595584" y="161033"/>
                </a:lnTo>
                <a:lnTo>
                  <a:pt x="1706521" y="0"/>
                </a:lnTo>
                <a:lnTo>
                  <a:pt x="1791685" y="58940"/>
                </a:lnTo>
                <a:lnTo>
                  <a:pt x="1680748" y="219995"/>
                </a:lnTo>
                <a:close/>
              </a:path>
              <a:path w="1934844" h="981709">
                <a:moveTo>
                  <a:pt x="1841629" y="761543"/>
                </a:moveTo>
                <a:lnTo>
                  <a:pt x="1650272" y="761543"/>
                </a:lnTo>
                <a:lnTo>
                  <a:pt x="1650272" y="578388"/>
                </a:lnTo>
                <a:lnTo>
                  <a:pt x="1841629" y="578388"/>
                </a:lnTo>
                <a:lnTo>
                  <a:pt x="1841629" y="761543"/>
                </a:lnTo>
                <a:close/>
              </a:path>
              <a:path w="1934844" h="981709">
                <a:moveTo>
                  <a:pt x="1934679" y="981538"/>
                </a:moveTo>
                <a:lnTo>
                  <a:pt x="1336930" y="981538"/>
                </a:lnTo>
                <a:lnTo>
                  <a:pt x="1336930" y="940483"/>
                </a:lnTo>
                <a:lnTo>
                  <a:pt x="1339870" y="926071"/>
                </a:lnTo>
                <a:lnTo>
                  <a:pt x="1347837" y="914369"/>
                </a:lnTo>
                <a:lnTo>
                  <a:pt x="1359551" y="906513"/>
                </a:lnTo>
                <a:lnTo>
                  <a:pt x="1373731" y="903642"/>
                </a:lnTo>
                <a:lnTo>
                  <a:pt x="1898412" y="903642"/>
                </a:lnTo>
                <a:lnTo>
                  <a:pt x="1912508" y="906513"/>
                </a:lnTo>
                <a:lnTo>
                  <a:pt x="1924038" y="914369"/>
                </a:lnTo>
                <a:lnTo>
                  <a:pt x="1931822" y="926071"/>
                </a:lnTo>
                <a:lnTo>
                  <a:pt x="1934679" y="940483"/>
                </a:lnTo>
                <a:lnTo>
                  <a:pt x="1934679" y="981538"/>
                </a:lnTo>
                <a:close/>
              </a:path>
              <a:path w="1934844" h="981709">
                <a:moveTo>
                  <a:pt x="1111401" y="981003"/>
                </a:moveTo>
                <a:lnTo>
                  <a:pt x="0" y="981003"/>
                </a:lnTo>
                <a:lnTo>
                  <a:pt x="0" y="903642"/>
                </a:lnTo>
                <a:lnTo>
                  <a:pt x="1111401" y="903642"/>
                </a:lnTo>
                <a:lnTo>
                  <a:pt x="1111401" y="981003"/>
                </a:lnTo>
                <a:close/>
              </a:path>
            </a:pathLst>
          </a:custGeom>
          <a:solidFill>
            <a:srgbClr val="3C59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5543753" y="8108811"/>
            <a:ext cx="2035175" cy="1977389"/>
          </a:xfrm>
          <a:custGeom>
            <a:avLst/>
            <a:gdLst/>
            <a:ahLst/>
            <a:cxnLst/>
            <a:rect l="l" t="t" r="r" b="b"/>
            <a:pathLst>
              <a:path w="2035175" h="1977390">
                <a:moveTo>
                  <a:pt x="258170" y="1897585"/>
                </a:moveTo>
                <a:lnTo>
                  <a:pt x="250788" y="1889603"/>
                </a:lnTo>
                <a:lnTo>
                  <a:pt x="234677" y="1847303"/>
                </a:lnTo>
                <a:lnTo>
                  <a:pt x="215691" y="1804888"/>
                </a:lnTo>
                <a:lnTo>
                  <a:pt x="192881" y="1764344"/>
                </a:lnTo>
                <a:lnTo>
                  <a:pt x="165297" y="1727660"/>
                </a:lnTo>
                <a:lnTo>
                  <a:pt x="131987" y="1696823"/>
                </a:lnTo>
                <a:lnTo>
                  <a:pt x="92002" y="1673823"/>
                </a:lnTo>
                <a:lnTo>
                  <a:pt x="86231" y="1671191"/>
                </a:lnTo>
                <a:lnTo>
                  <a:pt x="88326" y="1661179"/>
                </a:lnTo>
                <a:lnTo>
                  <a:pt x="139382" y="1686627"/>
                </a:lnTo>
                <a:lnTo>
                  <a:pt x="175927" y="1716360"/>
                </a:lnTo>
                <a:lnTo>
                  <a:pt x="205958" y="1751765"/>
                </a:lnTo>
                <a:lnTo>
                  <a:pt x="231169" y="1791600"/>
                </a:lnTo>
                <a:lnTo>
                  <a:pt x="253256" y="1834623"/>
                </a:lnTo>
                <a:lnTo>
                  <a:pt x="273912" y="1879591"/>
                </a:lnTo>
                <a:lnTo>
                  <a:pt x="274512" y="1890852"/>
                </a:lnTo>
                <a:lnTo>
                  <a:pt x="267672" y="1897426"/>
                </a:lnTo>
                <a:lnTo>
                  <a:pt x="258170" y="1897585"/>
                </a:lnTo>
                <a:close/>
              </a:path>
              <a:path w="2035175" h="1977390">
                <a:moveTo>
                  <a:pt x="223243" y="1923221"/>
                </a:moveTo>
                <a:lnTo>
                  <a:pt x="215035" y="1920112"/>
                </a:lnTo>
                <a:lnTo>
                  <a:pt x="182033" y="1885649"/>
                </a:lnTo>
                <a:lnTo>
                  <a:pt x="151376" y="1849617"/>
                </a:lnTo>
                <a:lnTo>
                  <a:pt x="119608" y="1815502"/>
                </a:lnTo>
                <a:lnTo>
                  <a:pt x="83273" y="1786791"/>
                </a:lnTo>
                <a:lnTo>
                  <a:pt x="38916" y="1766973"/>
                </a:lnTo>
                <a:lnTo>
                  <a:pt x="34248" y="1763189"/>
                </a:lnTo>
                <a:lnTo>
                  <a:pt x="33920" y="1757629"/>
                </a:lnTo>
                <a:lnTo>
                  <a:pt x="37143" y="1753055"/>
                </a:lnTo>
                <a:lnTo>
                  <a:pt x="43126" y="1752232"/>
                </a:lnTo>
                <a:lnTo>
                  <a:pt x="69898" y="1760514"/>
                </a:lnTo>
                <a:lnTo>
                  <a:pt x="117345" y="1785760"/>
                </a:lnTo>
                <a:lnTo>
                  <a:pt x="163576" y="1827601"/>
                </a:lnTo>
                <a:lnTo>
                  <a:pt x="212134" y="1878344"/>
                </a:lnTo>
                <a:lnTo>
                  <a:pt x="236102" y="1913836"/>
                </a:lnTo>
                <a:lnTo>
                  <a:pt x="231399" y="1920454"/>
                </a:lnTo>
                <a:lnTo>
                  <a:pt x="223243" y="1923221"/>
                </a:lnTo>
                <a:close/>
              </a:path>
              <a:path w="2035175" h="1977390">
                <a:moveTo>
                  <a:pt x="1067" y="1879077"/>
                </a:moveTo>
                <a:lnTo>
                  <a:pt x="0" y="1865920"/>
                </a:lnTo>
                <a:lnTo>
                  <a:pt x="7372" y="1864337"/>
                </a:lnTo>
                <a:lnTo>
                  <a:pt x="34855" y="1861249"/>
                </a:lnTo>
                <a:lnTo>
                  <a:pt x="60859" y="1864134"/>
                </a:lnTo>
                <a:lnTo>
                  <a:pt x="85877" y="1872250"/>
                </a:lnTo>
                <a:lnTo>
                  <a:pt x="97082" y="1878008"/>
                </a:lnTo>
                <a:lnTo>
                  <a:pt x="9467" y="1878008"/>
                </a:lnTo>
                <a:lnTo>
                  <a:pt x="1067" y="1879077"/>
                </a:lnTo>
                <a:close/>
              </a:path>
              <a:path w="2035175" h="1977390">
                <a:moveTo>
                  <a:pt x="196521" y="1977015"/>
                </a:moveTo>
                <a:lnTo>
                  <a:pt x="189796" y="1975907"/>
                </a:lnTo>
                <a:lnTo>
                  <a:pt x="155045" y="1952992"/>
                </a:lnTo>
                <a:lnTo>
                  <a:pt x="122614" y="1925227"/>
                </a:lnTo>
                <a:lnTo>
                  <a:pt x="89527" y="1899129"/>
                </a:lnTo>
                <a:lnTo>
                  <a:pt x="52803" y="1881217"/>
                </a:lnTo>
                <a:lnTo>
                  <a:pt x="9467" y="1878008"/>
                </a:lnTo>
                <a:lnTo>
                  <a:pt x="97082" y="1878008"/>
                </a:lnTo>
                <a:lnTo>
                  <a:pt x="135603" y="1900045"/>
                </a:lnTo>
                <a:lnTo>
                  <a:pt x="186190" y="1938520"/>
                </a:lnTo>
                <a:lnTo>
                  <a:pt x="205243" y="1968584"/>
                </a:lnTo>
                <a:lnTo>
                  <a:pt x="202212" y="1974132"/>
                </a:lnTo>
                <a:lnTo>
                  <a:pt x="196521" y="1977015"/>
                </a:lnTo>
                <a:close/>
              </a:path>
              <a:path w="2035175" h="1977390">
                <a:moveTo>
                  <a:pt x="629312" y="1171212"/>
                </a:moveTo>
                <a:lnTo>
                  <a:pt x="589611" y="1118566"/>
                </a:lnTo>
                <a:lnTo>
                  <a:pt x="560415" y="1073531"/>
                </a:lnTo>
                <a:lnTo>
                  <a:pt x="531686" y="1028225"/>
                </a:lnTo>
                <a:lnTo>
                  <a:pt x="503389" y="982661"/>
                </a:lnTo>
                <a:lnTo>
                  <a:pt x="475487" y="936850"/>
                </a:lnTo>
                <a:lnTo>
                  <a:pt x="447943" y="890804"/>
                </a:lnTo>
                <a:lnTo>
                  <a:pt x="420720" y="844536"/>
                </a:lnTo>
                <a:lnTo>
                  <a:pt x="393782" y="798057"/>
                </a:lnTo>
                <a:lnTo>
                  <a:pt x="392833" y="791112"/>
                </a:lnTo>
                <a:lnTo>
                  <a:pt x="396865" y="786285"/>
                </a:lnTo>
                <a:lnTo>
                  <a:pt x="403177" y="785117"/>
                </a:lnTo>
                <a:lnTo>
                  <a:pt x="409020" y="789114"/>
                </a:lnTo>
                <a:lnTo>
                  <a:pt x="436764" y="832831"/>
                </a:lnTo>
                <a:lnTo>
                  <a:pt x="464773" y="876370"/>
                </a:lnTo>
                <a:lnTo>
                  <a:pt x="493017" y="919749"/>
                </a:lnTo>
                <a:lnTo>
                  <a:pt x="521464" y="962987"/>
                </a:lnTo>
                <a:lnTo>
                  <a:pt x="550083" y="1006101"/>
                </a:lnTo>
                <a:lnTo>
                  <a:pt x="607714" y="1092032"/>
                </a:lnTo>
                <a:lnTo>
                  <a:pt x="636664" y="1134885"/>
                </a:lnTo>
                <a:lnTo>
                  <a:pt x="670330" y="1134885"/>
                </a:lnTo>
                <a:lnTo>
                  <a:pt x="669198" y="1136346"/>
                </a:lnTo>
                <a:lnTo>
                  <a:pt x="644550" y="1165949"/>
                </a:lnTo>
                <a:lnTo>
                  <a:pt x="641388" y="1169094"/>
                </a:lnTo>
                <a:lnTo>
                  <a:pt x="638246" y="1170143"/>
                </a:lnTo>
                <a:lnTo>
                  <a:pt x="635083" y="1170143"/>
                </a:lnTo>
                <a:lnTo>
                  <a:pt x="629312" y="1171212"/>
                </a:lnTo>
                <a:close/>
              </a:path>
              <a:path w="2035175" h="1977390">
                <a:moveTo>
                  <a:pt x="909688" y="1131740"/>
                </a:moveTo>
                <a:lnTo>
                  <a:pt x="871147" y="1131740"/>
                </a:lnTo>
                <a:lnTo>
                  <a:pt x="896545" y="1088394"/>
                </a:lnTo>
                <a:lnTo>
                  <a:pt x="922265" y="1045195"/>
                </a:lnTo>
                <a:lnTo>
                  <a:pt x="948282" y="1002143"/>
                </a:lnTo>
                <a:lnTo>
                  <a:pt x="974570" y="959240"/>
                </a:lnTo>
                <a:lnTo>
                  <a:pt x="1001107" y="916485"/>
                </a:lnTo>
                <a:lnTo>
                  <a:pt x="1027865" y="873878"/>
                </a:lnTo>
                <a:lnTo>
                  <a:pt x="1054822" y="831421"/>
                </a:lnTo>
                <a:lnTo>
                  <a:pt x="1081952" y="789114"/>
                </a:lnTo>
                <a:lnTo>
                  <a:pt x="1087443" y="785117"/>
                </a:lnTo>
                <a:lnTo>
                  <a:pt x="1093524" y="786352"/>
                </a:lnTo>
                <a:lnTo>
                  <a:pt x="1097633" y="791337"/>
                </a:lnTo>
                <a:lnTo>
                  <a:pt x="1097210" y="798592"/>
                </a:lnTo>
                <a:lnTo>
                  <a:pt x="1072658" y="844104"/>
                </a:lnTo>
                <a:lnTo>
                  <a:pt x="1047891" y="889470"/>
                </a:lnTo>
                <a:lnTo>
                  <a:pt x="1022890" y="934688"/>
                </a:lnTo>
                <a:lnTo>
                  <a:pt x="997638" y="979760"/>
                </a:lnTo>
                <a:lnTo>
                  <a:pt x="972115" y="1024684"/>
                </a:lnTo>
                <a:lnTo>
                  <a:pt x="946303" y="1069460"/>
                </a:lnTo>
                <a:lnTo>
                  <a:pt x="920183" y="1114088"/>
                </a:lnTo>
                <a:lnTo>
                  <a:pt x="909688" y="1131740"/>
                </a:lnTo>
                <a:close/>
              </a:path>
              <a:path w="2035175" h="1977390">
                <a:moveTo>
                  <a:pt x="670330" y="1134885"/>
                </a:moveTo>
                <a:lnTo>
                  <a:pt x="636664" y="1134885"/>
                </a:lnTo>
                <a:lnTo>
                  <a:pt x="663944" y="1103403"/>
                </a:lnTo>
                <a:lnTo>
                  <a:pt x="690485" y="1071278"/>
                </a:lnTo>
                <a:lnTo>
                  <a:pt x="716140" y="1038458"/>
                </a:lnTo>
                <a:lnTo>
                  <a:pt x="740763" y="1004895"/>
                </a:lnTo>
                <a:lnTo>
                  <a:pt x="746095" y="1001151"/>
                </a:lnTo>
                <a:lnTo>
                  <a:pt x="751924" y="1001803"/>
                </a:lnTo>
                <a:lnTo>
                  <a:pt x="755982" y="1005713"/>
                </a:lnTo>
                <a:lnTo>
                  <a:pt x="756001" y="1011741"/>
                </a:lnTo>
                <a:lnTo>
                  <a:pt x="786453" y="1043318"/>
                </a:lnTo>
                <a:lnTo>
                  <a:pt x="736553" y="1043318"/>
                </a:lnTo>
                <a:lnTo>
                  <a:pt x="715151" y="1074980"/>
                </a:lnTo>
                <a:lnTo>
                  <a:pt x="692715" y="1106006"/>
                </a:lnTo>
                <a:lnTo>
                  <a:pt x="670330" y="1134885"/>
                </a:lnTo>
                <a:close/>
              </a:path>
              <a:path w="2035175" h="1977390">
                <a:moveTo>
                  <a:pt x="740229" y="1705400"/>
                </a:moveTo>
                <a:lnTo>
                  <a:pt x="722669" y="1645648"/>
                </a:lnTo>
                <a:lnTo>
                  <a:pt x="720464" y="1595392"/>
                </a:lnTo>
                <a:lnTo>
                  <a:pt x="718885" y="1545152"/>
                </a:lnTo>
                <a:lnTo>
                  <a:pt x="717927" y="1494927"/>
                </a:lnTo>
                <a:lnTo>
                  <a:pt x="717586" y="1444716"/>
                </a:lnTo>
                <a:lnTo>
                  <a:pt x="717857" y="1394516"/>
                </a:lnTo>
                <a:lnTo>
                  <a:pt x="718737" y="1344327"/>
                </a:lnTo>
                <a:lnTo>
                  <a:pt x="720222" y="1294146"/>
                </a:lnTo>
                <a:lnTo>
                  <a:pt x="722305" y="1243973"/>
                </a:lnTo>
                <a:lnTo>
                  <a:pt x="724985" y="1193805"/>
                </a:lnTo>
                <a:lnTo>
                  <a:pt x="728255" y="1143641"/>
                </a:lnTo>
                <a:lnTo>
                  <a:pt x="732113" y="1093479"/>
                </a:lnTo>
                <a:lnTo>
                  <a:pt x="736553" y="1043318"/>
                </a:lnTo>
                <a:lnTo>
                  <a:pt x="786453" y="1043318"/>
                </a:lnTo>
                <a:lnTo>
                  <a:pt x="792989" y="1050164"/>
                </a:lnTo>
                <a:lnTo>
                  <a:pt x="764934" y="1050164"/>
                </a:lnTo>
                <a:lnTo>
                  <a:pt x="760532" y="1099630"/>
                </a:lnTo>
                <a:lnTo>
                  <a:pt x="756445" y="1150490"/>
                </a:lnTo>
                <a:lnTo>
                  <a:pt x="752959" y="1198752"/>
                </a:lnTo>
                <a:lnTo>
                  <a:pt x="749787" y="1248390"/>
                </a:lnTo>
                <a:lnTo>
                  <a:pt x="747026" y="1298068"/>
                </a:lnTo>
                <a:lnTo>
                  <a:pt x="744675" y="1347778"/>
                </a:lnTo>
                <a:lnTo>
                  <a:pt x="742734" y="1397512"/>
                </a:lnTo>
                <a:lnTo>
                  <a:pt x="741204" y="1447260"/>
                </a:lnTo>
                <a:lnTo>
                  <a:pt x="740084" y="1497014"/>
                </a:lnTo>
                <a:lnTo>
                  <a:pt x="739376" y="1546766"/>
                </a:lnTo>
                <a:lnTo>
                  <a:pt x="739085" y="1595392"/>
                </a:lnTo>
                <a:lnTo>
                  <a:pt x="739191" y="1646229"/>
                </a:lnTo>
                <a:lnTo>
                  <a:pt x="739715" y="1695923"/>
                </a:lnTo>
                <a:lnTo>
                  <a:pt x="740229" y="1705400"/>
                </a:lnTo>
                <a:close/>
              </a:path>
              <a:path w="2035175" h="1977390">
                <a:moveTo>
                  <a:pt x="863775" y="1167511"/>
                </a:moveTo>
                <a:lnTo>
                  <a:pt x="858517" y="1164366"/>
                </a:lnTo>
                <a:lnTo>
                  <a:pt x="841702" y="1150490"/>
                </a:lnTo>
                <a:lnTo>
                  <a:pt x="826514" y="1132716"/>
                </a:lnTo>
                <a:lnTo>
                  <a:pt x="799640" y="1095948"/>
                </a:lnTo>
                <a:lnTo>
                  <a:pt x="764934" y="1050164"/>
                </a:lnTo>
                <a:lnTo>
                  <a:pt x="792989" y="1050164"/>
                </a:lnTo>
                <a:lnTo>
                  <a:pt x="842436" y="1101961"/>
                </a:lnTo>
                <a:lnTo>
                  <a:pt x="871147" y="1131740"/>
                </a:lnTo>
                <a:lnTo>
                  <a:pt x="909688" y="1131740"/>
                </a:lnTo>
                <a:lnTo>
                  <a:pt x="893737" y="1158569"/>
                </a:lnTo>
                <a:lnTo>
                  <a:pt x="890200" y="1164880"/>
                </a:lnTo>
                <a:lnTo>
                  <a:pt x="873776" y="1164880"/>
                </a:lnTo>
                <a:lnTo>
                  <a:pt x="869032" y="1166997"/>
                </a:lnTo>
                <a:lnTo>
                  <a:pt x="863775" y="1167511"/>
                </a:lnTo>
                <a:close/>
              </a:path>
              <a:path w="2035175" h="1977390">
                <a:moveTo>
                  <a:pt x="880594" y="1168046"/>
                </a:moveTo>
                <a:lnTo>
                  <a:pt x="873776" y="1164880"/>
                </a:lnTo>
                <a:lnTo>
                  <a:pt x="890200" y="1164880"/>
                </a:lnTo>
                <a:lnTo>
                  <a:pt x="889014" y="1166997"/>
                </a:lnTo>
                <a:lnTo>
                  <a:pt x="880594" y="1168046"/>
                </a:lnTo>
                <a:close/>
              </a:path>
              <a:path w="2035175" h="1977390">
                <a:moveTo>
                  <a:pt x="816993" y="35979"/>
                </a:moveTo>
                <a:lnTo>
                  <a:pt x="811736" y="25988"/>
                </a:lnTo>
                <a:lnTo>
                  <a:pt x="818574" y="22822"/>
                </a:lnTo>
                <a:lnTo>
                  <a:pt x="863545" y="6749"/>
                </a:lnTo>
                <a:lnTo>
                  <a:pt x="909845" y="0"/>
                </a:lnTo>
                <a:lnTo>
                  <a:pt x="957035" y="847"/>
                </a:lnTo>
                <a:lnTo>
                  <a:pt x="1004674" y="7568"/>
                </a:lnTo>
                <a:lnTo>
                  <a:pt x="1013269" y="13493"/>
                </a:lnTo>
                <a:lnTo>
                  <a:pt x="1015058" y="23362"/>
                </a:lnTo>
                <a:lnTo>
                  <a:pt x="1012463" y="28809"/>
                </a:lnTo>
                <a:lnTo>
                  <a:pt x="868073" y="28809"/>
                </a:lnTo>
                <a:lnTo>
                  <a:pt x="823832" y="34417"/>
                </a:lnTo>
                <a:lnTo>
                  <a:pt x="816993" y="35979"/>
                </a:lnTo>
                <a:close/>
              </a:path>
              <a:path w="2035175" h="1977390">
                <a:moveTo>
                  <a:pt x="478412" y="47574"/>
                </a:moveTo>
                <a:lnTo>
                  <a:pt x="467664" y="46400"/>
                </a:lnTo>
                <a:lnTo>
                  <a:pt x="461002" y="38616"/>
                </a:lnTo>
                <a:lnTo>
                  <a:pt x="460155" y="28464"/>
                </a:lnTo>
                <a:lnTo>
                  <a:pt x="466850" y="20190"/>
                </a:lnTo>
                <a:lnTo>
                  <a:pt x="516993" y="2537"/>
                </a:lnTo>
                <a:lnTo>
                  <a:pt x="567924" y="524"/>
                </a:lnTo>
                <a:lnTo>
                  <a:pt x="618263" y="11243"/>
                </a:lnTo>
                <a:lnTo>
                  <a:pt x="660571" y="29213"/>
                </a:lnTo>
                <a:lnTo>
                  <a:pt x="570022" y="29213"/>
                </a:lnTo>
                <a:lnTo>
                  <a:pt x="524019" y="36001"/>
                </a:lnTo>
                <a:lnTo>
                  <a:pt x="478412" y="47574"/>
                </a:lnTo>
                <a:close/>
              </a:path>
              <a:path w="2035175" h="1977390">
                <a:moveTo>
                  <a:pt x="1000998" y="35979"/>
                </a:moveTo>
                <a:lnTo>
                  <a:pt x="912415" y="29077"/>
                </a:lnTo>
                <a:lnTo>
                  <a:pt x="868073" y="28809"/>
                </a:lnTo>
                <a:lnTo>
                  <a:pt x="1012463" y="28809"/>
                </a:lnTo>
                <a:lnTo>
                  <a:pt x="1010736" y="32436"/>
                </a:lnTo>
                <a:lnTo>
                  <a:pt x="1000998" y="35979"/>
                </a:lnTo>
                <a:close/>
              </a:path>
              <a:path w="2035175" h="1977390">
                <a:moveTo>
                  <a:pt x="668208" y="43360"/>
                </a:moveTo>
                <a:lnTo>
                  <a:pt x="662417" y="41242"/>
                </a:lnTo>
                <a:lnTo>
                  <a:pt x="616220" y="30023"/>
                </a:lnTo>
                <a:lnTo>
                  <a:pt x="570022" y="29213"/>
                </a:lnTo>
                <a:lnTo>
                  <a:pt x="660571" y="29213"/>
                </a:lnTo>
                <a:lnTo>
                  <a:pt x="666627" y="31785"/>
                </a:lnTo>
                <a:lnTo>
                  <a:pt x="671884" y="34417"/>
                </a:lnTo>
                <a:lnTo>
                  <a:pt x="668208" y="43360"/>
                </a:lnTo>
                <a:close/>
              </a:path>
              <a:path w="2035175" h="1977390">
                <a:moveTo>
                  <a:pt x="589883" y="250197"/>
                </a:moveTo>
                <a:lnTo>
                  <a:pt x="549057" y="241892"/>
                </a:lnTo>
                <a:lnTo>
                  <a:pt x="515624" y="219278"/>
                </a:lnTo>
                <a:lnTo>
                  <a:pt x="493034" y="185809"/>
                </a:lnTo>
                <a:lnTo>
                  <a:pt x="484766" y="145082"/>
                </a:lnTo>
                <a:lnTo>
                  <a:pt x="484809" y="144586"/>
                </a:lnTo>
                <a:lnTo>
                  <a:pt x="493034" y="104068"/>
                </a:lnTo>
                <a:lnTo>
                  <a:pt x="515624" y="70599"/>
                </a:lnTo>
                <a:lnTo>
                  <a:pt x="549057" y="47985"/>
                </a:lnTo>
                <a:lnTo>
                  <a:pt x="589883" y="39680"/>
                </a:lnTo>
                <a:lnTo>
                  <a:pt x="627507" y="46645"/>
                </a:lnTo>
                <a:lnTo>
                  <a:pt x="644625" y="57031"/>
                </a:lnTo>
                <a:lnTo>
                  <a:pt x="589883" y="57031"/>
                </a:lnTo>
                <a:lnTo>
                  <a:pt x="555750" y="63955"/>
                </a:lnTo>
                <a:lnTo>
                  <a:pt x="527832" y="82821"/>
                </a:lnTo>
                <a:lnTo>
                  <a:pt x="508987" y="110769"/>
                </a:lnTo>
                <a:lnTo>
                  <a:pt x="502141" y="144586"/>
                </a:lnTo>
                <a:lnTo>
                  <a:pt x="502099" y="145082"/>
                </a:lnTo>
                <a:lnTo>
                  <a:pt x="508987" y="179096"/>
                </a:lnTo>
                <a:lnTo>
                  <a:pt x="527832" y="207038"/>
                </a:lnTo>
                <a:lnTo>
                  <a:pt x="555750" y="225902"/>
                </a:lnTo>
                <a:lnTo>
                  <a:pt x="589883" y="232826"/>
                </a:lnTo>
                <a:lnTo>
                  <a:pt x="644234" y="232826"/>
                </a:lnTo>
                <a:lnTo>
                  <a:pt x="629672" y="242336"/>
                </a:lnTo>
                <a:lnTo>
                  <a:pt x="589883" y="250197"/>
                </a:lnTo>
                <a:close/>
              </a:path>
              <a:path w="2035175" h="1977390">
                <a:moveTo>
                  <a:pt x="810615" y="131247"/>
                </a:moveTo>
                <a:lnTo>
                  <a:pt x="791220" y="131247"/>
                </a:lnTo>
                <a:lnTo>
                  <a:pt x="803131" y="95648"/>
                </a:lnTo>
                <a:lnTo>
                  <a:pt x="826127" y="67102"/>
                </a:lnTo>
                <a:lnTo>
                  <a:pt x="857694" y="48127"/>
                </a:lnTo>
                <a:lnTo>
                  <a:pt x="895318" y="41242"/>
                </a:lnTo>
                <a:lnTo>
                  <a:pt x="936144" y="49548"/>
                </a:lnTo>
                <a:lnTo>
                  <a:pt x="949548" y="58614"/>
                </a:lnTo>
                <a:lnTo>
                  <a:pt x="895318" y="58614"/>
                </a:lnTo>
                <a:lnTo>
                  <a:pt x="861198" y="65538"/>
                </a:lnTo>
                <a:lnTo>
                  <a:pt x="833286" y="84402"/>
                </a:lnTo>
                <a:lnTo>
                  <a:pt x="814442" y="112344"/>
                </a:lnTo>
                <a:lnTo>
                  <a:pt x="810615" y="131247"/>
                </a:lnTo>
                <a:close/>
              </a:path>
              <a:path w="2035175" h="1977390">
                <a:moveTo>
                  <a:pt x="644234" y="232826"/>
                </a:moveTo>
                <a:lnTo>
                  <a:pt x="589883" y="232826"/>
                </a:lnTo>
                <a:lnTo>
                  <a:pt x="624003" y="225902"/>
                </a:lnTo>
                <a:lnTo>
                  <a:pt x="651915" y="207038"/>
                </a:lnTo>
                <a:lnTo>
                  <a:pt x="670759" y="179096"/>
                </a:lnTo>
                <a:lnTo>
                  <a:pt x="677646" y="145082"/>
                </a:lnTo>
                <a:lnTo>
                  <a:pt x="677604" y="144586"/>
                </a:lnTo>
                <a:lnTo>
                  <a:pt x="670759" y="110769"/>
                </a:lnTo>
                <a:lnTo>
                  <a:pt x="651915" y="82821"/>
                </a:lnTo>
                <a:lnTo>
                  <a:pt x="624003" y="63955"/>
                </a:lnTo>
                <a:lnTo>
                  <a:pt x="589883" y="57031"/>
                </a:lnTo>
                <a:lnTo>
                  <a:pt x="644625" y="57031"/>
                </a:lnTo>
                <a:lnTo>
                  <a:pt x="659072" y="65797"/>
                </a:lnTo>
                <a:lnTo>
                  <a:pt x="682062" y="94519"/>
                </a:lnTo>
                <a:lnTo>
                  <a:pt x="693960" y="130198"/>
                </a:lnTo>
                <a:lnTo>
                  <a:pt x="789041" y="130198"/>
                </a:lnTo>
                <a:lnTo>
                  <a:pt x="791220" y="131247"/>
                </a:lnTo>
                <a:lnTo>
                  <a:pt x="810615" y="131247"/>
                </a:lnTo>
                <a:lnTo>
                  <a:pt x="809657" y="135975"/>
                </a:lnTo>
                <a:lnTo>
                  <a:pt x="741810" y="135975"/>
                </a:lnTo>
                <a:lnTo>
                  <a:pt x="726957" y="137299"/>
                </a:lnTo>
                <a:lnTo>
                  <a:pt x="685400" y="188913"/>
                </a:lnTo>
                <a:lnTo>
                  <a:pt x="662563" y="220855"/>
                </a:lnTo>
                <a:lnTo>
                  <a:pt x="644234" y="232826"/>
                </a:lnTo>
                <a:close/>
              </a:path>
              <a:path w="2035175" h="1977390">
                <a:moveTo>
                  <a:pt x="949518" y="234409"/>
                </a:moveTo>
                <a:lnTo>
                  <a:pt x="895318" y="234409"/>
                </a:lnTo>
                <a:lnTo>
                  <a:pt x="929439" y="227484"/>
                </a:lnTo>
                <a:lnTo>
                  <a:pt x="957351" y="208618"/>
                </a:lnTo>
                <a:lnTo>
                  <a:pt x="976194" y="180670"/>
                </a:lnTo>
                <a:lnTo>
                  <a:pt x="983003" y="147035"/>
                </a:lnTo>
                <a:lnTo>
                  <a:pt x="983065" y="146276"/>
                </a:lnTo>
                <a:lnTo>
                  <a:pt x="976194" y="112344"/>
                </a:lnTo>
                <a:lnTo>
                  <a:pt x="957351" y="84402"/>
                </a:lnTo>
                <a:lnTo>
                  <a:pt x="929439" y="65538"/>
                </a:lnTo>
                <a:lnTo>
                  <a:pt x="895318" y="58614"/>
                </a:lnTo>
                <a:lnTo>
                  <a:pt x="949548" y="58614"/>
                </a:lnTo>
                <a:lnTo>
                  <a:pt x="969578" y="72162"/>
                </a:lnTo>
                <a:lnTo>
                  <a:pt x="992167" y="105631"/>
                </a:lnTo>
                <a:lnTo>
                  <a:pt x="1000418" y="146276"/>
                </a:lnTo>
                <a:lnTo>
                  <a:pt x="1000356" y="147035"/>
                </a:lnTo>
                <a:lnTo>
                  <a:pt x="992167" y="187371"/>
                </a:lnTo>
                <a:lnTo>
                  <a:pt x="969555" y="220855"/>
                </a:lnTo>
                <a:lnTo>
                  <a:pt x="949518" y="234409"/>
                </a:lnTo>
                <a:close/>
              </a:path>
              <a:path w="2035175" h="1977390">
                <a:moveTo>
                  <a:pt x="789041" y="130198"/>
                </a:moveTo>
                <a:lnTo>
                  <a:pt x="693960" y="130198"/>
                </a:lnTo>
                <a:lnTo>
                  <a:pt x="703522" y="125652"/>
                </a:lnTo>
                <a:lnTo>
                  <a:pt x="714802" y="121844"/>
                </a:lnTo>
                <a:lnTo>
                  <a:pt x="727758" y="119319"/>
                </a:lnTo>
                <a:lnTo>
                  <a:pt x="742344" y="118624"/>
                </a:lnTo>
                <a:lnTo>
                  <a:pt x="757001" y="119709"/>
                </a:lnTo>
                <a:lnTo>
                  <a:pt x="770132" y="122568"/>
                </a:lnTo>
                <a:lnTo>
                  <a:pt x="781588" y="126612"/>
                </a:lnTo>
                <a:lnTo>
                  <a:pt x="789041" y="130198"/>
                </a:lnTo>
                <a:close/>
              </a:path>
              <a:path w="2035175" h="1977390">
                <a:moveTo>
                  <a:pt x="628537" y="149868"/>
                </a:moveTo>
                <a:lnTo>
                  <a:pt x="581867" y="149868"/>
                </a:lnTo>
                <a:lnTo>
                  <a:pt x="590396" y="148618"/>
                </a:lnTo>
                <a:lnTo>
                  <a:pt x="597318" y="144586"/>
                </a:lnTo>
                <a:lnTo>
                  <a:pt x="602364" y="139272"/>
                </a:lnTo>
                <a:lnTo>
                  <a:pt x="606817" y="133368"/>
                </a:lnTo>
                <a:lnTo>
                  <a:pt x="611959" y="127567"/>
                </a:lnTo>
                <a:lnTo>
                  <a:pt x="618033" y="124512"/>
                </a:lnTo>
                <a:lnTo>
                  <a:pt x="624307" y="125256"/>
                </a:lnTo>
                <a:lnTo>
                  <a:pt x="629402" y="129258"/>
                </a:lnTo>
                <a:lnTo>
                  <a:pt x="631941" y="135975"/>
                </a:lnTo>
                <a:lnTo>
                  <a:pt x="628537" y="149868"/>
                </a:lnTo>
                <a:close/>
              </a:path>
              <a:path w="2035175" h="1977390">
                <a:moveTo>
                  <a:pt x="585673" y="175447"/>
                </a:moveTo>
                <a:lnTo>
                  <a:pt x="570043" y="171843"/>
                </a:lnTo>
                <a:lnTo>
                  <a:pt x="557220" y="162757"/>
                </a:lnTo>
                <a:lnTo>
                  <a:pt x="548632" y="149625"/>
                </a:lnTo>
                <a:lnTo>
                  <a:pt x="545709" y="133878"/>
                </a:lnTo>
                <a:lnTo>
                  <a:pt x="548521" y="126850"/>
                </a:lnTo>
                <a:lnTo>
                  <a:pt x="554784" y="124604"/>
                </a:lnTo>
                <a:lnTo>
                  <a:pt x="561243" y="126995"/>
                </a:lnTo>
                <a:lnTo>
                  <a:pt x="564644" y="133878"/>
                </a:lnTo>
                <a:lnTo>
                  <a:pt x="567559" y="142099"/>
                </a:lnTo>
                <a:lnTo>
                  <a:pt x="573777" y="147562"/>
                </a:lnTo>
                <a:lnTo>
                  <a:pt x="581867" y="149868"/>
                </a:lnTo>
                <a:lnTo>
                  <a:pt x="628537" y="149868"/>
                </a:lnTo>
                <a:lnTo>
                  <a:pt x="628180" y="151324"/>
                </a:lnTo>
                <a:lnTo>
                  <a:pt x="616885" y="164006"/>
                </a:lnTo>
                <a:lnTo>
                  <a:pt x="601552" y="172541"/>
                </a:lnTo>
                <a:lnTo>
                  <a:pt x="585673" y="175447"/>
                </a:lnTo>
                <a:close/>
              </a:path>
              <a:path w="2035175" h="1977390">
                <a:moveTo>
                  <a:pt x="935615" y="154395"/>
                </a:moveTo>
                <a:lnTo>
                  <a:pt x="893224" y="154395"/>
                </a:lnTo>
                <a:lnTo>
                  <a:pt x="901456" y="152236"/>
                </a:lnTo>
                <a:lnTo>
                  <a:pt x="908207" y="147758"/>
                </a:lnTo>
                <a:lnTo>
                  <a:pt x="913777" y="141603"/>
                </a:lnTo>
                <a:lnTo>
                  <a:pt x="918463" y="134413"/>
                </a:lnTo>
                <a:lnTo>
                  <a:pt x="926417" y="128094"/>
                </a:lnTo>
                <a:lnTo>
                  <a:pt x="935215" y="129669"/>
                </a:lnTo>
                <a:lnTo>
                  <a:pt x="941156" y="136772"/>
                </a:lnTo>
                <a:lnTo>
                  <a:pt x="940539" y="147035"/>
                </a:lnTo>
                <a:lnTo>
                  <a:pt x="935615" y="154395"/>
                </a:lnTo>
                <a:close/>
              </a:path>
              <a:path w="2035175" h="1977390">
                <a:moveTo>
                  <a:pt x="886919" y="178613"/>
                </a:moveTo>
                <a:lnTo>
                  <a:pt x="871838" y="174032"/>
                </a:lnTo>
                <a:lnTo>
                  <a:pt x="860165" y="164862"/>
                </a:lnTo>
                <a:lnTo>
                  <a:pt x="852536" y="152042"/>
                </a:lnTo>
                <a:lnTo>
                  <a:pt x="849584" y="136510"/>
                </a:lnTo>
                <a:lnTo>
                  <a:pt x="851609" y="130851"/>
                </a:lnTo>
                <a:lnTo>
                  <a:pt x="856744" y="128353"/>
                </a:lnTo>
                <a:lnTo>
                  <a:pt x="862375" y="129409"/>
                </a:lnTo>
                <a:lnTo>
                  <a:pt x="865890" y="134413"/>
                </a:lnTo>
                <a:lnTo>
                  <a:pt x="869346" y="143525"/>
                </a:lnTo>
                <a:lnTo>
                  <a:pt x="875414" y="150124"/>
                </a:lnTo>
                <a:lnTo>
                  <a:pt x="883552" y="153863"/>
                </a:lnTo>
                <a:lnTo>
                  <a:pt x="893224" y="154395"/>
                </a:lnTo>
                <a:lnTo>
                  <a:pt x="935615" y="154395"/>
                </a:lnTo>
                <a:lnTo>
                  <a:pt x="931344" y="160778"/>
                </a:lnTo>
                <a:lnTo>
                  <a:pt x="918650" y="171312"/>
                </a:lnTo>
                <a:lnTo>
                  <a:pt x="903496" y="177602"/>
                </a:lnTo>
                <a:lnTo>
                  <a:pt x="886919" y="178613"/>
                </a:lnTo>
                <a:close/>
              </a:path>
              <a:path w="2035175" h="1977390">
                <a:moveTo>
                  <a:pt x="895318" y="251760"/>
                </a:moveTo>
                <a:lnTo>
                  <a:pt x="855529" y="243898"/>
                </a:lnTo>
                <a:lnTo>
                  <a:pt x="822638" y="222420"/>
                </a:lnTo>
                <a:lnTo>
                  <a:pt x="799801" y="190485"/>
                </a:lnTo>
                <a:lnTo>
                  <a:pt x="790173" y="151250"/>
                </a:lnTo>
                <a:lnTo>
                  <a:pt x="781810" y="146276"/>
                </a:lnTo>
                <a:lnTo>
                  <a:pt x="770987" y="141446"/>
                </a:lnTo>
                <a:lnTo>
                  <a:pt x="757799" y="137700"/>
                </a:lnTo>
                <a:lnTo>
                  <a:pt x="742344" y="135975"/>
                </a:lnTo>
                <a:lnTo>
                  <a:pt x="809657" y="135975"/>
                </a:lnTo>
                <a:lnTo>
                  <a:pt x="807572" y="146276"/>
                </a:lnTo>
                <a:lnTo>
                  <a:pt x="807634" y="147035"/>
                </a:lnTo>
                <a:lnTo>
                  <a:pt x="814442" y="180670"/>
                </a:lnTo>
                <a:lnTo>
                  <a:pt x="833286" y="208618"/>
                </a:lnTo>
                <a:lnTo>
                  <a:pt x="861198" y="227484"/>
                </a:lnTo>
                <a:lnTo>
                  <a:pt x="895318" y="234409"/>
                </a:lnTo>
                <a:lnTo>
                  <a:pt x="949518" y="234409"/>
                </a:lnTo>
                <a:lnTo>
                  <a:pt x="936144" y="243454"/>
                </a:lnTo>
                <a:lnTo>
                  <a:pt x="895318" y="251760"/>
                </a:lnTo>
                <a:close/>
              </a:path>
              <a:path w="2035175" h="1977390">
                <a:moveTo>
                  <a:pt x="739715" y="273346"/>
                </a:moveTo>
                <a:lnTo>
                  <a:pt x="703962" y="241234"/>
                </a:lnTo>
                <a:lnTo>
                  <a:pt x="703779" y="231863"/>
                </a:lnTo>
                <a:lnTo>
                  <a:pt x="705273" y="222688"/>
                </a:lnTo>
                <a:lnTo>
                  <a:pt x="707950" y="213708"/>
                </a:lnTo>
                <a:lnTo>
                  <a:pt x="711314" y="204928"/>
                </a:lnTo>
                <a:lnTo>
                  <a:pt x="715958" y="193720"/>
                </a:lnTo>
                <a:lnTo>
                  <a:pt x="719664" y="183154"/>
                </a:lnTo>
                <a:lnTo>
                  <a:pt x="722481" y="172291"/>
                </a:lnTo>
                <a:lnTo>
                  <a:pt x="724457" y="160193"/>
                </a:lnTo>
                <a:lnTo>
                  <a:pt x="727359" y="153823"/>
                </a:lnTo>
                <a:lnTo>
                  <a:pt x="732676" y="150261"/>
                </a:lnTo>
                <a:lnTo>
                  <a:pt x="738879" y="150349"/>
                </a:lnTo>
                <a:lnTo>
                  <a:pt x="744439" y="154930"/>
                </a:lnTo>
                <a:lnTo>
                  <a:pt x="748914" y="165053"/>
                </a:lnTo>
                <a:lnTo>
                  <a:pt x="749498" y="175522"/>
                </a:lnTo>
                <a:lnTo>
                  <a:pt x="747029" y="186086"/>
                </a:lnTo>
                <a:lnTo>
                  <a:pt x="742344" y="196499"/>
                </a:lnTo>
                <a:lnTo>
                  <a:pt x="734639" y="212094"/>
                </a:lnTo>
                <a:lnTo>
                  <a:pt x="727283" y="230058"/>
                </a:lnTo>
                <a:lnTo>
                  <a:pt x="727324" y="246245"/>
                </a:lnTo>
                <a:lnTo>
                  <a:pt x="741810" y="256509"/>
                </a:lnTo>
                <a:lnTo>
                  <a:pt x="746805" y="260172"/>
                </a:lnTo>
                <a:lnTo>
                  <a:pt x="747855" y="266107"/>
                </a:lnTo>
                <a:lnTo>
                  <a:pt x="745359" y="271452"/>
                </a:lnTo>
                <a:lnTo>
                  <a:pt x="739715" y="273346"/>
                </a:lnTo>
                <a:close/>
              </a:path>
              <a:path w="2035175" h="1977390">
                <a:moveTo>
                  <a:pt x="752120" y="398608"/>
                </a:moveTo>
                <a:lnTo>
                  <a:pt x="718686" y="398608"/>
                </a:lnTo>
                <a:lnTo>
                  <a:pt x="725504" y="397025"/>
                </a:lnTo>
                <a:lnTo>
                  <a:pt x="731829" y="395442"/>
                </a:lnTo>
                <a:lnTo>
                  <a:pt x="738647" y="392297"/>
                </a:lnTo>
                <a:lnTo>
                  <a:pt x="745486" y="394394"/>
                </a:lnTo>
                <a:lnTo>
                  <a:pt x="751277" y="396491"/>
                </a:lnTo>
                <a:lnTo>
                  <a:pt x="752120" y="398608"/>
                </a:lnTo>
                <a:close/>
              </a:path>
              <a:path w="2035175" h="1977390">
                <a:moveTo>
                  <a:pt x="729257" y="418599"/>
                </a:moveTo>
                <a:lnTo>
                  <a:pt x="715187" y="417910"/>
                </a:lnTo>
                <a:lnTo>
                  <a:pt x="703428" y="415445"/>
                </a:lnTo>
                <a:lnTo>
                  <a:pt x="698358" y="411474"/>
                </a:lnTo>
                <a:lnTo>
                  <a:pt x="697185" y="405380"/>
                </a:lnTo>
                <a:lnTo>
                  <a:pt x="699662" y="399976"/>
                </a:lnTo>
                <a:lnTo>
                  <a:pt x="705543" y="398074"/>
                </a:lnTo>
                <a:lnTo>
                  <a:pt x="712361" y="398608"/>
                </a:lnTo>
                <a:lnTo>
                  <a:pt x="752120" y="398608"/>
                </a:lnTo>
                <a:lnTo>
                  <a:pt x="753372" y="401754"/>
                </a:lnTo>
                <a:lnTo>
                  <a:pt x="750743" y="407551"/>
                </a:lnTo>
                <a:lnTo>
                  <a:pt x="742241" y="415737"/>
                </a:lnTo>
                <a:lnTo>
                  <a:pt x="729257" y="418599"/>
                </a:lnTo>
                <a:close/>
              </a:path>
              <a:path w="2035175" h="1977390">
                <a:moveTo>
                  <a:pt x="803022" y="354135"/>
                </a:moveTo>
                <a:lnTo>
                  <a:pt x="726829" y="354135"/>
                </a:lnTo>
                <a:lnTo>
                  <a:pt x="765831" y="342935"/>
                </a:lnTo>
                <a:lnTo>
                  <a:pt x="802269" y="323344"/>
                </a:lnTo>
                <a:lnTo>
                  <a:pt x="812538" y="321424"/>
                </a:lnTo>
                <a:lnTo>
                  <a:pt x="819750" y="327692"/>
                </a:lnTo>
                <a:lnTo>
                  <a:pt x="821641" y="337707"/>
                </a:lnTo>
                <a:lnTo>
                  <a:pt x="815946" y="347027"/>
                </a:lnTo>
                <a:lnTo>
                  <a:pt x="803022" y="354135"/>
                </a:lnTo>
                <a:close/>
              </a:path>
              <a:path w="2035175" h="1977390">
                <a:moveTo>
                  <a:pt x="725514" y="380645"/>
                </a:moveTo>
                <a:lnTo>
                  <a:pt x="679613" y="372561"/>
                </a:lnTo>
                <a:lnTo>
                  <a:pt x="639827" y="342813"/>
                </a:lnTo>
                <a:lnTo>
                  <a:pt x="637928" y="336422"/>
                </a:lnTo>
                <a:lnTo>
                  <a:pt x="640471" y="331112"/>
                </a:lnTo>
                <a:lnTo>
                  <a:pt x="645583" y="328760"/>
                </a:lnTo>
                <a:lnTo>
                  <a:pt x="651389" y="331238"/>
                </a:lnTo>
                <a:lnTo>
                  <a:pt x="687827" y="351913"/>
                </a:lnTo>
                <a:lnTo>
                  <a:pt x="726829" y="354135"/>
                </a:lnTo>
                <a:lnTo>
                  <a:pt x="803022" y="354135"/>
                </a:lnTo>
                <a:lnTo>
                  <a:pt x="772601" y="370867"/>
                </a:lnTo>
                <a:lnTo>
                  <a:pt x="725514" y="380645"/>
                </a:lnTo>
                <a:close/>
              </a:path>
              <a:path w="2035175" h="1977390">
                <a:moveTo>
                  <a:pt x="1099700" y="70464"/>
                </a:moveTo>
                <a:lnTo>
                  <a:pt x="1095490" y="67698"/>
                </a:lnTo>
                <a:lnTo>
                  <a:pt x="1093845" y="63155"/>
                </a:lnTo>
                <a:lnTo>
                  <a:pt x="1096142" y="58614"/>
                </a:lnTo>
                <a:lnTo>
                  <a:pt x="1105028" y="53513"/>
                </a:lnTo>
                <a:lnTo>
                  <a:pt x="1114748" y="50923"/>
                </a:lnTo>
                <a:lnTo>
                  <a:pt x="1124762" y="50996"/>
                </a:lnTo>
                <a:lnTo>
                  <a:pt x="1134525" y="53886"/>
                </a:lnTo>
                <a:lnTo>
                  <a:pt x="1143067" y="59493"/>
                </a:lnTo>
                <a:lnTo>
                  <a:pt x="1147757" y="64925"/>
                </a:lnTo>
                <a:lnTo>
                  <a:pt x="1120868" y="64925"/>
                </a:lnTo>
                <a:lnTo>
                  <a:pt x="1111914" y="65460"/>
                </a:lnTo>
                <a:lnTo>
                  <a:pt x="1105096" y="69674"/>
                </a:lnTo>
                <a:lnTo>
                  <a:pt x="1099700" y="70464"/>
                </a:lnTo>
                <a:close/>
              </a:path>
              <a:path w="2035175" h="1977390">
                <a:moveTo>
                  <a:pt x="1141363" y="92309"/>
                </a:moveTo>
                <a:lnTo>
                  <a:pt x="1137153" y="88095"/>
                </a:lnTo>
                <a:lnTo>
                  <a:pt x="1131896" y="83346"/>
                </a:lnTo>
                <a:lnTo>
                  <a:pt x="1132430" y="75986"/>
                </a:lnTo>
                <a:lnTo>
                  <a:pt x="1127173" y="70723"/>
                </a:lnTo>
                <a:lnTo>
                  <a:pt x="1120868" y="64925"/>
                </a:lnTo>
                <a:lnTo>
                  <a:pt x="1147757" y="64925"/>
                </a:lnTo>
                <a:lnTo>
                  <a:pt x="1150035" y="67565"/>
                </a:lnTo>
                <a:lnTo>
                  <a:pt x="1153452" y="76820"/>
                </a:lnTo>
                <a:lnTo>
                  <a:pt x="1151344" y="85977"/>
                </a:lnTo>
                <a:lnTo>
                  <a:pt x="1148715" y="91240"/>
                </a:lnTo>
                <a:lnTo>
                  <a:pt x="1141363" y="92309"/>
                </a:lnTo>
                <a:close/>
              </a:path>
              <a:path w="2035175" h="1977390">
                <a:moveTo>
                  <a:pt x="883798" y="492596"/>
                </a:moveTo>
                <a:lnTo>
                  <a:pt x="730804" y="492596"/>
                </a:lnTo>
                <a:lnTo>
                  <a:pt x="766515" y="490710"/>
                </a:lnTo>
                <a:lnTo>
                  <a:pt x="805160" y="484277"/>
                </a:lnTo>
                <a:lnTo>
                  <a:pt x="842225" y="474389"/>
                </a:lnTo>
                <a:lnTo>
                  <a:pt x="878892" y="463317"/>
                </a:lnTo>
                <a:lnTo>
                  <a:pt x="916348" y="453335"/>
                </a:lnTo>
                <a:lnTo>
                  <a:pt x="923714" y="454132"/>
                </a:lnTo>
                <a:lnTo>
                  <a:pt x="927976" y="458926"/>
                </a:lnTo>
                <a:lnTo>
                  <a:pt x="928396" y="465402"/>
                </a:lnTo>
                <a:lnTo>
                  <a:pt x="924233" y="471241"/>
                </a:lnTo>
                <a:lnTo>
                  <a:pt x="883798" y="492596"/>
                </a:lnTo>
                <a:close/>
              </a:path>
              <a:path w="2035175" h="1977390">
                <a:moveTo>
                  <a:pt x="722003" y="517975"/>
                </a:moveTo>
                <a:lnTo>
                  <a:pt x="669691" y="511353"/>
                </a:lnTo>
                <a:lnTo>
                  <a:pt x="622987" y="497556"/>
                </a:lnTo>
                <a:lnTo>
                  <a:pt x="618798" y="495438"/>
                </a:lnTo>
                <a:lnTo>
                  <a:pt x="618798" y="488078"/>
                </a:lnTo>
                <a:lnTo>
                  <a:pt x="624055" y="488592"/>
                </a:lnTo>
                <a:lnTo>
                  <a:pt x="695285" y="492018"/>
                </a:lnTo>
                <a:lnTo>
                  <a:pt x="730804" y="492596"/>
                </a:lnTo>
                <a:lnTo>
                  <a:pt x="883798" y="492596"/>
                </a:lnTo>
                <a:lnTo>
                  <a:pt x="881038" y="494054"/>
                </a:lnTo>
                <a:lnTo>
                  <a:pt x="830831" y="509399"/>
                </a:lnTo>
                <a:lnTo>
                  <a:pt x="776768" y="517348"/>
                </a:lnTo>
                <a:lnTo>
                  <a:pt x="722003" y="517975"/>
                </a:lnTo>
                <a:close/>
              </a:path>
              <a:path w="2035175" h="1977390">
                <a:moveTo>
                  <a:pt x="1723340" y="1769070"/>
                </a:moveTo>
                <a:lnTo>
                  <a:pt x="1505697" y="1688543"/>
                </a:lnTo>
                <a:lnTo>
                  <a:pt x="1520421" y="1648557"/>
                </a:lnTo>
                <a:lnTo>
                  <a:pt x="1738065" y="1729084"/>
                </a:lnTo>
                <a:lnTo>
                  <a:pt x="1723340" y="1769070"/>
                </a:lnTo>
                <a:close/>
              </a:path>
              <a:path w="2035175" h="1977390">
                <a:moveTo>
                  <a:pt x="2010396" y="1584867"/>
                </a:moveTo>
                <a:lnTo>
                  <a:pt x="1877916" y="1584867"/>
                </a:lnTo>
                <a:lnTo>
                  <a:pt x="1877631" y="1558643"/>
                </a:lnTo>
                <a:lnTo>
                  <a:pt x="1875280" y="1527833"/>
                </a:lnTo>
                <a:lnTo>
                  <a:pt x="1860029" y="1455411"/>
                </a:lnTo>
                <a:lnTo>
                  <a:pt x="1838148" y="1399029"/>
                </a:lnTo>
                <a:lnTo>
                  <a:pt x="1814295" y="1356463"/>
                </a:lnTo>
                <a:lnTo>
                  <a:pt x="1897878" y="1235416"/>
                </a:lnTo>
                <a:lnTo>
                  <a:pt x="1929159" y="1269307"/>
                </a:lnTo>
                <a:lnTo>
                  <a:pt x="1972918" y="1338949"/>
                </a:lnTo>
                <a:lnTo>
                  <a:pt x="1995045" y="1396380"/>
                </a:lnTo>
                <a:lnTo>
                  <a:pt x="2007564" y="1452114"/>
                </a:lnTo>
                <a:lnTo>
                  <a:pt x="2012767" y="1503724"/>
                </a:lnTo>
                <a:lnTo>
                  <a:pt x="2012947" y="1548783"/>
                </a:lnTo>
                <a:lnTo>
                  <a:pt x="2010396" y="1584867"/>
                </a:lnTo>
                <a:close/>
              </a:path>
              <a:path w="2035175" h="1977390">
                <a:moveTo>
                  <a:pt x="2008814" y="1074362"/>
                </a:moveTo>
                <a:lnTo>
                  <a:pt x="1897364" y="997535"/>
                </a:lnTo>
                <a:lnTo>
                  <a:pt x="1923651" y="959111"/>
                </a:lnTo>
                <a:lnTo>
                  <a:pt x="2035101" y="1035938"/>
                </a:lnTo>
                <a:lnTo>
                  <a:pt x="2008814" y="1074362"/>
                </a:lnTo>
                <a:close/>
              </a:path>
              <a:path w="2035175" h="1977390">
                <a:moveTo>
                  <a:pt x="1566417" y="1489451"/>
                </a:moveTo>
                <a:lnTo>
                  <a:pt x="1549850" y="1478025"/>
                </a:lnTo>
                <a:lnTo>
                  <a:pt x="1587698" y="1422764"/>
                </a:lnTo>
                <a:lnTo>
                  <a:pt x="1683864" y="1489085"/>
                </a:lnTo>
                <a:lnTo>
                  <a:pt x="1566669" y="1489085"/>
                </a:lnTo>
                <a:lnTo>
                  <a:pt x="1566417" y="1489451"/>
                </a:lnTo>
                <a:close/>
              </a:path>
              <a:path w="2035175" h="1977390">
                <a:moveTo>
                  <a:pt x="1683397" y="1570126"/>
                </a:moveTo>
                <a:lnTo>
                  <a:pt x="1666937" y="1558775"/>
                </a:lnTo>
                <a:lnTo>
                  <a:pt x="1667091" y="1558552"/>
                </a:lnTo>
                <a:lnTo>
                  <a:pt x="1566669" y="1489085"/>
                </a:lnTo>
                <a:lnTo>
                  <a:pt x="1683864" y="1489085"/>
                </a:lnTo>
                <a:lnTo>
                  <a:pt x="1721245" y="1514866"/>
                </a:lnTo>
                <a:lnTo>
                  <a:pt x="1683397" y="1570126"/>
                </a:lnTo>
                <a:close/>
              </a:path>
              <a:path w="2035175" h="1977390">
                <a:moveTo>
                  <a:pt x="1642386" y="1594344"/>
                </a:moveTo>
                <a:lnTo>
                  <a:pt x="1541964" y="1524877"/>
                </a:lnTo>
                <a:lnTo>
                  <a:pt x="1566417" y="1489451"/>
                </a:lnTo>
                <a:lnTo>
                  <a:pt x="1666937" y="1558775"/>
                </a:lnTo>
                <a:lnTo>
                  <a:pt x="1642386" y="1594344"/>
                </a:lnTo>
                <a:close/>
              </a:path>
            </a:pathLst>
          </a:custGeom>
          <a:solidFill>
            <a:srgbClr val="293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bg object 7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73589" y="356235"/>
            <a:ext cx="10286999" cy="1181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rgbClr val="8141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rgbClr val="8141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91106" y="580002"/>
            <a:ext cx="7105787" cy="105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rgbClr val="8141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9384" y="3057548"/>
            <a:ext cx="8189231" cy="4934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39829" y="11"/>
            <a:ext cx="6648450" cy="10287000"/>
          </a:xfrm>
          <a:custGeom>
            <a:avLst/>
            <a:gdLst/>
            <a:ahLst/>
            <a:cxnLst/>
            <a:rect l="l" t="t" r="r" b="b"/>
            <a:pathLst>
              <a:path w="6648450" h="10287000">
                <a:moveTo>
                  <a:pt x="6648170" y="0"/>
                </a:moveTo>
                <a:lnTo>
                  <a:pt x="0" y="0"/>
                </a:lnTo>
                <a:lnTo>
                  <a:pt x="4572" y="12230"/>
                </a:lnTo>
                <a:lnTo>
                  <a:pt x="34391" y="82029"/>
                </a:lnTo>
                <a:lnTo>
                  <a:pt x="51219" y="117030"/>
                </a:lnTo>
                <a:lnTo>
                  <a:pt x="69342" y="152107"/>
                </a:lnTo>
                <a:lnTo>
                  <a:pt x="88773" y="187248"/>
                </a:lnTo>
                <a:lnTo>
                  <a:pt x="109550" y="222453"/>
                </a:lnTo>
                <a:lnTo>
                  <a:pt x="131648" y="257708"/>
                </a:lnTo>
                <a:lnTo>
                  <a:pt x="155117" y="293027"/>
                </a:lnTo>
                <a:lnTo>
                  <a:pt x="179946" y="328396"/>
                </a:lnTo>
                <a:lnTo>
                  <a:pt x="206159" y="363816"/>
                </a:lnTo>
                <a:lnTo>
                  <a:pt x="233768" y="399288"/>
                </a:lnTo>
                <a:lnTo>
                  <a:pt x="259410" y="430898"/>
                </a:lnTo>
                <a:lnTo>
                  <a:pt x="284949" y="461365"/>
                </a:lnTo>
                <a:lnTo>
                  <a:pt x="310413" y="490702"/>
                </a:lnTo>
                <a:lnTo>
                  <a:pt x="361086" y="546049"/>
                </a:lnTo>
                <a:lnTo>
                  <a:pt x="411454" y="597103"/>
                </a:lnTo>
                <a:lnTo>
                  <a:pt x="461530" y="643953"/>
                </a:lnTo>
                <a:lnTo>
                  <a:pt x="511352" y="686739"/>
                </a:lnTo>
                <a:lnTo>
                  <a:pt x="560933" y="725614"/>
                </a:lnTo>
                <a:lnTo>
                  <a:pt x="610285" y="760679"/>
                </a:lnTo>
                <a:lnTo>
                  <a:pt x="659460" y="792060"/>
                </a:lnTo>
                <a:lnTo>
                  <a:pt x="708469" y="819912"/>
                </a:lnTo>
                <a:lnTo>
                  <a:pt x="757326" y="844334"/>
                </a:lnTo>
                <a:lnTo>
                  <a:pt x="806069" y="865479"/>
                </a:lnTo>
                <a:lnTo>
                  <a:pt x="854722" y="883462"/>
                </a:lnTo>
                <a:lnTo>
                  <a:pt x="903287" y="898410"/>
                </a:lnTo>
                <a:lnTo>
                  <a:pt x="951826" y="910463"/>
                </a:lnTo>
                <a:lnTo>
                  <a:pt x="1000328" y="919746"/>
                </a:lnTo>
                <a:lnTo>
                  <a:pt x="1048829" y="926388"/>
                </a:lnTo>
                <a:lnTo>
                  <a:pt x="1097368" y="930503"/>
                </a:lnTo>
                <a:lnTo>
                  <a:pt x="1145946" y="932243"/>
                </a:lnTo>
                <a:lnTo>
                  <a:pt x="1170254" y="932256"/>
                </a:lnTo>
                <a:lnTo>
                  <a:pt x="1194587" y="931710"/>
                </a:lnTo>
                <a:lnTo>
                  <a:pt x="1243342" y="929055"/>
                </a:lnTo>
                <a:lnTo>
                  <a:pt x="1292212" y="924407"/>
                </a:lnTo>
                <a:lnTo>
                  <a:pt x="1341221" y="917879"/>
                </a:lnTo>
                <a:lnTo>
                  <a:pt x="1390396" y="909599"/>
                </a:lnTo>
                <a:lnTo>
                  <a:pt x="1439773" y="899718"/>
                </a:lnTo>
                <a:lnTo>
                  <a:pt x="1489354" y="888352"/>
                </a:lnTo>
                <a:lnTo>
                  <a:pt x="1539189" y="875614"/>
                </a:lnTo>
                <a:lnTo>
                  <a:pt x="1589278" y="861656"/>
                </a:lnTo>
                <a:lnTo>
                  <a:pt x="1639658" y="846594"/>
                </a:lnTo>
                <a:lnTo>
                  <a:pt x="1690344" y="830567"/>
                </a:lnTo>
                <a:lnTo>
                  <a:pt x="1767014" y="804976"/>
                </a:lnTo>
                <a:lnTo>
                  <a:pt x="2164524" y="663778"/>
                </a:lnTo>
                <a:lnTo>
                  <a:pt x="2247417" y="635914"/>
                </a:lnTo>
                <a:lnTo>
                  <a:pt x="2303411" y="617956"/>
                </a:lnTo>
                <a:lnTo>
                  <a:pt x="2360015" y="600633"/>
                </a:lnTo>
                <a:lnTo>
                  <a:pt x="2417241" y="584073"/>
                </a:lnTo>
                <a:lnTo>
                  <a:pt x="2475141" y="568401"/>
                </a:lnTo>
                <a:lnTo>
                  <a:pt x="2533726" y="553758"/>
                </a:lnTo>
                <a:lnTo>
                  <a:pt x="2593009" y="540258"/>
                </a:lnTo>
                <a:lnTo>
                  <a:pt x="2653017" y="528040"/>
                </a:lnTo>
                <a:lnTo>
                  <a:pt x="2713786" y="517232"/>
                </a:lnTo>
                <a:lnTo>
                  <a:pt x="2775331" y="507961"/>
                </a:lnTo>
                <a:lnTo>
                  <a:pt x="2837688" y="500354"/>
                </a:lnTo>
                <a:lnTo>
                  <a:pt x="2900857" y="494550"/>
                </a:lnTo>
                <a:lnTo>
                  <a:pt x="2964891" y="490651"/>
                </a:lnTo>
                <a:lnTo>
                  <a:pt x="3029788" y="488810"/>
                </a:lnTo>
                <a:lnTo>
                  <a:pt x="3062567" y="488708"/>
                </a:lnTo>
                <a:lnTo>
                  <a:pt x="3095574" y="489153"/>
                </a:lnTo>
                <a:lnTo>
                  <a:pt x="3162300" y="491807"/>
                </a:lnTo>
                <a:lnTo>
                  <a:pt x="3229965" y="496887"/>
                </a:lnTo>
                <a:lnTo>
                  <a:pt x="3298596" y="504545"/>
                </a:lnTo>
                <a:lnTo>
                  <a:pt x="3368217" y="514883"/>
                </a:lnTo>
                <a:lnTo>
                  <a:pt x="3438868" y="528053"/>
                </a:lnTo>
                <a:lnTo>
                  <a:pt x="3510546" y="544169"/>
                </a:lnTo>
                <a:lnTo>
                  <a:pt x="3583292" y="563372"/>
                </a:lnTo>
                <a:lnTo>
                  <a:pt x="3620084" y="574167"/>
                </a:lnTo>
                <a:lnTo>
                  <a:pt x="3657142" y="585774"/>
                </a:lnTo>
                <a:lnTo>
                  <a:pt x="3694468" y="598220"/>
                </a:lnTo>
                <a:lnTo>
                  <a:pt x="3732085" y="611530"/>
                </a:lnTo>
                <a:lnTo>
                  <a:pt x="3769995" y="625690"/>
                </a:lnTo>
                <a:lnTo>
                  <a:pt x="3808184" y="640740"/>
                </a:lnTo>
                <a:lnTo>
                  <a:pt x="3846652" y="656678"/>
                </a:lnTo>
                <a:lnTo>
                  <a:pt x="3885425" y="673544"/>
                </a:lnTo>
                <a:lnTo>
                  <a:pt x="3924490" y="691337"/>
                </a:lnTo>
                <a:lnTo>
                  <a:pt x="3963860" y="710069"/>
                </a:lnTo>
                <a:lnTo>
                  <a:pt x="4003535" y="729767"/>
                </a:lnTo>
                <a:lnTo>
                  <a:pt x="4043502" y="750455"/>
                </a:lnTo>
                <a:lnTo>
                  <a:pt x="4083786" y="772121"/>
                </a:lnTo>
                <a:lnTo>
                  <a:pt x="4124375" y="794816"/>
                </a:lnTo>
                <a:lnTo>
                  <a:pt x="4165282" y="818527"/>
                </a:lnTo>
                <a:lnTo>
                  <a:pt x="4206519" y="843280"/>
                </a:lnTo>
                <a:lnTo>
                  <a:pt x="4248061" y="869099"/>
                </a:lnTo>
                <a:lnTo>
                  <a:pt x="4289920" y="895997"/>
                </a:lnTo>
                <a:lnTo>
                  <a:pt x="4332122" y="923975"/>
                </a:lnTo>
                <a:lnTo>
                  <a:pt x="4374642" y="953071"/>
                </a:lnTo>
                <a:lnTo>
                  <a:pt x="4417504" y="983284"/>
                </a:lnTo>
                <a:lnTo>
                  <a:pt x="4460684" y="1014641"/>
                </a:lnTo>
                <a:lnTo>
                  <a:pt x="4504220" y="1047153"/>
                </a:lnTo>
                <a:lnTo>
                  <a:pt x="4548086" y="1080833"/>
                </a:lnTo>
                <a:lnTo>
                  <a:pt x="4614024" y="1131697"/>
                </a:lnTo>
                <a:lnTo>
                  <a:pt x="4679264" y="1181138"/>
                </a:lnTo>
                <a:lnTo>
                  <a:pt x="4743818" y="1229144"/>
                </a:lnTo>
                <a:lnTo>
                  <a:pt x="4807686" y="1275765"/>
                </a:lnTo>
                <a:lnTo>
                  <a:pt x="4870869" y="1320990"/>
                </a:lnTo>
                <a:lnTo>
                  <a:pt x="4933366" y="1364830"/>
                </a:lnTo>
                <a:lnTo>
                  <a:pt x="4995202" y="1407325"/>
                </a:lnTo>
                <a:lnTo>
                  <a:pt x="5056378" y="1448460"/>
                </a:lnTo>
                <a:lnTo>
                  <a:pt x="5116893" y="1488274"/>
                </a:lnTo>
                <a:lnTo>
                  <a:pt x="5176748" y="1526768"/>
                </a:lnTo>
                <a:lnTo>
                  <a:pt x="5235956" y="1563954"/>
                </a:lnTo>
                <a:lnTo>
                  <a:pt x="5294528" y="1599857"/>
                </a:lnTo>
                <a:lnTo>
                  <a:pt x="5352453" y="1634477"/>
                </a:lnTo>
                <a:lnTo>
                  <a:pt x="5409755" y="1667840"/>
                </a:lnTo>
                <a:lnTo>
                  <a:pt x="5466423" y="1699971"/>
                </a:lnTo>
                <a:lnTo>
                  <a:pt x="5522468" y="1730857"/>
                </a:lnTo>
                <a:lnTo>
                  <a:pt x="5577903" y="1760524"/>
                </a:lnTo>
                <a:lnTo>
                  <a:pt x="5632716" y="1788998"/>
                </a:lnTo>
                <a:lnTo>
                  <a:pt x="5686933" y="1816277"/>
                </a:lnTo>
                <a:lnTo>
                  <a:pt x="5740539" y="1842389"/>
                </a:lnTo>
                <a:lnTo>
                  <a:pt x="5793562" y="1867344"/>
                </a:lnTo>
                <a:lnTo>
                  <a:pt x="5845988" y="1891144"/>
                </a:lnTo>
                <a:lnTo>
                  <a:pt x="5897829" y="1913826"/>
                </a:lnTo>
                <a:lnTo>
                  <a:pt x="5949099" y="1935378"/>
                </a:lnTo>
                <a:lnTo>
                  <a:pt x="5999785" y="1955838"/>
                </a:lnTo>
                <a:lnTo>
                  <a:pt x="6049899" y="1975205"/>
                </a:lnTo>
                <a:lnTo>
                  <a:pt x="6094069" y="1991525"/>
                </a:lnTo>
                <a:lnTo>
                  <a:pt x="6088177" y="2003171"/>
                </a:lnTo>
                <a:lnTo>
                  <a:pt x="6066244" y="2051431"/>
                </a:lnTo>
                <a:lnTo>
                  <a:pt x="6046952" y="2100872"/>
                </a:lnTo>
                <a:lnTo>
                  <a:pt x="6030188" y="2151469"/>
                </a:lnTo>
                <a:lnTo>
                  <a:pt x="6015850" y="2203196"/>
                </a:lnTo>
                <a:lnTo>
                  <a:pt x="6003836" y="2256028"/>
                </a:lnTo>
                <a:lnTo>
                  <a:pt x="5994057" y="2309926"/>
                </a:lnTo>
                <a:lnTo>
                  <a:pt x="5986399" y="2364879"/>
                </a:lnTo>
                <a:lnTo>
                  <a:pt x="5980773" y="2420836"/>
                </a:lnTo>
                <a:lnTo>
                  <a:pt x="5977064" y="2477782"/>
                </a:lnTo>
                <a:lnTo>
                  <a:pt x="5975185" y="2535694"/>
                </a:lnTo>
                <a:lnTo>
                  <a:pt x="5974905" y="2564993"/>
                </a:lnTo>
                <a:lnTo>
                  <a:pt x="5975032" y="2594533"/>
                </a:lnTo>
                <a:lnTo>
                  <a:pt x="5976505" y="2654274"/>
                </a:lnTo>
                <a:lnTo>
                  <a:pt x="5979503" y="2714891"/>
                </a:lnTo>
                <a:lnTo>
                  <a:pt x="5983935" y="2776347"/>
                </a:lnTo>
                <a:lnTo>
                  <a:pt x="5989675" y="2838627"/>
                </a:lnTo>
                <a:lnTo>
                  <a:pt x="5996648" y="2901683"/>
                </a:lnTo>
                <a:lnTo>
                  <a:pt x="6004750" y="2965513"/>
                </a:lnTo>
                <a:lnTo>
                  <a:pt x="6018784" y="3062617"/>
                </a:lnTo>
                <a:lnTo>
                  <a:pt x="6040501" y="3194481"/>
                </a:lnTo>
                <a:lnTo>
                  <a:pt x="6186551" y="3958869"/>
                </a:lnTo>
                <a:lnTo>
                  <a:pt x="6211430" y="4103116"/>
                </a:lnTo>
                <a:lnTo>
                  <a:pt x="6228473" y="4212006"/>
                </a:lnTo>
                <a:lnTo>
                  <a:pt x="6243777" y="4321391"/>
                </a:lnTo>
                <a:lnTo>
                  <a:pt x="6252819" y="4394543"/>
                </a:lnTo>
                <a:lnTo>
                  <a:pt x="6260846" y="4467847"/>
                </a:lnTo>
                <a:lnTo>
                  <a:pt x="6267729" y="4541266"/>
                </a:lnTo>
                <a:lnTo>
                  <a:pt x="6273393" y="4614786"/>
                </a:lnTo>
                <a:lnTo>
                  <a:pt x="6277724" y="4688370"/>
                </a:lnTo>
                <a:lnTo>
                  <a:pt x="6280607" y="4761992"/>
                </a:lnTo>
                <a:lnTo>
                  <a:pt x="6281699" y="4815116"/>
                </a:lnTo>
                <a:lnTo>
                  <a:pt x="6281699" y="4909223"/>
                </a:lnTo>
                <a:lnTo>
                  <a:pt x="6279693" y="4982781"/>
                </a:lnTo>
                <a:lnTo>
                  <a:pt x="6275857" y="5056251"/>
                </a:lnTo>
                <a:lnTo>
                  <a:pt x="6270091" y="5129631"/>
                </a:lnTo>
                <a:lnTo>
                  <a:pt x="6262281" y="5202872"/>
                </a:lnTo>
                <a:lnTo>
                  <a:pt x="6252349" y="5275948"/>
                </a:lnTo>
                <a:lnTo>
                  <a:pt x="6240170" y="5348833"/>
                </a:lnTo>
                <a:lnTo>
                  <a:pt x="6225667" y="5421490"/>
                </a:lnTo>
                <a:lnTo>
                  <a:pt x="6208725" y="5493918"/>
                </a:lnTo>
                <a:lnTo>
                  <a:pt x="6189243" y="5566054"/>
                </a:lnTo>
                <a:lnTo>
                  <a:pt x="6167132" y="5637898"/>
                </a:lnTo>
                <a:lnTo>
                  <a:pt x="6142279" y="5709399"/>
                </a:lnTo>
                <a:lnTo>
                  <a:pt x="6114593" y="5780544"/>
                </a:lnTo>
                <a:lnTo>
                  <a:pt x="6099657" y="5815965"/>
                </a:lnTo>
                <a:lnTo>
                  <a:pt x="6083973" y="5851296"/>
                </a:lnTo>
                <a:lnTo>
                  <a:pt x="6067526" y="5886513"/>
                </a:lnTo>
                <a:lnTo>
                  <a:pt x="6050318" y="5921629"/>
                </a:lnTo>
                <a:lnTo>
                  <a:pt x="6032322" y="5956630"/>
                </a:lnTo>
                <a:lnTo>
                  <a:pt x="6013526" y="5991517"/>
                </a:lnTo>
                <a:lnTo>
                  <a:pt x="5993917" y="6026289"/>
                </a:lnTo>
                <a:lnTo>
                  <a:pt x="5973496" y="6060935"/>
                </a:lnTo>
                <a:lnTo>
                  <a:pt x="5932119" y="6127712"/>
                </a:lnTo>
                <a:lnTo>
                  <a:pt x="5912104" y="6160389"/>
                </a:lnTo>
                <a:lnTo>
                  <a:pt x="5892216" y="6193472"/>
                </a:lnTo>
                <a:lnTo>
                  <a:pt x="5872429" y="6226949"/>
                </a:lnTo>
                <a:lnTo>
                  <a:pt x="5852769" y="6260820"/>
                </a:lnTo>
                <a:lnTo>
                  <a:pt x="5813806" y="6329718"/>
                </a:lnTo>
                <a:lnTo>
                  <a:pt x="5775363" y="6400089"/>
                </a:lnTo>
                <a:lnTo>
                  <a:pt x="5737441" y="6471882"/>
                </a:lnTo>
                <a:lnTo>
                  <a:pt x="5700090" y="6545046"/>
                </a:lnTo>
                <a:lnTo>
                  <a:pt x="5663336" y="6619532"/>
                </a:lnTo>
                <a:lnTo>
                  <a:pt x="5627179" y="6695262"/>
                </a:lnTo>
                <a:lnTo>
                  <a:pt x="5591670" y="6772199"/>
                </a:lnTo>
                <a:lnTo>
                  <a:pt x="5556821" y="6850278"/>
                </a:lnTo>
                <a:lnTo>
                  <a:pt x="5522671" y="6929437"/>
                </a:lnTo>
                <a:lnTo>
                  <a:pt x="5489232" y="7009625"/>
                </a:lnTo>
                <a:lnTo>
                  <a:pt x="5456529" y="7090791"/>
                </a:lnTo>
                <a:lnTo>
                  <a:pt x="5424602" y="7172858"/>
                </a:lnTo>
                <a:lnTo>
                  <a:pt x="5393474" y="7255789"/>
                </a:lnTo>
                <a:lnTo>
                  <a:pt x="5363159" y="7339520"/>
                </a:lnTo>
                <a:lnTo>
                  <a:pt x="5319268" y="7466495"/>
                </a:lnTo>
                <a:lnTo>
                  <a:pt x="5277383" y="7594955"/>
                </a:lnTo>
                <a:lnTo>
                  <a:pt x="5237556" y="7724711"/>
                </a:lnTo>
                <a:lnTo>
                  <a:pt x="5199900" y="7855559"/>
                </a:lnTo>
                <a:lnTo>
                  <a:pt x="5164493" y="7987309"/>
                </a:lnTo>
                <a:lnTo>
                  <a:pt x="5131422" y="8119783"/>
                </a:lnTo>
                <a:lnTo>
                  <a:pt x="5100764" y="8252777"/>
                </a:lnTo>
                <a:lnTo>
                  <a:pt x="5072634" y="8386102"/>
                </a:lnTo>
                <a:lnTo>
                  <a:pt x="5047081" y="8519566"/>
                </a:lnTo>
                <a:lnTo>
                  <a:pt x="5031537" y="8608517"/>
                </a:lnTo>
                <a:lnTo>
                  <a:pt x="5017211" y="8697404"/>
                </a:lnTo>
                <a:lnTo>
                  <a:pt x="5004117" y="8786139"/>
                </a:lnTo>
                <a:lnTo>
                  <a:pt x="4992306" y="8874696"/>
                </a:lnTo>
                <a:lnTo>
                  <a:pt x="4981791" y="8963000"/>
                </a:lnTo>
                <a:lnTo>
                  <a:pt x="4972583" y="9050985"/>
                </a:lnTo>
                <a:lnTo>
                  <a:pt x="4964735" y="9138615"/>
                </a:lnTo>
                <a:lnTo>
                  <a:pt x="4958258" y="9225826"/>
                </a:lnTo>
                <a:lnTo>
                  <a:pt x="4953178" y="9312554"/>
                </a:lnTo>
                <a:lnTo>
                  <a:pt x="4949520" y="9398749"/>
                </a:lnTo>
                <a:lnTo>
                  <a:pt x="4947310" y="9484360"/>
                </a:lnTo>
                <a:lnTo>
                  <a:pt x="4946574" y="9569310"/>
                </a:lnTo>
                <a:lnTo>
                  <a:pt x="4947336" y="9653562"/>
                </a:lnTo>
                <a:lnTo>
                  <a:pt x="4949634" y="9737052"/>
                </a:lnTo>
                <a:lnTo>
                  <a:pt x="4953482" y="9819729"/>
                </a:lnTo>
                <a:lnTo>
                  <a:pt x="4955997" y="9860737"/>
                </a:lnTo>
                <a:lnTo>
                  <a:pt x="4958905" y="9901530"/>
                </a:lnTo>
                <a:lnTo>
                  <a:pt x="4962220" y="9942081"/>
                </a:lnTo>
                <a:lnTo>
                  <a:pt x="4965928" y="9982390"/>
                </a:lnTo>
                <a:lnTo>
                  <a:pt x="4970056" y="10022459"/>
                </a:lnTo>
                <a:lnTo>
                  <a:pt x="4974590" y="10062261"/>
                </a:lnTo>
                <a:lnTo>
                  <a:pt x="4979543" y="10101821"/>
                </a:lnTo>
                <a:lnTo>
                  <a:pt x="4984902" y="10141090"/>
                </a:lnTo>
                <a:lnTo>
                  <a:pt x="4990681" y="10180104"/>
                </a:lnTo>
                <a:lnTo>
                  <a:pt x="4996891" y="10218826"/>
                </a:lnTo>
                <a:lnTo>
                  <a:pt x="5003533" y="10257257"/>
                </a:lnTo>
                <a:lnTo>
                  <a:pt x="5009045" y="10286987"/>
                </a:lnTo>
                <a:lnTo>
                  <a:pt x="6648158" y="10286987"/>
                </a:lnTo>
                <a:lnTo>
                  <a:pt x="6648158" y="2134006"/>
                </a:lnTo>
                <a:lnTo>
                  <a:pt x="6648170" y="0"/>
                </a:lnTo>
                <a:close/>
              </a:path>
            </a:pathLst>
          </a:custGeom>
          <a:solidFill>
            <a:srgbClr val="706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170930" cy="2658745"/>
          </a:xfrm>
          <a:custGeom>
            <a:avLst/>
            <a:gdLst/>
            <a:ahLst/>
            <a:cxnLst/>
            <a:rect l="l" t="t" r="r" b="b"/>
            <a:pathLst>
              <a:path w="6170930" h="2658745">
                <a:moveTo>
                  <a:pt x="6170818" y="0"/>
                </a:moveTo>
                <a:lnTo>
                  <a:pt x="6123863" y="40179"/>
                </a:lnTo>
                <a:lnTo>
                  <a:pt x="6094195" y="64175"/>
                </a:lnTo>
                <a:lnTo>
                  <a:pt x="6063739" y="87820"/>
                </a:lnTo>
                <a:lnTo>
                  <a:pt x="6032481" y="111106"/>
                </a:lnTo>
                <a:lnTo>
                  <a:pt x="6000410" y="134025"/>
                </a:lnTo>
                <a:lnTo>
                  <a:pt x="5967513" y="156566"/>
                </a:lnTo>
                <a:lnTo>
                  <a:pt x="5933777" y="178723"/>
                </a:lnTo>
                <a:lnTo>
                  <a:pt x="5899189" y="200486"/>
                </a:lnTo>
                <a:lnTo>
                  <a:pt x="5863736" y="221846"/>
                </a:lnTo>
                <a:lnTo>
                  <a:pt x="5827407" y="242796"/>
                </a:lnTo>
                <a:lnTo>
                  <a:pt x="5790188" y="263325"/>
                </a:lnTo>
                <a:lnTo>
                  <a:pt x="5752066" y="283427"/>
                </a:lnTo>
                <a:lnTo>
                  <a:pt x="5713029" y="303091"/>
                </a:lnTo>
                <a:lnTo>
                  <a:pt x="5673065" y="322310"/>
                </a:lnTo>
                <a:lnTo>
                  <a:pt x="5632160" y="341075"/>
                </a:lnTo>
                <a:lnTo>
                  <a:pt x="5590302" y="359376"/>
                </a:lnTo>
                <a:lnTo>
                  <a:pt x="5547478" y="377206"/>
                </a:lnTo>
                <a:lnTo>
                  <a:pt x="5503675" y="394556"/>
                </a:lnTo>
                <a:lnTo>
                  <a:pt x="5458881" y="411418"/>
                </a:lnTo>
                <a:lnTo>
                  <a:pt x="5413084" y="427781"/>
                </a:lnTo>
                <a:lnTo>
                  <a:pt x="5366269" y="443639"/>
                </a:lnTo>
                <a:lnTo>
                  <a:pt x="5318426" y="458982"/>
                </a:lnTo>
                <a:lnTo>
                  <a:pt x="5269540" y="473802"/>
                </a:lnTo>
                <a:lnTo>
                  <a:pt x="5219600" y="488089"/>
                </a:lnTo>
                <a:lnTo>
                  <a:pt x="5168592" y="501836"/>
                </a:lnTo>
                <a:lnTo>
                  <a:pt x="5116504" y="515034"/>
                </a:lnTo>
                <a:lnTo>
                  <a:pt x="5063324" y="527674"/>
                </a:lnTo>
                <a:lnTo>
                  <a:pt x="5009038" y="539747"/>
                </a:lnTo>
                <a:lnTo>
                  <a:pt x="4953634" y="551245"/>
                </a:lnTo>
                <a:lnTo>
                  <a:pt x="4897100" y="562159"/>
                </a:lnTo>
                <a:lnTo>
                  <a:pt x="4839422" y="572480"/>
                </a:lnTo>
                <a:lnTo>
                  <a:pt x="4780588" y="582201"/>
                </a:lnTo>
                <a:lnTo>
                  <a:pt x="4720584" y="591312"/>
                </a:lnTo>
                <a:lnTo>
                  <a:pt x="4659400" y="599804"/>
                </a:lnTo>
                <a:lnTo>
                  <a:pt x="4597021" y="607670"/>
                </a:lnTo>
                <a:lnTo>
                  <a:pt x="4533435" y="614899"/>
                </a:lnTo>
                <a:lnTo>
                  <a:pt x="4468630" y="621485"/>
                </a:lnTo>
                <a:lnTo>
                  <a:pt x="4402593" y="627417"/>
                </a:lnTo>
                <a:lnTo>
                  <a:pt x="4335310" y="632688"/>
                </a:lnTo>
                <a:lnTo>
                  <a:pt x="4266770" y="637288"/>
                </a:lnTo>
                <a:lnTo>
                  <a:pt x="4196960" y="641210"/>
                </a:lnTo>
                <a:lnTo>
                  <a:pt x="4125866" y="644444"/>
                </a:lnTo>
                <a:lnTo>
                  <a:pt x="4053477" y="646982"/>
                </a:lnTo>
                <a:lnTo>
                  <a:pt x="3979780" y="648816"/>
                </a:lnTo>
                <a:lnTo>
                  <a:pt x="3904761" y="649935"/>
                </a:lnTo>
                <a:lnTo>
                  <a:pt x="3828409" y="650333"/>
                </a:lnTo>
                <a:lnTo>
                  <a:pt x="3750710" y="650000"/>
                </a:lnTo>
                <a:lnTo>
                  <a:pt x="3671652" y="648928"/>
                </a:lnTo>
                <a:lnTo>
                  <a:pt x="3591223" y="647108"/>
                </a:lnTo>
                <a:lnTo>
                  <a:pt x="3509409" y="644531"/>
                </a:lnTo>
                <a:lnTo>
                  <a:pt x="3426197" y="641188"/>
                </a:lnTo>
                <a:lnTo>
                  <a:pt x="3370928" y="639095"/>
                </a:lnTo>
                <a:lnTo>
                  <a:pt x="3316615" y="637760"/>
                </a:lnTo>
                <a:lnTo>
                  <a:pt x="3263247" y="637172"/>
                </a:lnTo>
                <a:lnTo>
                  <a:pt x="3210811" y="637321"/>
                </a:lnTo>
                <a:lnTo>
                  <a:pt x="3159296" y="638193"/>
                </a:lnTo>
                <a:lnTo>
                  <a:pt x="3108691" y="639779"/>
                </a:lnTo>
                <a:lnTo>
                  <a:pt x="3058983" y="642067"/>
                </a:lnTo>
                <a:lnTo>
                  <a:pt x="3010161" y="645044"/>
                </a:lnTo>
                <a:lnTo>
                  <a:pt x="2962213" y="648701"/>
                </a:lnTo>
                <a:lnTo>
                  <a:pt x="2915127" y="653025"/>
                </a:lnTo>
                <a:lnTo>
                  <a:pt x="2868892" y="658006"/>
                </a:lnTo>
                <a:lnTo>
                  <a:pt x="2823495" y="663631"/>
                </a:lnTo>
                <a:lnTo>
                  <a:pt x="2778926" y="669890"/>
                </a:lnTo>
                <a:lnTo>
                  <a:pt x="2735172" y="676771"/>
                </a:lnTo>
                <a:lnTo>
                  <a:pt x="2692221" y="684262"/>
                </a:lnTo>
                <a:lnTo>
                  <a:pt x="2650063" y="692353"/>
                </a:lnTo>
                <a:lnTo>
                  <a:pt x="2608684" y="701031"/>
                </a:lnTo>
                <a:lnTo>
                  <a:pt x="2568074" y="710286"/>
                </a:lnTo>
                <a:lnTo>
                  <a:pt x="2528220" y="720106"/>
                </a:lnTo>
                <a:lnTo>
                  <a:pt x="2489112" y="730480"/>
                </a:lnTo>
                <a:lnTo>
                  <a:pt x="2450736" y="741396"/>
                </a:lnTo>
                <a:lnTo>
                  <a:pt x="2413082" y="752843"/>
                </a:lnTo>
                <a:lnTo>
                  <a:pt x="2376138" y="764809"/>
                </a:lnTo>
                <a:lnTo>
                  <a:pt x="2339891" y="777284"/>
                </a:lnTo>
                <a:lnTo>
                  <a:pt x="2269445" y="803712"/>
                </a:lnTo>
                <a:lnTo>
                  <a:pt x="2201649" y="832036"/>
                </a:lnTo>
                <a:lnTo>
                  <a:pt x="2136410" y="862166"/>
                </a:lnTo>
                <a:lnTo>
                  <a:pt x="2073634" y="894009"/>
                </a:lnTo>
                <a:lnTo>
                  <a:pt x="2013227" y="927475"/>
                </a:lnTo>
                <a:lnTo>
                  <a:pt x="1955095" y="962473"/>
                </a:lnTo>
                <a:lnTo>
                  <a:pt x="1899144" y="998911"/>
                </a:lnTo>
                <a:lnTo>
                  <a:pt x="1845280" y="1036699"/>
                </a:lnTo>
                <a:lnTo>
                  <a:pt x="1793410" y="1075746"/>
                </a:lnTo>
                <a:lnTo>
                  <a:pt x="1743438" y="1115960"/>
                </a:lnTo>
                <a:lnTo>
                  <a:pt x="1695272" y="1157250"/>
                </a:lnTo>
                <a:lnTo>
                  <a:pt x="1648818" y="1199526"/>
                </a:lnTo>
                <a:lnTo>
                  <a:pt x="1603981" y="1242696"/>
                </a:lnTo>
                <a:lnTo>
                  <a:pt x="1560667" y="1286669"/>
                </a:lnTo>
                <a:lnTo>
                  <a:pt x="1518783" y="1331353"/>
                </a:lnTo>
                <a:lnTo>
                  <a:pt x="1478235" y="1376659"/>
                </a:lnTo>
                <a:lnTo>
                  <a:pt x="1438929" y="1422495"/>
                </a:lnTo>
                <a:lnTo>
                  <a:pt x="1400770" y="1468770"/>
                </a:lnTo>
                <a:lnTo>
                  <a:pt x="1363665" y="1515392"/>
                </a:lnTo>
                <a:lnTo>
                  <a:pt x="1327521" y="1562271"/>
                </a:lnTo>
                <a:lnTo>
                  <a:pt x="1292242" y="1609315"/>
                </a:lnTo>
                <a:lnTo>
                  <a:pt x="1240742" y="1679993"/>
                </a:lnTo>
                <a:lnTo>
                  <a:pt x="998206" y="2025138"/>
                </a:lnTo>
                <a:lnTo>
                  <a:pt x="950472" y="2090366"/>
                </a:lnTo>
                <a:lnTo>
                  <a:pt x="918401" y="2132768"/>
                </a:lnTo>
                <a:lnTo>
                  <a:pt x="886023" y="2174197"/>
                </a:lnTo>
                <a:lnTo>
                  <a:pt x="853242" y="2214562"/>
                </a:lnTo>
                <a:lnTo>
                  <a:pt x="819965" y="2253772"/>
                </a:lnTo>
                <a:lnTo>
                  <a:pt x="786098" y="2291736"/>
                </a:lnTo>
                <a:lnTo>
                  <a:pt x="751547" y="2328363"/>
                </a:lnTo>
                <a:lnTo>
                  <a:pt x="716219" y="2363561"/>
                </a:lnTo>
                <a:lnTo>
                  <a:pt x="680018" y="2397240"/>
                </a:lnTo>
                <a:lnTo>
                  <a:pt x="642853" y="2429309"/>
                </a:lnTo>
                <a:lnTo>
                  <a:pt x="604627" y="2459676"/>
                </a:lnTo>
                <a:lnTo>
                  <a:pt x="565248" y="2488250"/>
                </a:lnTo>
                <a:lnTo>
                  <a:pt x="524622" y="2514941"/>
                </a:lnTo>
                <a:lnTo>
                  <a:pt x="482654" y="2539657"/>
                </a:lnTo>
                <a:lnTo>
                  <a:pt x="439251" y="2562307"/>
                </a:lnTo>
                <a:lnTo>
                  <a:pt x="394319" y="2582800"/>
                </a:lnTo>
                <a:lnTo>
                  <a:pt x="347763" y="2601045"/>
                </a:lnTo>
                <a:lnTo>
                  <a:pt x="299490" y="2616951"/>
                </a:lnTo>
                <a:lnTo>
                  <a:pt x="249407" y="2630427"/>
                </a:lnTo>
                <a:lnTo>
                  <a:pt x="197418" y="2641381"/>
                </a:lnTo>
                <a:lnTo>
                  <a:pt x="143431" y="2649724"/>
                </a:lnTo>
                <a:lnTo>
                  <a:pt x="87350" y="2655362"/>
                </a:lnTo>
                <a:lnTo>
                  <a:pt x="29083" y="2658207"/>
                </a:lnTo>
                <a:lnTo>
                  <a:pt x="0" y="2658542"/>
                </a:lnTo>
                <a:lnTo>
                  <a:pt x="0" y="0"/>
                </a:lnTo>
                <a:lnTo>
                  <a:pt x="6170818" y="0"/>
                </a:lnTo>
                <a:close/>
              </a:path>
            </a:pathLst>
          </a:custGeom>
          <a:solidFill>
            <a:srgbClr val="706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09713"/>
            <a:ext cx="4647565" cy="5377815"/>
          </a:xfrm>
          <a:custGeom>
            <a:avLst/>
            <a:gdLst/>
            <a:ahLst/>
            <a:cxnLst/>
            <a:rect l="l" t="t" r="r" b="b"/>
            <a:pathLst>
              <a:path w="4647565" h="5377815">
                <a:moveTo>
                  <a:pt x="4647534" y="5377285"/>
                </a:moveTo>
                <a:lnTo>
                  <a:pt x="0" y="5377285"/>
                </a:lnTo>
                <a:lnTo>
                  <a:pt x="0" y="0"/>
                </a:lnTo>
                <a:lnTo>
                  <a:pt x="12067" y="6439"/>
                </a:lnTo>
                <a:lnTo>
                  <a:pt x="77550" y="43599"/>
                </a:lnTo>
                <a:lnTo>
                  <a:pt x="141497" y="82896"/>
                </a:lnTo>
                <a:lnTo>
                  <a:pt x="203807" y="124282"/>
                </a:lnTo>
                <a:lnTo>
                  <a:pt x="264380" y="167709"/>
                </a:lnTo>
                <a:lnTo>
                  <a:pt x="323118" y="213131"/>
                </a:lnTo>
                <a:lnTo>
                  <a:pt x="379919" y="260499"/>
                </a:lnTo>
                <a:lnTo>
                  <a:pt x="434685" y="309765"/>
                </a:lnTo>
                <a:lnTo>
                  <a:pt x="487316" y="360881"/>
                </a:lnTo>
                <a:lnTo>
                  <a:pt x="537711" y="413800"/>
                </a:lnTo>
                <a:lnTo>
                  <a:pt x="585772" y="468475"/>
                </a:lnTo>
                <a:lnTo>
                  <a:pt x="631398" y="524856"/>
                </a:lnTo>
                <a:lnTo>
                  <a:pt x="674491" y="582897"/>
                </a:lnTo>
                <a:lnTo>
                  <a:pt x="714949" y="642550"/>
                </a:lnTo>
                <a:lnTo>
                  <a:pt x="752673" y="703767"/>
                </a:lnTo>
                <a:lnTo>
                  <a:pt x="787564" y="766501"/>
                </a:lnTo>
                <a:lnTo>
                  <a:pt x="819522" y="830702"/>
                </a:lnTo>
                <a:lnTo>
                  <a:pt x="848447" y="896325"/>
                </a:lnTo>
                <a:lnTo>
                  <a:pt x="874239" y="963321"/>
                </a:lnTo>
                <a:lnTo>
                  <a:pt x="896799" y="1031641"/>
                </a:lnTo>
                <a:lnTo>
                  <a:pt x="916027" y="1101240"/>
                </a:lnTo>
                <a:lnTo>
                  <a:pt x="931823" y="1172068"/>
                </a:lnTo>
                <a:lnTo>
                  <a:pt x="944088" y="1244078"/>
                </a:lnTo>
                <a:lnTo>
                  <a:pt x="952721" y="1317222"/>
                </a:lnTo>
                <a:lnTo>
                  <a:pt x="957624" y="1391453"/>
                </a:lnTo>
                <a:lnTo>
                  <a:pt x="958695" y="1466723"/>
                </a:lnTo>
                <a:lnTo>
                  <a:pt x="955837" y="1542983"/>
                </a:lnTo>
                <a:lnTo>
                  <a:pt x="953345" y="1581277"/>
                </a:lnTo>
                <a:lnTo>
                  <a:pt x="950696" y="1619478"/>
                </a:lnTo>
                <a:lnTo>
                  <a:pt x="947912" y="1657584"/>
                </a:lnTo>
                <a:lnTo>
                  <a:pt x="945013" y="1695591"/>
                </a:lnTo>
                <a:lnTo>
                  <a:pt x="935861" y="1808993"/>
                </a:lnTo>
                <a:lnTo>
                  <a:pt x="923415" y="1958630"/>
                </a:lnTo>
                <a:lnTo>
                  <a:pt x="920408" y="1995739"/>
                </a:lnTo>
                <a:lnTo>
                  <a:pt x="914675" y="2069576"/>
                </a:lnTo>
                <a:lnTo>
                  <a:pt x="909464" y="2142884"/>
                </a:lnTo>
                <a:lnTo>
                  <a:pt x="904953" y="2215638"/>
                </a:lnTo>
                <a:lnTo>
                  <a:pt x="901320" y="2287813"/>
                </a:lnTo>
                <a:lnTo>
                  <a:pt x="898741" y="2359384"/>
                </a:lnTo>
                <a:lnTo>
                  <a:pt x="897394" y="2430327"/>
                </a:lnTo>
                <a:lnTo>
                  <a:pt x="897238" y="2465555"/>
                </a:lnTo>
                <a:lnTo>
                  <a:pt x="897456" y="2500617"/>
                </a:lnTo>
                <a:lnTo>
                  <a:pt x="899106" y="2570229"/>
                </a:lnTo>
                <a:lnTo>
                  <a:pt x="902519" y="2639139"/>
                </a:lnTo>
                <a:lnTo>
                  <a:pt x="907875" y="2707322"/>
                </a:lnTo>
                <a:lnTo>
                  <a:pt x="915350" y="2774753"/>
                </a:lnTo>
                <a:lnTo>
                  <a:pt x="925121" y="2841407"/>
                </a:lnTo>
                <a:lnTo>
                  <a:pt x="937367" y="2907260"/>
                </a:lnTo>
                <a:lnTo>
                  <a:pt x="952264" y="2972287"/>
                </a:lnTo>
                <a:lnTo>
                  <a:pt x="969991" y="3036463"/>
                </a:lnTo>
                <a:lnTo>
                  <a:pt x="990723" y="3099764"/>
                </a:lnTo>
                <a:lnTo>
                  <a:pt x="1014640" y="3162164"/>
                </a:lnTo>
                <a:lnTo>
                  <a:pt x="1041918" y="3223640"/>
                </a:lnTo>
                <a:lnTo>
                  <a:pt x="1072734" y="3284166"/>
                </a:lnTo>
                <a:lnTo>
                  <a:pt x="1107267" y="3343717"/>
                </a:lnTo>
                <a:lnTo>
                  <a:pt x="1145694" y="3402270"/>
                </a:lnTo>
                <a:lnTo>
                  <a:pt x="1188191" y="3459799"/>
                </a:lnTo>
                <a:lnTo>
                  <a:pt x="1234937" y="3516279"/>
                </a:lnTo>
                <a:lnTo>
                  <a:pt x="1286109" y="3571686"/>
                </a:lnTo>
                <a:lnTo>
                  <a:pt x="1313411" y="3598979"/>
                </a:lnTo>
                <a:lnTo>
                  <a:pt x="1341885" y="3625995"/>
                </a:lnTo>
                <a:lnTo>
                  <a:pt x="1371554" y="3652730"/>
                </a:lnTo>
                <a:lnTo>
                  <a:pt x="1402441" y="3679182"/>
                </a:lnTo>
                <a:lnTo>
                  <a:pt x="1434567" y="3705346"/>
                </a:lnTo>
                <a:lnTo>
                  <a:pt x="1467956" y="3731221"/>
                </a:lnTo>
                <a:lnTo>
                  <a:pt x="1502628" y="3756802"/>
                </a:lnTo>
                <a:lnTo>
                  <a:pt x="1538606" y="3782088"/>
                </a:lnTo>
                <a:lnTo>
                  <a:pt x="1575912" y="3807074"/>
                </a:lnTo>
                <a:lnTo>
                  <a:pt x="1614569" y="3831758"/>
                </a:lnTo>
                <a:lnTo>
                  <a:pt x="1654599" y="3856137"/>
                </a:lnTo>
                <a:lnTo>
                  <a:pt x="1696023" y="3880207"/>
                </a:lnTo>
                <a:lnTo>
                  <a:pt x="1738865" y="3903965"/>
                </a:lnTo>
                <a:lnTo>
                  <a:pt x="1783145" y="3927409"/>
                </a:lnTo>
                <a:lnTo>
                  <a:pt x="1828887" y="3950535"/>
                </a:lnTo>
                <a:lnTo>
                  <a:pt x="1876113" y="3973341"/>
                </a:lnTo>
                <a:lnTo>
                  <a:pt x="1924844" y="3995822"/>
                </a:lnTo>
                <a:lnTo>
                  <a:pt x="1975103" y="4017976"/>
                </a:lnTo>
                <a:lnTo>
                  <a:pt x="2026912" y="4039801"/>
                </a:lnTo>
                <a:lnTo>
                  <a:pt x="2080294" y="4061292"/>
                </a:lnTo>
                <a:lnTo>
                  <a:pt x="2135270" y="4082446"/>
                </a:lnTo>
                <a:lnTo>
                  <a:pt x="2191862" y="4103262"/>
                </a:lnTo>
                <a:lnTo>
                  <a:pt x="2250093" y="4123735"/>
                </a:lnTo>
                <a:lnTo>
                  <a:pt x="2309986" y="4143862"/>
                </a:lnTo>
                <a:lnTo>
                  <a:pt x="2371561" y="4163641"/>
                </a:lnTo>
                <a:lnTo>
                  <a:pt x="2434842" y="4183068"/>
                </a:lnTo>
                <a:lnTo>
                  <a:pt x="2499851" y="4202140"/>
                </a:lnTo>
                <a:lnTo>
                  <a:pt x="2566609" y="4220854"/>
                </a:lnTo>
                <a:lnTo>
                  <a:pt x="2635139" y="4239208"/>
                </a:lnTo>
                <a:lnTo>
                  <a:pt x="2705463" y="4257197"/>
                </a:lnTo>
                <a:lnTo>
                  <a:pt x="2777603" y="4274819"/>
                </a:lnTo>
                <a:lnTo>
                  <a:pt x="2851582" y="4292071"/>
                </a:lnTo>
                <a:lnTo>
                  <a:pt x="2988181" y="4322744"/>
                </a:lnTo>
                <a:lnTo>
                  <a:pt x="3048033" y="4337450"/>
                </a:lnTo>
                <a:lnTo>
                  <a:pt x="3106978" y="4353049"/>
                </a:lnTo>
                <a:lnTo>
                  <a:pt x="3165018" y="4369523"/>
                </a:lnTo>
                <a:lnTo>
                  <a:pt x="3222154" y="4386856"/>
                </a:lnTo>
                <a:lnTo>
                  <a:pt x="3278387" y="4405029"/>
                </a:lnTo>
                <a:lnTo>
                  <a:pt x="3333720" y="4424025"/>
                </a:lnTo>
                <a:lnTo>
                  <a:pt x="3388152" y="4443827"/>
                </a:lnTo>
                <a:lnTo>
                  <a:pt x="3441687" y="4464417"/>
                </a:lnTo>
                <a:lnTo>
                  <a:pt x="3494324" y="4485778"/>
                </a:lnTo>
                <a:lnTo>
                  <a:pt x="3546065" y="4507893"/>
                </a:lnTo>
                <a:lnTo>
                  <a:pt x="3596912" y="4530744"/>
                </a:lnTo>
                <a:lnTo>
                  <a:pt x="3646866" y="4554313"/>
                </a:lnTo>
                <a:lnTo>
                  <a:pt x="3695928" y="4578584"/>
                </a:lnTo>
                <a:lnTo>
                  <a:pt x="3744100" y="4603538"/>
                </a:lnTo>
                <a:lnTo>
                  <a:pt x="3791383" y="4629159"/>
                </a:lnTo>
                <a:lnTo>
                  <a:pt x="3837778" y="4655429"/>
                </a:lnTo>
                <a:lnTo>
                  <a:pt x="3883288" y="4682330"/>
                </a:lnTo>
                <a:lnTo>
                  <a:pt x="3927912" y="4709846"/>
                </a:lnTo>
                <a:lnTo>
                  <a:pt x="3971653" y="4737958"/>
                </a:lnTo>
                <a:lnTo>
                  <a:pt x="4014512" y="4766649"/>
                </a:lnTo>
                <a:lnTo>
                  <a:pt x="4056489" y="4795903"/>
                </a:lnTo>
                <a:lnTo>
                  <a:pt x="4097588" y="4825700"/>
                </a:lnTo>
                <a:lnTo>
                  <a:pt x="4137808" y="4856025"/>
                </a:lnTo>
                <a:lnTo>
                  <a:pt x="4177152" y="4886859"/>
                </a:lnTo>
                <a:lnTo>
                  <a:pt x="4215620" y="4918185"/>
                </a:lnTo>
                <a:lnTo>
                  <a:pt x="4253214" y="4949986"/>
                </a:lnTo>
                <a:lnTo>
                  <a:pt x="4289936" y="4982244"/>
                </a:lnTo>
                <a:lnTo>
                  <a:pt x="4325786" y="5014942"/>
                </a:lnTo>
                <a:lnTo>
                  <a:pt x="4360766" y="5048063"/>
                </a:lnTo>
                <a:lnTo>
                  <a:pt x="4394878" y="5081588"/>
                </a:lnTo>
                <a:lnTo>
                  <a:pt x="4428123" y="5115501"/>
                </a:lnTo>
                <a:lnTo>
                  <a:pt x="4460501" y="5149785"/>
                </a:lnTo>
                <a:lnTo>
                  <a:pt x="4492016" y="5184421"/>
                </a:lnTo>
                <a:lnTo>
                  <a:pt x="4522667" y="5219392"/>
                </a:lnTo>
                <a:lnTo>
                  <a:pt x="4552456" y="5254681"/>
                </a:lnTo>
                <a:lnTo>
                  <a:pt x="4581385" y="5290271"/>
                </a:lnTo>
                <a:lnTo>
                  <a:pt x="4609454" y="5326143"/>
                </a:lnTo>
                <a:lnTo>
                  <a:pt x="4636666" y="5362282"/>
                </a:lnTo>
                <a:lnTo>
                  <a:pt x="4647534" y="5377285"/>
                </a:lnTo>
                <a:close/>
              </a:path>
            </a:pathLst>
          </a:custGeom>
          <a:solidFill>
            <a:srgbClr val="706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4275" y="8723362"/>
            <a:ext cx="11275060" cy="1564005"/>
          </a:xfrm>
          <a:custGeom>
            <a:avLst/>
            <a:gdLst/>
            <a:ahLst/>
            <a:cxnLst/>
            <a:rect l="l" t="t" r="r" b="b"/>
            <a:pathLst>
              <a:path w="11275060" h="1564004">
                <a:moveTo>
                  <a:pt x="4040660" y="1563637"/>
                </a:moveTo>
                <a:lnTo>
                  <a:pt x="0" y="1563637"/>
                </a:lnTo>
                <a:lnTo>
                  <a:pt x="7584" y="1551871"/>
                </a:lnTo>
                <a:lnTo>
                  <a:pt x="28941" y="1519911"/>
                </a:lnTo>
                <a:lnTo>
                  <a:pt x="50813" y="1488307"/>
                </a:lnTo>
                <a:lnTo>
                  <a:pt x="73193" y="1457065"/>
                </a:lnTo>
                <a:lnTo>
                  <a:pt x="96071" y="1426190"/>
                </a:lnTo>
                <a:lnTo>
                  <a:pt x="119437" y="1395687"/>
                </a:lnTo>
                <a:lnTo>
                  <a:pt x="143284" y="1365560"/>
                </a:lnTo>
                <a:lnTo>
                  <a:pt x="167602" y="1335815"/>
                </a:lnTo>
                <a:lnTo>
                  <a:pt x="192381" y="1306456"/>
                </a:lnTo>
                <a:lnTo>
                  <a:pt x="217614" y="1277488"/>
                </a:lnTo>
                <a:lnTo>
                  <a:pt x="243290" y="1248915"/>
                </a:lnTo>
                <a:lnTo>
                  <a:pt x="269401" y="1220744"/>
                </a:lnTo>
                <a:lnTo>
                  <a:pt x="295939" y="1192977"/>
                </a:lnTo>
                <a:lnTo>
                  <a:pt x="322892" y="1165621"/>
                </a:lnTo>
                <a:lnTo>
                  <a:pt x="350254" y="1138681"/>
                </a:lnTo>
                <a:lnTo>
                  <a:pt x="378015" y="1112160"/>
                </a:lnTo>
                <a:lnTo>
                  <a:pt x="406165" y="1086063"/>
                </a:lnTo>
                <a:lnTo>
                  <a:pt x="434696" y="1060397"/>
                </a:lnTo>
                <a:lnTo>
                  <a:pt x="463599" y="1035165"/>
                </a:lnTo>
                <a:lnTo>
                  <a:pt x="492864" y="1010372"/>
                </a:lnTo>
                <a:lnTo>
                  <a:pt x="522483" y="986023"/>
                </a:lnTo>
                <a:lnTo>
                  <a:pt x="552447" y="962123"/>
                </a:lnTo>
                <a:lnTo>
                  <a:pt x="582746" y="938677"/>
                </a:lnTo>
                <a:lnTo>
                  <a:pt x="613372" y="915690"/>
                </a:lnTo>
                <a:lnTo>
                  <a:pt x="644315" y="893166"/>
                </a:lnTo>
                <a:lnTo>
                  <a:pt x="675567" y="871110"/>
                </a:lnTo>
                <a:lnTo>
                  <a:pt x="707118" y="849527"/>
                </a:lnTo>
                <a:lnTo>
                  <a:pt x="738960" y="828422"/>
                </a:lnTo>
                <a:lnTo>
                  <a:pt x="771083" y="807800"/>
                </a:lnTo>
                <a:lnTo>
                  <a:pt x="803479" y="787665"/>
                </a:lnTo>
                <a:lnTo>
                  <a:pt x="836138" y="768022"/>
                </a:lnTo>
                <a:lnTo>
                  <a:pt x="902210" y="730234"/>
                </a:lnTo>
                <a:lnTo>
                  <a:pt x="969228" y="694473"/>
                </a:lnTo>
                <a:lnTo>
                  <a:pt x="1037119" y="660778"/>
                </a:lnTo>
                <a:lnTo>
                  <a:pt x="1105810" y="629188"/>
                </a:lnTo>
                <a:lnTo>
                  <a:pt x="1175231" y="599741"/>
                </a:lnTo>
                <a:lnTo>
                  <a:pt x="1245308" y="572475"/>
                </a:lnTo>
                <a:lnTo>
                  <a:pt x="1315969" y="547431"/>
                </a:lnTo>
                <a:lnTo>
                  <a:pt x="1387142" y="524645"/>
                </a:lnTo>
                <a:lnTo>
                  <a:pt x="1458755" y="504157"/>
                </a:lnTo>
                <a:lnTo>
                  <a:pt x="1530736" y="486005"/>
                </a:lnTo>
                <a:lnTo>
                  <a:pt x="1603013" y="470229"/>
                </a:lnTo>
                <a:lnTo>
                  <a:pt x="1675512" y="456866"/>
                </a:lnTo>
                <a:lnTo>
                  <a:pt x="1748163" y="445955"/>
                </a:lnTo>
                <a:lnTo>
                  <a:pt x="1820893" y="437535"/>
                </a:lnTo>
                <a:lnTo>
                  <a:pt x="1893630" y="431644"/>
                </a:lnTo>
                <a:lnTo>
                  <a:pt x="1966301" y="428322"/>
                </a:lnTo>
                <a:lnTo>
                  <a:pt x="2038834" y="427606"/>
                </a:lnTo>
                <a:lnTo>
                  <a:pt x="2075027" y="428238"/>
                </a:lnTo>
                <a:lnTo>
                  <a:pt x="2147219" y="431504"/>
                </a:lnTo>
                <a:lnTo>
                  <a:pt x="2219092" y="437474"/>
                </a:lnTo>
                <a:lnTo>
                  <a:pt x="2290575" y="446186"/>
                </a:lnTo>
                <a:lnTo>
                  <a:pt x="2361596" y="457678"/>
                </a:lnTo>
                <a:lnTo>
                  <a:pt x="2432081" y="471990"/>
                </a:lnTo>
                <a:lnTo>
                  <a:pt x="2501960" y="489159"/>
                </a:lnTo>
                <a:lnTo>
                  <a:pt x="2571160" y="509224"/>
                </a:lnTo>
                <a:lnTo>
                  <a:pt x="2639608" y="532225"/>
                </a:lnTo>
                <a:lnTo>
                  <a:pt x="2707233" y="558199"/>
                </a:lnTo>
                <a:lnTo>
                  <a:pt x="2773962" y="587185"/>
                </a:lnTo>
                <a:lnTo>
                  <a:pt x="2839723" y="619222"/>
                </a:lnTo>
                <a:lnTo>
                  <a:pt x="2904444" y="654348"/>
                </a:lnTo>
                <a:lnTo>
                  <a:pt x="2968053" y="692603"/>
                </a:lnTo>
                <a:lnTo>
                  <a:pt x="3030477" y="734024"/>
                </a:lnTo>
                <a:lnTo>
                  <a:pt x="3091644" y="778650"/>
                </a:lnTo>
                <a:lnTo>
                  <a:pt x="3121734" y="802178"/>
                </a:lnTo>
                <a:lnTo>
                  <a:pt x="3151482" y="826521"/>
                </a:lnTo>
                <a:lnTo>
                  <a:pt x="3180770" y="851104"/>
                </a:lnTo>
                <a:lnTo>
                  <a:pt x="3209913" y="875752"/>
                </a:lnTo>
                <a:lnTo>
                  <a:pt x="3267800" y="925183"/>
                </a:lnTo>
                <a:lnTo>
                  <a:pt x="3325204" y="974699"/>
                </a:lnTo>
                <a:lnTo>
                  <a:pt x="3382186" y="1024186"/>
                </a:lnTo>
                <a:lnTo>
                  <a:pt x="3523205" y="1147026"/>
                </a:lnTo>
                <a:lnTo>
                  <a:pt x="3551224" y="1171328"/>
                </a:lnTo>
                <a:lnTo>
                  <a:pt x="3607140" y="1219555"/>
                </a:lnTo>
                <a:lnTo>
                  <a:pt x="3662943" y="1267180"/>
                </a:lnTo>
                <a:lnTo>
                  <a:pt x="3718695" y="1314090"/>
                </a:lnTo>
                <a:lnTo>
                  <a:pt x="3774459" y="1360170"/>
                </a:lnTo>
                <a:lnTo>
                  <a:pt x="3830295" y="1405305"/>
                </a:lnTo>
                <a:lnTo>
                  <a:pt x="3886266" y="1449382"/>
                </a:lnTo>
                <a:lnTo>
                  <a:pt x="3942433" y="1492285"/>
                </a:lnTo>
                <a:lnTo>
                  <a:pt x="3998858" y="1533901"/>
                </a:lnTo>
                <a:lnTo>
                  <a:pt x="4027187" y="1554190"/>
                </a:lnTo>
                <a:lnTo>
                  <a:pt x="4040660" y="1563637"/>
                </a:lnTo>
                <a:close/>
              </a:path>
              <a:path w="11275060" h="1564004">
                <a:moveTo>
                  <a:pt x="11274716" y="1563637"/>
                </a:moveTo>
                <a:lnTo>
                  <a:pt x="6208487" y="1563637"/>
                </a:lnTo>
                <a:lnTo>
                  <a:pt x="6212906" y="1561035"/>
                </a:lnTo>
                <a:lnTo>
                  <a:pt x="6261264" y="1531660"/>
                </a:lnTo>
                <a:lnTo>
                  <a:pt x="6310189" y="1501033"/>
                </a:lnTo>
                <a:lnTo>
                  <a:pt x="6359688" y="1469140"/>
                </a:lnTo>
                <a:lnTo>
                  <a:pt x="6409768" y="1435967"/>
                </a:lnTo>
                <a:lnTo>
                  <a:pt x="6460437" y="1401499"/>
                </a:lnTo>
                <a:lnTo>
                  <a:pt x="6511704" y="1365723"/>
                </a:lnTo>
                <a:lnTo>
                  <a:pt x="6563575" y="1328624"/>
                </a:lnTo>
                <a:lnTo>
                  <a:pt x="6616059" y="1290187"/>
                </a:lnTo>
                <a:lnTo>
                  <a:pt x="6669163" y="1250398"/>
                </a:lnTo>
                <a:lnTo>
                  <a:pt x="6722895" y="1209244"/>
                </a:lnTo>
                <a:lnTo>
                  <a:pt x="6777263" y="1166709"/>
                </a:lnTo>
                <a:lnTo>
                  <a:pt x="6832274" y="1122780"/>
                </a:lnTo>
                <a:lnTo>
                  <a:pt x="6887936" y="1077442"/>
                </a:lnTo>
                <a:lnTo>
                  <a:pt x="6944257" y="1030681"/>
                </a:lnTo>
                <a:lnTo>
                  <a:pt x="7001244" y="982482"/>
                </a:lnTo>
                <a:lnTo>
                  <a:pt x="7058906" y="932831"/>
                </a:lnTo>
                <a:lnTo>
                  <a:pt x="7164021" y="841041"/>
                </a:lnTo>
                <a:lnTo>
                  <a:pt x="7210960" y="801443"/>
                </a:lnTo>
                <a:lnTo>
                  <a:pt x="7258057" y="762914"/>
                </a:lnTo>
                <a:lnTo>
                  <a:pt x="7305302" y="725444"/>
                </a:lnTo>
                <a:lnTo>
                  <a:pt x="7352687" y="689026"/>
                </a:lnTo>
                <a:lnTo>
                  <a:pt x="7400200" y="653651"/>
                </a:lnTo>
                <a:lnTo>
                  <a:pt x="7447834" y="619312"/>
                </a:lnTo>
                <a:lnTo>
                  <a:pt x="7495577" y="585999"/>
                </a:lnTo>
                <a:lnTo>
                  <a:pt x="7543422" y="553705"/>
                </a:lnTo>
                <a:lnTo>
                  <a:pt x="7591357" y="522422"/>
                </a:lnTo>
                <a:lnTo>
                  <a:pt x="7639374" y="492141"/>
                </a:lnTo>
                <a:lnTo>
                  <a:pt x="7687464" y="462855"/>
                </a:lnTo>
                <a:lnTo>
                  <a:pt x="7735616" y="434554"/>
                </a:lnTo>
                <a:lnTo>
                  <a:pt x="7783821" y="407230"/>
                </a:lnTo>
                <a:lnTo>
                  <a:pt x="7832070" y="380877"/>
                </a:lnTo>
                <a:lnTo>
                  <a:pt x="7880353" y="355484"/>
                </a:lnTo>
                <a:lnTo>
                  <a:pt x="7928661" y="331045"/>
                </a:lnTo>
                <a:lnTo>
                  <a:pt x="7976983" y="307551"/>
                </a:lnTo>
                <a:lnTo>
                  <a:pt x="8025311" y="284993"/>
                </a:lnTo>
                <a:lnTo>
                  <a:pt x="8073635" y="263364"/>
                </a:lnTo>
                <a:lnTo>
                  <a:pt x="8121946" y="242655"/>
                </a:lnTo>
                <a:lnTo>
                  <a:pt x="8170233" y="222858"/>
                </a:lnTo>
                <a:lnTo>
                  <a:pt x="8218488" y="203965"/>
                </a:lnTo>
                <a:lnTo>
                  <a:pt x="8266701" y="185967"/>
                </a:lnTo>
                <a:lnTo>
                  <a:pt x="8314862" y="168857"/>
                </a:lnTo>
                <a:lnTo>
                  <a:pt x="8362962" y="152626"/>
                </a:lnTo>
                <a:lnTo>
                  <a:pt x="8410992" y="137266"/>
                </a:lnTo>
                <a:lnTo>
                  <a:pt x="8458941" y="122769"/>
                </a:lnTo>
                <a:lnTo>
                  <a:pt x="8506801" y="109126"/>
                </a:lnTo>
                <a:lnTo>
                  <a:pt x="8554561" y="96330"/>
                </a:lnTo>
                <a:lnTo>
                  <a:pt x="8602213" y="84372"/>
                </a:lnTo>
                <a:lnTo>
                  <a:pt x="8649746" y="73244"/>
                </a:lnTo>
                <a:lnTo>
                  <a:pt x="8697151" y="62938"/>
                </a:lnTo>
                <a:lnTo>
                  <a:pt x="8744419" y="53445"/>
                </a:lnTo>
                <a:lnTo>
                  <a:pt x="8791541" y="44757"/>
                </a:lnTo>
                <a:lnTo>
                  <a:pt x="8838506" y="36867"/>
                </a:lnTo>
                <a:lnTo>
                  <a:pt x="8885305" y="29766"/>
                </a:lnTo>
                <a:lnTo>
                  <a:pt x="8931929" y="23445"/>
                </a:lnTo>
                <a:lnTo>
                  <a:pt x="8978367" y="17897"/>
                </a:lnTo>
                <a:lnTo>
                  <a:pt x="9024612" y="13113"/>
                </a:lnTo>
                <a:lnTo>
                  <a:pt x="9070652" y="9085"/>
                </a:lnTo>
                <a:lnTo>
                  <a:pt x="9116479" y="5805"/>
                </a:lnTo>
                <a:lnTo>
                  <a:pt x="9162082" y="3265"/>
                </a:lnTo>
                <a:lnTo>
                  <a:pt x="9207454" y="1456"/>
                </a:lnTo>
                <a:lnTo>
                  <a:pt x="9252583" y="370"/>
                </a:lnTo>
                <a:lnTo>
                  <a:pt x="9297460" y="0"/>
                </a:lnTo>
                <a:lnTo>
                  <a:pt x="9342077" y="336"/>
                </a:lnTo>
                <a:lnTo>
                  <a:pt x="9386423" y="1371"/>
                </a:lnTo>
                <a:lnTo>
                  <a:pt x="9430488" y="3096"/>
                </a:lnTo>
                <a:lnTo>
                  <a:pt x="9474264" y="5503"/>
                </a:lnTo>
                <a:lnTo>
                  <a:pt x="9517741" y="8585"/>
                </a:lnTo>
                <a:lnTo>
                  <a:pt x="9560909" y="12332"/>
                </a:lnTo>
                <a:lnTo>
                  <a:pt x="9603759" y="16737"/>
                </a:lnTo>
                <a:lnTo>
                  <a:pt x="9646281" y="21791"/>
                </a:lnTo>
                <a:lnTo>
                  <a:pt x="9688466" y="27486"/>
                </a:lnTo>
                <a:lnTo>
                  <a:pt x="9730304" y="33814"/>
                </a:lnTo>
                <a:lnTo>
                  <a:pt x="9771785" y="40767"/>
                </a:lnTo>
                <a:lnTo>
                  <a:pt x="9812901" y="48337"/>
                </a:lnTo>
                <a:lnTo>
                  <a:pt x="9853641" y="56515"/>
                </a:lnTo>
                <a:lnTo>
                  <a:pt x="9893997" y="65293"/>
                </a:lnTo>
                <a:lnTo>
                  <a:pt x="9933958" y="74663"/>
                </a:lnTo>
                <a:lnTo>
                  <a:pt x="9973515" y="84616"/>
                </a:lnTo>
                <a:lnTo>
                  <a:pt x="10012658" y="95145"/>
                </a:lnTo>
                <a:lnTo>
                  <a:pt x="10051379" y="106242"/>
                </a:lnTo>
                <a:lnTo>
                  <a:pt x="10089667" y="117897"/>
                </a:lnTo>
                <a:lnTo>
                  <a:pt x="10127513" y="130103"/>
                </a:lnTo>
                <a:lnTo>
                  <a:pt x="10164907" y="142852"/>
                </a:lnTo>
                <a:lnTo>
                  <a:pt x="10201841" y="156136"/>
                </a:lnTo>
                <a:lnTo>
                  <a:pt x="10238303" y="169945"/>
                </a:lnTo>
                <a:lnTo>
                  <a:pt x="10274286" y="184273"/>
                </a:lnTo>
                <a:lnTo>
                  <a:pt x="10309779" y="199110"/>
                </a:lnTo>
                <a:lnTo>
                  <a:pt x="10344773" y="214449"/>
                </a:lnTo>
                <a:lnTo>
                  <a:pt x="10413224" y="246599"/>
                </a:lnTo>
                <a:lnTo>
                  <a:pt x="10479565" y="280657"/>
                </a:lnTo>
                <a:lnTo>
                  <a:pt x="10543719" y="316558"/>
                </a:lnTo>
                <a:lnTo>
                  <a:pt x="10605609" y="354235"/>
                </a:lnTo>
                <a:lnTo>
                  <a:pt x="10665160" y="393622"/>
                </a:lnTo>
                <a:lnTo>
                  <a:pt x="10722295" y="434656"/>
                </a:lnTo>
                <a:lnTo>
                  <a:pt x="10776938" y="477268"/>
                </a:lnTo>
                <a:lnTo>
                  <a:pt x="10829013" y="521395"/>
                </a:lnTo>
                <a:lnTo>
                  <a:pt x="10878444" y="566970"/>
                </a:lnTo>
                <a:lnTo>
                  <a:pt x="10925155" y="613927"/>
                </a:lnTo>
                <a:lnTo>
                  <a:pt x="10969068" y="662202"/>
                </a:lnTo>
                <a:lnTo>
                  <a:pt x="11010109" y="711727"/>
                </a:lnTo>
                <a:lnTo>
                  <a:pt x="11048201" y="762439"/>
                </a:lnTo>
                <a:lnTo>
                  <a:pt x="11083268" y="814270"/>
                </a:lnTo>
                <a:lnTo>
                  <a:pt x="11115233" y="867155"/>
                </a:lnTo>
                <a:lnTo>
                  <a:pt x="11144021" y="921029"/>
                </a:lnTo>
                <a:lnTo>
                  <a:pt x="11169555" y="975826"/>
                </a:lnTo>
                <a:lnTo>
                  <a:pt x="11191760" y="1031480"/>
                </a:lnTo>
                <a:lnTo>
                  <a:pt x="11210558" y="1087926"/>
                </a:lnTo>
                <a:lnTo>
                  <a:pt x="11225874" y="1145097"/>
                </a:lnTo>
                <a:lnTo>
                  <a:pt x="11237631" y="1202929"/>
                </a:lnTo>
                <a:lnTo>
                  <a:pt x="11248054" y="1268415"/>
                </a:lnTo>
                <a:lnTo>
                  <a:pt x="11256876" y="1334948"/>
                </a:lnTo>
                <a:lnTo>
                  <a:pt x="11264102" y="1402502"/>
                </a:lnTo>
                <a:lnTo>
                  <a:pt x="11269735" y="1471053"/>
                </a:lnTo>
                <a:lnTo>
                  <a:pt x="11273779" y="1540576"/>
                </a:lnTo>
                <a:lnTo>
                  <a:pt x="11274716" y="1563637"/>
                </a:lnTo>
                <a:close/>
              </a:path>
            </a:pathLst>
          </a:custGeom>
          <a:solidFill>
            <a:srgbClr val="706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716046" y="4673128"/>
            <a:ext cx="9841865" cy="1805305"/>
            <a:chOff x="3716046" y="4673128"/>
            <a:chExt cx="9841865" cy="1805305"/>
          </a:xfrm>
        </p:grpSpPr>
        <p:sp>
          <p:nvSpPr>
            <p:cNvPr id="8" name="object 8"/>
            <p:cNvSpPr/>
            <p:nvPr/>
          </p:nvSpPr>
          <p:spPr>
            <a:xfrm>
              <a:off x="3853355" y="4867573"/>
              <a:ext cx="9567545" cy="1610995"/>
            </a:xfrm>
            <a:custGeom>
              <a:avLst/>
              <a:gdLst/>
              <a:ahLst/>
              <a:cxnLst/>
              <a:rect l="l" t="t" r="r" b="b"/>
              <a:pathLst>
                <a:path w="9567544" h="1610995">
                  <a:moveTo>
                    <a:pt x="0" y="1607449"/>
                  </a:moveTo>
                  <a:lnTo>
                    <a:pt x="0" y="1410715"/>
                  </a:lnTo>
                  <a:lnTo>
                    <a:pt x="8720" y="1410715"/>
                  </a:lnTo>
                  <a:lnTo>
                    <a:pt x="8720" y="1598709"/>
                  </a:lnTo>
                  <a:lnTo>
                    <a:pt x="215183" y="1598709"/>
                  </a:lnTo>
                  <a:lnTo>
                    <a:pt x="0" y="1607449"/>
                  </a:lnTo>
                  <a:close/>
                </a:path>
                <a:path w="9567544" h="1610995">
                  <a:moveTo>
                    <a:pt x="9567371" y="1601761"/>
                  </a:moveTo>
                  <a:lnTo>
                    <a:pt x="9558650" y="1601761"/>
                  </a:lnTo>
                  <a:lnTo>
                    <a:pt x="9558650" y="1412310"/>
                  </a:lnTo>
                  <a:lnTo>
                    <a:pt x="9567371" y="1412310"/>
                  </a:lnTo>
                  <a:lnTo>
                    <a:pt x="9567371" y="1601761"/>
                  </a:lnTo>
                  <a:close/>
                </a:path>
                <a:path w="9567544" h="1610995">
                  <a:moveTo>
                    <a:pt x="215183" y="1598709"/>
                  </a:moveTo>
                  <a:lnTo>
                    <a:pt x="8720" y="1598709"/>
                  </a:lnTo>
                  <a:lnTo>
                    <a:pt x="1128756" y="1557684"/>
                  </a:lnTo>
                  <a:lnTo>
                    <a:pt x="3348368" y="1508906"/>
                  </a:lnTo>
                  <a:lnTo>
                    <a:pt x="3355580" y="1508816"/>
                  </a:lnTo>
                  <a:lnTo>
                    <a:pt x="4795875" y="1500351"/>
                  </a:lnTo>
                  <a:lnTo>
                    <a:pt x="4797417" y="1508816"/>
                  </a:lnTo>
                  <a:lnTo>
                    <a:pt x="2551568" y="1529893"/>
                  </a:lnTo>
                  <a:lnTo>
                    <a:pt x="306095" y="1595132"/>
                  </a:lnTo>
                  <a:lnTo>
                    <a:pt x="215183" y="1598709"/>
                  </a:lnTo>
                  <a:close/>
                </a:path>
                <a:path w="9567544" h="1610995">
                  <a:moveTo>
                    <a:pt x="9567371" y="1610640"/>
                  </a:moveTo>
                  <a:lnTo>
                    <a:pt x="9263017" y="1598179"/>
                  </a:lnTo>
                  <a:lnTo>
                    <a:pt x="7030564" y="1531646"/>
                  </a:lnTo>
                  <a:lnTo>
                    <a:pt x="4797417" y="1508816"/>
                  </a:lnTo>
                  <a:lnTo>
                    <a:pt x="6138952" y="1508816"/>
                  </a:lnTo>
                  <a:lnTo>
                    <a:pt x="6146305" y="1508907"/>
                  </a:lnTo>
                  <a:lnTo>
                    <a:pt x="8343078" y="1556971"/>
                  </a:lnTo>
                  <a:lnTo>
                    <a:pt x="9558650" y="1601761"/>
                  </a:lnTo>
                  <a:lnTo>
                    <a:pt x="9567371" y="1601761"/>
                  </a:lnTo>
                  <a:lnTo>
                    <a:pt x="9567371" y="1610640"/>
                  </a:lnTo>
                  <a:close/>
                </a:path>
                <a:path w="9567544" h="1610995">
                  <a:moveTo>
                    <a:pt x="9567371" y="1396841"/>
                  </a:moveTo>
                  <a:lnTo>
                    <a:pt x="9566956" y="1396702"/>
                  </a:lnTo>
                  <a:lnTo>
                    <a:pt x="9566471" y="1396494"/>
                  </a:lnTo>
                  <a:lnTo>
                    <a:pt x="9565987" y="1396355"/>
                  </a:lnTo>
                  <a:lnTo>
                    <a:pt x="9566471" y="1395453"/>
                  </a:lnTo>
                  <a:lnTo>
                    <a:pt x="9567094" y="1395592"/>
                  </a:lnTo>
                  <a:lnTo>
                    <a:pt x="9567371" y="1395731"/>
                  </a:lnTo>
                  <a:lnTo>
                    <a:pt x="9567371" y="1396841"/>
                  </a:lnTo>
                  <a:close/>
                </a:path>
                <a:path w="9567544" h="1610995">
                  <a:moveTo>
                    <a:pt x="9564602" y="1269061"/>
                  </a:moveTo>
                  <a:lnTo>
                    <a:pt x="9563564" y="1268090"/>
                  </a:lnTo>
                  <a:lnTo>
                    <a:pt x="9562665" y="1267118"/>
                  </a:lnTo>
                  <a:lnTo>
                    <a:pt x="9561972" y="1266147"/>
                  </a:lnTo>
                  <a:lnTo>
                    <a:pt x="9562734" y="1266980"/>
                  </a:lnTo>
                  <a:lnTo>
                    <a:pt x="9563634" y="1267881"/>
                  </a:lnTo>
                  <a:lnTo>
                    <a:pt x="9564672" y="1268714"/>
                  </a:lnTo>
                  <a:lnTo>
                    <a:pt x="9564602" y="1269061"/>
                  </a:lnTo>
                  <a:close/>
                </a:path>
                <a:path w="9567544" h="1610995">
                  <a:moveTo>
                    <a:pt x="9567371" y="1245891"/>
                  </a:moveTo>
                  <a:lnTo>
                    <a:pt x="9566817" y="1245336"/>
                  </a:lnTo>
                  <a:lnTo>
                    <a:pt x="9566333" y="1244712"/>
                  </a:lnTo>
                  <a:lnTo>
                    <a:pt x="9565917" y="1244087"/>
                  </a:lnTo>
                  <a:lnTo>
                    <a:pt x="9566817" y="1244989"/>
                  </a:lnTo>
                  <a:lnTo>
                    <a:pt x="9567371" y="1245336"/>
                  </a:lnTo>
                  <a:lnTo>
                    <a:pt x="9567371" y="1245891"/>
                  </a:lnTo>
                  <a:close/>
                </a:path>
                <a:path w="9567544" h="1610995">
                  <a:moveTo>
                    <a:pt x="9562319" y="1054845"/>
                  </a:moveTo>
                  <a:lnTo>
                    <a:pt x="9559896" y="1052140"/>
                  </a:lnTo>
                  <a:lnTo>
                    <a:pt x="9558650" y="1050960"/>
                  </a:lnTo>
                  <a:lnTo>
                    <a:pt x="9558650" y="1050752"/>
                  </a:lnTo>
                  <a:lnTo>
                    <a:pt x="9559896" y="1052001"/>
                  </a:lnTo>
                  <a:lnTo>
                    <a:pt x="9562319" y="1054845"/>
                  </a:lnTo>
                  <a:close/>
                </a:path>
                <a:path w="9567544" h="1610995">
                  <a:moveTo>
                    <a:pt x="9567371" y="522705"/>
                  </a:moveTo>
                  <a:lnTo>
                    <a:pt x="9565571" y="521595"/>
                  </a:lnTo>
                  <a:lnTo>
                    <a:pt x="9561903" y="519167"/>
                  </a:lnTo>
                  <a:lnTo>
                    <a:pt x="9562319" y="518751"/>
                  </a:lnTo>
                  <a:lnTo>
                    <a:pt x="9565641" y="520971"/>
                  </a:lnTo>
                  <a:lnTo>
                    <a:pt x="9567371" y="522011"/>
                  </a:lnTo>
                  <a:lnTo>
                    <a:pt x="9567371" y="522705"/>
                  </a:lnTo>
                  <a:close/>
                </a:path>
                <a:path w="9567544" h="1610995">
                  <a:moveTo>
                    <a:pt x="9567371" y="420037"/>
                  </a:moveTo>
                  <a:lnTo>
                    <a:pt x="9566056" y="418927"/>
                  </a:lnTo>
                  <a:lnTo>
                    <a:pt x="9564879" y="417817"/>
                  </a:lnTo>
                  <a:lnTo>
                    <a:pt x="9563980" y="416638"/>
                  </a:lnTo>
                  <a:lnTo>
                    <a:pt x="9564948" y="417678"/>
                  </a:lnTo>
                  <a:lnTo>
                    <a:pt x="9566125" y="418650"/>
                  </a:lnTo>
                  <a:lnTo>
                    <a:pt x="9567371" y="419621"/>
                  </a:lnTo>
                  <a:lnTo>
                    <a:pt x="9567371" y="420037"/>
                  </a:lnTo>
                  <a:close/>
                </a:path>
                <a:path w="9567544" h="1610995">
                  <a:moveTo>
                    <a:pt x="9567371" y="389098"/>
                  </a:moveTo>
                  <a:lnTo>
                    <a:pt x="9564533" y="387849"/>
                  </a:lnTo>
                  <a:lnTo>
                    <a:pt x="9561626" y="386600"/>
                  </a:lnTo>
                  <a:lnTo>
                    <a:pt x="9558650" y="385560"/>
                  </a:lnTo>
                  <a:lnTo>
                    <a:pt x="9558650" y="384589"/>
                  </a:lnTo>
                  <a:lnTo>
                    <a:pt x="9561626" y="385699"/>
                  </a:lnTo>
                  <a:lnTo>
                    <a:pt x="9564533" y="386947"/>
                  </a:lnTo>
                  <a:lnTo>
                    <a:pt x="9567371" y="388196"/>
                  </a:lnTo>
                  <a:lnTo>
                    <a:pt x="9567371" y="389098"/>
                  </a:lnTo>
                  <a:close/>
                </a:path>
                <a:path w="9567544" h="1610995">
                  <a:moveTo>
                    <a:pt x="9560450" y="222540"/>
                  </a:moveTo>
                  <a:lnTo>
                    <a:pt x="9559818" y="221846"/>
                  </a:lnTo>
                  <a:lnTo>
                    <a:pt x="9559273" y="221360"/>
                  </a:lnTo>
                  <a:lnTo>
                    <a:pt x="9558650" y="220875"/>
                  </a:lnTo>
                  <a:lnTo>
                    <a:pt x="9558650" y="220597"/>
                  </a:lnTo>
                  <a:lnTo>
                    <a:pt x="9559343" y="221222"/>
                  </a:lnTo>
                  <a:lnTo>
                    <a:pt x="9559952" y="221915"/>
                  </a:lnTo>
                  <a:lnTo>
                    <a:pt x="9560450" y="222540"/>
                  </a:lnTo>
                  <a:close/>
                </a:path>
                <a:path w="9567544" h="1610995">
                  <a:moveTo>
                    <a:pt x="9567371" y="181888"/>
                  </a:moveTo>
                  <a:lnTo>
                    <a:pt x="9565710" y="179599"/>
                  </a:lnTo>
                  <a:lnTo>
                    <a:pt x="9563841" y="177588"/>
                  </a:lnTo>
                  <a:lnTo>
                    <a:pt x="9558650" y="176755"/>
                  </a:lnTo>
                  <a:lnTo>
                    <a:pt x="9558650" y="88100"/>
                  </a:lnTo>
                  <a:lnTo>
                    <a:pt x="9562941" y="80122"/>
                  </a:lnTo>
                  <a:lnTo>
                    <a:pt x="9565433" y="74711"/>
                  </a:lnTo>
                  <a:lnTo>
                    <a:pt x="9567371" y="69370"/>
                  </a:lnTo>
                  <a:lnTo>
                    <a:pt x="9567371" y="181888"/>
                  </a:lnTo>
                  <a:close/>
                </a:path>
                <a:path w="9567544" h="1610995">
                  <a:moveTo>
                    <a:pt x="9567371" y="39055"/>
                  </a:moveTo>
                  <a:lnTo>
                    <a:pt x="9564672" y="36696"/>
                  </a:lnTo>
                  <a:lnTo>
                    <a:pt x="9561419" y="33991"/>
                  </a:lnTo>
                  <a:lnTo>
                    <a:pt x="9558650" y="31563"/>
                  </a:lnTo>
                  <a:lnTo>
                    <a:pt x="9558650" y="12625"/>
                  </a:lnTo>
                  <a:lnTo>
                    <a:pt x="9557889" y="12556"/>
                  </a:lnTo>
                  <a:lnTo>
                    <a:pt x="9557197" y="12556"/>
                  </a:lnTo>
                  <a:lnTo>
                    <a:pt x="9556436" y="12486"/>
                  </a:lnTo>
                  <a:lnTo>
                    <a:pt x="9557612" y="10336"/>
                  </a:lnTo>
                  <a:lnTo>
                    <a:pt x="9557820" y="8255"/>
                  </a:lnTo>
                  <a:lnTo>
                    <a:pt x="9554706" y="6659"/>
                  </a:lnTo>
                  <a:lnTo>
                    <a:pt x="9557543" y="5827"/>
                  </a:lnTo>
                  <a:lnTo>
                    <a:pt x="9559827" y="5063"/>
                  </a:lnTo>
                  <a:lnTo>
                    <a:pt x="9561834" y="4300"/>
                  </a:lnTo>
                  <a:lnTo>
                    <a:pt x="9567371" y="4508"/>
                  </a:lnTo>
                  <a:lnTo>
                    <a:pt x="9567371" y="39055"/>
                  </a:lnTo>
                  <a:close/>
                </a:path>
                <a:path w="9567544" h="1610995">
                  <a:moveTo>
                    <a:pt x="9463143" y="2289"/>
                  </a:moveTo>
                  <a:lnTo>
                    <a:pt x="9462797" y="2289"/>
                  </a:lnTo>
                  <a:lnTo>
                    <a:pt x="9461620" y="1526"/>
                  </a:lnTo>
                  <a:lnTo>
                    <a:pt x="9460582" y="763"/>
                  </a:lnTo>
                  <a:lnTo>
                    <a:pt x="9459613" y="0"/>
                  </a:lnTo>
                  <a:lnTo>
                    <a:pt x="9460167" y="0"/>
                  </a:lnTo>
                  <a:lnTo>
                    <a:pt x="9462520" y="1526"/>
                  </a:lnTo>
                  <a:lnTo>
                    <a:pt x="9463835" y="2219"/>
                  </a:lnTo>
                  <a:lnTo>
                    <a:pt x="9463489" y="2219"/>
                  </a:lnTo>
                  <a:lnTo>
                    <a:pt x="9463143" y="2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2076" y="4880060"/>
              <a:ext cx="9550400" cy="1589405"/>
            </a:xfrm>
            <a:custGeom>
              <a:avLst/>
              <a:gdLst/>
              <a:ahLst/>
              <a:cxnLst/>
              <a:rect l="l" t="t" r="r" b="b"/>
              <a:pathLst>
                <a:path w="9550400" h="1589404">
                  <a:moveTo>
                    <a:pt x="0" y="1586222"/>
                  </a:moveTo>
                  <a:lnTo>
                    <a:pt x="0" y="1398228"/>
                  </a:lnTo>
                  <a:lnTo>
                    <a:pt x="8720" y="1398228"/>
                  </a:lnTo>
                  <a:lnTo>
                    <a:pt x="8720" y="1577343"/>
                  </a:lnTo>
                  <a:lnTo>
                    <a:pt x="218924" y="1577343"/>
                  </a:lnTo>
                  <a:lnTo>
                    <a:pt x="0" y="1586222"/>
                  </a:lnTo>
                  <a:close/>
                </a:path>
                <a:path w="9550400" h="1589404">
                  <a:moveTo>
                    <a:pt x="9549930" y="1580464"/>
                  </a:moveTo>
                  <a:lnTo>
                    <a:pt x="9541279" y="1580464"/>
                  </a:lnTo>
                  <a:lnTo>
                    <a:pt x="9541279" y="1399824"/>
                  </a:lnTo>
                  <a:lnTo>
                    <a:pt x="9549930" y="1399824"/>
                  </a:lnTo>
                  <a:lnTo>
                    <a:pt x="9549930" y="1580464"/>
                  </a:lnTo>
                  <a:close/>
                </a:path>
                <a:path w="9550400" h="1589404">
                  <a:moveTo>
                    <a:pt x="218924" y="1577343"/>
                  </a:moveTo>
                  <a:lnTo>
                    <a:pt x="8720" y="1577343"/>
                  </a:lnTo>
                  <a:lnTo>
                    <a:pt x="313522" y="1565115"/>
                  </a:lnTo>
                  <a:lnTo>
                    <a:pt x="2550224" y="1500340"/>
                  </a:lnTo>
                  <a:lnTo>
                    <a:pt x="4787124" y="1479403"/>
                  </a:lnTo>
                  <a:lnTo>
                    <a:pt x="4787155" y="1487864"/>
                  </a:lnTo>
                  <a:lnTo>
                    <a:pt x="2546138" y="1508892"/>
                  </a:lnTo>
                  <a:lnTo>
                    <a:pt x="305407" y="1573943"/>
                  </a:lnTo>
                  <a:lnTo>
                    <a:pt x="218924" y="1577343"/>
                  </a:lnTo>
                  <a:close/>
                </a:path>
                <a:path w="9550400" h="1589404">
                  <a:moveTo>
                    <a:pt x="9549930" y="1589274"/>
                  </a:moveTo>
                  <a:lnTo>
                    <a:pt x="9246100" y="1576863"/>
                  </a:lnTo>
                  <a:lnTo>
                    <a:pt x="7016932" y="1510576"/>
                  </a:lnTo>
                  <a:lnTo>
                    <a:pt x="4787155" y="1487864"/>
                  </a:lnTo>
                  <a:lnTo>
                    <a:pt x="6126752" y="1487864"/>
                  </a:lnTo>
                  <a:lnTo>
                    <a:pt x="8327987" y="1535857"/>
                  </a:lnTo>
                  <a:lnTo>
                    <a:pt x="9541279" y="1580464"/>
                  </a:lnTo>
                  <a:lnTo>
                    <a:pt x="9549930" y="1580464"/>
                  </a:lnTo>
                  <a:lnTo>
                    <a:pt x="9549930" y="1589274"/>
                  </a:lnTo>
                  <a:close/>
                </a:path>
                <a:path w="9550400" h="1589404">
                  <a:moveTo>
                    <a:pt x="9549930" y="1038474"/>
                  </a:moveTo>
                  <a:lnTo>
                    <a:pt x="9546816" y="1035421"/>
                  </a:lnTo>
                  <a:lnTo>
                    <a:pt x="9543840" y="1032993"/>
                  </a:lnTo>
                  <a:lnTo>
                    <a:pt x="9541279" y="1030427"/>
                  </a:lnTo>
                  <a:lnTo>
                    <a:pt x="9541279" y="1030149"/>
                  </a:lnTo>
                  <a:lnTo>
                    <a:pt x="9543909" y="1032577"/>
                  </a:lnTo>
                  <a:lnTo>
                    <a:pt x="9546885" y="1035075"/>
                  </a:lnTo>
                  <a:lnTo>
                    <a:pt x="9549930" y="1038266"/>
                  </a:lnTo>
                  <a:lnTo>
                    <a:pt x="9549930" y="1038474"/>
                  </a:lnTo>
                  <a:close/>
                </a:path>
                <a:path w="9550400" h="1589404">
                  <a:moveTo>
                    <a:pt x="9549930" y="373073"/>
                  </a:moveTo>
                  <a:lnTo>
                    <a:pt x="9547093" y="372033"/>
                  </a:lnTo>
                  <a:lnTo>
                    <a:pt x="9544255" y="371062"/>
                  </a:lnTo>
                  <a:lnTo>
                    <a:pt x="9541279" y="370298"/>
                  </a:lnTo>
                  <a:lnTo>
                    <a:pt x="9541279" y="369188"/>
                  </a:lnTo>
                  <a:lnTo>
                    <a:pt x="9544255" y="370021"/>
                  </a:lnTo>
                  <a:lnTo>
                    <a:pt x="9547093" y="370992"/>
                  </a:lnTo>
                  <a:lnTo>
                    <a:pt x="9549930" y="372102"/>
                  </a:lnTo>
                  <a:lnTo>
                    <a:pt x="9549930" y="373073"/>
                  </a:lnTo>
                  <a:close/>
                </a:path>
                <a:path w="9550400" h="1589404">
                  <a:moveTo>
                    <a:pt x="9549930" y="208388"/>
                  </a:moveTo>
                  <a:lnTo>
                    <a:pt x="9547439" y="206168"/>
                  </a:lnTo>
                  <a:lnTo>
                    <a:pt x="9544463" y="204157"/>
                  </a:lnTo>
                  <a:lnTo>
                    <a:pt x="9541279" y="202284"/>
                  </a:lnTo>
                  <a:lnTo>
                    <a:pt x="9541279" y="201659"/>
                  </a:lnTo>
                  <a:lnTo>
                    <a:pt x="9544532" y="203602"/>
                  </a:lnTo>
                  <a:lnTo>
                    <a:pt x="9547508" y="205683"/>
                  </a:lnTo>
                  <a:lnTo>
                    <a:pt x="9549930" y="208111"/>
                  </a:lnTo>
                  <a:lnTo>
                    <a:pt x="9549930" y="208388"/>
                  </a:lnTo>
                  <a:close/>
                </a:path>
                <a:path w="9550400" h="1589404">
                  <a:moveTo>
                    <a:pt x="9541279" y="164060"/>
                  </a:moveTo>
                  <a:lnTo>
                    <a:pt x="9541279" y="93025"/>
                  </a:lnTo>
                  <a:lnTo>
                    <a:pt x="9542525" y="89903"/>
                  </a:lnTo>
                  <a:lnTo>
                    <a:pt x="9544117" y="86574"/>
                  </a:lnTo>
                  <a:lnTo>
                    <a:pt x="9547508" y="80261"/>
                  </a:lnTo>
                  <a:lnTo>
                    <a:pt x="9548754" y="77833"/>
                  </a:lnTo>
                  <a:lnTo>
                    <a:pt x="9549930" y="75613"/>
                  </a:lnTo>
                  <a:lnTo>
                    <a:pt x="9549930" y="163922"/>
                  </a:lnTo>
                  <a:lnTo>
                    <a:pt x="9543632" y="163922"/>
                  </a:lnTo>
                  <a:lnTo>
                    <a:pt x="9541279" y="164060"/>
                  </a:lnTo>
                  <a:close/>
                </a:path>
                <a:path w="9550400" h="1589404">
                  <a:moveTo>
                    <a:pt x="9549930" y="164269"/>
                  </a:moveTo>
                  <a:lnTo>
                    <a:pt x="9548477" y="164060"/>
                  </a:lnTo>
                  <a:lnTo>
                    <a:pt x="9546747" y="163922"/>
                  </a:lnTo>
                  <a:lnTo>
                    <a:pt x="9549930" y="163922"/>
                  </a:lnTo>
                  <a:lnTo>
                    <a:pt x="9549930" y="164269"/>
                  </a:lnTo>
                  <a:close/>
                </a:path>
                <a:path w="9550400" h="1589404">
                  <a:moveTo>
                    <a:pt x="9549930" y="19076"/>
                  </a:moveTo>
                  <a:lnTo>
                    <a:pt x="9545985" y="15677"/>
                  </a:lnTo>
                  <a:lnTo>
                    <a:pt x="9543009" y="12833"/>
                  </a:lnTo>
                  <a:lnTo>
                    <a:pt x="9543978" y="12486"/>
                  </a:lnTo>
                  <a:lnTo>
                    <a:pt x="9539272" y="8879"/>
                  </a:lnTo>
                  <a:lnTo>
                    <a:pt x="9545363" y="4162"/>
                  </a:lnTo>
                  <a:lnTo>
                    <a:pt x="9547716" y="0"/>
                  </a:lnTo>
                  <a:lnTo>
                    <a:pt x="9548477" y="69"/>
                  </a:lnTo>
                  <a:lnTo>
                    <a:pt x="9549169" y="69"/>
                  </a:lnTo>
                  <a:lnTo>
                    <a:pt x="9549930" y="138"/>
                  </a:lnTo>
                  <a:lnTo>
                    <a:pt x="9549930" y="19076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70796" y="4887552"/>
              <a:ext cx="9532620" cy="1573530"/>
            </a:xfrm>
            <a:custGeom>
              <a:avLst/>
              <a:gdLst/>
              <a:ahLst/>
              <a:cxnLst/>
              <a:rect l="l" t="t" r="r" b="b"/>
              <a:pathLst>
                <a:path w="9532619" h="1573529">
                  <a:moveTo>
                    <a:pt x="0" y="1569851"/>
                  </a:moveTo>
                  <a:lnTo>
                    <a:pt x="0" y="1390736"/>
                  </a:lnTo>
                  <a:lnTo>
                    <a:pt x="8651" y="1390736"/>
                  </a:lnTo>
                  <a:lnTo>
                    <a:pt x="8651" y="1561041"/>
                  </a:lnTo>
                  <a:lnTo>
                    <a:pt x="217676" y="1561041"/>
                  </a:lnTo>
                  <a:lnTo>
                    <a:pt x="0" y="1569851"/>
                  </a:lnTo>
                  <a:close/>
                </a:path>
                <a:path w="9532619" h="1573529">
                  <a:moveTo>
                    <a:pt x="9532559" y="1564162"/>
                  </a:moveTo>
                  <a:lnTo>
                    <a:pt x="9523839" y="1564162"/>
                  </a:lnTo>
                  <a:lnTo>
                    <a:pt x="9523839" y="1392332"/>
                  </a:lnTo>
                  <a:lnTo>
                    <a:pt x="9532559" y="1392332"/>
                  </a:lnTo>
                  <a:lnTo>
                    <a:pt x="9532559" y="1564162"/>
                  </a:lnTo>
                  <a:close/>
                </a:path>
                <a:path w="9532619" h="1573529">
                  <a:moveTo>
                    <a:pt x="217676" y="1561041"/>
                  </a:moveTo>
                  <a:lnTo>
                    <a:pt x="8651" y="1561041"/>
                  </a:lnTo>
                  <a:lnTo>
                    <a:pt x="189086" y="1553729"/>
                  </a:lnTo>
                  <a:lnTo>
                    <a:pt x="1124498" y="1520353"/>
                  </a:lnTo>
                  <a:lnTo>
                    <a:pt x="3331764" y="1472001"/>
                  </a:lnTo>
                  <a:lnTo>
                    <a:pt x="3338957" y="1471911"/>
                  </a:lnTo>
                  <a:lnTo>
                    <a:pt x="4677179" y="1463448"/>
                  </a:lnTo>
                  <a:lnTo>
                    <a:pt x="4778403" y="1471911"/>
                  </a:lnTo>
                  <a:lnTo>
                    <a:pt x="2541504" y="1492848"/>
                  </a:lnTo>
                  <a:lnTo>
                    <a:pt x="406335" y="1553732"/>
                  </a:lnTo>
                  <a:lnTo>
                    <a:pt x="217676" y="1561041"/>
                  </a:lnTo>
                  <a:close/>
                </a:path>
                <a:path w="9532619" h="1573529">
                  <a:moveTo>
                    <a:pt x="9532559" y="1572972"/>
                  </a:moveTo>
                  <a:lnTo>
                    <a:pt x="9050987" y="1553729"/>
                  </a:lnTo>
                  <a:lnTo>
                    <a:pt x="7004139" y="1494586"/>
                  </a:lnTo>
                  <a:lnTo>
                    <a:pt x="4778403" y="1471911"/>
                  </a:lnTo>
                  <a:lnTo>
                    <a:pt x="6118600" y="1471911"/>
                  </a:lnTo>
                  <a:lnTo>
                    <a:pt x="6125849" y="1472002"/>
                  </a:lnTo>
                  <a:lnTo>
                    <a:pt x="8350947" y="1520901"/>
                  </a:lnTo>
                  <a:lnTo>
                    <a:pt x="9268958" y="1553732"/>
                  </a:lnTo>
                  <a:lnTo>
                    <a:pt x="9523839" y="1564162"/>
                  </a:lnTo>
                  <a:lnTo>
                    <a:pt x="9532559" y="1564162"/>
                  </a:lnTo>
                  <a:lnTo>
                    <a:pt x="9532559" y="1572972"/>
                  </a:lnTo>
                  <a:close/>
                </a:path>
                <a:path w="9532619" h="1573529">
                  <a:moveTo>
                    <a:pt x="9532559" y="1022935"/>
                  </a:moveTo>
                  <a:lnTo>
                    <a:pt x="9531521" y="1021894"/>
                  </a:lnTo>
                  <a:lnTo>
                    <a:pt x="9530483" y="1020784"/>
                  </a:lnTo>
                  <a:lnTo>
                    <a:pt x="9529583" y="1019536"/>
                  </a:lnTo>
                  <a:lnTo>
                    <a:pt x="9530483" y="1020645"/>
                  </a:lnTo>
                  <a:lnTo>
                    <a:pt x="9531521" y="1021617"/>
                  </a:lnTo>
                  <a:lnTo>
                    <a:pt x="9532559" y="1022657"/>
                  </a:lnTo>
                  <a:lnTo>
                    <a:pt x="9532559" y="1022935"/>
                  </a:lnTo>
                  <a:close/>
                </a:path>
                <a:path w="9532619" h="1573529">
                  <a:moveTo>
                    <a:pt x="9532559" y="362806"/>
                  </a:moveTo>
                  <a:lnTo>
                    <a:pt x="9529721" y="362043"/>
                  </a:lnTo>
                  <a:lnTo>
                    <a:pt x="9526815" y="361419"/>
                  </a:lnTo>
                  <a:lnTo>
                    <a:pt x="9523839" y="360933"/>
                  </a:lnTo>
                  <a:lnTo>
                    <a:pt x="9523839" y="359685"/>
                  </a:lnTo>
                  <a:lnTo>
                    <a:pt x="9526815" y="360170"/>
                  </a:lnTo>
                  <a:lnTo>
                    <a:pt x="9529721" y="360864"/>
                  </a:lnTo>
                  <a:lnTo>
                    <a:pt x="9532559" y="361696"/>
                  </a:lnTo>
                  <a:lnTo>
                    <a:pt x="9532559" y="362806"/>
                  </a:lnTo>
                  <a:close/>
                </a:path>
                <a:path w="9532619" h="1573529">
                  <a:moveTo>
                    <a:pt x="9532559" y="194791"/>
                  </a:moveTo>
                  <a:lnTo>
                    <a:pt x="9529791" y="193196"/>
                  </a:lnTo>
                  <a:lnTo>
                    <a:pt x="9523839" y="190005"/>
                  </a:lnTo>
                  <a:lnTo>
                    <a:pt x="9523839" y="189311"/>
                  </a:lnTo>
                  <a:lnTo>
                    <a:pt x="9529791" y="192502"/>
                  </a:lnTo>
                  <a:lnTo>
                    <a:pt x="9532559" y="194167"/>
                  </a:lnTo>
                  <a:lnTo>
                    <a:pt x="9532559" y="194791"/>
                  </a:lnTo>
                  <a:close/>
                </a:path>
                <a:path w="9532619" h="1573529">
                  <a:moveTo>
                    <a:pt x="9526261" y="157123"/>
                  </a:moveTo>
                  <a:lnTo>
                    <a:pt x="9528539" y="135909"/>
                  </a:lnTo>
                  <a:lnTo>
                    <a:pt x="9527879" y="119091"/>
                  </a:lnTo>
                  <a:lnTo>
                    <a:pt x="9527984" y="103392"/>
                  </a:lnTo>
                  <a:lnTo>
                    <a:pt x="9532559" y="85533"/>
                  </a:lnTo>
                  <a:lnTo>
                    <a:pt x="9532559" y="156568"/>
                  </a:lnTo>
                  <a:lnTo>
                    <a:pt x="9530690" y="156638"/>
                  </a:lnTo>
                  <a:lnTo>
                    <a:pt x="9528614" y="156846"/>
                  </a:lnTo>
                  <a:lnTo>
                    <a:pt x="9526261" y="157123"/>
                  </a:lnTo>
                  <a:close/>
                </a:path>
                <a:path w="9532619" h="1573529">
                  <a:moveTo>
                    <a:pt x="9443280" y="5480"/>
                  </a:moveTo>
                  <a:lnTo>
                    <a:pt x="9441065" y="5410"/>
                  </a:lnTo>
                  <a:lnTo>
                    <a:pt x="9438851" y="5272"/>
                  </a:lnTo>
                  <a:lnTo>
                    <a:pt x="9436567" y="5202"/>
                  </a:lnTo>
                  <a:lnTo>
                    <a:pt x="9432553" y="3953"/>
                  </a:lnTo>
                  <a:lnTo>
                    <a:pt x="9429715" y="2080"/>
                  </a:lnTo>
                  <a:lnTo>
                    <a:pt x="9428054" y="0"/>
                  </a:lnTo>
                  <a:lnTo>
                    <a:pt x="9431030" y="2635"/>
                  </a:lnTo>
                  <a:lnTo>
                    <a:pt x="9436152" y="4647"/>
                  </a:lnTo>
                  <a:lnTo>
                    <a:pt x="9443419" y="5341"/>
                  </a:lnTo>
                  <a:lnTo>
                    <a:pt x="9443280" y="548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9447" y="4892755"/>
              <a:ext cx="9515475" cy="1559560"/>
            </a:xfrm>
            <a:custGeom>
              <a:avLst/>
              <a:gdLst/>
              <a:ahLst/>
              <a:cxnLst/>
              <a:rect l="l" t="t" r="r" b="b"/>
              <a:pathLst>
                <a:path w="9515475" h="1559560">
                  <a:moveTo>
                    <a:pt x="0" y="1555838"/>
                  </a:moveTo>
                  <a:lnTo>
                    <a:pt x="0" y="1385534"/>
                  </a:lnTo>
                  <a:lnTo>
                    <a:pt x="8720" y="1385534"/>
                  </a:lnTo>
                  <a:lnTo>
                    <a:pt x="8720" y="1547028"/>
                  </a:lnTo>
                  <a:lnTo>
                    <a:pt x="218317" y="1547028"/>
                  </a:lnTo>
                  <a:lnTo>
                    <a:pt x="0" y="1555838"/>
                  </a:lnTo>
                  <a:close/>
                </a:path>
                <a:path w="9515475" h="1559560">
                  <a:moveTo>
                    <a:pt x="9515188" y="1550149"/>
                  </a:moveTo>
                  <a:lnTo>
                    <a:pt x="9506537" y="1550149"/>
                  </a:lnTo>
                  <a:lnTo>
                    <a:pt x="9506537" y="1387129"/>
                  </a:lnTo>
                  <a:lnTo>
                    <a:pt x="9515188" y="1387129"/>
                  </a:lnTo>
                  <a:lnTo>
                    <a:pt x="9515188" y="1550149"/>
                  </a:lnTo>
                  <a:close/>
                </a:path>
                <a:path w="9515475" h="1559560">
                  <a:moveTo>
                    <a:pt x="218317" y="1547028"/>
                  </a:moveTo>
                  <a:lnTo>
                    <a:pt x="8720" y="1547028"/>
                  </a:lnTo>
                  <a:lnTo>
                    <a:pt x="1122436" y="1506475"/>
                  </a:lnTo>
                  <a:lnTo>
                    <a:pt x="3316583" y="1458415"/>
                  </a:lnTo>
                  <a:lnTo>
                    <a:pt x="3327493" y="1458279"/>
                  </a:lnTo>
                  <a:lnTo>
                    <a:pt x="4668700" y="1449782"/>
                  </a:lnTo>
                  <a:lnTo>
                    <a:pt x="4719252" y="1458234"/>
                  </a:lnTo>
                  <a:lnTo>
                    <a:pt x="2486220" y="1480106"/>
                  </a:lnTo>
                  <a:lnTo>
                    <a:pt x="253512" y="1545635"/>
                  </a:lnTo>
                  <a:lnTo>
                    <a:pt x="218317" y="1547028"/>
                  </a:lnTo>
                  <a:close/>
                </a:path>
                <a:path w="9515475" h="1559560">
                  <a:moveTo>
                    <a:pt x="9515188" y="1558959"/>
                  </a:moveTo>
                  <a:lnTo>
                    <a:pt x="9209324" y="1546511"/>
                  </a:lnTo>
                  <a:lnTo>
                    <a:pt x="6964467" y="1480303"/>
                  </a:lnTo>
                  <a:lnTo>
                    <a:pt x="4719252" y="1458234"/>
                  </a:lnTo>
                  <a:lnTo>
                    <a:pt x="6108165" y="1458234"/>
                  </a:lnTo>
                  <a:lnTo>
                    <a:pt x="6122760" y="1458416"/>
                  </a:lnTo>
                  <a:lnTo>
                    <a:pt x="8335848" y="1507057"/>
                  </a:lnTo>
                  <a:lnTo>
                    <a:pt x="9506537" y="1550149"/>
                  </a:lnTo>
                  <a:lnTo>
                    <a:pt x="9515188" y="1550149"/>
                  </a:lnTo>
                  <a:lnTo>
                    <a:pt x="9515188" y="1558959"/>
                  </a:lnTo>
                  <a:close/>
                </a:path>
                <a:path w="9515475" h="1559560">
                  <a:moveTo>
                    <a:pt x="9515188" y="355731"/>
                  </a:moveTo>
                  <a:lnTo>
                    <a:pt x="9512350" y="355314"/>
                  </a:lnTo>
                  <a:lnTo>
                    <a:pt x="9509443" y="355106"/>
                  </a:lnTo>
                  <a:lnTo>
                    <a:pt x="9506537" y="355106"/>
                  </a:lnTo>
                  <a:lnTo>
                    <a:pt x="9506537" y="353650"/>
                  </a:lnTo>
                  <a:lnTo>
                    <a:pt x="9509443" y="353719"/>
                  </a:lnTo>
                  <a:lnTo>
                    <a:pt x="9512350" y="354066"/>
                  </a:lnTo>
                  <a:lnTo>
                    <a:pt x="9515188" y="354482"/>
                  </a:lnTo>
                  <a:lnTo>
                    <a:pt x="9515188" y="355731"/>
                  </a:lnTo>
                  <a:close/>
                </a:path>
                <a:path w="9515475" h="1559560">
                  <a:moveTo>
                    <a:pt x="9515188" y="184802"/>
                  </a:moveTo>
                  <a:lnTo>
                    <a:pt x="9512281" y="183206"/>
                  </a:lnTo>
                  <a:lnTo>
                    <a:pt x="9509305" y="181472"/>
                  </a:lnTo>
                  <a:lnTo>
                    <a:pt x="9506537" y="179669"/>
                  </a:lnTo>
                  <a:lnTo>
                    <a:pt x="9506537" y="179044"/>
                  </a:lnTo>
                  <a:lnTo>
                    <a:pt x="9509305" y="180848"/>
                  </a:lnTo>
                  <a:lnTo>
                    <a:pt x="9512281" y="182513"/>
                  </a:lnTo>
                  <a:lnTo>
                    <a:pt x="9515188" y="184108"/>
                  </a:lnTo>
                  <a:lnTo>
                    <a:pt x="9515188" y="184802"/>
                  </a:lnTo>
                  <a:close/>
                </a:path>
                <a:path w="9515475" h="1559560">
                  <a:moveTo>
                    <a:pt x="9433591" y="1317"/>
                  </a:moveTo>
                  <a:lnTo>
                    <a:pt x="9431515" y="971"/>
                  </a:lnTo>
                  <a:lnTo>
                    <a:pt x="9429646" y="554"/>
                  </a:lnTo>
                  <a:lnTo>
                    <a:pt x="9427916" y="0"/>
                  </a:lnTo>
                  <a:lnTo>
                    <a:pt x="9430200" y="69"/>
                  </a:lnTo>
                  <a:lnTo>
                    <a:pt x="9432414" y="207"/>
                  </a:lnTo>
                  <a:lnTo>
                    <a:pt x="9434629" y="277"/>
                  </a:lnTo>
                  <a:lnTo>
                    <a:pt x="9433591" y="1317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88167" y="5065140"/>
              <a:ext cx="9498330" cy="1377950"/>
            </a:xfrm>
            <a:custGeom>
              <a:avLst/>
              <a:gdLst/>
              <a:ahLst/>
              <a:cxnLst/>
              <a:rect l="l" t="t" r="r" b="b"/>
              <a:pathLst>
                <a:path w="9498330" h="1377950">
                  <a:moveTo>
                    <a:pt x="0" y="1374642"/>
                  </a:moveTo>
                  <a:lnTo>
                    <a:pt x="0" y="1213148"/>
                  </a:lnTo>
                  <a:lnTo>
                    <a:pt x="8651" y="1213148"/>
                  </a:lnTo>
                  <a:lnTo>
                    <a:pt x="8651" y="1365832"/>
                  </a:lnTo>
                  <a:lnTo>
                    <a:pt x="218604" y="1365832"/>
                  </a:lnTo>
                  <a:lnTo>
                    <a:pt x="0" y="1374642"/>
                  </a:lnTo>
                  <a:close/>
                </a:path>
                <a:path w="9498330" h="1377950">
                  <a:moveTo>
                    <a:pt x="9497816" y="1368954"/>
                  </a:moveTo>
                  <a:lnTo>
                    <a:pt x="9489096" y="1368954"/>
                  </a:lnTo>
                  <a:lnTo>
                    <a:pt x="9489096" y="1214674"/>
                  </a:lnTo>
                  <a:lnTo>
                    <a:pt x="9497816" y="1214744"/>
                  </a:lnTo>
                  <a:lnTo>
                    <a:pt x="9497816" y="1368954"/>
                  </a:lnTo>
                  <a:close/>
                </a:path>
                <a:path w="9498330" h="1377950">
                  <a:moveTo>
                    <a:pt x="218604" y="1365832"/>
                  </a:moveTo>
                  <a:lnTo>
                    <a:pt x="8651" y="1365832"/>
                  </a:lnTo>
                  <a:lnTo>
                    <a:pt x="1120281" y="1325444"/>
                  </a:lnTo>
                  <a:lnTo>
                    <a:pt x="3319779" y="1277430"/>
                  </a:lnTo>
                  <a:lnTo>
                    <a:pt x="4660153" y="1268933"/>
                  </a:lnTo>
                  <a:lnTo>
                    <a:pt x="4710601" y="1277385"/>
                  </a:lnTo>
                  <a:lnTo>
                    <a:pt x="2481674" y="1299172"/>
                  </a:lnTo>
                  <a:lnTo>
                    <a:pt x="253006" y="1364472"/>
                  </a:lnTo>
                  <a:lnTo>
                    <a:pt x="218604" y="1365832"/>
                  </a:lnTo>
                  <a:close/>
                </a:path>
                <a:path w="9498330" h="1377950">
                  <a:moveTo>
                    <a:pt x="9497816" y="1377764"/>
                  </a:moveTo>
                  <a:lnTo>
                    <a:pt x="9192552" y="1365366"/>
                  </a:lnTo>
                  <a:lnTo>
                    <a:pt x="6951694" y="1299395"/>
                  </a:lnTo>
                  <a:lnTo>
                    <a:pt x="4710601" y="1277385"/>
                  </a:lnTo>
                  <a:lnTo>
                    <a:pt x="6099571" y="1277385"/>
                  </a:lnTo>
                  <a:lnTo>
                    <a:pt x="6103220" y="1277431"/>
                  </a:lnTo>
                  <a:lnTo>
                    <a:pt x="8320659" y="1326001"/>
                  </a:lnTo>
                  <a:lnTo>
                    <a:pt x="9489096" y="1368954"/>
                  </a:lnTo>
                  <a:lnTo>
                    <a:pt x="9497816" y="1368954"/>
                  </a:lnTo>
                  <a:lnTo>
                    <a:pt x="9497816" y="1377764"/>
                  </a:lnTo>
                  <a:close/>
                </a:path>
                <a:path w="9498330" h="1377950">
                  <a:moveTo>
                    <a:pt x="9497816" y="182721"/>
                  </a:moveTo>
                  <a:lnTo>
                    <a:pt x="9497193" y="182721"/>
                  </a:lnTo>
                  <a:lnTo>
                    <a:pt x="9497263" y="181264"/>
                  </a:lnTo>
                  <a:lnTo>
                    <a:pt x="9497816" y="181264"/>
                  </a:lnTo>
                  <a:lnTo>
                    <a:pt x="9497816" y="182721"/>
                  </a:lnTo>
                  <a:close/>
                </a:path>
                <a:path w="9498330" h="1377950">
                  <a:moveTo>
                    <a:pt x="9497816" y="7283"/>
                  </a:moveTo>
                  <a:lnTo>
                    <a:pt x="9489165" y="0"/>
                  </a:lnTo>
                  <a:lnTo>
                    <a:pt x="9491726" y="2497"/>
                  </a:lnTo>
                  <a:lnTo>
                    <a:pt x="9494702" y="4717"/>
                  </a:lnTo>
                  <a:lnTo>
                    <a:pt x="9497816" y="6659"/>
                  </a:lnTo>
                  <a:lnTo>
                    <a:pt x="9497816" y="7283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96818" y="6278289"/>
              <a:ext cx="9480550" cy="156210"/>
            </a:xfrm>
            <a:custGeom>
              <a:avLst/>
              <a:gdLst/>
              <a:ahLst/>
              <a:cxnLst/>
              <a:rect l="l" t="t" r="r" b="b"/>
              <a:pathLst>
                <a:path w="9480550" h="156210">
                  <a:moveTo>
                    <a:pt x="9480445" y="155805"/>
                  </a:moveTo>
                  <a:lnTo>
                    <a:pt x="8667778" y="124658"/>
                  </a:lnTo>
                  <a:lnTo>
                    <a:pt x="7854440" y="99301"/>
                  </a:lnTo>
                  <a:lnTo>
                    <a:pt x="7040734" y="79737"/>
                  </a:lnTo>
                  <a:lnTo>
                    <a:pt x="6226962" y="65967"/>
                  </a:lnTo>
                  <a:lnTo>
                    <a:pt x="5413428" y="57993"/>
                  </a:lnTo>
                  <a:lnTo>
                    <a:pt x="4600982" y="55818"/>
                  </a:lnTo>
                  <a:lnTo>
                    <a:pt x="3792279" y="59412"/>
                  </a:lnTo>
                  <a:lnTo>
                    <a:pt x="2983080" y="68749"/>
                  </a:lnTo>
                  <a:lnTo>
                    <a:pt x="2173698" y="83822"/>
                  </a:lnTo>
                  <a:lnTo>
                    <a:pt x="1364446" y="104622"/>
                  </a:lnTo>
                  <a:lnTo>
                    <a:pt x="555636" y="131140"/>
                  </a:lnTo>
                  <a:lnTo>
                    <a:pt x="0" y="152684"/>
                  </a:lnTo>
                  <a:lnTo>
                    <a:pt x="0" y="0"/>
                  </a:lnTo>
                  <a:lnTo>
                    <a:pt x="8720" y="0"/>
                  </a:lnTo>
                  <a:lnTo>
                    <a:pt x="8720" y="143874"/>
                  </a:lnTo>
                  <a:lnTo>
                    <a:pt x="824244" y="113232"/>
                  </a:lnTo>
                  <a:lnTo>
                    <a:pt x="1640545" y="88412"/>
                  </a:lnTo>
                  <a:lnTo>
                    <a:pt x="2457240" y="69422"/>
                  </a:lnTo>
                  <a:lnTo>
                    <a:pt x="3273951" y="56268"/>
                  </a:lnTo>
                  <a:lnTo>
                    <a:pt x="4090297" y="48956"/>
                  </a:lnTo>
                  <a:lnTo>
                    <a:pt x="4904876" y="47491"/>
                  </a:lnTo>
                  <a:lnTo>
                    <a:pt x="5716534" y="51829"/>
                  </a:lnTo>
                  <a:lnTo>
                    <a:pt x="6528734" y="61946"/>
                  </a:lnTo>
                  <a:lnTo>
                    <a:pt x="7341107" y="77832"/>
                  </a:lnTo>
                  <a:lnTo>
                    <a:pt x="8153287" y="99480"/>
                  </a:lnTo>
                  <a:lnTo>
                    <a:pt x="8964908" y="126882"/>
                  </a:lnTo>
                  <a:lnTo>
                    <a:pt x="9471724" y="146926"/>
                  </a:lnTo>
                  <a:lnTo>
                    <a:pt x="9471724" y="1526"/>
                  </a:lnTo>
                  <a:lnTo>
                    <a:pt x="9480445" y="1526"/>
                  </a:lnTo>
                  <a:lnTo>
                    <a:pt x="9480445" y="155805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5539" y="4922723"/>
              <a:ext cx="9463405" cy="1503045"/>
            </a:xfrm>
            <a:custGeom>
              <a:avLst/>
              <a:gdLst/>
              <a:ahLst/>
              <a:cxnLst/>
              <a:rect l="l" t="t" r="r" b="b"/>
              <a:pathLst>
                <a:path w="9463405" h="1503045">
                  <a:moveTo>
                    <a:pt x="0" y="1499440"/>
                  </a:moveTo>
                  <a:lnTo>
                    <a:pt x="0" y="1355566"/>
                  </a:lnTo>
                  <a:lnTo>
                    <a:pt x="8720" y="1355566"/>
                  </a:lnTo>
                  <a:lnTo>
                    <a:pt x="8720" y="1490630"/>
                  </a:lnTo>
                  <a:lnTo>
                    <a:pt x="219305" y="1490630"/>
                  </a:lnTo>
                  <a:lnTo>
                    <a:pt x="0" y="1499440"/>
                  </a:lnTo>
                  <a:close/>
                </a:path>
                <a:path w="9463405" h="1503045">
                  <a:moveTo>
                    <a:pt x="9463004" y="1493682"/>
                  </a:moveTo>
                  <a:lnTo>
                    <a:pt x="9454353" y="1493682"/>
                  </a:lnTo>
                  <a:lnTo>
                    <a:pt x="9454353" y="1357092"/>
                  </a:lnTo>
                  <a:lnTo>
                    <a:pt x="9463004" y="1357092"/>
                  </a:lnTo>
                  <a:lnTo>
                    <a:pt x="9463004" y="1493682"/>
                  </a:lnTo>
                  <a:close/>
                </a:path>
                <a:path w="9463405" h="1503045">
                  <a:moveTo>
                    <a:pt x="219305" y="1490630"/>
                  </a:moveTo>
                  <a:lnTo>
                    <a:pt x="8720" y="1490630"/>
                  </a:lnTo>
                  <a:lnTo>
                    <a:pt x="1331987" y="1443978"/>
                  </a:lnTo>
                  <a:lnTo>
                    <a:pt x="3303359" y="1402921"/>
                  </a:lnTo>
                  <a:lnTo>
                    <a:pt x="4693437" y="1394413"/>
                  </a:lnTo>
                  <a:lnTo>
                    <a:pt x="4693368" y="1402876"/>
                  </a:lnTo>
                  <a:lnTo>
                    <a:pt x="2448520" y="1424988"/>
                  </a:lnTo>
                  <a:lnTo>
                    <a:pt x="1631715" y="1443981"/>
                  </a:lnTo>
                  <a:lnTo>
                    <a:pt x="219305" y="1490630"/>
                  </a:lnTo>
                  <a:close/>
                </a:path>
                <a:path w="9463405" h="1503045">
                  <a:moveTo>
                    <a:pt x="9463004" y="1502492"/>
                  </a:moveTo>
                  <a:lnTo>
                    <a:pt x="7756071" y="1443978"/>
                  </a:lnTo>
                  <a:lnTo>
                    <a:pt x="6926201" y="1424735"/>
                  </a:lnTo>
                  <a:lnTo>
                    <a:pt x="4693368" y="1402876"/>
                  </a:lnTo>
                  <a:lnTo>
                    <a:pt x="6081385" y="1402876"/>
                  </a:lnTo>
                  <a:lnTo>
                    <a:pt x="6085200" y="1402922"/>
                  </a:lnTo>
                  <a:lnTo>
                    <a:pt x="8057234" y="1443981"/>
                  </a:lnTo>
                  <a:lnTo>
                    <a:pt x="9454353" y="1493682"/>
                  </a:lnTo>
                  <a:lnTo>
                    <a:pt x="9463004" y="1493682"/>
                  </a:lnTo>
                  <a:lnTo>
                    <a:pt x="9463004" y="1502492"/>
                  </a:lnTo>
                  <a:close/>
                </a:path>
                <a:path w="9463405" h="1503045">
                  <a:moveTo>
                    <a:pt x="9461551" y="122438"/>
                  </a:moveTo>
                  <a:lnTo>
                    <a:pt x="9459613" y="120843"/>
                  </a:lnTo>
                  <a:lnTo>
                    <a:pt x="9456914" y="120218"/>
                  </a:lnTo>
                  <a:lnTo>
                    <a:pt x="9454353" y="119733"/>
                  </a:lnTo>
                  <a:lnTo>
                    <a:pt x="9454353" y="118553"/>
                  </a:lnTo>
                  <a:lnTo>
                    <a:pt x="9457122" y="119108"/>
                  </a:lnTo>
                  <a:lnTo>
                    <a:pt x="9459890" y="120079"/>
                  </a:lnTo>
                  <a:lnTo>
                    <a:pt x="9461551" y="122438"/>
                  </a:lnTo>
                  <a:close/>
                </a:path>
                <a:path w="9463405" h="1503045">
                  <a:moveTo>
                    <a:pt x="9401063" y="3884"/>
                  </a:moveTo>
                  <a:lnTo>
                    <a:pt x="9400717" y="3884"/>
                  </a:lnTo>
                  <a:lnTo>
                    <a:pt x="9400509" y="3815"/>
                  </a:lnTo>
                  <a:lnTo>
                    <a:pt x="9398779" y="2635"/>
                  </a:lnTo>
                  <a:lnTo>
                    <a:pt x="9396703" y="1595"/>
                  </a:lnTo>
                  <a:lnTo>
                    <a:pt x="9394004" y="1109"/>
                  </a:lnTo>
                  <a:lnTo>
                    <a:pt x="9394073" y="0"/>
                  </a:lnTo>
                  <a:lnTo>
                    <a:pt x="9397049" y="762"/>
                  </a:lnTo>
                  <a:lnTo>
                    <a:pt x="9399125" y="2289"/>
                  </a:lnTo>
                  <a:lnTo>
                    <a:pt x="9401063" y="3884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14259" y="4926538"/>
              <a:ext cx="9446260" cy="1490345"/>
            </a:xfrm>
            <a:custGeom>
              <a:avLst/>
              <a:gdLst/>
              <a:ahLst/>
              <a:cxnLst/>
              <a:rect l="l" t="t" r="r" b="b"/>
              <a:pathLst>
                <a:path w="9446260" h="1490345">
                  <a:moveTo>
                    <a:pt x="0" y="1486814"/>
                  </a:moveTo>
                  <a:lnTo>
                    <a:pt x="0" y="1351750"/>
                  </a:lnTo>
                  <a:lnTo>
                    <a:pt x="8651" y="1351750"/>
                  </a:lnTo>
                  <a:lnTo>
                    <a:pt x="8651" y="1477935"/>
                  </a:lnTo>
                  <a:lnTo>
                    <a:pt x="221629" y="1477935"/>
                  </a:lnTo>
                  <a:lnTo>
                    <a:pt x="0" y="1486814"/>
                  </a:lnTo>
                  <a:close/>
                </a:path>
                <a:path w="9446260" h="1490345">
                  <a:moveTo>
                    <a:pt x="9445633" y="1481057"/>
                  </a:moveTo>
                  <a:lnTo>
                    <a:pt x="9436913" y="1481057"/>
                  </a:lnTo>
                  <a:lnTo>
                    <a:pt x="9436913" y="1353276"/>
                  </a:lnTo>
                  <a:lnTo>
                    <a:pt x="9445633" y="1353276"/>
                  </a:lnTo>
                  <a:lnTo>
                    <a:pt x="9445633" y="1481057"/>
                  </a:lnTo>
                  <a:close/>
                </a:path>
                <a:path w="9446260" h="1490345">
                  <a:moveTo>
                    <a:pt x="221629" y="1477935"/>
                  </a:moveTo>
                  <a:lnTo>
                    <a:pt x="8651" y="1477935"/>
                  </a:lnTo>
                  <a:lnTo>
                    <a:pt x="1024329" y="1440864"/>
                  </a:lnTo>
                  <a:lnTo>
                    <a:pt x="3296840" y="1390643"/>
                  </a:lnTo>
                  <a:lnTo>
                    <a:pt x="4684786" y="1382134"/>
                  </a:lnTo>
                  <a:lnTo>
                    <a:pt x="4684717" y="1390598"/>
                  </a:lnTo>
                  <a:lnTo>
                    <a:pt x="2444068" y="1412647"/>
                  </a:lnTo>
                  <a:lnTo>
                    <a:pt x="221629" y="1477935"/>
                  </a:lnTo>
                  <a:close/>
                </a:path>
                <a:path w="9446260" h="1490345">
                  <a:moveTo>
                    <a:pt x="9445633" y="1489867"/>
                  </a:moveTo>
                  <a:lnTo>
                    <a:pt x="9142179" y="1477610"/>
                  </a:lnTo>
                  <a:lnTo>
                    <a:pt x="6913404" y="1412372"/>
                  </a:lnTo>
                  <a:lnTo>
                    <a:pt x="4684717" y="1390598"/>
                  </a:lnTo>
                  <a:lnTo>
                    <a:pt x="6071865" y="1390598"/>
                  </a:lnTo>
                  <a:lnTo>
                    <a:pt x="6075675" y="1390643"/>
                  </a:lnTo>
                  <a:lnTo>
                    <a:pt x="8325680" y="1440219"/>
                  </a:lnTo>
                  <a:lnTo>
                    <a:pt x="9436913" y="1481057"/>
                  </a:lnTo>
                  <a:lnTo>
                    <a:pt x="9445633" y="1481057"/>
                  </a:lnTo>
                  <a:lnTo>
                    <a:pt x="9445633" y="1489867"/>
                  </a:lnTo>
                  <a:close/>
                </a:path>
                <a:path w="9446260" h="1490345">
                  <a:moveTo>
                    <a:pt x="9445633" y="115917"/>
                  </a:moveTo>
                  <a:lnTo>
                    <a:pt x="9441965" y="115362"/>
                  </a:lnTo>
                  <a:lnTo>
                    <a:pt x="9438574" y="115085"/>
                  </a:lnTo>
                  <a:lnTo>
                    <a:pt x="9437674" y="112865"/>
                  </a:lnTo>
                  <a:lnTo>
                    <a:pt x="9439474" y="113975"/>
                  </a:lnTo>
                  <a:lnTo>
                    <a:pt x="9442588" y="114114"/>
                  </a:lnTo>
                  <a:lnTo>
                    <a:pt x="9445633" y="114738"/>
                  </a:lnTo>
                  <a:lnTo>
                    <a:pt x="9445633" y="115917"/>
                  </a:lnTo>
                  <a:close/>
                </a:path>
                <a:path w="9446260" h="1490345">
                  <a:moveTo>
                    <a:pt x="9438989" y="103014"/>
                  </a:moveTo>
                  <a:lnTo>
                    <a:pt x="9438297" y="102668"/>
                  </a:lnTo>
                  <a:lnTo>
                    <a:pt x="9437605" y="102390"/>
                  </a:lnTo>
                  <a:lnTo>
                    <a:pt x="9436913" y="102043"/>
                  </a:lnTo>
                  <a:lnTo>
                    <a:pt x="9436913" y="101211"/>
                  </a:lnTo>
                  <a:lnTo>
                    <a:pt x="9438574" y="101905"/>
                  </a:lnTo>
                  <a:lnTo>
                    <a:pt x="9439474" y="102182"/>
                  </a:lnTo>
                  <a:lnTo>
                    <a:pt x="9439335" y="102459"/>
                  </a:lnTo>
                  <a:lnTo>
                    <a:pt x="9439127" y="102737"/>
                  </a:lnTo>
                  <a:lnTo>
                    <a:pt x="9438989" y="103014"/>
                  </a:lnTo>
                  <a:close/>
                </a:path>
                <a:path w="9446260" h="1490345">
                  <a:moveTo>
                    <a:pt x="9398156" y="5064"/>
                  </a:moveTo>
                  <a:lnTo>
                    <a:pt x="9396011" y="3676"/>
                  </a:lnTo>
                  <a:lnTo>
                    <a:pt x="9394142" y="1664"/>
                  </a:lnTo>
                  <a:lnTo>
                    <a:pt x="9391789" y="0"/>
                  </a:lnTo>
                  <a:lnTo>
                    <a:pt x="9391997" y="69"/>
                  </a:lnTo>
                  <a:lnTo>
                    <a:pt x="9392343" y="69"/>
                  </a:lnTo>
                  <a:lnTo>
                    <a:pt x="9394419" y="1803"/>
                  </a:lnTo>
                  <a:lnTo>
                    <a:pt x="9396288" y="3607"/>
                  </a:lnTo>
                  <a:lnTo>
                    <a:pt x="9398710" y="4647"/>
                  </a:lnTo>
                  <a:lnTo>
                    <a:pt x="9398502" y="4786"/>
                  </a:lnTo>
                  <a:lnTo>
                    <a:pt x="9398364" y="4925"/>
                  </a:lnTo>
                  <a:lnTo>
                    <a:pt x="9398156" y="506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2910" y="5022131"/>
              <a:ext cx="9428480" cy="1385570"/>
            </a:xfrm>
            <a:custGeom>
              <a:avLst/>
              <a:gdLst/>
              <a:ahLst/>
              <a:cxnLst/>
              <a:rect l="l" t="t" r="r" b="b"/>
              <a:pathLst>
                <a:path w="9428480" h="1385570">
                  <a:moveTo>
                    <a:pt x="0" y="1382343"/>
                  </a:moveTo>
                  <a:lnTo>
                    <a:pt x="0" y="1256158"/>
                  </a:lnTo>
                  <a:lnTo>
                    <a:pt x="8720" y="1256158"/>
                  </a:lnTo>
                  <a:lnTo>
                    <a:pt x="8720" y="1373533"/>
                  </a:lnTo>
                  <a:lnTo>
                    <a:pt x="220408" y="1373533"/>
                  </a:lnTo>
                  <a:lnTo>
                    <a:pt x="0" y="1382343"/>
                  </a:lnTo>
                  <a:close/>
                </a:path>
                <a:path w="9428480" h="1385570">
                  <a:moveTo>
                    <a:pt x="9428262" y="1376654"/>
                  </a:moveTo>
                  <a:lnTo>
                    <a:pt x="9419611" y="1376654"/>
                  </a:lnTo>
                  <a:lnTo>
                    <a:pt x="9419611" y="1257684"/>
                  </a:lnTo>
                  <a:lnTo>
                    <a:pt x="9428262" y="1257684"/>
                  </a:lnTo>
                  <a:lnTo>
                    <a:pt x="9428262" y="1376654"/>
                  </a:lnTo>
                  <a:close/>
                </a:path>
                <a:path w="9428480" h="1385570">
                  <a:moveTo>
                    <a:pt x="220408" y="1373533"/>
                  </a:moveTo>
                  <a:lnTo>
                    <a:pt x="8720" y="1373533"/>
                  </a:lnTo>
                  <a:lnTo>
                    <a:pt x="1631445" y="1318767"/>
                  </a:lnTo>
                  <a:lnTo>
                    <a:pt x="3865202" y="1281003"/>
                  </a:lnTo>
                  <a:lnTo>
                    <a:pt x="4676204" y="1278079"/>
                  </a:lnTo>
                  <a:lnTo>
                    <a:pt x="5491583" y="1281003"/>
                  </a:lnTo>
                  <a:lnTo>
                    <a:pt x="4676135" y="1286542"/>
                  </a:lnTo>
                  <a:lnTo>
                    <a:pt x="2439626" y="1308523"/>
                  </a:lnTo>
                  <a:lnTo>
                    <a:pt x="220408" y="1373533"/>
                  </a:lnTo>
                  <a:close/>
                </a:path>
                <a:path w="9428480" h="1385570">
                  <a:moveTo>
                    <a:pt x="9428262" y="1385464"/>
                  </a:moveTo>
                  <a:lnTo>
                    <a:pt x="9125419" y="1373258"/>
                  </a:lnTo>
                  <a:lnTo>
                    <a:pt x="6900692" y="1308257"/>
                  </a:lnTo>
                  <a:lnTo>
                    <a:pt x="4676135" y="1286542"/>
                  </a:lnTo>
                  <a:lnTo>
                    <a:pt x="6063226" y="1286542"/>
                  </a:lnTo>
                  <a:lnTo>
                    <a:pt x="8247514" y="1333965"/>
                  </a:lnTo>
                  <a:lnTo>
                    <a:pt x="9419611" y="1376654"/>
                  </a:lnTo>
                  <a:lnTo>
                    <a:pt x="9428262" y="1376654"/>
                  </a:lnTo>
                  <a:lnTo>
                    <a:pt x="9428262" y="1385464"/>
                  </a:lnTo>
                  <a:close/>
                </a:path>
                <a:path w="9428480" h="1385570">
                  <a:moveTo>
                    <a:pt x="9428262" y="6451"/>
                  </a:moveTo>
                  <a:lnTo>
                    <a:pt x="9424940" y="4717"/>
                  </a:lnTo>
                  <a:lnTo>
                    <a:pt x="9422102" y="2566"/>
                  </a:lnTo>
                  <a:lnTo>
                    <a:pt x="9419611" y="346"/>
                  </a:lnTo>
                  <a:lnTo>
                    <a:pt x="9419611" y="0"/>
                  </a:lnTo>
                  <a:lnTo>
                    <a:pt x="9422102" y="2081"/>
                  </a:lnTo>
                  <a:lnTo>
                    <a:pt x="9424940" y="4162"/>
                  </a:lnTo>
                  <a:lnTo>
                    <a:pt x="9428262" y="5619"/>
                  </a:lnTo>
                  <a:lnTo>
                    <a:pt x="9428262" y="6451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1630" y="4982104"/>
              <a:ext cx="9411335" cy="1416685"/>
            </a:xfrm>
            <a:custGeom>
              <a:avLst/>
              <a:gdLst/>
              <a:ahLst/>
              <a:cxnLst/>
              <a:rect l="l" t="t" r="r" b="b"/>
              <a:pathLst>
                <a:path w="9411335" h="1416685">
                  <a:moveTo>
                    <a:pt x="0" y="1413559"/>
                  </a:moveTo>
                  <a:lnTo>
                    <a:pt x="0" y="1296185"/>
                  </a:lnTo>
                  <a:lnTo>
                    <a:pt x="8720" y="1296185"/>
                  </a:lnTo>
                  <a:lnTo>
                    <a:pt x="8720" y="1404749"/>
                  </a:lnTo>
                  <a:lnTo>
                    <a:pt x="221020" y="1404749"/>
                  </a:lnTo>
                  <a:lnTo>
                    <a:pt x="0" y="1413559"/>
                  </a:lnTo>
                  <a:close/>
                </a:path>
                <a:path w="9411335" h="1416685">
                  <a:moveTo>
                    <a:pt x="9410890" y="1407871"/>
                  </a:moveTo>
                  <a:lnTo>
                    <a:pt x="9402170" y="1407871"/>
                  </a:lnTo>
                  <a:lnTo>
                    <a:pt x="9402170" y="1297711"/>
                  </a:lnTo>
                  <a:lnTo>
                    <a:pt x="9410890" y="1297711"/>
                  </a:lnTo>
                  <a:lnTo>
                    <a:pt x="9410890" y="1407871"/>
                  </a:lnTo>
                  <a:close/>
                </a:path>
                <a:path w="9411335" h="1416685">
                  <a:moveTo>
                    <a:pt x="221020" y="1404749"/>
                  </a:moveTo>
                  <a:lnTo>
                    <a:pt x="8720" y="1404749"/>
                  </a:lnTo>
                  <a:lnTo>
                    <a:pt x="1729729" y="1347525"/>
                  </a:lnTo>
                  <a:lnTo>
                    <a:pt x="2327000" y="1333735"/>
                  </a:lnTo>
                  <a:lnTo>
                    <a:pt x="2642131" y="1327707"/>
                  </a:lnTo>
                  <a:lnTo>
                    <a:pt x="3088007" y="1320676"/>
                  </a:lnTo>
                  <a:lnTo>
                    <a:pt x="4667553" y="1309712"/>
                  </a:lnTo>
                  <a:lnTo>
                    <a:pt x="4718407" y="1318117"/>
                  </a:lnTo>
                  <a:lnTo>
                    <a:pt x="2783897" y="1333735"/>
                  </a:lnTo>
                  <a:lnTo>
                    <a:pt x="557299" y="1392145"/>
                  </a:lnTo>
                  <a:lnTo>
                    <a:pt x="221020" y="1404749"/>
                  </a:lnTo>
                  <a:close/>
                </a:path>
                <a:path w="9411335" h="1416685">
                  <a:moveTo>
                    <a:pt x="9410890" y="1416681"/>
                  </a:moveTo>
                  <a:lnTo>
                    <a:pt x="8799679" y="1392910"/>
                  </a:lnTo>
                  <a:lnTo>
                    <a:pt x="6554422" y="1333735"/>
                  </a:lnTo>
                  <a:lnTo>
                    <a:pt x="4718407" y="1318117"/>
                  </a:lnTo>
                  <a:lnTo>
                    <a:pt x="6052598" y="1318117"/>
                  </a:lnTo>
                  <a:lnTo>
                    <a:pt x="6249447" y="1320678"/>
                  </a:lnTo>
                  <a:lnTo>
                    <a:pt x="7009626" y="1333735"/>
                  </a:lnTo>
                  <a:lnTo>
                    <a:pt x="7605978" y="1347528"/>
                  </a:lnTo>
                  <a:lnTo>
                    <a:pt x="9402170" y="1407871"/>
                  </a:lnTo>
                  <a:lnTo>
                    <a:pt x="9410890" y="1407871"/>
                  </a:lnTo>
                  <a:lnTo>
                    <a:pt x="9410890" y="1416681"/>
                  </a:lnTo>
                  <a:close/>
                </a:path>
                <a:path w="9411335" h="1416685">
                  <a:moveTo>
                    <a:pt x="9410890" y="40373"/>
                  </a:moveTo>
                  <a:lnTo>
                    <a:pt x="9408261" y="38153"/>
                  </a:lnTo>
                  <a:lnTo>
                    <a:pt x="9405907" y="35864"/>
                  </a:lnTo>
                  <a:lnTo>
                    <a:pt x="9403624" y="34130"/>
                  </a:lnTo>
                  <a:lnTo>
                    <a:pt x="9403762" y="34060"/>
                  </a:lnTo>
                  <a:lnTo>
                    <a:pt x="9404039" y="34060"/>
                  </a:lnTo>
                  <a:lnTo>
                    <a:pt x="9406184" y="35864"/>
                  </a:lnTo>
                  <a:lnTo>
                    <a:pt x="9408399" y="37945"/>
                  </a:lnTo>
                  <a:lnTo>
                    <a:pt x="9410890" y="40026"/>
                  </a:lnTo>
                  <a:lnTo>
                    <a:pt x="9410890" y="40373"/>
                  </a:lnTo>
                  <a:close/>
                </a:path>
                <a:path w="9411335" h="1416685">
                  <a:moveTo>
                    <a:pt x="9407984" y="31563"/>
                  </a:moveTo>
                  <a:lnTo>
                    <a:pt x="9407638" y="31216"/>
                  </a:lnTo>
                  <a:lnTo>
                    <a:pt x="9407084" y="30522"/>
                  </a:lnTo>
                  <a:lnTo>
                    <a:pt x="9407776" y="31216"/>
                  </a:lnTo>
                  <a:lnTo>
                    <a:pt x="9408191" y="31494"/>
                  </a:lnTo>
                  <a:lnTo>
                    <a:pt x="9408053" y="31494"/>
                  </a:lnTo>
                  <a:close/>
                </a:path>
                <a:path w="9411335" h="1416685">
                  <a:moveTo>
                    <a:pt x="9403208" y="1109"/>
                  </a:moveTo>
                  <a:lnTo>
                    <a:pt x="9402170" y="69"/>
                  </a:lnTo>
                  <a:lnTo>
                    <a:pt x="9402724" y="554"/>
                  </a:lnTo>
                  <a:lnTo>
                    <a:pt x="9403208" y="1109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40350" y="4973849"/>
              <a:ext cx="9393555" cy="1416685"/>
            </a:xfrm>
            <a:custGeom>
              <a:avLst/>
              <a:gdLst/>
              <a:ahLst/>
              <a:cxnLst/>
              <a:rect l="l" t="t" r="r" b="b"/>
              <a:pathLst>
                <a:path w="9393555" h="1416685">
                  <a:moveTo>
                    <a:pt x="0" y="1413004"/>
                  </a:moveTo>
                  <a:lnTo>
                    <a:pt x="0" y="1304440"/>
                  </a:lnTo>
                  <a:lnTo>
                    <a:pt x="8651" y="1304440"/>
                  </a:lnTo>
                  <a:lnTo>
                    <a:pt x="8651" y="1404194"/>
                  </a:lnTo>
                  <a:lnTo>
                    <a:pt x="221323" y="1404194"/>
                  </a:lnTo>
                  <a:lnTo>
                    <a:pt x="0" y="1413004"/>
                  </a:lnTo>
                  <a:close/>
                </a:path>
                <a:path w="9393555" h="1416685">
                  <a:moveTo>
                    <a:pt x="9393450" y="1407247"/>
                  </a:moveTo>
                  <a:lnTo>
                    <a:pt x="9384730" y="1407247"/>
                  </a:lnTo>
                  <a:lnTo>
                    <a:pt x="9384730" y="1305966"/>
                  </a:lnTo>
                  <a:lnTo>
                    <a:pt x="9393450" y="1305966"/>
                  </a:lnTo>
                  <a:lnTo>
                    <a:pt x="9393450" y="1407247"/>
                  </a:lnTo>
                  <a:close/>
                </a:path>
                <a:path w="9393555" h="1416685">
                  <a:moveTo>
                    <a:pt x="221323" y="1404194"/>
                  </a:moveTo>
                  <a:lnTo>
                    <a:pt x="8651" y="1404194"/>
                  </a:lnTo>
                  <a:lnTo>
                    <a:pt x="917422" y="1370819"/>
                  </a:lnTo>
                  <a:lnTo>
                    <a:pt x="3123904" y="1319868"/>
                  </a:lnTo>
                  <a:lnTo>
                    <a:pt x="4658902" y="1309504"/>
                  </a:lnTo>
                  <a:lnTo>
                    <a:pt x="4709651" y="1317976"/>
                  </a:lnTo>
                  <a:lnTo>
                    <a:pt x="2481337" y="1338761"/>
                  </a:lnTo>
                  <a:lnTo>
                    <a:pt x="252721" y="1402968"/>
                  </a:lnTo>
                  <a:lnTo>
                    <a:pt x="221323" y="1404194"/>
                  </a:lnTo>
                  <a:close/>
                </a:path>
                <a:path w="9393555" h="1416685">
                  <a:moveTo>
                    <a:pt x="9393450" y="1416126"/>
                  </a:moveTo>
                  <a:lnTo>
                    <a:pt x="9190217" y="1407874"/>
                  </a:lnTo>
                  <a:lnTo>
                    <a:pt x="6949931" y="1340956"/>
                  </a:lnTo>
                  <a:lnTo>
                    <a:pt x="4709651" y="1317976"/>
                  </a:lnTo>
                  <a:lnTo>
                    <a:pt x="6046261" y="1317976"/>
                  </a:lnTo>
                  <a:lnTo>
                    <a:pt x="6194338" y="1319869"/>
                  </a:lnTo>
                  <a:lnTo>
                    <a:pt x="8420398" y="1371451"/>
                  </a:lnTo>
                  <a:lnTo>
                    <a:pt x="9384730" y="1407247"/>
                  </a:lnTo>
                  <a:lnTo>
                    <a:pt x="9393450" y="1407247"/>
                  </a:lnTo>
                  <a:lnTo>
                    <a:pt x="9393450" y="1416126"/>
                  </a:lnTo>
                  <a:close/>
                </a:path>
                <a:path w="9393555" h="1416685">
                  <a:moveTo>
                    <a:pt x="9393450" y="8324"/>
                  </a:moveTo>
                  <a:lnTo>
                    <a:pt x="9388398" y="2982"/>
                  </a:lnTo>
                  <a:lnTo>
                    <a:pt x="9385699" y="0"/>
                  </a:lnTo>
                  <a:lnTo>
                    <a:pt x="9388467" y="2982"/>
                  </a:lnTo>
                  <a:lnTo>
                    <a:pt x="9393450" y="825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9001" y="6278289"/>
              <a:ext cx="9376410" cy="102870"/>
            </a:xfrm>
            <a:custGeom>
              <a:avLst/>
              <a:gdLst/>
              <a:ahLst/>
              <a:cxnLst/>
              <a:rect l="l" t="t" r="r" b="b"/>
              <a:pathLst>
                <a:path w="9376410" h="102870">
                  <a:moveTo>
                    <a:pt x="9376078" y="102806"/>
                  </a:moveTo>
                  <a:lnTo>
                    <a:pt x="8564147" y="72125"/>
                  </a:lnTo>
                  <a:lnTo>
                    <a:pt x="7750925" y="47187"/>
                  </a:lnTo>
                  <a:lnTo>
                    <a:pt x="6937063" y="28007"/>
                  </a:lnTo>
                  <a:lnTo>
                    <a:pt x="6123214" y="14600"/>
                  </a:lnTo>
                  <a:lnTo>
                    <a:pt x="5310027" y="6981"/>
                  </a:lnTo>
                  <a:lnTo>
                    <a:pt x="4498914" y="5165"/>
                  </a:lnTo>
                  <a:lnTo>
                    <a:pt x="3690837" y="9116"/>
                  </a:lnTo>
                  <a:lnTo>
                    <a:pt x="2881655" y="18805"/>
                  </a:lnTo>
                  <a:lnTo>
                    <a:pt x="2072034" y="34219"/>
                  </a:lnTo>
                  <a:lnTo>
                    <a:pt x="1262640" y="55344"/>
                  </a:lnTo>
                  <a:lnTo>
                    <a:pt x="454139" y="82167"/>
                  </a:lnTo>
                  <a:lnTo>
                    <a:pt x="0" y="99754"/>
                  </a:lnTo>
                  <a:lnTo>
                    <a:pt x="0" y="0"/>
                  </a:lnTo>
                  <a:lnTo>
                    <a:pt x="8720" y="0"/>
                  </a:lnTo>
                  <a:lnTo>
                    <a:pt x="8720" y="90944"/>
                  </a:lnTo>
                  <a:lnTo>
                    <a:pt x="815310" y="61025"/>
                  </a:lnTo>
                  <a:lnTo>
                    <a:pt x="1623289" y="36778"/>
                  </a:lnTo>
                  <a:lnTo>
                    <a:pt x="2431932" y="18215"/>
                  </a:lnTo>
                  <a:lnTo>
                    <a:pt x="3240511" y="5351"/>
                  </a:lnTo>
                  <a:lnTo>
                    <a:pt x="3695037" y="624"/>
                  </a:lnTo>
                  <a:lnTo>
                    <a:pt x="5643254" y="901"/>
                  </a:lnTo>
                  <a:lnTo>
                    <a:pt x="6459825" y="10943"/>
                  </a:lnTo>
                  <a:lnTo>
                    <a:pt x="7276825" y="26820"/>
                  </a:lnTo>
                  <a:lnTo>
                    <a:pt x="8093545" y="48513"/>
                  </a:lnTo>
                  <a:lnTo>
                    <a:pt x="8909278" y="75998"/>
                  </a:lnTo>
                  <a:lnTo>
                    <a:pt x="9367427" y="93996"/>
                  </a:lnTo>
                  <a:lnTo>
                    <a:pt x="9367427" y="1526"/>
                  </a:lnTo>
                  <a:lnTo>
                    <a:pt x="9376078" y="1526"/>
                  </a:lnTo>
                  <a:lnTo>
                    <a:pt x="9376078" y="102806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57722" y="6278289"/>
              <a:ext cx="9359265" cy="94615"/>
            </a:xfrm>
            <a:custGeom>
              <a:avLst/>
              <a:gdLst/>
              <a:ahLst/>
              <a:cxnLst/>
              <a:rect l="l" t="t" r="r" b="b"/>
              <a:pathLst>
                <a:path w="9359265" h="94614">
                  <a:moveTo>
                    <a:pt x="9358707" y="93996"/>
                  </a:moveTo>
                  <a:lnTo>
                    <a:pt x="7829673" y="41111"/>
                  </a:lnTo>
                  <a:lnTo>
                    <a:pt x="5634533" y="901"/>
                  </a:lnTo>
                  <a:lnTo>
                    <a:pt x="6356308" y="1040"/>
                  </a:lnTo>
                  <a:lnTo>
                    <a:pt x="8590288" y="56392"/>
                  </a:lnTo>
                  <a:lnTo>
                    <a:pt x="9349987" y="85186"/>
                  </a:lnTo>
                  <a:lnTo>
                    <a:pt x="9358707" y="85186"/>
                  </a:lnTo>
                  <a:lnTo>
                    <a:pt x="9358707" y="93996"/>
                  </a:lnTo>
                  <a:close/>
                </a:path>
                <a:path w="9359265" h="94614">
                  <a:moveTo>
                    <a:pt x="9358707" y="85186"/>
                  </a:moveTo>
                  <a:lnTo>
                    <a:pt x="9349987" y="85186"/>
                  </a:lnTo>
                  <a:lnTo>
                    <a:pt x="9349987" y="1526"/>
                  </a:lnTo>
                  <a:lnTo>
                    <a:pt x="9358707" y="1526"/>
                  </a:lnTo>
                  <a:lnTo>
                    <a:pt x="9358707" y="85186"/>
                  </a:lnTo>
                  <a:close/>
                </a:path>
                <a:path w="9359265" h="94614">
                  <a:moveTo>
                    <a:pt x="0" y="90944"/>
                  </a:moveTo>
                  <a:lnTo>
                    <a:pt x="0" y="0"/>
                  </a:lnTo>
                  <a:lnTo>
                    <a:pt x="8651" y="0"/>
                  </a:lnTo>
                  <a:lnTo>
                    <a:pt x="8651" y="82134"/>
                  </a:lnTo>
                  <a:lnTo>
                    <a:pt x="222327" y="82134"/>
                  </a:lnTo>
                  <a:lnTo>
                    <a:pt x="0" y="90944"/>
                  </a:lnTo>
                  <a:close/>
                </a:path>
                <a:path w="9359265" h="94614">
                  <a:moveTo>
                    <a:pt x="222327" y="82134"/>
                  </a:moveTo>
                  <a:lnTo>
                    <a:pt x="8651" y="82134"/>
                  </a:lnTo>
                  <a:lnTo>
                    <a:pt x="720896" y="55458"/>
                  </a:lnTo>
                  <a:lnTo>
                    <a:pt x="2964819" y="485"/>
                  </a:lnTo>
                  <a:lnTo>
                    <a:pt x="3585339" y="1518"/>
                  </a:lnTo>
                  <a:lnTo>
                    <a:pt x="1361970" y="43745"/>
                  </a:lnTo>
                  <a:lnTo>
                    <a:pt x="222327" y="82134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66373" y="6278289"/>
              <a:ext cx="9341485" cy="85725"/>
            </a:xfrm>
            <a:custGeom>
              <a:avLst/>
              <a:gdLst/>
              <a:ahLst/>
              <a:cxnLst/>
              <a:rect l="l" t="t" r="r" b="b"/>
              <a:pathLst>
                <a:path w="9341485" h="85725">
                  <a:moveTo>
                    <a:pt x="9341336" y="85186"/>
                  </a:moveTo>
                  <a:lnTo>
                    <a:pt x="8632333" y="58154"/>
                  </a:lnTo>
                  <a:lnTo>
                    <a:pt x="6347657" y="1040"/>
                  </a:lnTo>
                  <a:lnTo>
                    <a:pt x="6843950" y="1109"/>
                  </a:lnTo>
                  <a:lnTo>
                    <a:pt x="9079373" y="66229"/>
                  </a:lnTo>
                  <a:lnTo>
                    <a:pt x="9332685" y="76376"/>
                  </a:lnTo>
                  <a:lnTo>
                    <a:pt x="9341336" y="76376"/>
                  </a:lnTo>
                  <a:lnTo>
                    <a:pt x="9341336" y="85186"/>
                  </a:lnTo>
                  <a:close/>
                </a:path>
                <a:path w="9341485" h="85725">
                  <a:moveTo>
                    <a:pt x="9341336" y="76376"/>
                  </a:moveTo>
                  <a:lnTo>
                    <a:pt x="9332685" y="76376"/>
                  </a:lnTo>
                  <a:lnTo>
                    <a:pt x="9332685" y="1526"/>
                  </a:lnTo>
                  <a:lnTo>
                    <a:pt x="9341336" y="1526"/>
                  </a:lnTo>
                  <a:lnTo>
                    <a:pt x="9341336" y="76376"/>
                  </a:lnTo>
                  <a:close/>
                </a:path>
                <a:path w="9341485" h="85725">
                  <a:moveTo>
                    <a:pt x="0" y="82134"/>
                  </a:moveTo>
                  <a:lnTo>
                    <a:pt x="0" y="0"/>
                  </a:lnTo>
                  <a:lnTo>
                    <a:pt x="8720" y="0"/>
                  </a:lnTo>
                  <a:lnTo>
                    <a:pt x="8720" y="73324"/>
                  </a:lnTo>
                  <a:lnTo>
                    <a:pt x="222576" y="73324"/>
                  </a:lnTo>
                  <a:lnTo>
                    <a:pt x="0" y="82134"/>
                  </a:lnTo>
                  <a:close/>
                </a:path>
                <a:path w="9341485" h="85725">
                  <a:moveTo>
                    <a:pt x="222576" y="73324"/>
                  </a:moveTo>
                  <a:lnTo>
                    <a:pt x="8720" y="73324"/>
                  </a:lnTo>
                  <a:lnTo>
                    <a:pt x="212490" y="65250"/>
                  </a:lnTo>
                  <a:lnTo>
                    <a:pt x="2460151" y="416"/>
                  </a:lnTo>
                  <a:lnTo>
                    <a:pt x="2956168" y="485"/>
                  </a:lnTo>
                  <a:lnTo>
                    <a:pt x="712245" y="55458"/>
                  </a:lnTo>
                  <a:lnTo>
                    <a:pt x="222576" y="73324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75093" y="6278289"/>
              <a:ext cx="9324340" cy="76835"/>
            </a:xfrm>
            <a:custGeom>
              <a:avLst/>
              <a:gdLst/>
              <a:ahLst/>
              <a:cxnLst/>
              <a:rect l="l" t="t" r="r" b="b"/>
              <a:pathLst>
                <a:path w="9324340" h="76835">
                  <a:moveTo>
                    <a:pt x="9323965" y="76376"/>
                  </a:moveTo>
                  <a:lnTo>
                    <a:pt x="9019965" y="64267"/>
                  </a:lnTo>
                  <a:lnTo>
                    <a:pt x="6835230" y="1109"/>
                  </a:lnTo>
                  <a:lnTo>
                    <a:pt x="7238577" y="1179"/>
                  </a:lnTo>
                  <a:lnTo>
                    <a:pt x="9315244" y="67566"/>
                  </a:lnTo>
                  <a:lnTo>
                    <a:pt x="9323965" y="67566"/>
                  </a:lnTo>
                  <a:lnTo>
                    <a:pt x="9323965" y="76376"/>
                  </a:lnTo>
                  <a:close/>
                </a:path>
                <a:path w="9324340" h="76835">
                  <a:moveTo>
                    <a:pt x="9323965" y="67566"/>
                  </a:moveTo>
                  <a:lnTo>
                    <a:pt x="9315244" y="67566"/>
                  </a:lnTo>
                  <a:lnTo>
                    <a:pt x="9315244" y="1526"/>
                  </a:lnTo>
                  <a:lnTo>
                    <a:pt x="9323965" y="1526"/>
                  </a:lnTo>
                  <a:lnTo>
                    <a:pt x="9323965" y="67566"/>
                  </a:lnTo>
                  <a:close/>
                </a:path>
                <a:path w="9324340" h="76835">
                  <a:moveTo>
                    <a:pt x="0" y="73324"/>
                  </a:moveTo>
                  <a:lnTo>
                    <a:pt x="0" y="0"/>
                  </a:lnTo>
                  <a:lnTo>
                    <a:pt x="8720" y="0"/>
                  </a:lnTo>
                  <a:lnTo>
                    <a:pt x="8720" y="64514"/>
                  </a:lnTo>
                  <a:lnTo>
                    <a:pt x="222991" y="64514"/>
                  </a:lnTo>
                  <a:lnTo>
                    <a:pt x="0" y="73324"/>
                  </a:lnTo>
                  <a:close/>
                </a:path>
                <a:path w="9324340" h="76835">
                  <a:moveTo>
                    <a:pt x="222991" y="64514"/>
                  </a:moveTo>
                  <a:lnTo>
                    <a:pt x="8720" y="64514"/>
                  </a:lnTo>
                  <a:lnTo>
                    <a:pt x="2048015" y="346"/>
                  </a:lnTo>
                  <a:lnTo>
                    <a:pt x="2451431" y="416"/>
                  </a:lnTo>
                  <a:lnTo>
                    <a:pt x="222991" y="64514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83813" y="6278289"/>
              <a:ext cx="9306560" cy="67945"/>
            </a:xfrm>
            <a:custGeom>
              <a:avLst/>
              <a:gdLst/>
              <a:ahLst/>
              <a:cxnLst/>
              <a:rect l="l" t="t" r="r" b="b"/>
              <a:pathLst>
                <a:path w="9306560" h="67945">
                  <a:moveTo>
                    <a:pt x="9306524" y="67566"/>
                  </a:moveTo>
                  <a:lnTo>
                    <a:pt x="7229856" y="1179"/>
                  </a:lnTo>
                  <a:lnTo>
                    <a:pt x="7579082" y="1248"/>
                  </a:lnTo>
                  <a:lnTo>
                    <a:pt x="9297804" y="58687"/>
                  </a:lnTo>
                  <a:lnTo>
                    <a:pt x="9306524" y="58687"/>
                  </a:lnTo>
                  <a:lnTo>
                    <a:pt x="9306524" y="67566"/>
                  </a:lnTo>
                  <a:close/>
                </a:path>
                <a:path w="9306560" h="67945">
                  <a:moveTo>
                    <a:pt x="9306524" y="58687"/>
                  </a:moveTo>
                  <a:lnTo>
                    <a:pt x="9297804" y="58687"/>
                  </a:lnTo>
                  <a:lnTo>
                    <a:pt x="9297804" y="1526"/>
                  </a:lnTo>
                  <a:lnTo>
                    <a:pt x="9306524" y="1526"/>
                  </a:lnTo>
                  <a:lnTo>
                    <a:pt x="9306524" y="58687"/>
                  </a:lnTo>
                  <a:close/>
                </a:path>
                <a:path w="9306560" h="67945">
                  <a:moveTo>
                    <a:pt x="0" y="64514"/>
                  </a:moveTo>
                  <a:lnTo>
                    <a:pt x="0" y="0"/>
                  </a:lnTo>
                  <a:lnTo>
                    <a:pt x="8651" y="0"/>
                  </a:lnTo>
                  <a:lnTo>
                    <a:pt x="8651" y="55634"/>
                  </a:lnTo>
                  <a:lnTo>
                    <a:pt x="225357" y="55634"/>
                  </a:lnTo>
                  <a:lnTo>
                    <a:pt x="0" y="64514"/>
                  </a:lnTo>
                  <a:close/>
                </a:path>
                <a:path w="9306560" h="67945">
                  <a:moveTo>
                    <a:pt x="225357" y="55634"/>
                  </a:moveTo>
                  <a:lnTo>
                    <a:pt x="8651" y="55634"/>
                  </a:lnTo>
                  <a:lnTo>
                    <a:pt x="1690277" y="277"/>
                  </a:lnTo>
                  <a:lnTo>
                    <a:pt x="2039295" y="346"/>
                  </a:lnTo>
                  <a:lnTo>
                    <a:pt x="225357" y="55634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2464" y="6278289"/>
              <a:ext cx="9289415" cy="59055"/>
            </a:xfrm>
            <a:custGeom>
              <a:avLst/>
              <a:gdLst/>
              <a:ahLst/>
              <a:cxnLst/>
              <a:rect l="l" t="t" r="r" b="b"/>
              <a:pathLst>
                <a:path w="9289415" h="59054">
                  <a:moveTo>
                    <a:pt x="9289153" y="58687"/>
                  </a:moveTo>
                  <a:lnTo>
                    <a:pt x="7570431" y="1248"/>
                  </a:lnTo>
                  <a:lnTo>
                    <a:pt x="7882630" y="1318"/>
                  </a:lnTo>
                  <a:lnTo>
                    <a:pt x="9280433" y="49877"/>
                  </a:lnTo>
                  <a:lnTo>
                    <a:pt x="9289153" y="49877"/>
                  </a:lnTo>
                  <a:lnTo>
                    <a:pt x="9289153" y="58687"/>
                  </a:lnTo>
                  <a:close/>
                </a:path>
                <a:path w="9289415" h="59054">
                  <a:moveTo>
                    <a:pt x="9289153" y="49877"/>
                  </a:moveTo>
                  <a:lnTo>
                    <a:pt x="9280433" y="49877"/>
                  </a:lnTo>
                  <a:lnTo>
                    <a:pt x="9280433" y="1526"/>
                  </a:lnTo>
                  <a:lnTo>
                    <a:pt x="9289153" y="1526"/>
                  </a:lnTo>
                  <a:lnTo>
                    <a:pt x="9289153" y="49877"/>
                  </a:lnTo>
                  <a:close/>
                </a:path>
                <a:path w="9289415" h="59054">
                  <a:moveTo>
                    <a:pt x="0" y="55634"/>
                  </a:moveTo>
                  <a:lnTo>
                    <a:pt x="0" y="0"/>
                  </a:lnTo>
                  <a:lnTo>
                    <a:pt x="8720" y="0"/>
                  </a:lnTo>
                  <a:lnTo>
                    <a:pt x="8720" y="46825"/>
                  </a:lnTo>
                  <a:lnTo>
                    <a:pt x="224221" y="46825"/>
                  </a:lnTo>
                  <a:lnTo>
                    <a:pt x="0" y="55634"/>
                  </a:lnTo>
                  <a:close/>
                </a:path>
                <a:path w="9289415" h="59054">
                  <a:moveTo>
                    <a:pt x="224221" y="46825"/>
                  </a:moveTo>
                  <a:lnTo>
                    <a:pt x="8720" y="46825"/>
                  </a:lnTo>
                  <a:lnTo>
                    <a:pt x="1369703" y="208"/>
                  </a:lnTo>
                  <a:lnTo>
                    <a:pt x="1681626" y="277"/>
                  </a:lnTo>
                  <a:lnTo>
                    <a:pt x="224221" y="46825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01185" y="6278289"/>
              <a:ext cx="9272270" cy="50165"/>
            </a:xfrm>
            <a:custGeom>
              <a:avLst/>
              <a:gdLst/>
              <a:ahLst/>
              <a:cxnLst/>
              <a:rect l="l" t="t" r="r" b="b"/>
              <a:pathLst>
                <a:path w="9272269" h="50164">
                  <a:moveTo>
                    <a:pt x="9271712" y="49877"/>
                  </a:moveTo>
                  <a:lnTo>
                    <a:pt x="7873910" y="1318"/>
                  </a:lnTo>
                  <a:lnTo>
                    <a:pt x="8158495" y="1318"/>
                  </a:lnTo>
                  <a:lnTo>
                    <a:pt x="9263061" y="41067"/>
                  </a:lnTo>
                  <a:lnTo>
                    <a:pt x="9271712" y="41067"/>
                  </a:lnTo>
                  <a:lnTo>
                    <a:pt x="9271712" y="49877"/>
                  </a:lnTo>
                  <a:close/>
                </a:path>
                <a:path w="9272269" h="50164">
                  <a:moveTo>
                    <a:pt x="9271712" y="41067"/>
                  </a:moveTo>
                  <a:lnTo>
                    <a:pt x="9263061" y="41067"/>
                  </a:lnTo>
                  <a:lnTo>
                    <a:pt x="9263061" y="1526"/>
                  </a:lnTo>
                  <a:lnTo>
                    <a:pt x="9271712" y="1526"/>
                  </a:lnTo>
                  <a:lnTo>
                    <a:pt x="9271712" y="41067"/>
                  </a:lnTo>
                  <a:close/>
                </a:path>
                <a:path w="9272269" h="50164">
                  <a:moveTo>
                    <a:pt x="0" y="46825"/>
                  </a:moveTo>
                  <a:lnTo>
                    <a:pt x="0" y="0"/>
                  </a:lnTo>
                  <a:lnTo>
                    <a:pt x="8720" y="0"/>
                  </a:lnTo>
                  <a:lnTo>
                    <a:pt x="8720" y="38014"/>
                  </a:lnTo>
                  <a:lnTo>
                    <a:pt x="225096" y="38014"/>
                  </a:lnTo>
                  <a:lnTo>
                    <a:pt x="0" y="46825"/>
                  </a:lnTo>
                  <a:close/>
                </a:path>
                <a:path w="9272269" h="50164">
                  <a:moveTo>
                    <a:pt x="225096" y="38014"/>
                  </a:moveTo>
                  <a:lnTo>
                    <a:pt x="8720" y="38014"/>
                  </a:lnTo>
                  <a:lnTo>
                    <a:pt x="1075844" y="208"/>
                  </a:lnTo>
                  <a:lnTo>
                    <a:pt x="1360983" y="208"/>
                  </a:lnTo>
                  <a:lnTo>
                    <a:pt x="225096" y="38014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09905" y="6278289"/>
              <a:ext cx="9254490" cy="41275"/>
            </a:xfrm>
            <a:custGeom>
              <a:avLst/>
              <a:gdLst/>
              <a:ahLst/>
              <a:cxnLst/>
              <a:rect l="l" t="t" r="r" b="b"/>
              <a:pathLst>
                <a:path w="9254490" h="41275">
                  <a:moveTo>
                    <a:pt x="9254341" y="41067"/>
                  </a:moveTo>
                  <a:lnTo>
                    <a:pt x="8149775" y="1318"/>
                  </a:lnTo>
                  <a:lnTo>
                    <a:pt x="8413390" y="1387"/>
                  </a:lnTo>
                  <a:lnTo>
                    <a:pt x="9245621" y="32257"/>
                  </a:lnTo>
                  <a:lnTo>
                    <a:pt x="9254341" y="32257"/>
                  </a:lnTo>
                  <a:lnTo>
                    <a:pt x="9254341" y="41067"/>
                  </a:lnTo>
                  <a:close/>
                </a:path>
                <a:path w="9254490" h="41275">
                  <a:moveTo>
                    <a:pt x="9254341" y="32257"/>
                  </a:moveTo>
                  <a:lnTo>
                    <a:pt x="9245621" y="32257"/>
                  </a:lnTo>
                  <a:lnTo>
                    <a:pt x="9245621" y="1526"/>
                  </a:lnTo>
                  <a:lnTo>
                    <a:pt x="9254341" y="1526"/>
                  </a:lnTo>
                  <a:lnTo>
                    <a:pt x="9254341" y="32257"/>
                  </a:lnTo>
                  <a:close/>
                </a:path>
                <a:path w="9254490" h="41275">
                  <a:moveTo>
                    <a:pt x="0" y="38014"/>
                  </a:moveTo>
                  <a:lnTo>
                    <a:pt x="0" y="0"/>
                  </a:lnTo>
                  <a:lnTo>
                    <a:pt x="8651" y="0"/>
                  </a:lnTo>
                  <a:lnTo>
                    <a:pt x="8651" y="29204"/>
                  </a:lnTo>
                  <a:lnTo>
                    <a:pt x="225612" y="29204"/>
                  </a:lnTo>
                  <a:lnTo>
                    <a:pt x="0" y="38014"/>
                  </a:lnTo>
                  <a:close/>
                </a:path>
                <a:path w="9254490" h="41275">
                  <a:moveTo>
                    <a:pt x="225612" y="29204"/>
                  </a:moveTo>
                  <a:lnTo>
                    <a:pt x="8651" y="29204"/>
                  </a:lnTo>
                  <a:lnTo>
                    <a:pt x="803509" y="138"/>
                  </a:lnTo>
                  <a:lnTo>
                    <a:pt x="1067124" y="208"/>
                  </a:lnTo>
                  <a:lnTo>
                    <a:pt x="225612" y="29204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18556" y="6278289"/>
              <a:ext cx="9237345" cy="32384"/>
            </a:xfrm>
            <a:custGeom>
              <a:avLst/>
              <a:gdLst/>
              <a:ahLst/>
              <a:cxnLst/>
              <a:rect l="l" t="t" r="r" b="b"/>
              <a:pathLst>
                <a:path w="9237344" h="32385">
                  <a:moveTo>
                    <a:pt x="9236970" y="32257"/>
                  </a:moveTo>
                  <a:lnTo>
                    <a:pt x="8404739" y="1387"/>
                  </a:lnTo>
                  <a:lnTo>
                    <a:pt x="8651467" y="1456"/>
                  </a:lnTo>
                  <a:lnTo>
                    <a:pt x="9228319" y="23447"/>
                  </a:lnTo>
                  <a:lnTo>
                    <a:pt x="9236970" y="23447"/>
                  </a:lnTo>
                  <a:lnTo>
                    <a:pt x="9236970" y="32257"/>
                  </a:lnTo>
                  <a:close/>
                </a:path>
                <a:path w="9237344" h="32385">
                  <a:moveTo>
                    <a:pt x="9236970" y="23447"/>
                  </a:moveTo>
                  <a:lnTo>
                    <a:pt x="9228319" y="23447"/>
                  </a:lnTo>
                  <a:lnTo>
                    <a:pt x="9228319" y="1526"/>
                  </a:lnTo>
                  <a:lnTo>
                    <a:pt x="9236970" y="1526"/>
                  </a:lnTo>
                  <a:lnTo>
                    <a:pt x="9236970" y="23447"/>
                  </a:lnTo>
                  <a:close/>
                </a:path>
                <a:path w="9237344" h="32385">
                  <a:moveTo>
                    <a:pt x="0" y="29204"/>
                  </a:moveTo>
                  <a:lnTo>
                    <a:pt x="0" y="0"/>
                  </a:lnTo>
                  <a:lnTo>
                    <a:pt x="8720" y="0"/>
                  </a:lnTo>
                  <a:lnTo>
                    <a:pt x="8720" y="20394"/>
                  </a:lnTo>
                  <a:lnTo>
                    <a:pt x="225658" y="20394"/>
                  </a:lnTo>
                  <a:lnTo>
                    <a:pt x="0" y="29204"/>
                  </a:lnTo>
                  <a:close/>
                </a:path>
                <a:path w="9237344" h="32385">
                  <a:moveTo>
                    <a:pt x="225658" y="20394"/>
                  </a:moveTo>
                  <a:lnTo>
                    <a:pt x="8720" y="20394"/>
                  </a:lnTo>
                  <a:lnTo>
                    <a:pt x="547992" y="138"/>
                  </a:lnTo>
                  <a:lnTo>
                    <a:pt x="794858" y="138"/>
                  </a:lnTo>
                  <a:lnTo>
                    <a:pt x="225658" y="20394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27276" y="6278289"/>
              <a:ext cx="9220200" cy="23495"/>
            </a:xfrm>
            <a:custGeom>
              <a:avLst/>
              <a:gdLst/>
              <a:ahLst/>
              <a:cxnLst/>
              <a:rect l="l" t="t" r="r" b="b"/>
              <a:pathLst>
                <a:path w="9220200" h="23495">
                  <a:moveTo>
                    <a:pt x="9219599" y="23447"/>
                  </a:moveTo>
                  <a:lnTo>
                    <a:pt x="8642746" y="1456"/>
                  </a:lnTo>
                  <a:lnTo>
                    <a:pt x="8875287" y="1456"/>
                  </a:lnTo>
                  <a:lnTo>
                    <a:pt x="9210878" y="14567"/>
                  </a:lnTo>
                  <a:lnTo>
                    <a:pt x="9219599" y="14567"/>
                  </a:lnTo>
                  <a:lnTo>
                    <a:pt x="9219599" y="23447"/>
                  </a:lnTo>
                  <a:close/>
                </a:path>
                <a:path w="9220200" h="23495">
                  <a:moveTo>
                    <a:pt x="9219599" y="14567"/>
                  </a:moveTo>
                  <a:lnTo>
                    <a:pt x="9210878" y="14567"/>
                  </a:lnTo>
                  <a:lnTo>
                    <a:pt x="9210878" y="1526"/>
                  </a:lnTo>
                  <a:lnTo>
                    <a:pt x="9219599" y="1526"/>
                  </a:lnTo>
                  <a:lnTo>
                    <a:pt x="9219599" y="14567"/>
                  </a:lnTo>
                  <a:close/>
                </a:path>
                <a:path w="9220200" h="23495">
                  <a:moveTo>
                    <a:pt x="0" y="20394"/>
                  </a:moveTo>
                  <a:lnTo>
                    <a:pt x="0" y="0"/>
                  </a:lnTo>
                  <a:lnTo>
                    <a:pt x="8651" y="0"/>
                  </a:lnTo>
                  <a:lnTo>
                    <a:pt x="8651" y="11584"/>
                  </a:lnTo>
                  <a:lnTo>
                    <a:pt x="225754" y="11584"/>
                  </a:lnTo>
                  <a:lnTo>
                    <a:pt x="0" y="20394"/>
                  </a:lnTo>
                  <a:close/>
                </a:path>
                <a:path w="9220200" h="23495">
                  <a:moveTo>
                    <a:pt x="225754" y="11584"/>
                  </a:moveTo>
                  <a:lnTo>
                    <a:pt x="8651" y="11584"/>
                  </a:lnTo>
                  <a:lnTo>
                    <a:pt x="306870" y="69"/>
                  </a:lnTo>
                  <a:lnTo>
                    <a:pt x="539271" y="138"/>
                  </a:lnTo>
                  <a:lnTo>
                    <a:pt x="225754" y="11584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35927" y="6278289"/>
              <a:ext cx="9202420" cy="14604"/>
            </a:xfrm>
            <a:custGeom>
              <a:avLst/>
              <a:gdLst/>
              <a:ahLst/>
              <a:cxnLst/>
              <a:rect l="l" t="t" r="r" b="b"/>
              <a:pathLst>
                <a:path w="9202419" h="14604">
                  <a:moveTo>
                    <a:pt x="9202227" y="14567"/>
                  </a:moveTo>
                  <a:lnTo>
                    <a:pt x="8866635" y="1456"/>
                  </a:lnTo>
                  <a:lnTo>
                    <a:pt x="9202227" y="1526"/>
                  </a:lnTo>
                  <a:lnTo>
                    <a:pt x="9202227" y="14567"/>
                  </a:lnTo>
                  <a:close/>
                </a:path>
                <a:path w="9202419" h="14604">
                  <a:moveTo>
                    <a:pt x="0" y="11584"/>
                  </a:moveTo>
                  <a:lnTo>
                    <a:pt x="0" y="0"/>
                  </a:lnTo>
                  <a:lnTo>
                    <a:pt x="298219" y="69"/>
                  </a:lnTo>
                  <a:lnTo>
                    <a:pt x="0" y="1158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6046" y="4673128"/>
              <a:ext cx="9841713" cy="160675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170303" y="4080447"/>
            <a:ext cx="6669405" cy="1455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350" spc="-270" dirty="0">
                <a:solidFill>
                  <a:srgbClr val="8A4F29"/>
                </a:solidFill>
                <a:latin typeface="Lucida Sans Unicode"/>
                <a:cs typeface="Lucida Sans Unicode"/>
              </a:rPr>
              <a:t>G</a:t>
            </a:r>
            <a:r>
              <a:rPr sz="9350" spc="-1580" dirty="0">
                <a:solidFill>
                  <a:srgbClr val="8A4F29"/>
                </a:solidFill>
                <a:latin typeface="Lucida Sans Unicode"/>
                <a:cs typeface="Lucida Sans Unicode"/>
              </a:rPr>
              <a:t> </a:t>
            </a:r>
            <a:r>
              <a:rPr sz="9350" spc="-190" dirty="0">
                <a:solidFill>
                  <a:srgbClr val="8A4F29"/>
                </a:solidFill>
                <a:latin typeface="Lucida Sans Unicode"/>
                <a:cs typeface="Lucida Sans Unicode"/>
              </a:rPr>
              <a:t>l</a:t>
            </a:r>
            <a:r>
              <a:rPr sz="9350" spc="-1580" dirty="0">
                <a:solidFill>
                  <a:srgbClr val="8A4F29"/>
                </a:solidFill>
                <a:latin typeface="Lucida Sans Unicode"/>
                <a:cs typeface="Lucida Sans Unicode"/>
              </a:rPr>
              <a:t> </a:t>
            </a:r>
            <a:r>
              <a:rPr sz="9350" spc="-190" dirty="0">
                <a:solidFill>
                  <a:srgbClr val="8A4F29"/>
                </a:solidFill>
                <a:latin typeface="Lucida Sans Unicode"/>
                <a:cs typeface="Lucida Sans Unicode"/>
              </a:rPr>
              <a:t>i</a:t>
            </a:r>
            <a:r>
              <a:rPr sz="9350" spc="-1580" dirty="0">
                <a:solidFill>
                  <a:srgbClr val="8A4F29"/>
                </a:solidFill>
                <a:latin typeface="Lucida Sans Unicode"/>
                <a:cs typeface="Lucida Sans Unicode"/>
              </a:rPr>
              <a:t> </a:t>
            </a:r>
            <a:r>
              <a:rPr sz="9350" spc="350" dirty="0">
                <a:solidFill>
                  <a:srgbClr val="8A4F29"/>
                </a:solidFill>
                <a:latin typeface="Lucida Sans Unicode"/>
                <a:cs typeface="Lucida Sans Unicode"/>
              </a:rPr>
              <a:t>k</a:t>
            </a:r>
            <a:r>
              <a:rPr sz="9350" spc="-1580" dirty="0">
                <a:solidFill>
                  <a:srgbClr val="8A4F29"/>
                </a:solidFill>
                <a:latin typeface="Lucida Sans Unicode"/>
                <a:cs typeface="Lucida Sans Unicode"/>
              </a:rPr>
              <a:t> </a:t>
            </a:r>
            <a:r>
              <a:rPr sz="9350" spc="-1300" dirty="0">
                <a:solidFill>
                  <a:srgbClr val="8A4F29"/>
                </a:solidFill>
                <a:latin typeface="Lucida Sans Unicode"/>
                <a:cs typeface="Lucida Sans Unicode"/>
              </a:rPr>
              <a:t>o</a:t>
            </a:r>
            <a:r>
              <a:rPr sz="9350" spc="-1580" dirty="0">
                <a:solidFill>
                  <a:srgbClr val="8A4F29"/>
                </a:solidFill>
                <a:latin typeface="Lucida Sans Unicode"/>
                <a:cs typeface="Lucida Sans Unicode"/>
              </a:rPr>
              <a:t> </a:t>
            </a:r>
            <a:r>
              <a:rPr sz="9350" spc="-190" dirty="0">
                <a:solidFill>
                  <a:srgbClr val="8A4F29"/>
                </a:solidFill>
                <a:latin typeface="Lucida Sans Unicode"/>
                <a:cs typeface="Lucida Sans Unicode"/>
              </a:rPr>
              <a:t>l</a:t>
            </a:r>
            <a:r>
              <a:rPr sz="9350" spc="-1580" dirty="0">
                <a:solidFill>
                  <a:srgbClr val="8A4F29"/>
                </a:solidFill>
                <a:latin typeface="Lucida Sans Unicode"/>
                <a:cs typeface="Lucida Sans Unicode"/>
              </a:rPr>
              <a:t> </a:t>
            </a:r>
            <a:r>
              <a:rPr sz="9350" spc="-190" dirty="0">
                <a:solidFill>
                  <a:srgbClr val="8A4F29"/>
                </a:solidFill>
                <a:latin typeface="Lucida Sans Unicode"/>
                <a:cs typeface="Lucida Sans Unicode"/>
              </a:rPr>
              <a:t>i</a:t>
            </a:r>
            <a:r>
              <a:rPr sz="9350" spc="-1580" dirty="0">
                <a:solidFill>
                  <a:srgbClr val="8A4F29"/>
                </a:solidFill>
                <a:latin typeface="Lucida Sans Unicode"/>
                <a:cs typeface="Lucida Sans Unicode"/>
              </a:rPr>
              <a:t> </a:t>
            </a:r>
            <a:r>
              <a:rPr sz="9350" spc="520" dirty="0">
                <a:solidFill>
                  <a:srgbClr val="8A4F29"/>
                </a:solidFill>
                <a:latin typeface="Lucida Sans Unicode"/>
                <a:cs typeface="Lucida Sans Unicode"/>
              </a:rPr>
              <a:t>s</a:t>
            </a:r>
            <a:r>
              <a:rPr sz="9350" spc="-1580" dirty="0">
                <a:solidFill>
                  <a:srgbClr val="8A4F29"/>
                </a:solidFill>
                <a:latin typeface="Lucida Sans Unicode"/>
                <a:cs typeface="Lucida Sans Unicode"/>
              </a:rPr>
              <a:t> </a:t>
            </a:r>
            <a:r>
              <a:rPr sz="9350" spc="-190" dirty="0">
                <a:solidFill>
                  <a:srgbClr val="8A4F29"/>
                </a:solidFill>
                <a:latin typeface="Lucida Sans Unicode"/>
                <a:cs typeface="Lucida Sans Unicode"/>
              </a:rPr>
              <a:t>i</a:t>
            </a:r>
            <a:r>
              <a:rPr sz="9350" spc="-1580" dirty="0">
                <a:solidFill>
                  <a:srgbClr val="8A4F29"/>
                </a:solidFill>
                <a:latin typeface="Lucida Sans Unicode"/>
                <a:cs typeface="Lucida Sans Unicode"/>
              </a:rPr>
              <a:t> </a:t>
            </a:r>
            <a:r>
              <a:rPr sz="9350" spc="520" dirty="0">
                <a:solidFill>
                  <a:srgbClr val="8A4F29"/>
                </a:solidFill>
                <a:latin typeface="Lucida Sans Unicode"/>
                <a:cs typeface="Lucida Sans Unicode"/>
              </a:rPr>
              <a:t>s</a:t>
            </a:r>
            <a:endParaRPr sz="9350">
              <a:latin typeface="Lucida Sans Unicode"/>
              <a:cs typeface="Lucida Sans Unicode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2873080" y="394775"/>
            <a:ext cx="4228465" cy="1590675"/>
            <a:chOff x="12873080" y="394775"/>
            <a:chExt cx="4228465" cy="1590675"/>
          </a:xfrm>
        </p:grpSpPr>
        <p:sp>
          <p:nvSpPr>
            <p:cNvPr id="33" name="object 33"/>
            <p:cNvSpPr/>
            <p:nvPr/>
          </p:nvSpPr>
          <p:spPr>
            <a:xfrm>
              <a:off x="12944043" y="1072321"/>
              <a:ext cx="3905885" cy="913130"/>
            </a:xfrm>
            <a:custGeom>
              <a:avLst/>
              <a:gdLst/>
              <a:ahLst/>
              <a:cxnLst/>
              <a:rect l="l" t="t" r="r" b="b"/>
              <a:pathLst>
                <a:path w="3905884" h="913130">
                  <a:moveTo>
                    <a:pt x="3856596" y="163457"/>
                  </a:moveTo>
                  <a:lnTo>
                    <a:pt x="3852464" y="163109"/>
                  </a:lnTo>
                  <a:lnTo>
                    <a:pt x="3848655" y="162178"/>
                  </a:lnTo>
                  <a:lnTo>
                    <a:pt x="3873396" y="147519"/>
                  </a:lnTo>
                  <a:lnTo>
                    <a:pt x="3886877" y="122692"/>
                  </a:lnTo>
                  <a:lnTo>
                    <a:pt x="3885534" y="97022"/>
                  </a:lnTo>
                  <a:lnTo>
                    <a:pt x="3865802" y="79834"/>
                  </a:lnTo>
                  <a:lnTo>
                    <a:pt x="3864946" y="79113"/>
                  </a:lnTo>
                  <a:lnTo>
                    <a:pt x="3864053" y="78318"/>
                  </a:lnTo>
                  <a:lnTo>
                    <a:pt x="3863172" y="77436"/>
                  </a:lnTo>
                  <a:lnTo>
                    <a:pt x="3898022" y="89212"/>
                  </a:lnTo>
                  <a:lnTo>
                    <a:pt x="3905351" y="117659"/>
                  </a:lnTo>
                  <a:lnTo>
                    <a:pt x="3891032" y="147394"/>
                  </a:lnTo>
                  <a:lnTo>
                    <a:pt x="3860938" y="163035"/>
                  </a:lnTo>
                  <a:lnTo>
                    <a:pt x="3856596" y="163457"/>
                  </a:lnTo>
                  <a:close/>
                </a:path>
                <a:path w="3905884" h="913130">
                  <a:moveTo>
                    <a:pt x="222428" y="291953"/>
                  </a:moveTo>
                  <a:lnTo>
                    <a:pt x="212733" y="291085"/>
                  </a:lnTo>
                  <a:lnTo>
                    <a:pt x="219583" y="289594"/>
                  </a:lnTo>
                  <a:lnTo>
                    <a:pt x="225973" y="286277"/>
                  </a:lnTo>
                  <a:lnTo>
                    <a:pt x="231060" y="280898"/>
                  </a:lnTo>
                  <a:lnTo>
                    <a:pt x="247840" y="252149"/>
                  </a:lnTo>
                  <a:lnTo>
                    <a:pt x="249953" y="222084"/>
                  </a:lnTo>
                  <a:lnTo>
                    <a:pt x="239542" y="196650"/>
                  </a:lnTo>
                  <a:lnTo>
                    <a:pt x="218751" y="181794"/>
                  </a:lnTo>
                  <a:lnTo>
                    <a:pt x="218875" y="181360"/>
                  </a:lnTo>
                  <a:lnTo>
                    <a:pt x="218367" y="181360"/>
                  </a:lnTo>
                  <a:lnTo>
                    <a:pt x="217870" y="181310"/>
                  </a:lnTo>
                  <a:lnTo>
                    <a:pt x="217362" y="181285"/>
                  </a:lnTo>
                  <a:lnTo>
                    <a:pt x="220861" y="180428"/>
                  </a:lnTo>
                  <a:lnTo>
                    <a:pt x="223801" y="180092"/>
                  </a:lnTo>
                  <a:lnTo>
                    <a:pt x="225749" y="180130"/>
                  </a:lnTo>
                  <a:lnTo>
                    <a:pt x="251919" y="190897"/>
                  </a:lnTo>
                  <a:lnTo>
                    <a:pt x="266337" y="216532"/>
                  </a:lnTo>
                  <a:lnTo>
                    <a:pt x="266166" y="249158"/>
                  </a:lnTo>
                  <a:lnTo>
                    <a:pt x="248568" y="280898"/>
                  </a:lnTo>
                  <a:lnTo>
                    <a:pt x="240835" y="287004"/>
                  </a:lnTo>
                  <a:lnTo>
                    <a:pt x="231958" y="290641"/>
                  </a:lnTo>
                  <a:lnTo>
                    <a:pt x="222428" y="291953"/>
                  </a:lnTo>
                  <a:close/>
                </a:path>
                <a:path w="3905884" h="913130">
                  <a:moveTo>
                    <a:pt x="46306" y="912503"/>
                  </a:moveTo>
                  <a:lnTo>
                    <a:pt x="28798" y="912503"/>
                  </a:lnTo>
                  <a:lnTo>
                    <a:pt x="0" y="49"/>
                  </a:lnTo>
                  <a:lnTo>
                    <a:pt x="17495" y="0"/>
                  </a:lnTo>
                  <a:lnTo>
                    <a:pt x="46306" y="912503"/>
                  </a:lnTo>
                  <a:close/>
                </a:path>
                <a:path w="3905884" h="913130">
                  <a:moveTo>
                    <a:pt x="404250" y="713650"/>
                  </a:moveTo>
                  <a:lnTo>
                    <a:pt x="394919" y="136262"/>
                  </a:lnTo>
                  <a:lnTo>
                    <a:pt x="3655302" y="90555"/>
                  </a:lnTo>
                  <a:lnTo>
                    <a:pt x="3655302" y="120459"/>
                  </a:lnTo>
                  <a:lnTo>
                    <a:pt x="3607978" y="120459"/>
                  </a:lnTo>
                  <a:lnTo>
                    <a:pt x="416546" y="180304"/>
                  </a:lnTo>
                  <a:lnTo>
                    <a:pt x="416546" y="688778"/>
                  </a:lnTo>
                  <a:lnTo>
                    <a:pt x="3655302" y="688778"/>
                  </a:lnTo>
                  <a:lnTo>
                    <a:pt x="404250" y="713650"/>
                  </a:lnTo>
                  <a:close/>
                </a:path>
                <a:path w="3905884" h="913130">
                  <a:moveTo>
                    <a:pt x="3655302" y="688778"/>
                  </a:moveTo>
                  <a:lnTo>
                    <a:pt x="416546" y="688778"/>
                  </a:lnTo>
                  <a:lnTo>
                    <a:pt x="3607978" y="658887"/>
                  </a:lnTo>
                  <a:lnTo>
                    <a:pt x="3607978" y="120459"/>
                  </a:lnTo>
                  <a:lnTo>
                    <a:pt x="3655302" y="120459"/>
                  </a:lnTo>
                  <a:lnTo>
                    <a:pt x="3655302" y="688778"/>
                  </a:lnTo>
                  <a:close/>
                </a:path>
              </a:pathLst>
            </a:custGeom>
            <a:solidFill>
              <a:srgbClr val="A59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961538" y="1000823"/>
              <a:ext cx="4055745" cy="984250"/>
            </a:xfrm>
            <a:custGeom>
              <a:avLst/>
              <a:gdLst/>
              <a:ahLst/>
              <a:cxnLst/>
              <a:rect l="l" t="t" r="r" b="b"/>
              <a:pathLst>
                <a:path w="4055744" h="984250">
                  <a:moveTo>
                    <a:pt x="4055383" y="234955"/>
                  </a:moveTo>
                  <a:lnTo>
                    <a:pt x="3839101" y="234955"/>
                  </a:lnTo>
                  <a:lnTo>
                    <a:pt x="3843443" y="234533"/>
                  </a:lnTo>
                  <a:lnTo>
                    <a:pt x="3873537" y="218892"/>
                  </a:lnTo>
                  <a:lnTo>
                    <a:pt x="3887856" y="189157"/>
                  </a:lnTo>
                  <a:lnTo>
                    <a:pt x="3880527" y="160710"/>
                  </a:lnTo>
                  <a:lnTo>
                    <a:pt x="3845677" y="148934"/>
                  </a:lnTo>
                  <a:lnTo>
                    <a:pt x="3841101" y="143832"/>
                  </a:lnTo>
                  <a:lnTo>
                    <a:pt x="3827296" y="105908"/>
                  </a:lnTo>
                  <a:lnTo>
                    <a:pt x="3826753" y="85275"/>
                  </a:lnTo>
                  <a:lnTo>
                    <a:pt x="3827402" y="72317"/>
                  </a:lnTo>
                  <a:lnTo>
                    <a:pt x="3827621" y="69348"/>
                  </a:lnTo>
                  <a:lnTo>
                    <a:pt x="3828070" y="64876"/>
                  </a:lnTo>
                  <a:lnTo>
                    <a:pt x="3828715" y="60006"/>
                  </a:lnTo>
                  <a:lnTo>
                    <a:pt x="4037851" y="59372"/>
                  </a:lnTo>
                  <a:lnTo>
                    <a:pt x="4037851" y="0"/>
                  </a:lnTo>
                  <a:lnTo>
                    <a:pt x="4055383" y="0"/>
                  </a:lnTo>
                  <a:lnTo>
                    <a:pt x="4055383" y="234955"/>
                  </a:lnTo>
                  <a:close/>
                </a:path>
                <a:path w="4055744" h="984250">
                  <a:moveTo>
                    <a:pt x="199866" y="252783"/>
                  </a:moveTo>
                  <a:lnTo>
                    <a:pt x="164116" y="236444"/>
                  </a:lnTo>
                  <a:lnTo>
                    <a:pt x="154094" y="227240"/>
                  </a:lnTo>
                  <a:lnTo>
                    <a:pt x="153907" y="227240"/>
                  </a:lnTo>
                  <a:lnTo>
                    <a:pt x="124186" y="189389"/>
                  </a:lnTo>
                  <a:lnTo>
                    <a:pt x="99128" y="145120"/>
                  </a:lnTo>
                  <a:lnTo>
                    <a:pt x="80725" y="103178"/>
                  </a:lnTo>
                  <a:lnTo>
                    <a:pt x="70774" y="71286"/>
                  </a:lnTo>
                  <a:lnTo>
                    <a:pt x="3776006" y="60167"/>
                  </a:lnTo>
                  <a:lnTo>
                    <a:pt x="3775597" y="65571"/>
                  </a:lnTo>
                  <a:lnTo>
                    <a:pt x="3775411" y="69348"/>
                  </a:lnTo>
                  <a:lnTo>
                    <a:pt x="3775245" y="74094"/>
                  </a:lnTo>
                  <a:lnTo>
                    <a:pt x="3775125" y="79970"/>
                  </a:lnTo>
                  <a:lnTo>
                    <a:pt x="3775212" y="91500"/>
                  </a:lnTo>
                  <a:lnTo>
                    <a:pt x="3775473" y="97413"/>
                  </a:lnTo>
                  <a:lnTo>
                    <a:pt x="3775634" y="100308"/>
                  </a:lnTo>
                  <a:lnTo>
                    <a:pt x="3775882" y="103178"/>
                  </a:lnTo>
                  <a:lnTo>
                    <a:pt x="3775944" y="104246"/>
                  </a:lnTo>
                  <a:lnTo>
                    <a:pt x="3776267" y="107961"/>
                  </a:lnTo>
                  <a:lnTo>
                    <a:pt x="3776614" y="111092"/>
                  </a:lnTo>
                  <a:lnTo>
                    <a:pt x="3777024" y="114222"/>
                  </a:lnTo>
                  <a:lnTo>
                    <a:pt x="3777160" y="115092"/>
                  </a:lnTo>
                  <a:lnTo>
                    <a:pt x="3777247" y="115962"/>
                  </a:lnTo>
                  <a:lnTo>
                    <a:pt x="3777818" y="119999"/>
                  </a:lnTo>
                  <a:lnTo>
                    <a:pt x="3778326" y="123142"/>
                  </a:lnTo>
                  <a:lnTo>
                    <a:pt x="3778897" y="126248"/>
                  </a:lnTo>
                  <a:lnTo>
                    <a:pt x="3779034" y="126857"/>
                  </a:lnTo>
                  <a:lnTo>
                    <a:pt x="3779828" y="130870"/>
                  </a:lnTo>
                  <a:lnTo>
                    <a:pt x="3789414" y="162053"/>
                  </a:lnTo>
                  <a:lnTo>
                    <a:pt x="3637807" y="162053"/>
                  </a:lnTo>
                  <a:lnTo>
                    <a:pt x="377424" y="207760"/>
                  </a:lnTo>
                  <a:lnTo>
                    <a:pt x="378132" y="251590"/>
                  </a:lnTo>
                  <a:lnTo>
                    <a:pt x="206306" y="251590"/>
                  </a:lnTo>
                  <a:lnTo>
                    <a:pt x="203366" y="251926"/>
                  </a:lnTo>
                  <a:lnTo>
                    <a:pt x="199866" y="252783"/>
                  </a:lnTo>
                  <a:close/>
                </a:path>
                <a:path w="4055744" h="984250">
                  <a:moveTo>
                    <a:pt x="4055383" y="984000"/>
                  </a:moveTo>
                  <a:lnTo>
                    <a:pt x="28811" y="984000"/>
                  </a:lnTo>
                  <a:lnTo>
                    <a:pt x="0" y="71497"/>
                  </a:lnTo>
                  <a:lnTo>
                    <a:pt x="26850" y="71410"/>
                  </a:lnTo>
                  <a:lnTo>
                    <a:pt x="28024" y="79089"/>
                  </a:lnTo>
                  <a:lnTo>
                    <a:pt x="29369" y="86431"/>
                  </a:lnTo>
                  <a:lnTo>
                    <a:pt x="45681" y="139152"/>
                  </a:lnTo>
                  <a:lnTo>
                    <a:pt x="62826" y="174935"/>
                  </a:lnTo>
                  <a:lnTo>
                    <a:pt x="102911" y="233464"/>
                  </a:lnTo>
                  <a:lnTo>
                    <a:pt x="134933" y="266395"/>
                  </a:lnTo>
                  <a:lnTo>
                    <a:pt x="164951" y="279755"/>
                  </a:lnTo>
                  <a:lnTo>
                    <a:pt x="161032" y="289859"/>
                  </a:lnTo>
                  <a:lnTo>
                    <a:pt x="158953" y="301964"/>
                  </a:lnTo>
                  <a:lnTo>
                    <a:pt x="159156" y="316232"/>
                  </a:lnTo>
                  <a:lnTo>
                    <a:pt x="162084" y="332828"/>
                  </a:lnTo>
                  <a:lnTo>
                    <a:pt x="195238" y="362583"/>
                  </a:lnTo>
                  <a:lnTo>
                    <a:pt x="204933" y="363451"/>
                  </a:lnTo>
                  <a:lnTo>
                    <a:pt x="379940" y="363451"/>
                  </a:lnTo>
                  <a:lnTo>
                    <a:pt x="386755" y="785148"/>
                  </a:lnTo>
                  <a:lnTo>
                    <a:pt x="4055383" y="785148"/>
                  </a:lnTo>
                  <a:lnTo>
                    <a:pt x="4055383" y="984000"/>
                  </a:lnTo>
                  <a:close/>
                </a:path>
                <a:path w="4055744" h="984250">
                  <a:moveTo>
                    <a:pt x="4055383" y="785148"/>
                  </a:moveTo>
                  <a:lnTo>
                    <a:pt x="386755" y="785148"/>
                  </a:lnTo>
                  <a:lnTo>
                    <a:pt x="3637807" y="760276"/>
                  </a:lnTo>
                  <a:lnTo>
                    <a:pt x="3637807" y="162053"/>
                  </a:lnTo>
                  <a:lnTo>
                    <a:pt x="3789414" y="162053"/>
                  </a:lnTo>
                  <a:lnTo>
                    <a:pt x="3790908" y="165855"/>
                  </a:lnTo>
                  <a:lnTo>
                    <a:pt x="3796343" y="171433"/>
                  </a:lnTo>
                  <a:lnTo>
                    <a:pt x="3803006" y="175160"/>
                  </a:lnTo>
                  <a:lnTo>
                    <a:pt x="3800478" y="193051"/>
                  </a:lnTo>
                  <a:lnTo>
                    <a:pt x="3804920" y="210731"/>
                  </a:lnTo>
                  <a:lnTo>
                    <a:pt x="3815443" y="225254"/>
                  </a:lnTo>
                  <a:lnTo>
                    <a:pt x="3831159" y="233675"/>
                  </a:lnTo>
                  <a:lnTo>
                    <a:pt x="3834969" y="234607"/>
                  </a:lnTo>
                  <a:lnTo>
                    <a:pt x="3839101" y="234955"/>
                  </a:lnTo>
                  <a:lnTo>
                    <a:pt x="4055383" y="234955"/>
                  </a:lnTo>
                  <a:lnTo>
                    <a:pt x="4055383" y="785148"/>
                  </a:lnTo>
                  <a:close/>
                </a:path>
                <a:path w="4055744" h="984250">
                  <a:moveTo>
                    <a:pt x="379940" y="363451"/>
                  </a:moveTo>
                  <a:lnTo>
                    <a:pt x="204933" y="363451"/>
                  </a:lnTo>
                  <a:lnTo>
                    <a:pt x="214463" y="362139"/>
                  </a:lnTo>
                  <a:lnTo>
                    <a:pt x="223339" y="358502"/>
                  </a:lnTo>
                  <a:lnTo>
                    <a:pt x="231072" y="352396"/>
                  </a:lnTo>
                  <a:lnTo>
                    <a:pt x="248671" y="320656"/>
                  </a:lnTo>
                  <a:lnTo>
                    <a:pt x="248842" y="288030"/>
                  </a:lnTo>
                  <a:lnTo>
                    <a:pt x="234424" y="262395"/>
                  </a:lnTo>
                  <a:lnTo>
                    <a:pt x="208254" y="251628"/>
                  </a:lnTo>
                  <a:lnTo>
                    <a:pt x="206306" y="251590"/>
                  </a:lnTo>
                  <a:lnTo>
                    <a:pt x="378132" y="251590"/>
                  </a:lnTo>
                  <a:lnTo>
                    <a:pt x="379940" y="363451"/>
                  </a:lnTo>
                  <a:close/>
                </a:path>
              </a:pathLst>
            </a:custGeom>
            <a:solidFill>
              <a:srgbClr val="F1E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360589" y="1192781"/>
              <a:ext cx="3191510" cy="568325"/>
            </a:xfrm>
            <a:custGeom>
              <a:avLst/>
              <a:gdLst/>
              <a:ahLst/>
              <a:cxnLst/>
              <a:rect l="l" t="t" r="r" b="b"/>
              <a:pathLst>
                <a:path w="3191509" h="568325">
                  <a:moveTo>
                    <a:pt x="0" y="568318"/>
                  </a:moveTo>
                  <a:lnTo>
                    <a:pt x="0" y="59844"/>
                  </a:lnTo>
                  <a:lnTo>
                    <a:pt x="3191431" y="0"/>
                  </a:lnTo>
                  <a:lnTo>
                    <a:pt x="3191431" y="538427"/>
                  </a:lnTo>
                  <a:lnTo>
                    <a:pt x="0" y="568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941772" y="1000823"/>
              <a:ext cx="4057650" cy="71755"/>
            </a:xfrm>
            <a:custGeom>
              <a:avLst/>
              <a:gdLst/>
              <a:ahLst/>
              <a:cxnLst/>
              <a:rect l="l" t="t" r="r" b="b"/>
              <a:pathLst>
                <a:path w="4057650" h="71755">
                  <a:moveTo>
                    <a:pt x="3848481" y="60006"/>
                  </a:moveTo>
                  <a:lnTo>
                    <a:pt x="3850678" y="45768"/>
                  </a:lnTo>
                  <a:lnTo>
                    <a:pt x="3853807" y="30883"/>
                  </a:lnTo>
                  <a:lnTo>
                    <a:pt x="3857956" y="15558"/>
                  </a:lnTo>
                  <a:lnTo>
                    <a:pt x="3863209" y="0"/>
                  </a:lnTo>
                  <a:lnTo>
                    <a:pt x="4057617" y="0"/>
                  </a:lnTo>
                  <a:lnTo>
                    <a:pt x="4057617" y="59372"/>
                  </a:lnTo>
                  <a:lnTo>
                    <a:pt x="3848481" y="60006"/>
                  </a:lnTo>
                  <a:close/>
                </a:path>
                <a:path w="4057650" h="71755">
                  <a:moveTo>
                    <a:pt x="90540" y="71286"/>
                  </a:moveTo>
                  <a:lnTo>
                    <a:pt x="88613" y="57178"/>
                  </a:lnTo>
                  <a:lnTo>
                    <a:pt x="87894" y="40041"/>
                  </a:lnTo>
                  <a:lnTo>
                    <a:pt x="88575" y="20705"/>
                  </a:lnTo>
                  <a:lnTo>
                    <a:pt x="90850" y="0"/>
                  </a:lnTo>
                  <a:lnTo>
                    <a:pt x="3805748" y="0"/>
                  </a:lnTo>
                  <a:lnTo>
                    <a:pt x="3802958" y="12027"/>
                  </a:lnTo>
                  <a:lnTo>
                    <a:pt x="3800554" y="24070"/>
                  </a:lnTo>
                  <a:lnTo>
                    <a:pt x="3795772" y="60167"/>
                  </a:lnTo>
                  <a:lnTo>
                    <a:pt x="90540" y="71286"/>
                  </a:lnTo>
                  <a:close/>
                </a:path>
                <a:path w="4057650" h="71755">
                  <a:moveTo>
                    <a:pt x="2258" y="71547"/>
                  </a:moveTo>
                  <a:lnTo>
                    <a:pt x="0" y="0"/>
                  </a:lnTo>
                  <a:lnTo>
                    <a:pt x="47174" y="0"/>
                  </a:lnTo>
                  <a:lnTo>
                    <a:pt x="44932" y="18834"/>
                  </a:lnTo>
                  <a:lnTo>
                    <a:pt x="44248" y="37196"/>
                  </a:lnTo>
                  <a:lnTo>
                    <a:pt x="44887" y="54812"/>
                  </a:lnTo>
                  <a:lnTo>
                    <a:pt x="46616" y="71410"/>
                  </a:lnTo>
                  <a:lnTo>
                    <a:pt x="2258" y="71547"/>
                  </a:lnTo>
                  <a:close/>
                </a:path>
              </a:pathLst>
            </a:custGeom>
            <a:solidFill>
              <a:srgbClr val="A59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873080" y="394775"/>
              <a:ext cx="4228465" cy="885825"/>
            </a:xfrm>
            <a:custGeom>
              <a:avLst/>
              <a:gdLst/>
              <a:ahLst/>
              <a:cxnLst/>
              <a:rect l="l" t="t" r="r" b="b"/>
              <a:pathLst>
                <a:path w="4228465" h="885825">
                  <a:moveTo>
                    <a:pt x="253408" y="885804"/>
                  </a:moveTo>
                  <a:lnTo>
                    <a:pt x="207602" y="858327"/>
                  </a:lnTo>
                  <a:lnTo>
                    <a:pt x="170863" y="812655"/>
                  </a:lnTo>
                  <a:lnTo>
                    <a:pt x="134138" y="745201"/>
                  </a:lnTo>
                  <a:lnTo>
                    <a:pt x="120941" y="706009"/>
                  </a:lnTo>
                  <a:lnTo>
                    <a:pt x="113578" y="660861"/>
                  </a:lnTo>
                  <a:lnTo>
                    <a:pt x="112939" y="643245"/>
                  </a:lnTo>
                  <a:lnTo>
                    <a:pt x="113624" y="624883"/>
                  </a:lnTo>
                  <a:lnTo>
                    <a:pt x="124859" y="571077"/>
                  </a:lnTo>
                  <a:lnTo>
                    <a:pt x="141389" y="537122"/>
                  </a:lnTo>
                  <a:lnTo>
                    <a:pt x="108702" y="511109"/>
                  </a:lnTo>
                  <a:lnTo>
                    <a:pt x="77955" y="479397"/>
                  </a:lnTo>
                  <a:lnTo>
                    <a:pt x="50483" y="442843"/>
                  </a:lnTo>
                  <a:lnTo>
                    <a:pt x="27618" y="402301"/>
                  </a:lnTo>
                  <a:lnTo>
                    <a:pt x="10693" y="358626"/>
                  </a:lnTo>
                  <a:lnTo>
                    <a:pt x="1043" y="312672"/>
                  </a:lnTo>
                  <a:lnTo>
                    <a:pt x="0" y="265295"/>
                  </a:lnTo>
                  <a:lnTo>
                    <a:pt x="8897" y="217350"/>
                  </a:lnTo>
                  <a:lnTo>
                    <a:pt x="24944" y="186459"/>
                  </a:lnTo>
                  <a:lnTo>
                    <a:pt x="48857" y="164738"/>
                  </a:lnTo>
                  <a:lnTo>
                    <a:pt x="76287" y="151386"/>
                  </a:lnTo>
                  <a:lnTo>
                    <a:pt x="102887" y="145604"/>
                  </a:lnTo>
                  <a:lnTo>
                    <a:pt x="143405" y="150053"/>
                  </a:lnTo>
                  <a:lnTo>
                    <a:pt x="188165" y="169074"/>
                  </a:lnTo>
                  <a:lnTo>
                    <a:pt x="219329" y="192770"/>
                  </a:lnTo>
                  <a:lnTo>
                    <a:pt x="122892" y="192770"/>
                  </a:lnTo>
                  <a:lnTo>
                    <a:pt x="92452" y="193723"/>
                  </a:lnTo>
                  <a:lnTo>
                    <a:pt x="65242" y="208592"/>
                  </a:lnTo>
                  <a:lnTo>
                    <a:pt x="49940" y="232093"/>
                  </a:lnTo>
                  <a:lnTo>
                    <a:pt x="41780" y="269019"/>
                  </a:lnTo>
                  <a:lnTo>
                    <a:pt x="43300" y="316126"/>
                  </a:lnTo>
                  <a:lnTo>
                    <a:pt x="57040" y="370173"/>
                  </a:lnTo>
                  <a:lnTo>
                    <a:pt x="81236" y="422232"/>
                  </a:lnTo>
                  <a:lnTo>
                    <a:pt x="108263" y="461024"/>
                  </a:lnTo>
                  <a:lnTo>
                    <a:pt x="135528" y="489963"/>
                  </a:lnTo>
                  <a:lnTo>
                    <a:pt x="160435" y="512461"/>
                  </a:lnTo>
                  <a:lnTo>
                    <a:pt x="235258" y="512461"/>
                  </a:lnTo>
                  <a:lnTo>
                    <a:pt x="235809" y="513078"/>
                  </a:lnTo>
                  <a:lnTo>
                    <a:pt x="237581" y="515480"/>
                  </a:lnTo>
                  <a:lnTo>
                    <a:pt x="197212" y="515480"/>
                  </a:lnTo>
                  <a:lnTo>
                    <a:pt x="192956" y="519977"/>
                  </a:lnTo>
                  <a:lnTo>
                    <a:pt x="189110" y="524959"/>
                  </a:lnTo>
                  <a:lnTo>
                    <a:pt x="185611" y="530326"/>
                  </a:lnTo>
                  <a:lnTo>
                    <a:pt x="194405" y="534207"/>
                  </a:lnTo>
                  <a:lnTo>
                    <a:pt x="202945" y="536187"/>
                  </a:lnTo>
                  <a:lnTo>
                    <a:pt x="211187" y="536420"/>
                  </a:lnTo>
                  <a:lnTo>
                    <a:pt x="270588" y="536420"/>
                  </a:lnTo>
                  <a:lnTo>
                    <a:pt x="257627" y="550676"/>
                  </a:lnTo>
                  <a:lnTo>
                    <a:pt x="259690" y="556205"/>
                  </a:lnTo>
                  <a:lnTo>
                    <a:pt x="172471" y="556205"/>
                  </a:lnTo>
                  <a:lnTo>
                    <a:pt x="168151" y="568336"/>
                  </a:lnTo>
                  <a:lnTo>
                    <a:pt x="159542" y="606048"/>
                  </a:lnTo>
                  <a:lnTo>
                    <a:pt x="156586" y="646090"/>
                  </a:lnTo>
                  <a:lnTo>
                    <a:pt x="157305" y="663227"/>
                  </a:lnTo>
                  <a:lnTo>
                    <a:pt x="169183" y="709229"/>
                  </a:lnTo>
                  <a:lnTo>
                    <a:pt x="187585" y="751169"/>
                  </a:lnTo>
                  <a:lnTo>
                    <a:pt x="212643" y="795438"/>
                  </a:lnTo>
                  <a:lnTo>
                    <a:pt x="242365" y="833289"/>
                  </a:lnTo>
                  <a:lnTo>
                    <a:pt x="242551" y="833289"/>
                  </a:lnTo>
                  <a:lnTo>
                    <a:pt x="252573" y="842493"/>
                  </a:lnTo>
                  <a:lnTo>
                    <a:pt x="287368" y="858807"/>
                  </a:lnTo>
                  <a:lnTo>
                    <a:pt x="287852" y="858807"/>
                  </a:lnTo>
                  <a:lnTo>
                    <a:pt x="288833" y="858857"/>
                  </a:lnTo>
                  <a:lnTo>
                    <a:pt x="289329" y="858906"/>
                  </a:lnTo>
                  <a:lnTo>
                    <a:pt x="289838" y="858906"/>
                  </a:lnTo>
                  <a:lnTo>
                    <a:pt x="286972" y="868476"/>
                  </a:lnTo>
                  <a:lnTo>
                    <a:pt x="281751" y="877464"/>
                  </a:lnTo>
                  <a:lnTo>
                    <a:pt x="271434" y="884006"/>
                  </a:lnTo>
                  <a:lnTo>
                    <a:pt x="253408" y="885804"/>
                  </a:lnTo>
                  <a:close/>
                </a:path>
                <a:path w="4228465" h="885825">
                  <a:moveTo>
                    <a:pt x="282438" y="521394"/>
                  </a:moveTo>
                  <a:lnTo>
                    <a:pt x="241943" y="521394"/>
                  </a:lnTo>
                  <a:lnTo>
                    <a:pt x="253710" y="506768"/>
                  </a:lnTo>
                  <a:lnTo>
                    <a:pt x="262532" y="489331"/>
                  </a:lnTo>
                  <a:lnTo>
                    <a:pt x="267947" y="470529"/>
                  </a:lnTo>
                  <a:lnTo>
                    <a:pt x="269489" y="451809"/>
                  </a:lnTo>
                  <a:lnTo>
                    <a:pt x="269700" y="451710"/>
                  </a:lnTo>
                  <a:lnTo>
                    <a:pt x="269898" y="451647"/>
                  </a:lnTo>
                  <a:lnTo>
                    <a:pt x="270109" y="451548"/>
                  </a:lnTo>
                  <a:lnTo>
                    <a:pt x="267257" y="398579"/>
                  </a:lnTo>
                  <a:lnTo>
                    <a:pt x="258718" y="347694"/>
                  </a:lnTo>
                  <a:lnTo>
                    <a:pt x="243755" y="300970"/>
                  </a:lnTo>
                  <a:lnTo>
                    <a:pt x="221633" y="260483"/>
                  </a:lnTo>
                  <a:lnTo>
                    <a:pt x="191616" y="228308"/>
                  </a:lnTo>
                  <a:lnTo>
                    <a:pt x="156100" y="204657"/>
                  </a:lnTo>
                  <a:lnTo>
                    <a:pt x="122892" y="192770"/>
                  </a:lnTo>
                  <a:lnTo>
                    <a:pt x="219329" y="192770"/>
                  </a:lnTo>
                  <a:lnTo>
                    <a:pt x="263831" y="245291"/>
                  </a:lnTo>
                  <a:lnTo>
                    <a:pt x="285453" y="296190"/>
                  </a:lnTo>
                  <a:lnTo>
                    <a:pt x="298982" y="351793"/>
                  </a:lnTo>
                  <a:lnTo>
                    <a:pt x="303680" y="408401"/>
                  </a:lnTo>
                  <a:lnTo>
                    <a:pt x="298809" y="462319"/>
                  </a:lnTo>
                  <a:lnTo>
                    <a:pt x="297889" y="477691"/>
                  </a:lnTo>
                  <a:lnTo>
                    <a:pt x="292767" y="500069"/>
                  </a:lnTo>
                  <a:lnTo>
                    <a:pt x="282438" y="521394"/>
                  </a:lnTo>
                  <a:close/>
                </a:path>
                <a:path w="4228465" h="885825">
                  <a:moveTo>
                    <a:pt x="235258" y="512461"/>
                  </a:moveTo>
                  <a:lnTo>
                    <a:pt x="160435" y="512461"/>
                  </a:lnTo>
                  <a:lnTo>
                    <a:pt x="165374" y="507169"/>
                  </a:lnTo>
                  <a:lnTo>
                    <a:pt x="170721" y="502038"/>
                  </a:lnTo>
                  <a:lnTo>
                    <a:pt x="176628" y="497155"/>
                  </a:lnTo>
                  <a:lnTo>
                    <a:pt x="188647" y="492240"/>
                  </a:lnTo>
                  <a:lnTo>
                    <a:pt x="202506" y="492190"/>
                  </a:lnTo>
                  <a:lnTo>
                    <a:pt x="214022" y="494980"/>
                  </a:lnTo>
                  <a:lnTo>
                    <a:pt x="219013" y="498584"/>
                  </a:lnTo>
                  <a:lnTo>
                    <a:pt x="224128" y="501449"/>
                  </a:lnTo>
                  <a:lnTo>
                    <a:pt x="229799" y="506355"/>
                  </a:lnTo>
                  <a:lnTo>
                    <a:pt x="235258" y="512461"/>
                  </a:lnTo>
                  <a:close/>
                </a:path>
                <a:path w="4228465" h="885825">
                  <a:moveTo>
                    <a:pt x="270588" y="536420"/>
                  </a:moveTo>
                  <a:lnTo>
                    <a:pt x="211187" y="536420"/>
                  </a:lnTo>
                  <a:lnTo>
                    <a:pt x="219088" y="535060"/>
                  </a:lnTo>
                  <a:lnTo>
                    <a:pt x="214007" y="529633"/>
                  </a:lnTo>
                  <a:lnTo>
                    <a:pt x="208518" y="524520"/>
                  </a:lnTo>
                  <a:lnTo>
                    <a:pt x="202845" y="519782"/>
                  </a:lnTo>
                  <a:lnTo>
                    <a:pt x="197212" y="515480"/>
                  </a:lnTo>
                  <a:lnTo>
                    <a:pt x="237581" y="515480"/>
                  </a:lnTo>
                  <a:lnTo>
                    <a:pt x="241943" y="521394"/>
                  </a:lnTo>
                  <a:lnTo>
                    <a:pt x="282438" y="521394"/>
                  </a:lnTo>
                  <a:lnTo>
                    <a:pt x="280371" y="525661"/>
                  </a:lnTo>
                  <a:lnTo>
                    <a:pt x="270588" y="536420"/>
                  </a:lnTo>
                  <a:close/>
                </a:path>
                <a:path w="4228465" h="885825">
                  <a:moveTo>
                    <a:pt x="199540" y="564575"/>
                  </a:moveTo>
                  <a:lnTo>
                    <a:pt x="184416" y="561833"/>
                  </a:lnTo>
                  <a:lnTo>
                    <a:pt x="172471" y="556205"/>
                  </a:lnTo>
                  <a:lnTo>
                    <a:pt x="259690" y="556205"/>
                  </a:lnTo>
                  <a:lnTo>
                    <a:pt x="261842" y="561969"/>
                  </a:lnTo>
                  <a:lnTo>
                    <a:pt x="232761" y="561969"/>
                  </a:lnTo>
                  <a:lnTo>
                    <a:pt x="216203" y="564573"/>
                  </a:lnTo>
                  <a:lnTo>
                    <a:pt x="199540" y="564575"/>
                  </a:lnTo>
                  <a:close/>
                </a:path>
                <a:path w="4228465" h="885825">
                  <a:moveTo>
                    <a:pt x="269972" y="606048"/>
                  </a:moveTo>
                  <a:lnTo>
                    <a:pt x="243035" y="606048"/>
                  </a:lnTo>
                  <a:lnTo>
                    <a:pt x="241679" y="595897"/>
                  </a:lnTo>
                  <a:lnTo>
                    <a:pt x="239373" y="584708"/>
                  </a:lnTo>
                  <a:lnTo>
                    <a:pt x="236329" y="573168"/>
                  </a:lnTo>
                  <a:lnTo>
                    <a:pt x="232761" y="561969"/>
                  </a:lnTo>
                  <a:lnTo>
                    <a:pt x="261842" y="561969"/>
                  </a:lnTo>
                  <a:lnTo>
                    <a:pt x="262548" y="563862"/>
                  </a:lnTo>
                  <a:lnTo>
                    <a:pt x="266419" y="577659"/>
                  </a:lnTo>
                  <a:lnTo>
                    <a:pt x="268980" y="591808"/>
                  </a:lnTo>
                  <a:lnTo>
                    <a:pt x="269972" y="606048"/>
                  </a:lnTo>
                  <a:close/>
                </a:path>
                <a:path w="4228465" h="885825">
                  <a:moveTo>
                    <a:pt x="3919385" y="651742"/>
                  </a:moveTo>
                  <a:lnTo>
                    <a:pt x="3865965" y="651742"/>
                  </a:lnTo>
                  <a:lnTo>
                    <a:pt x="3867533" y="640338"/>
                  </a:lnTo>
                  <a:lnTo>
                    <a:pt x="3876187" y="599161"/>
                  </a:lnTo>
                  <a:lnTo>
                    <a:pt x="3895211" y="540688"/>
                  </a:lnTo>
                  <a:lnTo>
                    <a:pt x="3912442" y="501076"/>
                  </a:lnTo>
                  <a:lnTo>
                    <a:pt x="3934870" y="462361"/>
                  </a:lnTo>
                  <a:lnTo>
                    <a:pt x="3963578" y="427123"/>
                  </a:lnTo>
                  <a:lnTo>
                    <a:pt x="3947157" y="382840"/>
                  </a:lnTo>
                  <a:lnTo>
                    <a:pt x="3935726" y="335035"/>
                  </a:lnTo>
                  <a:lnTo>
                    <a:pt x="3930331" y="284874"/>
                  </a:lnTo>
                  <a:lnTo>
                    <a:pt x="3932017" y="233522"/>
                  </a:lnTo>
                  <a:lnTo>
                    <a:pt x="3941829" y="182142"/>
                  </a:lnTo>
                  <a:lnTo>
                    <a:pt x="3960811" y="131901"/>
                  </a:lnTo>
                  <a:lnTo>
                    <a:pt x="3991640" y="81745"/>
                  </a:lnTo>
                  <a:lnTo>
                    <a:pt x="4028718" y="42051"/>
                  </a:lnTo>
                  <a:lnTo>
                    <a:pt x="4068698" y="14562"/>
                  </a:lnTo>
                  <a:lnTo>
                    <a:pt x="4108230" y="1018"/>
                  </a:lnTo>
                  <a:lnTo>
                    <a:pt x="4129292" y="0"/>
                  </a:lnTo>
                  <a:lnTo>
                    <a:pt x="4160407" y="7771"/>
                  </a:lnTo>
                  <a:lnTo>
                    <a:pt x="4192407" y="34479"/>
                  </a:lnTo>
                  <a:lnTo>
                    <a:pt x="4198468" y="48734"/>
                  </a:lnTo>
                  <a:lnTo>
                    <a:pt x="4128534" y="48734"/>
                  </a:lnTo>
                  <a:lnTo>
                    <a:pt x="4097266" y="50054"/>
                  </a:lnTo>
                  <a:lnTo>
                    <a:pt x="4060112" y="72553"/>
                  </a:lnTo>
                  <a:lnTo>
                    <a:pt x="4028019" y="107133"/>
                  </a:lnTo>
                  <a:lnTo>
                    <a:pt x="4003834" y="147870"/>
                  </a:lnTo>
                  <a:lnTo>
                    <a:pt x="3987234" y="192480"/>
                  </a:lnTo>
                  <a:lnTo>
                    <a:pt x="3977898" y="238677"/>
                  </a:lnTo>
                  <a:lnTo>
                    <a:pt x="3975506" y="284176"/>
                  </a:lnTo>
                  <a:lnTo>
                    <a:pt x="3979735" y="326691"/>
                  </a:lnTo>
                  <a:lnTo>
                    <a:pt x="3990263" y="363937"/>
                  </a:lnTo>
                  <a:lnTo>
                    <a:pt x="4006770" y="393629"/>
                  </a:lnTo>
                  <a:lnTo>
                    <a:pt x="4088293" y="393629"/>
                  </a:lnTo>
                  <a:lnTo>
                    <a:pt x="4088483" y="393713"/>
                  </a:lnTo>
                  <a:lnTo>
                    <a:pt x="4103373" y="408511"/>
                  </a:lnTo>
                  <a:lnTo>
                    <a:pt x="4106741" y="420390"/>
                  </a:lnTo>
                  <a:lnTo>
                    <a:pt x="4106455" y="420464"/>
                  </a:lnTo>
                  <a:lnTo>
                    <a:pt x="4106766" y="421085"/>
                  </a:lnTo>
                  <a:lnTo>
                    <a:pt x="4106964" y="421396"/>
                  </a:lnTo>
                  <a:lnTo>
                    <a:pt x="4166136" y="421396"/>
                  </a:lnTo>
                  <a:lnTo>
                    <a:pt x="4159219" y="432613"/>
                  </a:lnTo>
                  <a:lnTo>
                    <a:pt x="4140522" y="452967"/>
                  </a:lnTo>
                  <a:lnTo>
                    <a:pt x="4118330" y="468941"/>
                  </a:lnTo>
                  <a:lnTo>
                    <a:pt x="4118461" y="475998"/>
                  </a:lnTo>
                  <a:lnTo>
                    <a:pt x="4012242" y="475998"/>
                  </a:lnTo>
                  <a:lnTo>
                    <a:pt x="3993783" y="498019"/>
                  </a:lnTo>
                  <a:lnTo>
                    <a:pt x="3961294" y="547970"/>
                  </a:lnTo>
                  <a:lnTo>
                    <a:pt x="3942063" y="582634"/>
                  </a:lnTo>
                  <a:lnTo>
                    <a:pt x="3926647" y="621607"/>
                  </a:lnTo>
                  <a:lnTo>
                    <a:pt x="3922499" y="636932"/>
                  </a:lnTo>
                  <a:lnTo>
                    <a:pt x="3919385" y="651742"/>
                  </a:lnTo>
                  <a:close/>
                </a:path>
                <a:path w="4228465" h="885825">
                  <a:moveTo>
                    <a:pt x="4166136" y="421396"/>
                  </a:moveTo>
                  <a:lnTo>
                    <a:pt x="4106964" y="421396"/>
                  </a:lnTo>
                  <a:lnTo>
                    <a:pt x="4119443" y="407592"/>
                  </a:lnTo>
                  <a:lnTo>
                    <a:pt x="4129941" y="392572"/>
                  </a:lnTo>
                  <a:lnTo>
                    <a:pt x="4162636" y="309999"/>
                  </a:lnTo>
                  <a:lnTo>
                    <a:pt x="4174753" y="250183"/>
                  </a:lnTo>
                  <a:lnTo>
                    <a:pt x="4180644" y="191600"/>
                  </a:lnTo>
                  <a:lnTo>
                    <a:pt x="4179781" y="139474"/>
                  </a:lnTo>
                  <a:lnTo>
                    <a:pt x="4171634" y="99028"/>
                  </a:lnTo>
                  <a:lnTo>
                    <a:pt x="4153471" y="65942"/>
                  </a:lnTo>
                  <a:lnTo>
                    <a:pt x="4128534" y="48734"/>
                  </a:lnTo>
                  <a:lnTo>
                    <a:pt x="4198468" y="48734"/>
                  </a:lnTo>
                  <a:lnTo>
                    <a:pt x="4216129" y="90269"/>
                  </a:lnTo>
                  <a:lnTo>
                    <a:pt x="4226064" y="150662"/>
                  </a:lnTo>
                  <a:lnTo>
                    <a:pt x="4228302" y="205586"/>
                  </a:lnTo>
                  <a:lnTo>
                    <a:pt x="4224092" y="255534"/>
                  </a:lnTo>
                  <a:lnTo>
                    <a:pt x="4214685" y="301002"/>
                  </a:lnTo>
                  <a:lnTo>
                    <a:pt x="4201332" y="342484"/>
                  </a:lnTo>
                  <a:lnTo>
                    <a:pt x="4185283" y="380473"/>
                  </a:lnTo>
                  <a:lnTo>
                    <a:pt x="4174209" y="408306"/>
                  </a:lnTo>
                  <a:lnTo>
                    <a:pt x="4166136" y="421396"/>
                  </a:lnTo>
                  <a:close/>
                </a:path>
                <a:path w="4228465" h="885825">
                  <a:moveTo>
                    <a:pt x="4088293" y="393629"/>
                  </a:moveTo>
                  <a:lnTo>
                    <a:pt x="4006770" y="393629"/>
                  </a:lnTo>
                  <a:lnTo>
                    <a:pt x="4012450" y="390516"/>
                  </a:lnTo>
                  <a:lnTo>
                    <a:pt x="4018289" y="387573"/>
                  </a:lnTo>
                  <a:lnTo>
                    <a:pt x="4024294" y="384806"/>
                  </a:lnTo>
                  <a:lnTo>
                    <a:pt x="4030469" y="382224"/>
                  </a:lnTo>
                  <a:lnTo>
                    <a:pt x="4063653" y="382712"/>
                  </a:lnTo>
                  <a:lnTo>
                    <a:pt x="4088293" y="393629"/>
                  </a:lnTo>
                  <a:close/>
                </a:path>
                <a:path w="4228465" h="885825">
                  <a:moveTo>
                    <a:pt x="4053598" y="486806"/>
                  </a:moveTo>
                  <a:lnTo>
                    <a:pt x="4041154" y="486409"/>
                  </a:lnTo>
                  <a:lnTo>
                    <a:pt x="4030119" y="484370"/>
                  </a:lnTo>
                  <a:lnTo>
                    <a:pt x="4020484" y="480847"/>
                  </a:lnTo>
                  <a:lnTo>
                    <a:pt x="4012242" y="475998"/>
                  </a:lnTo>
                  <a:lnTo>
                    <a:pt x="4118461" y="475998"/>
                  </a:lnTo>
                  <a:lnTo>
                    <a:pt x="4118365" y="484370"/>
                  </a:lnTo>
                  <a:lnTo>
                    <a:pt x="4118323" y="485788"/>
                  </a:lnTo>
                  <a:lnTo>
                    <a:pt x="4066527" y="485788"/>
                  </a:lnTo>
                  <a:lnTo>
                    <a:pt x="4062296" y="486297"/>
                  </a:lnTo>
                  <a:lnTo>
                    <a:pt x="4057978" y="486645"/>
                  </a:lnTo>
                  <a:lnTo>
                    <a:pt x="4053598" y="486806"/>
                  </a:lnTo>
                  <a:close/>
                </a:path>
                <a:path w="4228465" h="885825">
                  <a:moveTo>
                    <a:pt x="4082843" y="606048"/>
                  </a:moveTo>
                  <a:lnTo>
                    <a:pt x="4031648" y="606048"/>
                  </a:lnTo>
                  <a:lnTo>
                    <a:pt x="4030978" y="605427"/>
                  </a:lnTo>
                  <a:lnTo>
                    <a:pt x="4036797" y="597254"/>
                  </a:lnTo>
                  <a:lnTo>
                    <a:pt x="4049562" y="575145"/>
                  </a:lnTo>
                  <a:lnTo>
                    <a:pt x="4062239" y="542711"/>
                  </a:lnTo>
                  <a:lnTo>
                    <a:pt x="4067792" y="503566"/>
                  </a:lnTo>
                  <a:lnTo>
                    <a:pt x="4067755" y="497317"/>
                  </a:lnTo>
                  <a:lnTo>
                    <a:pt x="4067259" y="491416"/>
                  </a:lnTo>
                  <a:lnTo>
                    <a:pt x="4066527" y="485788"/>
                  </a:lnTo>
                  <a:lnTo>
                    <a:pt x="4118323" y="485788"/>
                  </a:lnTo>
                  <a:lnTo>
                    <a:pt x="4110838" y="541494"/>
                  </a:lnTo>
                  <a:lnTo>
                    <a:pt x="4092952" y="588577"/>
                  </a:lnTo>
                  <a:lnTo>
                    <a:pt x="4082843" y="606048"/>
                  </a:lnTo>
                  <a:close/>
                </a:path>
                <a:path w="4228465" h="885825">
                  <a:moveTo>
                    <a:pt x="3906977" y="786313"/>
                  </a:moveTo>
                  <a:lnTo>
                    <a:pt x="3875333" y="761642"/>
                  </a:lnTo>
                  <a:lnTo>
                    <a:pt x="3867739" y="734099"/>
                  </a:lnTo>
                  <a:lnTo>
                    <a:pt x="3867355" y="732297"/>
                  </a:lnTo>
                  <a:lnTo>
                    <a:pt x="3866784" y="729191"/>
                  </a:lnTo>
                  <a:lnTo>
                    <a:pt x="3866275" y="726048"/>
                  </a:lnTo>
                  <a:lnTo>
                    <a:pt x="3865704" y="722010"/>
                  </a:lnTo>
                  <a:lnTo>
                    <a:pt x="3865618" y="721141"/>
                  </a:lnTo>
                  <a:lnTo>
                    <a:pt x="3865406" y="719700"/>
                  </a:lnTo>
                  <a:lnTo>
                    <a:pt x="3865072" y="717140"/>
                  </a:lnTo>
                  <a:lnTo>
                    <a:pt x="3864724" y="714010"/>
                  </a:lnTo>
                  <a:lnTo>
                    <a:pt x="3864439" y="710829"/>
                  </a:lnTo>
                  <a:lnTo>
                    <a:pt x="3864377" y="709761"/>
                  </a:lnTo>
                  <a:lnTo>
                    <a:pt x="3864091" y="706357"/>
                  </a:lnTo>
                  <a:lnTo>
                    <a:pt x="3863894" y="702661"/>
                  </a:lnTo>
                  <a:lnTo>
                    <a:pt x="3863707" y="698555"/>
                  </a:lnTo>
                  <a:lnTo>
                    <a:pt x="3863583" y="686019"/>
                  </a:lnTo>
                  <a:lnTo>
                    <a:pt x="3863702" y="680143"/>
                  </a:lnTo>
                  <a:lnTo>
                    <a:pt x="3863870" y="675621"/>
                  </a:lnTo>
                  <a:lnTo>
                    <a:pt x="3864054" y="671620"/>
                  </a:lnTo>
                  <a:lnTo>
                    <a:pt x="3864464" y="666216"/>
                  </a:lnTo>
                  <a:lnTo>
                    <a:pt x="3864464" y="665905"/>
                  </a:lnTo>
                  <a:lnTo>
                    <a:pt x="3865134" y="658687"/>
                  </a:lnTo>
                  <a:lnTo>
                    <a:pt x="3865742" y="653345"/>
                  </a:lnTo>
                  <a:lnTo>
                    <a:pt x="3865804" y="652538"/>
                  </a:lnTo>
                  <a:lnTo>
                    <a:pt x="3865903" y="651730"/>
                  </a:lnTo>
                  <a:lnTo>
                    <a:pt x="3919385" y="651742"/>
                  </a:lnTo>
                  <a:lnTo>
                    <a:pt x="3917151" y="666216"/>
                  </a:lnTo>
                  <a:lnTo>
                    <a:pt x="3916527" y="670924"/>
                  </a:lnTo>
                  <a:lnTo>
                    <a:pt x="3916056" y="675621"/>
                  </a:lnTo>
                  <a:lnTo>
                    <a:pt x="3915733" y="680143"/>
                  </a:lnTo>
                  <a:lnTo>
                    <a:pt x="3915210" y="691324"/>
                  </a:lnTo>
                  <a:lnTo>
                    <a:pt x="3920941" y="734509"/>
                  </a:lnTo>
                  <a:lnTo>
                    <a:pt x="3943725" y="762499"/>
                  </a:lnTo>
                  <a:lnTo>
                    <a:pt x="3945500" y="764052"/>
                  </a:lnTo>
                  <a:lnTo>
                    <a:pt x="3936994" y="778138"/>
                  </a:lnTo>
                  <a:lnTo>
                    <a:pt x="3923153" y="785424"/>
                  </a:lnTo>
                  <a:lnTo>
                    <a:pt x="3906977" y="786313"/>
                  </a:lnTo>
                  <a:close/>
                </a:path>
              </a:pathLst>
            </a:custGeom>
            <a:solidFill>
              <a:srgbClr val="BEB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671100" y="2608115"/>
            <a:ext cx="12223750" cy="5341620"/>
            <a:chOff x="2671100" y="2608115"/>
            <a:chExt cx="12223750" cy="534162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1471" y="2608115"/>
              <a:ext cx="3649968" cy="296455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6007" y="5683575"/>
              <a:ext cx="2678798" cy="226605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1100" y="5055684"/>
              <a:ext cx="2194153" cy="242356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3135" y="3363632"/>
              <a:ext cx="1359456" cy="150464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112183" y="6348876"/>
            <a:ext cx="501840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spc="-25" dirty="0">
                <a:solidFill>
                  <a:srgbClr val="706F34"/>
                </a:solidFill>
                <a:latin typeface="Trebuchet MS"/>
                <a:cs typeface="Trebuchet MS"/>
              </a:rPr>
              <a:t>P</a:t>
            </a:r>
            <a:r>
              <a:rPr sz="3750" spc="-120" dirty="0">
                <a:solidFill>
                  <a:srgbClr val="706F34"/>
                </a:solidFill>
                <a:latin typeface="Trebuchet MS"/>
                <a:cs typeface="Trebuchet MS"/>
              </a:rPr>
              <a:t>r</a:t>
            </a:r>
            <a:r>
              <a:rPr sz="3750" spc="-745" dirty="0">
                <a:solidFill>
                  <a:srgbClr val="706F34"/>
                </a:solidFill>
                <a:latin typeface="Trebuchet MS"/>
                <a:cs typeface="Trebuchet MS"/>
              </a:rPr>
              <a:t>e</a:t>
            </a:r>
            <a:r>
              <a:rPr sz="3750" spc="15" dirty="0">
                <a:solidFill>
                  <a:srgbClr val="706F34"/>
                </a:solidFill>
                <a:latin typeface="Trebuchet MS"/>
                <a:cs typeface="Trebuchet MS"/>
              </a:rPr>
              <a:t>s</a:t>
            </a:r>
            <a:r>
              <a:rPr sz="3750" spc="-745" dirty="0">
                <a:solidFill>
                  <a:srgbClr val="706F34"/>
                </a:solidFill>
                <a:latin typeface="Trebuchet MS"/>
                <a:cs typeface="Trebuchet MS"/>
              </a:rPr>
              <a:t>e</a:t>
            </a:r>
            <a:r>
              <a:rPr sz="3750" spc="254" dirty="0">
                <a:solidFill>
                  <a:srgbClr val="706F34"/>
                </a:solidFill>
                <a:latin typeface="Trebuchet MS"/>
                <a:cs typeface="Trebuchet MS"/>
              </a:rPr>
              <a:t>n</a:t>
            </a:r>
            <a:r>
              <a:rPr sz="3750" spc="-185" dirty="0">
                <a:solidFill>
                  <a:srgbClr val="706F34"/>
                </a:solidFill>
                <a:latin typeface="Trebuchet MS"/>
                <a:cs typeface="Trebuchet MS"/>
              </a:rPr>
              <a:t>t</a:t>
            </a:r>
            <a:r>
              <a:rPr sz="3750" spc="-745" dirty="0">
                <a:solidFill>
                  <a:srgbClr val="706F34"/>
                </a:solidFill>
                <a:latin typeface="Trebuchet MS"/>
                <a:cs typeface="Trebuchet MS"/>
              </a:rPr>
              <a:t>e</a:t>
            </a:r>
            <a:r>
              <a:rPr sz="3750" spc="310" dirty="0">
                <a:solidFill>
                  <a:srgbClr val="706F34"/>
                </a:solidFill>
                <a:latin typeface="Trebuchet MS"/>
                <a:cs typeface="Trebuchet MS"/>
              </a:rPr>
              <a:t>d</a:t>
            </a:r>
            <a:r>
              <a:rPr sz="3750" spc="-195" dirty="0">
                <a:solidFill>
                  <a:srgbClr val="706F34"/>
                </a:solidFill>
                <a:latin typeface="Trebuchet MS"/>
                <a:cs typeface="Trebuchet MS"/>
              </a:rPr>
              <a:t> </a:t>
            </a:r>
            <a:r>
              <a:rPr sz="3750" spc="235" dirty="0">
                <a:solidFill>
                  <a:srgbClr val="706F34"/>
                </a:solidFill>
                <a:latin typeface="Trebuchet MS"/>
                <a:cs typeface="Trebuchet MS"/>
              </a:rPr>
              <a:t>b</a:t>
            </a:r>
            <a:r>
              <a:rPr sz="3750" spc="730" dirty="0">
                <a:solidFill>
                  <a:srgbClr val="706F34"/>
                </a:solidFill>
                <a:latin typeface="Trebuchet MS"/>
                <a:cs typeface="Trebuchet MS"/>
              </a:rPr>
              <a:t>y</a:t>
            </a:r>
            <a:r>
              <a:rPr sz="3750" spc="-195" dirty="0">
                <a:solidFill>
                  <a:srgbClr val="706F34"/>
                </a:solidFill>
                <a:latin typeface="Trebuchet MS"/>
                <a:cs typeface="Trebuchet MS"/>
              </a:rPr>
              <a:t> </a:t>
            </a:r>
            <a:r>
              <a:rPr sz="3750" spc="-285" dirty="0">
                <a:solidFill>
                  <a:srgbClr val="706F34"/>
                </a:solidFill>
                <a:latin typeface="Trebuchet MS"/>
                <a:cs typeface="Trebuchet MS"/>
              </a:rPr>
              <a:t>K</a:t>
            </a:r>
            <a:r>
              <a:rPr sz="3750" spc="-745" dirty="0">
                <a:solidFill>
                  <a:srgbClr val="706F34"/>
                </a:solidFill>
                <a:latin typeface="Trebuchet MS"/>
                <a:cs typeface="Trebuchet MS"/>
              </a:rPr>
              <a:t>e</a:t>
            </a:r>
            <a:r>
              <a:rPr sz="3750" spc="20" dirty="0">
                <a:solidFill>
                  <a:srgbClr val="706F34"/>
                </a:solidFill>
                <a:latin typeface="Trebuchet MS"/>
                <a:cs typeface="Trebuchet MS"/>
              </a:rPr>
              <a:t>l</a:t>
            </a:r>
            <a:r>
              <a:rPr sz="3750" spc="-330" dirty="0">
                <a:solidFill>
                  <a:srgbClr val="706F34"/>
                </a:solidFill>
                <a:latin typeface="Trebuchet MS"/>
                <a:cs typeface="Trebuchet MS"/>
              </a:rPr>
              <a:t>o</a:t>
            </a:r>
            <a:r>
              <a:rPr sz="3750" spc="-125" dirty="0">
                <a:solidFill>
                  <a:srgbClr val="706F34"/>
                </a:solidFill>
                <a:latin typeface="Trebuchet MS"/>
                <a:cs typeface="Trebuchet MS"/>
              </a:rPr>
              <a:t>m</a:t>
            </a:r>
            <a:r>
              <a:rPr sz="3750" spc="240" dirty="0">
                <a:solidFill>
                  <a:srgbClr val="706F34"/>
                </a:solidFill>
                <a:latin typeface="Trebuchet MS"/>
                <a:cs typeface="Trebuchet MS"/>
              </a:rPr>
              <a:t>p</a:t>
            </a:r>
            <a:r>
              <a:rPr sz="3750" spc="-330" dirty="0">
                <a:solidFill>
                  <a:srgbClr val="706F34"/>
                </a:solidFill>
                <a:latin typeface="Trebuchet MS"/>
                <a:cs typeface="Trebuchet MS"/>
              </a:rPr>
              <a:t>o</a:t>
            </a:r>
            <a:r>
              <a:rPr sz="3750" spc="155" dirty="0">
                <a:solidFill>
                  <a:srgbClr val="706F34"/>
                </a:solidFill>
                <a:latin typeface="Trebuchet MS"/>
                <a:cs typeface="Trebuchet MS"/>
              </a:rPr>
              <a:t>k</a:t>
            </a:r>
            <a:r>
              <a:rPr sz="3750" spc="-195" dirty="0">
                <a:solidFill>
                  <a:srgbClr val="706F34"/>
                </a:solidFill>
                <a:latin typeface="Trebuchet MS"/>
                <a:cs typeface="Trebuchet MS"/>
              </a:rPr>
              <a:t> </a:t>
            </a:r>
            <a:r>
              <a:rPr sz="3750" spc="-295" dirty="0">
                <a:solidFill>
                  <a:srgbClr val="706F34"/>
                </a:solidFill>
                <a:latin typeface="Trebuchet MS"/>
                <a:cs typeface="Trebuchet MS"/>
              </a:rPr>
              <a:t>2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481134" y="1220627"/>
            <a:ext cx="1012825" cy="461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155" dirty="0">
                <a:solidFill>
                  <a:srgbClr val="16203C"/>
                </a:solidFill>
                <a:latin typeface="Microsoft Sans Serif"/>
                <a:cs typeface="Microsoft Sans Serif"/>
              </a:rPr>
              <a:t>THP</a:t>
            </a:r>
            <a:r>
              <a:rPr sz="2850" spc="25" dirty="0">
                <a:solidFill>
                  <a:srgbClr val="16203C"/>
                </a:solidFill>
                <a:latin typeface="Microsoft Sans Serif"/>
                <a:cs typeface="Microsoft Sans Serif"/>
              </a:rPr>
              <a:t> </a:t>
            </a:r>
            <a:r>
              <a:rPr sz="2850" spc="-250" dirty="0">
                <a:solidFill>
                  <a:srgbClr val="16203C"/>
                </a:solidFill>
                <a:latin typeface="Microsoft Sans Serif"/>
                <a:cs typeface="Microsoft Sans Serif"/>
              </a:rPr>
              <a:t>A</a:t>
            </a:r>
            <a:endParaRPr sz="28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6999" y="4313352"/>
            <a:ext cx="3112770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388110" algn="l"/>
              </a:tabLst>
            </a:pPr>
            <a:r>
              <a:rPr sz="4500" b="1" spc="-10" dirty="0">
                <a:solidFill>
                  <a:srgbClr val="23255C"/>
                </a:solidFill>
                <a:latin typeface="Calibri"/>
                <a:cs typeface="Calibri"/>
              </a:rPr>
              <a:t>Putri	</a:t>
            </a:r>
            <a:r>
              <a:rPr sz="4500" b="1" spc="30" dirty="0">
                <a:solidFill>
                  <a:srgbClr val="23255C"/>
                </a:solidFill>
                <a:latin typeface="Calibri"/>
                <a:cs typeface="Calibri"/>
              </a:rPr>
              <a:t>Zhafira</a:t>
            </a:r>
            <a:endParaRPr sz="4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20"/>
              </a:spcBef>
            </a:pPr>
            <a:r>
              <a:rPr sz="2250" spc="515" dirty="0">
                <a:solidFill>
                  <a:srgbClr val="EC451C"/>
                </a:solidFill>
                <a:latin typeface="Microsoft JhengHei UI"/>
                <a:cs typeface="Microsoft JhengHei UI"/>
              </a:rPr>
              <a:t>2114051003</a:t>
            </a:r>
            <a:endParaRPr sz="2250">
              <a:latin typeface="Microsoft JhengHei UI"/>
              <a:cs typeface="Microsoft JhengHei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15" dirty="0"/>
              <a:t>Anggota</a:t>
            </a:r>
            <a:r>
              <a:rPr spc="-395" dirty="0"/>
              <a:t> </a:t>
            </a:r>
            <a:r>
              <a:rPr spc="-300" dirty="0"/>
              <a:t>Kelompok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5257" y="4313352"/>
            <a:ext cx="2346960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500" b="1" spc="100" dirty="0">
                <a:solidFill>
                  <a:srgbClr val="16203C"/>
                </a:solidFill>
                <a:latin typeface="Calibri"/>
                <a:cs typeface="Calibri"/>
              </a:rPr>
              <a:t>Selvi</a:t>
            </a:r>
            <a:endParaRPr sz="4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20"/>
              </a:spcBef>
            </a:pPr>
            <a:r>
              <a:rPr sz="2250" spc="515" dirty="0">
                <a:solidFill>
                  <a:srgbClr val="EC451C"/>
                </a:solidFill>
                <a:latin typeface="Microsoft JhengHei UI"/>
                <a:cs typeface="Microsoft JhengHei UI"/>
              </a:rPr>
              <a:t>2114051001</a:t>
            </a:r>
            <a:endParaRPr sz="2250">
              <a:latin typeface="Microsoft JhengHei UI"/>
              <a:cs typeface="Microsoft JhengHei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31347" y="4313352"/>
            <a:ext cx="350520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687195" algn="l"/>
              </a:tabLst>
            </a:pPr>
            <a:r>
              <a:rPr sz="4500" b="1" spc="-195" dirty="0">
                <a:solidFill>
                  <a:srgbClr val="23255C"/>
                </a:solidFill>
                <a:latin typeface="Calibri"/>
                <a:cs typeface="Calibri"/>
              </a:rPr>
              <a:t>Naomi	</a:t>
            </a:r>
            <a:r>
              <a:rPr sz="4500" b="1" spc="-95" dirty="0">
                <a:solidFill>
                  <a:srgbClr val="23255C"/>
                </a:solidFill>
                <a:latin typeface="Calibri"/>
                <a:cs typeface="Calibri"/>
              </a:rPr>
              <a:t>Azzahra</a:t>
            </a:r>
            <a:endParaRPr sz="4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50"/>
              </a:spcBef>
            </a:pPr>
            <a:r>
              <a:rPr sz="2250" spc="515" dirty="0">
                <a:solidFill>
                  <a:srgbClr val="EC451C"/>
                </a:solidFill>
                <a:latin typeface="Microsoft JhengHei UI"/>
                <a:cs typeface="Microsoft JhengHei UI"/>
              </a:rPr>
              <a:t>2114051005</a:t>
            </a:r>
            <a:endParaRPr sz="2250">
              <a:latin typeface="Microsoft JhengHei UI"/>
              <a:cs typeface="Microsoft JhengHei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0325" y="8099763"/>
            <a:ext cx="376237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035810" algn="l"/>
              </a:tabLst>
            </a:pPr>
            <a:r>
              <a:rPr sz="4500" b="1" spc="-5" dirty="0">
                <a:solidFill>
                  <a:srgbClr val="23255C"/>
                </a:solidFill>
                <a:latin typeface="Calibri"/>
                <a:cs typeface="Calibri"/>
              </a:rPr>
              <a:t>Gracela	</a:t>
            </a:r>
            <a:r>
              <a:rPr sz="4500" b="1" spc="-10" dirty="0">
                <a:solidFill>
                  <a:srgbClr val="23255C"/>
                </a:solidFill>
                <a:latin typeface="Calibri"/>
                <a:cs typeface="Calibri"/>
              </a:rPr>
              <a:t>Natalie</a:t>
            </a:r>
            <a:endParaRPr sz="4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20"/>
              </a:spcBef>
            </a:pPr>
            <a:r>
              <a:rPr sz="2250" spc="515" dirty="0">
                <a:solidFill>
                  <a:srgbClr val="EC451C"/>
                </a:solidFill>
                <a:latin typeface="Microsoft JhengHei UI"/>
                <a:cs typeface="Microsoft JhengHei UI"/>
              </a:rPr>
              <a:t>2114051007</a:t>
            </a:r>
            <a:endParaRPr sz="2250">
              <a:latin typeface="Microsoft JhengHei UI"/>
              <a:cs typeface="Microsoft JhengHei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8129" y="8099763"/>
            <a:ext cx="324548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423035" algn="l"/>
              </a:tabLst>
            </a:pPr>
            <a:r>
              <a:rPr sz="4500" b="1" spc="-15" dirty="0">
                <a:solidFill>
                  <a:srgbClr val="23255C"/>
                </a:solidFill>
                <a:latin typeface="Calibri"/>
                <a:cs typeface="Calibri"/>
              </a:rPr>
              <a:t>Riani	</a:t>
            </a:r>
            <a:r>
              <a:rPr sz="4500" b="1" spc="-75" dirty="0">
                <a:solidFill>
                  <a:srgbClr val="23255C"/>
                </a:solidFill>
                <a:latin typeface="Calibri"/>
                <a:cs typeface="Calibri"/>
              </a:rPr>
              <a:t>Sakinah</a:t>
            </a:r>
            <a:endParaRPr sz="4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20"/>
              </a:spcBef>
            </a:pPr>
            <a:r>
              <a:rPr sz="2250" spc="515" dirty="0">
                <a:solidFill>
                  <a:srgbClr val="EC451C"/>
                </a:solidFill>
                <a:latin typeface="Microsoft JhengHei UI"/>
                <a:cs typeface="Microsoft JhengHei UI"/>
              </a:rPr>
              <a:t>2114051009</a:t>
            </a:r>
            <a:endParaRPr sz="2250">
              <a:latin typeface="Microsoft JhengHei UI"/>
              <a:cs typeface="Microsoft JhengHei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C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9270" cy="10290810"/>
            <a:chOff x="0" y="0"/>
            <a:chExt cx="18289270" cy="10290810"/>
          </a:xfrm>
        </p:grpSpPr>
        <p:sp>
          <p:nvSpPr>
            <p:cNvPr id="4" name="object 4"/>
            <p:cNvSpPr/>
            <p:nvPr/>
          </p:nvSpPr>
          <p:spPr>
            <a:xfrm>
              <a:off x="4880592" y="0"/>
              <a:ext cx="13408660" cy="10285730"/>
            </a:xfrm>
            <a:custGeom>
              <a:avLst/>
              <a:gdLst/>
              <a:ahLst/>
              <a:cxnLst/>
              <a:rect l="l" t="t" r="r" b="b"/>
              <a:pathLst>
                <a:path w="13408660" h="10285730">
                  <a:moveTo>
                    <a:pt x="41594" y="10277148"/>
                  </a:moveTo>
                  <a:lnTo>
                    <a:pt x="35529" y="10250709"/>
                  </a:lnTo>
                  <a:lnTo>
                    <a:pt x="30309" y="10198757"/>
                  </a:lnTo>
                  <a:lnTo>
                    <a:pt x="25574" y="10146869"/>
                  </a:lnTo>
                  <a:lnTo>
                    <a:pt x="19640" y="10107634"/>
                  </a:lnTo>
                  <a:lnTo>
                    <a:pt x="15880" y="10055877"/>
                  </a:lnTo>
                  <a:lnTo>
                    <a:pt x="12610" y="10004186"/>
                  </a:lnTo>
                  <a:lnTo>
                    <a:pt x="9832" y="9952561"/>
                  </a:lnTo>
                  <a:lnTo>
                    <a:pt x="5861" y="9913589"/>
                  </a:lnTo>
                  <a:lnTo>
                    <a:pt x="4071" y="9862096"/>
                  </a:lnTo>
                  <a:lnTo>
                    <a:pt x="2777" y="9810669"/>
                  </a:lnTo>
                  <a:lnTo>
                    <a:pt x="1981" y="9759309"/>
                  </a:lnTo>
                  <a:lnTo>
                    <a:pt x="0" y="9720603"/>
                  </a:lnTo>
                  <a:lnTo>
                    <a:pt x="205" y="9669377"/>
                  </a:lnTo>
                  <a:lnTo>
                    <a:pt x="912" y="9618219"/>
                  </a:lnTo>
                  <a:lnTo>
                    <a:pt x="2125" y="9567128"/>
                  </a:lnTo>
                  <a:lnTo>
                    <a:pt x="3843" y="9516104"/>
                  </a:lnTo>
                  <a:lnTo>
                    <a:pt x="4384" y="9477736"/>
                  </a:lnTo>
                  <a:lnTo>
                    <a:pt x="7119" y="9426849"/>
                  </a:lnTo>
                  <a:lnTo>
                    <a:pt x="10365" y="9376031"/>
                  </a:lnTo>
                  <a:lnTo>
                    <a:pt x="14124" y="9325280"/>
                  </a:lnTo>
                  <a:lnTo>
                    <a:pt x="18397" y="9274599"/>
                  </a:lnTo>
                  <a:lnTo>
                    <a:pt x="21500" y="9236575"/>
                  </a:lnTo>
                  <a:lnTo>
                    <a:pt x="26806" y="9186032"/>
                  </a:lnTo>
                  <a:lnTo>
                    <a:pt x="32632" y="9135558"/>
                  </a:lnTo>
                  <a:lnTo>
                    <a:pt x="38977" y="9085155"/>
                  </a:lnTo>
                  <a:lnTo>
                    <a:pt x="44159" y="9047409"/>
                  </a:lnTo>
                  <a:lnTo>
                    <a:pt x="51551" y="8997145"/>
                  </a:lnTo>
                  <a:lnTo>
                    <a:pt x="59468" y="8946952"/>
                  </a:lnTo>
                  <a:lnTo>
                    <a:pt x="67912" y="8896829"/>
                  </a:lnTo>
                  <a:lnTo>
                    <a:pt x="76885" y="8846777"/>
                  </a:lnTo>
                  <a:lnTo>
                    <a:pt x="84702" y="8809384"/>
                  </a:lnTo>
                  <a:lnTo>
                    <a:pt x="94737" y="8759474"/>
                  </a:lnTo>
                  <a:lnTo>
                    <a:pt x="105305" y="8709636"/>
                  </a:lnTo>
                  <a:lnTo>
                    <a:pt x="116409" y="8659869"/>
                  </a:lnTo>
                  <a:lnTo>
                    <a:pt x="128049" y="8610174"/>
                  </a:lnTo>
                  <a:lnTo>
                    <a:pt x="138541" y="8573139"/>
                  </a:lnTo>
                  <a:lnTo>
                    <a:pt x="151259" y="8523589"/>
                  </a:lnTo>
                  <a:lnTo>
                    <a:pt x="164519" y="8474111"/>
                  </a:lnTo>
                  <a:lnTo>
                    <a:pt x="178322" y="8424706"/>
                  </a:lnTo>
                  <a:lnTo>
                    <a:pt x="190984" y="8387962"/>
                  </a:lnTo>
                  <a:lnTo>
                    <a:pt x="205878" y="8338703"/>
                  </a:lnTo>
                  <a:lnTo>
                    <a:pt x="221320" y="8289517"/>
                  </a:lnTo>
                  <a:lnTo>
                    <a:pt x="235626" y="8252993"/>
                  </a:lnTo>
                  <a:lnTo>
                    <a:pt x="252169" y="8203955"/>
                  </a:lnTo>
                  <a:lnTo>
                    <a:pt x="269264" y="8154990"/>
                  </a:lnTo>
                  <a:lnTo>
                    <a:pt x="285228" y="8118688"/>
                  </a:lnTo>
                  <a:lnTo>
                    <a:pt x="303434" y="8069873"/>
                  </a:lnTo>
                  <a:lnTo>
                    <a:pt x="322198" y="8021132"/>
                  </a:lnTo>
                  <a:lnTo>
                    <a:pt x="339835" y="7985054"/>
                  </a:lnTo>
                  <a:lnTo>
                    <a:pt x="359719" y="7936463"/>
                  </a:lnTo>
                  <a:lnTo>
                    <a:pt x="380165" y="7887947"/>
                  </a:lnTo>
                  <a:lnTo>
                    <a:pt x="399490" y="7852095"/>
                  </a:lnTo>
                  <a:lnTo>
                    <a:pt x="421066" y="7803731"/>
                  </a:lnTo>
                  <a:lnTo>
                    <a:pt x="441523" y="7768030"/>
                  </a:lnTo>
                  <a:lnTo>
                    <a:pt x="464235" y="7719818"/>
                  </a:lnTo>
                  <a:lnTo>
                    <a:pt x="487518" y="7671683"/>
                  </a:lnTo>
                  <a:lnTo>
                    <a:pt x="509687" y="7636211"/>
                  </a:lnTo>
                  <a:lnTo>
                    <a:pt x="534115" y="7588229"/>
                  </a:lnTo>
                  <a:lnTo>
                    <a:pt x="557434" y="7552911"/>
                  </a:lnTo>
                  <a:lnTo>
                    <a:pt x="583015" y="7505084"/>
                  </a:lnTo>
                  <a:lnTo>
                    <a:pt x="607488" y="7469921"/>
                  </a:lnTo>
                  <a:lnTo>
                    <a:pt x="632542" y="7434836"/>
                  </a:lnTo>
                  <a:lnTo>
                    <a:pt x="659864" y="7387241"/>
                  </a:lnTo>
                  <a:lnTo>
                    <a:pt x="686083" y="7352312"/>
                  </a:lnTo>
                  <a:lnTo>
                    <a:pt x="714573" y="7304874"/>
                  </a:lnTo>
                  <a:lnTo>
                    <a:pt x="741963" y="7270101"/>
                  </a:lnTo>
                  <a:lnTo>
                    <a:pt x="769942" y="7235408"/>
                  </a:lnTo>
                  <a:lnTo>
                    <a:pt x="800197" y="7188206"/>
                  </a:lnTo>
                  <a:lnTo>
                    <a:pt x="829357" y="7153671"/>
                  </a:lnTo>
                  <a:lnTo>
                    <a:pt x="859111" y="7119215"/>
                  </a:lnTo>
                  <a:lnTo>
                    <a:pt x="891144" y="7072251"/>
                  </a:lnTo>
                  <a:lnTo>
                    <a:pt x="922089" y="7037955"/>
                  </a:lnTo>
                  <a:lnTo>
                    <a:pt x="953631" y="7003739"/>
                  </a:lnTo>
                  <a:lnTo>
                    <a:pt x="985773" y="6969603"/>
                  </a:lnTo>
                  <a:lnTo>
                    <a:pt x="1018516" y="6935547"/>
                  </a:lnTo>
                  <a:lnTo>
                    <a:pt x="1053547" y="6888985"/>
                  </a:lnTo>
                  <a:lnTo>
                    <a:pt x="1087497" y="6855091"/>
                  </a:lnTo>
                  <a:lnTo>
                    <a:pt x="1122053" y="6821279"/>
                  </a:lnTo>
                  <a:lnTo>
                    <a:pt x="1192393" y="6753818"/>
                  </a:lnTo>
                  <a:lnTo>
                    <a:pt x="1226983" y="6720010"/>
                  </a:lnTo>
                  <a:lnTo>
                    <a:pt x="1260989" y="6686123"/>
                  </a:lnTo>
                  <a:lnTo>
                    <a:pt x="1294410" y="6652159"/>
                  </a:lnTo>
                  <a:lnTo>
                    <a:pt x="1327246" y="6618116"/>
                  </a:lnTo>
                  <a:lnTo>
                    <a:pt x="1361183" y="6571407"/>
                  </a:lnTo>
                  <a:lnTo>
                    <a:pt x="1392850" y="6537207"/>
                  </a:lnTo>
                  <a:lnTo>
                    <a:pt x="1423932" y="6502929"/>
                  </a:lnTo>
                  <a:lnTo>
                    <a:pt x="1454428" y="6468573"/>
                  </a:lnTo>
                  <a:lnTo>
                    <a:pt x="1486026" y="6421551"/>
                  </a:lnTo>
                  <a:lnTo>
                    <a:pt x="1515353" y="6387038"/>
                  </a:lnTo>
                  <a:lnTo>
                    <a:pt x="1544096" y="6352447"/>
                  </a:lnTo>
                  <a:lnTo>
                    <a:pt x="1573939" y="6305190"/>
                  </a:lnTo>
                  <a:lnTo>
                    <a:pt x="1601512" y="6270442"/>
                  </a:lnTo>
                  <a:lnTo>
                    <a:pt x="1630185" y="6223028"/>
                  </a:lnTo>
                  <a:lnTo>
                    <a:pt x="1656588" y="6188124"/>
                  </a:lnTo>
                  <a:lnTo>
                    <a:pt x="1684092" y="6140554"/>
                  </a:lnTo>
                  <a:lnTo>
                    <a:pt x="1709326" y="6105493"/>
                  </a:lnTo>
                  <a:lnTo>
                    <a:pt x="1735660" y="6057766"/>
                  </a:lnTo>
                  <a:lnTo>
                    <a:pt x="1759724" y="6022548"/>
                  </a:lnTo>
                  <a:lnTo>
                    <a:pt x="1784888" y="5974664"/>
                  </a:lnTo>
                  <a:lnTo>
                    <a:pt x="1809468" y="5926702"/>
                  </a:lnTo>
                  <a:lnTo>
                    <a:pt x="1831777" y="5891250"/>
                  </a:lnTo>
                  <a:lnTo>
                    <a:pt x="1855187" y="5843131"/>
                  </a:lnTo>
                  <a:lnTo>
                    <a:pt x="1878013" y="5794934"/>
                  </a:lnTo>
                  <a:lnTo>
                    <a:pt x="1898568" y="5759247"/>
                  </a:lnTo>
                  <a:lnTo>
                    <a:pt x="1920223" y="5710893"/>
                  </a:lnTo>
                  <a:lnTo>
                    <a:pt x="1941294" y="5662461"/>
                  </a:lnTo>
                  <a:lnTo>
                    <a:pt x="1961780" y="5613951"/>
                  </a:lnTo>
                  <a:lnTo>
                    <a:pt x="1979996" y="5577950"/>
                  </a:lnTo>
                  <a:lnTo>
                    <a:pt x="1999312" y="5529284"/>
                  </a:lnTo>
                  <a:lnTo>
                    <a:pt x="2018043" y="5480539"/>
                  </a:lnTo>
                  <a:lnTo>
                    <a:pt x="2036190" y="5431715"/>
                  </a:lnTo>
                  <a:lnTo>
                    <a:pt x="2053752" y="5382813"/>
                  </a:lnTo>
                  <a:lnTo>
                    <a:pt x="2070729" y="5333833"/>
                  </a:lnTo>
                  <a:lnTo>
                    <a:pt x="2087121" y="5284775"/>
                  </a:lnTo>
                  <a:lnTo>
                    <a:pt x="2101243" y="5248226"/>
                  </a:lnTo>
                  <a:lnTo>
                    <a:pt x="2116465" y="5199011"/>
                  </a:lnTo>
                  <a:lnTo>
                    <a:pt x="2131103" y="5149718"/>
                  </a:lnTo>
                  <a:lnTo>
                    <a:pt x="2145156" y="5100346"/>
                  </a:lnTo>
                  <a:lnTo>
                    <a:pt x="2158624" y="5050896"/>
                  </a:lnTo>
                  <a:lnTo>
                    <a:pt x="2171507" y="5001368"/>
                  </a:lnTo>
                  <a:lnTo>
                    <a:pt x="2183805" y="4951761"/>
                  </a:lnTo>
                  <a:lnTo>
                    <a:pt x="2195519" y="4902077"/>
                  </a:lnTo>
                  <a:lnTo>
                    <a:pt x="2206648" y="4852313"/>
                  </a:lnTo>
                  <a:lnTo>
                    <a:pt x="2217192" y="4802472"/>
                  </a:lnTo>
                  <a:lnTo>
                    <a:pt x="2227151" y="4752552"/>
                  </a:lnTo>
                  <a:lnTo>
                    <a:pt x="2236525" y="4702554"/>
                  </a:lnTo>
                  <a:lnTo>
                    <a:pt x="2245314" y="4652477"/>
                  </a:lnTo>
                  <a:lnTo>
                    <a:pt x="2253519" y="4602323"/>
                  </a:lnTo>
                  <a:lnTo>
                    <a:pt x="2261139" y="4552090"/>
                  </a:lnTo>
                  <a:lnTo>
                    <a:pt x="2269794" y="4489182"/>
                  </a:lnTo>
                  <a:lnTo>
                    <a:pt x="2274654" y="4451393"/>
                  </a:lnTo>
                  <a:lnTo>
                    <a:pt x="2280611" y="4400937"/>
                  </a:lnTo>
                  <a:lnTo>
                    <a:pt x="2286044" y="4350411"/>
                  </a:lnTo>
                  <a:lnTo>
                    <a:pt x="2290953" y="4299815"/>
                  </a:lnTo>
                  <a:lnTo>
                    <a:pt x="2295337" y="4249148"/>
                  </a:lnTo>
                  <a:lnTo>
                    <a:pt x="2299197" y="4198412"/>
                  </a:lnTo>
                  <a:lnTo>
                    <a:pt x="2300846" y="4160193"/>
                  </a:lnTo>
                  <a:lnTo>
                    <a:pt x="2303656" y="4109315"/>
                  </a:lnTo>
                  <a:lnTo>
                    <a:pt x="2305942" y="4058368"/>
                  </a:lnTo>
                  <a:lnTo>
                    <a:pt x="2307701" y="4007350"/>
                  </a:lnTo>
                  <a:lnTo>
                    <a:pt x="2308936" y="3956262"/>
                  </a:lnTo>
                  <a:lnTo>
                    <a:pt x="2309645" y="3905104"/>
                  </a:lnTo>
                  <a:lnTo>
                    <a:pt x="2309828" y="3853875"/>
                  </a:lnTo>
                  <a:lnTo>
                    <a:pt x="2309486" y="3802575"/>
                  </a:lnTo>
                  <a:lnTo>
                    <a:pt x="2306931" y="3763793"/>
                  </a:lnTo>
                  <a:lnTo>
                    <a:pt x="2305536" y="3712353"/>
                  </a:lnTo>
                  <a:lnTo>
                    <a:pt x="2303615" y="3660842"/>
                  </a:lnTo>
                  <a:lnTo>
                    <a:pt x="2301167" y="3609261"/>
                  </a:lnTo>
                  <a:lnTo>
                    <a:pt x="2298192" y="3557609"/>
                  </a:lnTo>
                  <a:lnTo>
                    <a:pt x="2294690" y="3505887"/>
                  </a:lnTo>
                  <a:lnTo>
                    <a:pt x="2288976" y="3466681"/>
                  </a:lnTo>
                  <a:lnTo>
                    <a:pt x="2284419" y="3414818"/>
                  </a:lnTo>
                  <a:lnTo>
                    <a:pt x="2279336" y="3362884"/>
                  </a:lnTo>
                  <a:lnTo>
                    <a:pt x="2273724" y="3310879"/>
                  </a:lnTo>
                  <a:lnTo>
                    <a:pt x="2267585" y="3258803"/>
                  </a:lnTo>
                  <a:lnTo>
                    <a:pt x="2259233" y="3219245"/>
                  </a:lnTo>
                  <a:lnTo>
                    <a:pt x="2252037" y="3167028"/>
                  </a:lnTo>
                  <a:lnTo>
                    <a:pt x="2244314" y="3114740"/>
                  </a:lnTo>
                  <a:lnTo>
                    <a:pt x="2236062" y="3062381"/>
                  </a:lnTo>
                  <a:lnTo>
                    <a:pt x="2227281" y="3009952"/>
                  </a:lnTo>
                  <a:lnTo>
                    <a:pt x="2216286" y="2970039"/>
                  </a:lnTo>
                  <a:lnTo>
                    <a:pt x="2206447" y="2917469"/>
                  </a:lnTo>
                  <a:lnTo>
                    <a:pt x="2196079" y="2864827"/>
                  </a:lnTo>
                  <a:lnTo>
                    <a:pt x="2183496" y="2824702"/>
                  </a:lnTo>
                  <a:lnTo>
                    <a:pt x="2172069" y="2771918"/>
                  </a:lnTo>
                  <a:lnTo>
                    <a:pt x="2160113" y="2719063"/>
                  </a:lnTo>
                  <a:lnTo>
                    <a:pt x="2145941" y="2678726"/>
                  </a:lnTo>
                  <a:lnTo>
                    <a:pt x="2132924" y="2625729"/>
                  </a:lnTo>
                  <a:lnTo>
                    <a:pt x="2119378" y="2572661"/>
                  </a:lnTo>
                  <a:lnTo>
                    <a:pt x="2103615" y="2532111"/>
                  </a:lnTo>
                  <a:lnTo>
                    <a:pt x="2089007" y="2478901"/>
                  </a:lnTo>
                  <a:lnTo>
                    <a:pt x="2072183" y="2438208"/>
                  </a:lnTo>
                  <a:lnTo>
                    <a:pt x="2056514" y="2384856"/>
                  </a:lnTo>
                  <a:lnTo>
                    <a:pt x="2038628" y="2344021"/>
                  </a:lnTo>
                  <a:lnTo>
                    <a:pt x="2021896" y="2290527"/>
                  </a:lnTo>
                  <a:lnTo>
                    <a:pt x="2002947" y="2249549"/>
                  </a:lnTo>
                  <a:lnTo>
                    <a:pt x="1985152" y="2195913"/>
                  </a:lnTo>
                  <a:lnTo>
                    <a:pt x="1965140" y="2154793"/>
                  </a:lnTo>
                  <a:lnTo>
                    <a:pt x="1946281" y="2101014"/>
                  </a:lnTo>
                  <a:lnTo>
                    <a:pt x="1925205" y="2059752"/>
                  </a:lnTo>
                  <a:lnTo>
                    <a:pt x="1903596" y="2018418"/>
                  </a:lnTo>
                  <a:lnTo>
                    <a:pt x="1883141" y="1964425"/>
                  </a:lnTo>
                  <a:lnTo>
                    <a:pt x="1860467" y="1922949"/>
                  </a:lnTo>
                  <a:lnTo>
                    <a:pt x="1837260" y="1881401"/>
                  </a:lnTo>
                  <a:lnTo>
                    <a:pt x="1815206" y="1827194"/>
                  </a:lnTo>
                  <a:lnTo>
                    <a:pt x="1790933" y="1785504"/>
                  </a:lnTo>
                  <a:lnTo>
                    <a:pt x="1765066" y="1743600"/>
                  </a:lnTo>
                  <a:lnTo>
                    <a:pt x="1741515" y="1689193"/>
                  </a:lnTo>
                  <a:lnTo>
                    <a:pt x="1716907" y="1647457"/>
                  </a:lnTo>
                  <a:lnTo>
                    <a:pt x="1694612" y="1593218"/>
                  </a:lnTo>
                  <a:lnTo>
                    <a:pt x="1671254" y="1551650"/>
                  </a:lnTo>
                  <a:lnTo>
                    <a:pt x="1650203" y="1497578"/>
                  </a:lnTo>
                  <a:lnTo>
                    <a:pt x="1629772" y="1443588"/>
                  </a:lnTo>
                  <a:lnTo>
                    <a:pt x="1608272" y="1402269"/>
                  </a:lnTo>
                  <a:lnTo>
                    <a:pt x="1589071" y="1348445"/>
                  </a:lnTo>
                  <a:lnTo>
                    <a:pt x="1568797" y="1307290"/>
                  </a:lnTo>
                  <a:lnTo>
                    <a:pt x="1550818" y="1253628"/>
                  </a:lnTo>
                  <a:lnTo>
                    <a:pt x="1533447" y="1200049"/>
                  </a:lnTo>
                  <a:lnTo>
                    <a:pt x="1514994" y="1159138"/>
                  </a:lnTo>
                  <a:lnTo>
                    <a:pt x="1498830" y="1105720"/>
                  </a:lnTo>
                  <a:lnTo>
                    <a:pt x="1483266" y="1052382"/>
                  </a:lnTo>
                  <a:lnTo>
                    <a:pt x="1466614" y="1011712"/>
                  </a:lnTo>
                  <a:lnTo>
                    <a:pt x="1452243" y="958534"/>
                  </a:lnTo>
                  <a:lnTo>
                    <a:pt x="1438465" y="905436"/>
                  </a:lnTo>
                  <a:lnTo>
                    <a:pt x="1423591" y="865004"/>
                  </a:lnTo>
                  <a:lnTo>
                    <a:pt x="1410992" y="812063"/>
                  </a:lnTo>
                  <a:lnTo>
                    <a:pt x="1398978" y="759201"/>
                  </a:lnTo>
                  <a:lnTo>
                    <a:pt x="1387548" y="706417"/>
                  </a:lnTo>
                  <a:lnTo>
                    <a:pt x="1375014" y="666298"/>
                  </a:lnTo>
                  <a:lnTo>
                    <a:pt x="1364743" y="613669"/>
                  </a:lnTo>
                  <a:lnTo>
                    <a:pt x="1355049" y="561118"/>
                  </a:lnTo>
                  <a:lnTo>
                    <a:pt x="1345929" y="508643"/>
                  </a:lnTo>
                  <a:lnTo>
                    <a:pt x="1335695" y="468833"/>
                  </a:lnTo>
                  <a:lnTo>
                    <a:pt x="1327716" y="416511"/>
                  </a:lnTo>
                  <a:lnTo>
                    <a:pt x="1320303" y="364264"/>
                  </a:lnTo>
                  <a:lnTo>
                    <a:pt x="1313455" y="312094"/>
                  </a:lnTo>
                  <a:lnTo>
                    <a:pt x="1305484" y="272586"/>
                  </a:lnTo>
                  <a:lnTo>
                    <a:pt x="1299757" y="220566"/>
                  </a:lnTo>
                  <a:lnTo>
                    <a:pt x="1294589" y="168620"/>
                  </a:lnTo>
                  <a:lnTo>
                    <a:pt x="1289975" y="116749"/>
                  </a:lnTo>
                  <a:lnTo>
                    <a:pt x="1285913" y="64952"/>
                  </a:lnTo>
                  <a:lnTo>
                    <a:pt x="1280716" y="25816"/>
                  </a:lnTo>
                  <a:lnTo>
                    <a:pt x="1279300" y="0"/>
                  </a:lnTo>
                  <a:lnTo>
                    <a:pt x="11631947" y="2496"/>
                  </a:lnTo>
                  <a:lnTo>
                    <a:pt x="11635770" y="3007"/>
                  </a:lnTo>
                  <a:lnTo>
                    <a:pt x="11656294" y="44196"/>
                  </a:lnTo>
                  <a:lnTo>
                    <a:pt x="11676084" y="85286"/>
                  </a:lnTo>
                  <a:lnTo>
                    <a:pt x="11695127" y="126276"/>
                  </a:lnTo>
                  <a:lnTo>
                    <a:pt x="11713410" y="167165"/>
                  </a:lnTo>
                  <a:lnTo>
                    <a:pt x="11729234" y="220537"/>
                  </a:lnTo>
                  <a:lnTo>
                    <a:pt x="11745957" y="261217"/>
                  </a:lnTo>
                  <a:lnTo>
                    <a:pt x="11761881" y="301789"/>
                  </a:lnTo>
                  <a:lnTo>
                    <a:pt x="11775307" y="354841"/>
                  </a:lnTo>
                  <a:lnTo>
                    <a:pt x="11789592" y="395194"/>
                  </a:lnTo>
                  <a:lnTo>
                    <a:pt x="11803038" y="435434"/>
                  </a:lnTo>
                  <a:lnTo>
                    <a:pt x="11813947" y="488149"/>
                  </a:lnTo>
                  <a:lnTo>
                    <a:pt x="11826498" y="541083"/>
                  </a:lnTo>
                  <a:lnTo>
                    <a:pt x="11837131" y="593760"/>
                  </a:lnTo>
                  <a:lnTo>
                    <a:pt x="11845912" y="646189"/>
                  </a:lnTo>
                  <a:lnTo>
                    <a:pt x="11852904" y="698379"/>
                  </a:lnTo>
                  <a:lnTo>
                    <a:pt x="11858173" y="750338"/>
                  </a:lnTo>
                  <a:lnTo>
                    <a:pt x="11861784" y="802075"/>
                  </a:lnTo>
                  <a:lnTo>
                    <a:pt x="11863802" y="853599"/>
                  </a:lnTo>
                  <a:lnTo>
                    <a:pt x="11864291" y="904918"/>
                  </a:lnTo>
                  <a:lnTo>
                    <a:pt x="11865001" y="943453"/>
                  </a:lnTo>
                  <a:lnTo>
                    <a:pt x="11862628" y="994389"/>
                  </a:lnTo>
                  <a:lnTo>
                    <a:pt x="11858920" y="1045146"/>
                  </a:lnTo>
                  <a:lnTo>
                    <a:pt x="11855629" y="1083145"/>
                  </a:lnTo>
                  <a:lnTo>
                    <a:pt x="11849447" y="1133571"/>
                  </a:lnTo>
                  <a:lnTo>
                    <a:pt x="11842127" y="1183844"/>
                  </a:lnTo>
                  <a:lnTo>
                    <a:pt x="11835417" y="1221385"/>
                  </a:lnTo>
                  <a:lnTo>
                    <a:pt x="11826012" y="1271379"/>
                  </a:lnTo>
                  <a:lnTo>
                    <a:pt x="11817347" y="1308659"/>
                  </a:lnTo>
                  <a:lnTo>
                    <a:pt x="11806117" y="1358409"/>
                  </a:lnTo>
                  <a:lnTo>
                    <a:pt x="11795758" y="1395462"/>
                  </a:lnTo>
                  <a:lnTo>
                    <a:pt x="11782962" y="1445002"/>
                  </a:lnTo>
                  <a:lnTo>
                    <a:pt x="11769481" y="1494450"/>
                  </a:lnTo>
                  <a:lnTo>
                    <a:pt x="11757065" y="1531227"/>
                  </a:lnTo>
                  <a:lnTo>
                    <a:pt x="11742407" y="1580518"/>
                  </a:lnTo>
                  <a:lnTo>
                    <a:pt x="11728944" y="1617155"/>
                  </a:lnTo>
                  <a:lnTo>
                    <a:pt x="11713370" y="1666323"/>
                  </a:lnTo>
                  <a:lnTo>
                    <a:pt x="11699120" y="1702855"/>
                  </a:lnTo>
                  <a:lnTo>
                    <a:pt x="11682888" y="1751935"/>
                  </a:lnTo>
                  <a:lnTo>
                    <a:pt x="11668110" y="1788396"/>
                  </a:lnTo>
                  <a:lnTo>
                    <a:pt x="11651480" y="1837422"/>
                  </a:lnTo>
                  <a:lnTo>
                    <a:pt x="11636433" y="1873847"/>
                  </a:lnTo>
                  <a:lnTo>
                    <a:pt x="11619664" y="1922855"/>
                  </a:lnTo>
                  <a:lnTo>
                    <a:pt x="11602923" y="1971867"/>
                  </a:lnTo>
                  <a:lnTo>
                    <a:pt x="11587960" y="2008303"/>
                  </a:lnTo>
                  <a:lnTo>
                    <a:pt x="11571470" y="2057349"/>
                  </a:lnTo>
                  <a:lnTo>
                    <a:pt x="11555202" y="2106423"/>
                  </a:lnTo>
                  <a:lnTo>
                    <a:pt x="11539221" y="2155537"/>
                  </a:lnTo>
                  <a:lnTo>
                    <a:pt x="11525278" y="2192110"/>
                  </a:lnTo>
                  <a:lnTo>
                    <a:pt x="11510066" y="2241326"/>
                  </a:lnTo>
                  <a:lnTo>
                    <a:pt x="11495336" y="2290607"/>
                  </a:lnTo>
                  <a:lnTo>
                    <a:pt x="11481153" y="2339961"/>
                  </a:lnTo>
                  <a:lnTo>
                    <a:pt x="11467582" y="2389398"/>
                  </a:lnTo>
                  <a:lnTo>
                    <a:pt x="11454687" y="2438924"/>
                  </a:lnTo>
                  <a:lnTo>
                    <a:pt x="11442927" y="2488603"/>
                  </a:lnTo>
                  <a:lnTo>
                    <a:pt x="11432025" y="2538396"/>
                  </a:lnTo>
                  <a:lnTo>
                    <a:pt x="11421976" y="2588304"/>
                  </a:lnTo>
                  <a:lnTo>
                    <a:pt x="11414463" y="2625738"/>
                  </a:lnTo>
                  <a:lnTo>
                    <a:pt x="11406112" y="2675873"/>
                  </a:lnTo>
                  <a:lnTo>
                    <a:pt x="11398604" y="2726121"/>
                  </a:lnTo>
                  <a:lnTo>
                    <a:pt x="11391936" y="2776482"/>
                  </a:lnTo>
                  <a:lnTo>
                    <a:pt x="11387791" y="2814367"/>
                  </a:lnTo>
                  <a:lnTo>
                    <a:pt x="11382795" y="2864951"/>
                  </a:lnTo>
                  <a:lnTo>
                    <a:pt x="11378628" y="2915647"/>
                  </a:lnTo>
                  <a:lnTo>
                    <a:pt x="11375289" y="2966453"/>
                  </a:lnTo>
                  <a:lnTo>
                    <a:pt x="11374459" y="3004782"/>
                  </a:lnTo>
                  <a:lnTo>
                    <a:pt x="11372763" y="3055808"/>
                  </a:lnTo>
                  <a:lnTo>
                    <a:pt x="11371885" y="3106944"/>
                  </a:lnTo>
                  <a:lnTo>
                    <a:pt x="11373505" y="3145601"/>
                  </a:lnTo>
                  <a:lnTo>
                    <a:pt x="11374251" y="3196955"/>
                  </a:lnTo>
                  <a:lnTo>
                    <a:pt x="11375803" y="3248416"/>
                  </a:lnTo>
                  <a:lnTo>
                    <a:pt x="11379845" y="3287397"/>
                  </a:lnTo>
                  <a:lnTo>
                    <a:pt x="11383002" y="3339074"/>
                  </a:lnTo>
                  <a:lnTo>
                    <a:pt x="11386955" y="3390856"/>
                  </a:lnTo>
                  <a:lnTo>
                    <a:pt x="11393388" y="3430158"/>
                  </a:lnTo>
                  <a:lnTo>
                    <a:pt x="11398925" y="3482153"/>
                  </a:lnTo>
                  <a:lnTo>
                    <a:pt x="11406935" y="3521666"/>
                  </a:lnTo>
                  <a:lnTo>
                    <a:pt x="11414043" y="3573871"/>
                  </a:lnTo>
                  <a:lnTo>
                    <a:pt x="11423617" y="3613593"/>
                  </a:lnTo>
                  <a:lnTo>
                    <a:pt x="11432282" y="3666007"/>
                  </a:lnTo>
                  <a:lnTo>
                    <a:pt x="11443406" y="3705937"/>
                  </a:lnTo>
                  <a:lnTo>
                    <a:pt x="11453615" y="3758557"/>
                  </a:lnTo>
                  <a:lnTo>
                    <a:pt x="11466277" y="3798693"/>
                  </a:lnTo>
                  <a:lnTo>
                    <a:pt x="11478017" y="3851518"/>
                  </a:lnTo>
                  <a:lnTo>
                    <a:pt x="11492202" y="3891858"/>
                  </a:lnTo>
                  <a:lnTo>
                    <a:pt x="11507145" y="3932299"/>
                  </a:lnTo>
                  <a:lnTo>
                    <a:pt x="11521155" y="3985429"/>
                  </a:lnTo>
                  <a:lnTo>
                    <a:pt x="11537601" y="4026071"/>
                  </a:lnTo>
                  <a:lnTo>
                    <a:pt x="11554794" y="4066814"/>
                  </a:lnTo>
                  <a:lnTo>
                    <a:pt x="11572731" y="4107656"/>
                  </a:lnTo>
                  <a:lnTo>
                    <a:pt x="11591408" y="4148597"/>
                  </a:lnTo>
                  <a:lnTo>
                    <a:pt x="11610822" y="4189637"/>
                  </a:lnTo>
                  <a:lnTo>
                    <a:pt x="11630970" y="4230775"/>
                  </a:lnTo>
                  <a:lnTo>
                    <a:pt x="11651847" y="4272011"/>
                  </a:lnTo>
                  <a:lnTo>
                    <a:pt x="11673452" y="4313344"/>
                  </a:lnTo>
                  <a:lnTo>
                    <a:pt x="11695780" y="4354774"/>
                  </a:lnTo>
                  <a:lnTo>
                    <a:pt x="11718829" y="4396300"/>
                  </a:lnTo>
                  <a:lnTo>
                    <a:pt x="11742594" y="4437923"/>
                  </a:lnTo>
                  <a:lnTo>
                    <a:pt x="11767073" y="4479641"/>
                  </a:lnTo>
                  <a:lnTo>
                    <a:pt x="11792262" y="4521454"/>
                  </a:lnTo>
                  <a:lnTo>
                    <a:pt x="11818158" y="4563362"/>
                  </a:lnTo>
                  <a:lnTo>
                    <a:pt x="11846443" y="4592777"/>
                  </a:lnTo>
                  <a:lnTo>
                    <a:pt x="11873743" y="4634872"/>
                  </a:lnTo>
                  <a:lnTo>
                    <a:pt x="11903425" y="4664474"/>
                  </a:lnTo>
                  <a:lnTo>
                    <a:pt x="11932116" y="4706756"/>
                  </a:lnTo>
                  <a:lnTo>
                    <a:pt x="11963182" y="4736543"/>
                  </a:lnTo>
                  <a:lnTo>
                    <a:pt x="11993249" y="4779009"/>
                  </a:lnTo>
                  <a:lnTo>
                    <a:pt x="12025685" y="4808980"/>
                  </a:lnTo>
                  <a:lnTo>
                    <a:pt x="12057116" y="4851629"/>
                  </a:lnTo>
                  <a:lnTo>
                    <a:pt x="12090909" y="4881781"/>
                  </a:lnTo>
                  <a:lnTo>
                    <a:pt x="12125376" y="4912023"/>
                  </a:lnTo>
                  <a:lnTo>
                    <a:pt x="12160514" y="4942355"/>
                  </a:lnTo>
                  <a:lnTo>
                    <a:pt x="12196317" y="4972776"/>
                  </a:lnTo>
                  <a:lnTo>
                    <a:pt x="12232785" y="5003286"/>
                  </a:lnTo>
                  <a:lnTo>
                    <a:pt x="12307697" y="5064571"/>
                  </a:lnTo>
                  <a:lnTo>
                    <a:pt x="12385223" y="5126207"/>
                  </a:lnTo>
                  <a:lnTo>
                    <a:pt x="12426644" y="5144567"/>
                  </a:lnTo>
                  <a:lnTo>
                    <a:pt x="12508040" y="5206720"/>
                  </a:lnTo>
                  <a:lnTo>
                    <a:pt x="12555212" y="5225850"/>
                  </a:lnTo>
                  <a:lnTo>
                    <a:pt x="12643610" y="5288941"/>
                  </a:lnTo>
                  <a:lnTo>
                    <a:pt x="12686521" y="5320314"/>
                  </a:lnTo>
                  <a:lnTo>
                    <a:pt x="12728575" y="5351573"/>
                  </a:lnTo>
                  <a:lnTo>
                    <a:pt x="12769772" y="5382716"/>
                  </a:lnTo>
                  <a:lnTo>
                    <a:pt x="12810112" y="5413745"/>
                  </a:lnTo>
                  <a:lnTo>
                    <a:pt x="12849595" y="5444659"/>
                  </a:lnTo>
                  <a:lnTo>
                    <a:pt x="12886536" y="5488046"/>
                  </a:lnTo>
                  <a:lnTo>
                    <a:pt x="12924307" y="5518730"/>
                  </a:lnTo>
                  <a:lnTo>
                    <a:pt x="12961223" y="5549300"/>
                  </a:lnTo>
                  <a:lnTo>
                    <a:pt x="12995597" y="5592344"/>
                  </a:lnTo>
                  <a:lnTo>
                    <a:pt x="13030801" y="5622685"/>
                  </a:lnTo>
                  <a:lnTo>
                    <a:pt x="13063466" y="5665499"/>
                  </a:lnTo>
                  <a:lnTo>
                    <a:pt x="13096961" y="5695611"/>
                  </a:lnTo>
                  <a:lnTo>
                    <a:pt x="13127917" y="5738196"/>
                  </a:lnTo>
                  <a:lnTo>
                    <a:pt x="13159705" y="5768080"/>
                  </a:lnTo>
                  <a:lnTo>
                    <a:pt x="13188953" y="5810437"/>
                  </a:lnTo>
                  <a:lnTo>
                    <a:pt x="13217348" y="5852679"/>
                  </a:lnTo>
                  <a:lnTo>
                    <a:pt x="13244891" y="5894808"/>
                  </a:lnTo>
                  <a:lnTo>
                    <a:pt x="13273266" y="5924234"/>
                  </a:lnTo>
                  <a:lnTo>
                    <a:pt x="13299104" y="5966134"/>
                  </a:lnTo>
                  <a:lnTo>
                    <a:pt x="13324089" y="6007920"/>
                  </a:lnTo>
                  <a:lnTo>
                    <a:pt x="13348223" y="6049592"/>
                  </a:lnTo>
                  <a:lnTo>
                    <a:pt x="13371506" y="6091150"/>
                  </a:lnTo>
                  <a:lnTo>
                    <a:pt x="13393937" y="6132594"/>
                  </a:lnTo>
                  <a:lnTo>
                    <a:pt x="13408443" y="6160163"/>
                  </a:lnTo>
                  <a:lnTo>
                    <a:pt x="13407823" y="8338352"/>
                  </a:lnTo>
                  <a:lnTo>
                    <a:pt x="13400282" y="8350155"/>
                  </a:lnTo>
                  <a:lnTo>
                    <a:pt x="13378237" y="8398457"/>
                  </a:lnTo>
                  <a:lnTo>
                    <a:pt x="13357055" y="8434060"/>
                  </a:lnTo>
                  <a:lnTo>
                    <a:pt x="13335049" y="8469554"/>
                  </a:lnTo>
                  <a:lnTo>
                    <a:pt x="13310535" y="8517524"/>
                  </a:lnTo>
                  <a:lnTo>
                    <a:pt x="13286885" y="8552797"/>
                  </a:lnTo>
                  <a:lnTo>
                    <a:pt x="13262413" y="8587960"/>
                  </a:lnTo>
                  <a:lnTo>
                    <a:pt x="13237119" y="8623013"/>
                  </a:lnTo>
                  <a:lnTo>
                    <a:pt x="13209318" y="8670544"/>
                  </a:lnTo>
                  <a:lnTo>
                    <a:pt x="13182383" y="8705377"/>
                  </a:lnTo>
                  <a:lnTo>
                    <a:pt x="13154627" y="8740100"/>
                  </a:lnTo>
                  <a:lnTo>
                    <a:pt x="13126051" y="8774714"/>
                  </a:lnTo>
                  <a:lnTo>
                    <a:pt x="13096655" y="8809217"/>
                  </a:lnTo>
                  <a:lnTo>
                    <a:pt x="13066440" y="8843611"/>
                  </a:lnTo>
                  <a:lnTo>
                    <a:pt x="13035407" y="8877896"/>
                  </a:lnTo>
                  <a:lnTo>
                    <a:pt x="13003555" y="8912071"/>
                  </a:lnTo>
                  <a:lnTo>
                    <a:pt x="12970885" y="8946136"/>
                  </a:lnTo>
                  <a:lnTo>
                    <a:pt x="12937397" y="8980091"/>
                  </a:lnTo>
                  <a:lnTo>
                    <a:pt x="12903092" y="9013938"/>
                  </a:lnTo>
                  <a:lnTo>
                    <a:pt x="12867970" y="9047675"/>
                  </a:lnTo>
                  <a:lnTo>
                    <a:pt x="12832032" y="9081302"/>
                  </a:lnTo>
                  <a:lnTo>
                    <a:pt x="12795277" y="9114820"/>
                  </a:lnTo>
                  <a:lnTo>
                    <a:pt x="12759392" y="9135642"/>
                  </a:lnTo>
                  <a:lnTo>
                    <a:pt x="12721007" y="9168941"/>
                  </a:lnTo>
                  <a:lnTo>
                    <a:pt x="12683491" y="9189544"/>
                  </a:lnTo>
                  <a:lnTo>
                    <a:pt x="12643476" y="9222626"/>
                  </a:lnTo>
                  <a:lnTo>
                    <a:pt x="12602647" y="9255599"/>
                  </a:lnTo>
                  <a:lnTo>
                    <a:pt x="12562689" y="9275875"/>
                  </a:lnTo>
                  <a:lnTo>
                    <a:pt x="12521918" y="9296041"/>
                  </a:lnTo>
                  <a:lnTo>
                    <a:pt x="12478648" y="9328687"/>
                  </a:lnTo>
                  <a:lnTo>
                    <a:pt x="12436251" y="9348637"/>
                  </a:lnTo>
                  <a:lnTo>
                    <a:pt x="12393041" y="9368477"/>
                  </a:lnTo>
                  <a:lnTo>
                    <a:pt x="12347335" y="9400796"/>
                  </a:lnTo>
                  <a:lnTo>
                    <a:pt x="12302502" y="9420420"/>
                  </a:lnTo>
                  <a:lnTo>
                    <a:pt x="12256858" y="9439934"/>
                  </a:lnTo>
                  <a:lnTo>
                    <a:pt x="12210403" y="9459340"/>
                  </a:lnTo>
                  <a:lnTo>
                    <a:pt x="12163138" y="9478637"/>
                  </a:lnTo>
                  <a:lnTo>
                    <a:pt x="12115063" y="9497826"/>
                  </a:lnTo>
                  <a:lnTo>
                    <a:pt x="12066178" y="9516907"/>
                  </a:lnTo>
                  <a:lnTo>
                    <a:pt x="12018170" y="9523291"/>
                  </a:lnTo>
                  <a:lnTo>
                    <a:pt x="11916356" y="9560911"/>
                  </a:lnTo>
                  <a:lnTo>
                    <a:pt x="11865922" y="9566970"/>
                  </a:lnTo>
                  <a:lnTo>
                    <a:pt x="11812995" y="9585509"/>
                  </a:lnTo>
                  <a:lnTo>
                    <a:pt x="11760946" y="9591353"/>
                  </a:lnTo>
                  <a:lnTo>
                    <a:pt x="11705732" y="9609586"/>
                  </a:lnTo>
                  <a:lnTo>
                    <a:pt x="11653302" y="9615378"/>
                  </a:lnTo>
                  <a:lnTo>
                    <a:pt x="11600275" y="9633904"/>
                  </a:lnTo>
                  <a:lnTo>
                    <a:pt x="11548327" y="9652574"/>
                  </a:lnTo>
                  <a:lnTo>
                    <a:pt x="11497448" y="9671388"/>
                  </a:lnTo>
                  <a:lnTo>
                    <a:pt x="11449314" y="9677755"/>
                  </a:lnTo>
                  <a:lnTo>
                    <a:pt x="11400544" y="9696851"/>
                  </a:lnTo>
                  <a:lnTo>
                    <a:pt x="11352814" y="9716086"/>
                  </a:lnTo>
                  <a:lnTo>
                    <a:pt x="11306114" y="9735459"/>
                  </a:lnTo>
                  <a:lnTo>
                    <a:pt x="11260434" y="9754969"/>
                  </a:lnTo>
                  <a:lnTo>
                    <a:pt x="11215765" y="9774614"/>
                  </a:lnTo>
                  <a:lnTo>
                    <a:pt x="11172098" y="9794393"/>
                  </a:lnTo>
                  <a:lnTo>
                    <a:pt x="11129421" y="9814305"/>
                  </a:lnTo>
                  <a:lnTo>
                    <a:pt x="11087726" y="9834348"/>
                  </a:lnTo>
                  <a:lnTo>
                    <a:pt x="11047002" y="9854522"/>
                  </a:lnTo>
                  <a:lnTo>
                    <a:pt x="11005555" y="9887412"/>
                  </a:lnTo>
                  <a:lnTo>
                    <a:pt x="10966746" y="9907841"/>
                  </a:lnTo>
                  <a:lnTo>
                    <a:pt x="10928880" y="9928397"/>
                  </a:lnTo>
                  <a:lnTo>
                    <a:pt x="10890260" y="9961666"/>
                  </a:lnTo>
                  <a:lnTo>
                    <a:pt x="10854250" y="9982470"/>
                  </a:lnTo>
                  <a:lnTo>
                    <a:pt x="10817467" y="10015985"/>
                  </a:lnTo>
                  <a:lnTo>
                    <a:pt x="10783273" y="10037033"/>
                  </a:lnTo>
                  <a:lnTo>
                    <a:pt x="10748288" y="10070788"/>
                  </a:lnTo>
                  <a:lnTo>
                    <a:pt x="10715872" y="10092074"/>
                  </a:lnTo>
                  <a:lnTo>
                    <a:pt x="10682645" y="10126064"/>
                  </a:lnTo>
                  <a:lnTo>
                    <a:pt x="10650283" y="10160171"/>
                  </a:lnTo>
                  <a:lnTo>
                    <a:pt x="10620462" y="10181804"/>
                  </a:lnTo>
                  <a:lnTo>
                    <a:pt x="10589800" y="10216138"/>
                  </a:lnTo>
                  <a:lnTo>
                    <a:pt x="10559974" y="10250584"/>
                  </a:lnTo>
                  <a:lnTo>
                    <a:pt x="10530973" y="10285141"/>
                  </a:lnTo>
                  <a:lnTo>
                    <a:pt x="10529403" y="10284930"/>
                  </a:lnTo>
                  <a:lnTo>
                    <a:pt x="41594" y="10277148"/>
                  </a:lnTo>
                  <a:close/>
                </a:path>
              </a:pathLst>
            </a:custGeom>
            <a:solidFill>
              <a:srgbClr val="F1E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02" y="4"/>
              <a:ext cx="12106318" cy="10286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5670" y="384725"/>
              <a:ext cx="7343774" cy="2447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232" y="3390288"/>
              <a:ext cx="104774" cy="1047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65641" y="505664"/>
              <a:ext cx="1823535" cy="28553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1146" y="712271"/>
              <a:ext cx="3251986" cy="2226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8497108"/>
              <a:ext cx="6008098" cy="17909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40275" y="3438340"/>
              <a:ext cx="1399810" cy="1397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54479" y="8522553"/>
              <a:ext cx="2340423" cy="11945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45696" y="6007350"/>
              <a:ext cx="697087" cy="227301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711439" y="5099842"/>
              <a:ext cx="1903730" cy="767715"/>
            </a:xfrm>
            <a:custGeom>
              <a:avLst/>
              <a:gdLst/>
              <a:ahLst/>
              <a:cxnLst/>
              <a:rect l="l" t="t" r="r" b="b"/>
              <a:pathLst>
                <a:path w="1903730" h="767714">
                  <a:moveTo>
                    <a:pt x="936590" y="767708"/>
                  </a:moveTo>
                  <a:lnTo>
                    <a:pt x="887311" y="767174"/>
                  </a:lnTo>
                  <a:lnTo>
                    <a:pt x="838051" y="765070"/>
                  </a:lnTo>
                  <a:lnTo>
                    <a:pt x="788859" y="761415"/>
                  </a:lnTo>
                  <a:lnTo>
                    <a:pt x="739783" y="756228"/>
                  </a:lnTo>
                  <a:lnTo>
                    <a:pt x="690875" y="749525"/>
                  </a:lnTo>
                  <a:lnTo>
                    <a:pt x="642181" y="741328"/>
                  </a:lnTo>
                  <a:lnTo>
                    <a:pt x="593753" y="731652"/>
                  </a:lnTo>
                  <a:lnTo>
                    <a:pt x="545639" y="720518"/>
                  </a:lnTo>
                  <a:lnTo>
                    <a:pt x="498533" y="708175"/>
                  </a:lnTo>
                  <a:lnTo>
                    <a:pt x="451762" y="694499"/>
                  </a:lnTo>
                  <a:lnTo>
                    <a:pt x="405394" y="679476"/>
                  </a:lnTo>
                  <a:lnTo>
                    <a:pt x="359494" y="663091"/>
                  </a:lnTo>
                  <a:lnTo>
                    <a:pt x="314131" y="645329"/>
                  </a:lnTo>
                  <a:lnTo>
                    <a:pt x="267595" y="625139"/>
                  </a:lnTo>
                  <a:lnTo>
                    <a:pt x="222155" y="602573"/>
                  </a:lnTo>
                  <a:lnTo>
                    <a:pt x="178357" y="577033"/>
                  </a:lnTo>
                  <a:lnTo>
                    <a:pt x="136751" y="547918"/>
                  </a:lnTo>
                  <a:lnTo>
                    <a:pt x="104677" y="520435"/>
                  </a:lnTo>
                  <a:lnTo>
                    <a:pt x="74349" y="488592"/>
                  </a:lnTo>
                  <a:lnTo>
                    <a:pt x="47241" y="453198"/>
                  </a:lnTo>
                  <a:lnTo>
                    <a:pt x="24830" y="415062"/>
                  </a:lnTo>
                  <a:lnTo>
                    <a:pt x="8591" y="374994"/>
                  </a:lnTo>
                  <a:lnTo>
                    <a:pt x="0" y="333803"/>
                  </a:lnTo>
                  <a:lnTo>
                    <a:pt x="531" y="292299"/>
                  </a:lnTo>
                  <a:lnTo>
                    <a:pt x="11660" y="251291"/>
                  </a:lnTo>
                  <a:lnTo>
                    <a:pt x="34863" y="211588"/>
                  </a:lnTo>
                  <a:lnTo>
                    <a:pt x="66065" y="178412"/>
                  </a:lnTo>
                  <a:lnTo>
                    <a:pt x="102523" y="151155"/>
                  </a:lnTo>
                  <a:lnTo>
                    <a:pt x="142406" y="128771"/>
                  </a:lnTo>
                  <a:lnTo>
                    <a:pt x="183885" y="110214"/>
                  </a:lnTo>
                  <a:lnTo>
                    <a:pt x="228295" y="93213"/>
                  </a:lnTo>
                  <a:lnTo>
                    <a:pt x="273460" y="77957"/>
                  </a:lnTo>
                  <a:lnTo>
                    <a:pt x="319183" y="64283"/>
                  </a:lnTo>
                  <a:lnTo>
                    <a:pt x="365265" y="52030"/>
                  </a:lnTo>
                  <a:lnTo>
                    <a:pt x="411510" y="41037"/>
                  </a:lnTo>
                  <a:lnTo>
                    <a:pt x="461567" y="30573"/>
                  </a:lnTo>
                  <a:lnTo>
                    <a:pt x="511827" y="21701"/>
                  </a:lnTo>
                  <a:lnTo>
                    <a:pt x="562263" y="14459"/>
                  </a:lnTo>
                  <a:lnTo>
                    <a:pt x="612848" y="8885"/>
                  </a:lnTo>
                  <a:lnTo>
                    <a:pt x="663555" y="5016"/>
                  </a:lnTo>
                  <a:lnTo>
                    <a:pt x="714358" y="2891"/>
                  </a:lnTo>
                  <a:lnTo>
                    <a:pt x="765229" y="2545"/>
                  </a:lnTo>
                  <a:lnTo>
                    <a:pt x="815654" y="842"/>
                  </a:lnTo>
                  <a:lnTo>
                    <a:pt x="866082" y="0"/>
                  </a:lnTo>
                  <a:lnTo>
                    <a:pt x="916503" y="11"/>
                  </a:lnTo>
                  <a:lnTo>
                    <a:pt x="966910" y="870"/>
                  </a:lnTo>
                  <a:lnTo>
                    <a:pt x="1017292" y="2571"/>
                  </a:lnTo>
                  <a:lnTo>
                    <a:pt x="1067639" y="5108"/>
                  </a:lnTo>
                  <a:lnTo>
                    <a:pt x="1117944" y="8473"/>
                  </a:lnTo>
                  <a:lnTo>
                    <a:pt x="1168196" y="12661"/>
                  </a:lnTo>
                  <a:lnTo>
                    <a:pt x="1218387" y="17666"/>
                  </a:lnTo>
                  <a:lnTo>
                    <a:pt x="1268506" y="23481"/>
                  </a:lnTo>
                  <a:lnTo>
                    <a:pt x="1319200" y="30190"/>
                  </a:lnTo>
                  <a:lnTo>
                    <a:pt x="1369758" y="37736"/>
                  </a:lnTo>
                  <a:lnTo>
                    <a:pt x="1420173" y="46146"/>
                  </a:lnTo>
                  <a:lnTo>
                    <a:pt x="1470438" y="55448"/>
                  </a:lnTo>
                  <a:lnTo>
                    <a:pt x="1520546" y="65666"/>
                  </a:lnTo>
                  <a:lnTo>
                    <a:pt x="1576064" y="78063"/>
                  </a:lnTo>
                  <a:lnTo>
                    <a:pt x="1631234" y="92346"/>
                  </a:lnTo>
                  <a:lnTo>
                    <a:pt x="1685455" y="109682"/>
                  </a:lnTo>
                  <a:lnTo>
                    <a:pt x="1738128" y="131240"/>
                  </a:lnTo>
                  <a:lnTo>
                    <a:pt x="1783494" y="154434"/>
                  </a:lnTo>
                  <a:lnTo>
                    <a:pt x="1827973" y="183500"/>
                  </a:lnTo>
                  <a:lnTo>
                    <a:pt x="1866461" y="219200"/>
                  </a:lnTo>
                  <a:lnTo>
                    <a:pt x="1893860" y="262297"/>
                  </a:lnTo>
                  <a:lnTo>
                    <a:pt x="1903445" y="309763"/>
                  </a:lnTo>
                  <a:lnTo>
                    <a:pt x="1894163" y="354684"/>
                  </a:lnTo>
                  <a:lnTo>
                    <a:pt x="1871085" y="395863"/>
                  </a:lnTo>
                  <a:lnTo>
                    <a:pt x="1839286" y="432100"/>
                  </a:lnTo>
                  <a:lnTo>
                    <a:pt x="1798248" y="468640"/>
                  </a:lnTo>
                  <a:lnTo>
                    <a:pt x="1754546" y="502400"/>
                  </a:lnTo>
                  <a:lnTo>
                    <a:pt x="1709159" y="533920"/>
                  </a:lnTo>
                  <a:lnTo>
                    <a:pt x="1663066" y="563740"/>
                  </a:lnTo>
                  <a:lnTo>
                    <a:pt x="1615445" y="592273"/>
                  </a:lnTo>
                  <a:lnTo>
                    <a:pt x="1566615" y="618543"/>
                  </a:lnTo>
                  <a:lnTo>
                    <a:pt x="1516688" y="642654"/>
                  </a:lnTo>
                  <a:lnTo>
                    <a:pt x="1465779" y="664709"/>
                  </a:lnTo>
                  <a:lnTo>
                    <a:pt x="1419549" y="682659"/>
                  </a:lnTo>
                  <a:lnTo>
                    <a:pt x="1372797" y="698836"/>
                  </a:lnTo>
                  <a:lnTo>
                    <a:pt x="1325570" y="713259"/>
                  </a:lnTo>
                  <a:lnTo>
                    <a:pt x="1277918" y="725946"/>
                  </a:lnTo>
                  <a:lnTo>
                    <a:pt x="1229890" y="736916"/>
                  </a:lnTo>
                  <a:lnTo>
                    <a:pt x="1181535" y="746188"/>
                  </a:lnTo>
                  <a:lnTo>
                    <a:pt x="1132903" y="753779"/>
                  </a:lnTo>
                  <a:lnTo>
                    <a:pt x="1084044" y="759708"/>
                  </a:lnTo>
                  <a:lnTo>
                    <a:pt x="1035005" y="763993"/>
                  </a:lnTo>
                  <a:lnTo>
                    <a:pt x="985837" y="766654"/>
                  </a:lnTo>
                  <a:lnTo>
                    <a:pt x="936590" y="767708"/>
                  </a:lnTo>
                  <a:close/>
                </a:path>
              </a:pathLst>
            </a:custGeom>
            <a:solidFill>
              <a:srgbClr val="D0D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43774" y="5346138"/>
              <a:ext cx="1837055" cy="358775"/>
            </a:xfrm>
            <a:custGeom>
              <a:avLst/>
              <a:gdLst/>
              <a:ahLst/>
              <a:cxnLst/>
              <a:rect l="l" t="t" r="r" b="b"/>
              <a:pathLst>
                <a:path w="1837055" h="358775">
                  <a:moveTo>
                    <a:pt x="929212" y="358779"/>
                  </a:moveTo>
                  <a:lnTo>
                    <a:pt x="878462" y="358319"/>
                  </a:lnTo>
                  <a:lnTo>
                    <a:pt x="827743" y="356832"/>
                  </a:lnTo>
                  <a:lnTo>
                    <a:pt x="777089" y="354366"/>
                  </a:lnTo>
                  <a:lnTo>
                    <a:pt x="726537" y="350968"/>
                  </a:lnTo>
                  <a:lnTo>
                    <a:pt x="676120" y="346685"/>
                  </a:lnTo>
                  <a:lnTo>
                    <a:pt x="625874" y="341564"/>
                  </a:lnTo>
                  <a:lnTo>
                    <a:pt x="573211" y="335587"/>
                  </a:lnTo>
                  <a:lnTo>
                    <a:pt x="520308" y="328968"/>
                  </a:lnTo>
                  <a:lnTo>
                    <a:pt x="467371" y="321352"/>
                  </a:lnTo>
                  <a:lnTo>
                    <a:pt x="414607" y="312383"/>
                  </a:lnTo>
                  <a:lnTo>
                    <a:pt x="362221" y="301705"/>
                  </a:lnTo>
                  <a:lnTo>
                    <a:pt x="310420" y="288960"/>
                  </a:lnTo>
                  <a:lnTo>
                    <a:pt x="259410" y="273793"/>
                  </a:lnTo>
                  <a:lnTo>
                    <a:pt x="209398" y="255848"/>
                  </a:lnTo>
                  <a:lnTo>
                    <a:pt x="163570" y="236633"/>
                  </a:lnTo>
                  <a:lnTo>
                    <a:pt x="118173" y="213947"/>
                  </a:lnTo>
                  <a:lnTo>
                    <a:pt x="75524" y="186797"/>
                  </a:lnTo>
                  <a:lnTo>
                    <a:pt x="37939" y="154190"/>
                  </a:lnTo>
                  <a:lnTo>
                    <a:pt x="13531" y="120729"/>
                  </a:lnTo>
                  <a:lnTo>
                    <a:pt x="0" y="82490"/>
                  </a:lnTo>
                  <a:lnTo>
                    <a:pt x="584" y="42921"/>
                  </a:lnTo>
                  <a:lnTo>
                    <a:pt x="18523" y="5473"/>
                  </a:lnTo>
                  <a:lnTo>
                    <a:pt x="22823" y="0"/>
                  </a:lnTo>
                  <a:lnTo>
                    <a:pt x="31497" y="7103"/>
                  </a:lnTo>
                  <a:lnTo>
                    <a:pt x="27971" y="12785"/>
                  </a:lnTo>
                  <a:lnTo>
                    <a:pt x="14827" y="56430"/>
                  </a:lnTo>
                  <a:lnTo>
                    <a:pt x="25876" y="96594"/>
                  </a:lnTo>
                  <a:lnTo>
                    <a:pt x="53225" y="132133"/>
                  </a:lnTo>
                  <a:lnTo>
                    <a:pt x="88984" y="161906"/>
                  </a:lnTo>
                  <a:lnTo>
                    <a:pt x="125261" y="184771"/>
                  </a:lnTo>
                  <a:lnTo>
                    <a:pt x="174726" y="209592"/>
                  </a:lnTo>
                  <a:lnTo>
                    <a:pt x="225922" y="230151"/>
                  </a:lnTo>
                  <a:lnTo>
                    <a:pt x="278438" y="247192"/>
                  </a:lnTo>
                  <a:lnTo>
                    <a:pt x="331862" y="261456"/>
                  </a:lnTo>
                  <a:lnTo>
                    <a:pt x="380319" y="272528"/>
                  </a:lnTo>
                  <a:lnTo>
                    <a:pt x="429169" y="282245"/>
                  </a:lnTo>
                  <a:lnTo>
                    <a:pt x="478331" y="290718"/>
                  </a:lnTo>
                  <a:lnTo>
                    <a:pt x="527725" y="298061"/>
                  </a:lnTo>
                  <a:lnTo>
                    <a:pt x="577271" y="304385"/>
                  </a:lnTo>
                  <a:lnTo>
                    <a:pt x="626890" y="309804"/>
                  </a:lnTo>
                  <a:lnTo>
                    <a:pt x="676499" y="314428"/>
                  </a:lnTo>
                  <a:lnTo>
                    <a:pt x="726021" y="318371"/>
                  </a:lnTo>
                  <a:lnTo>
                    <a:pt x="775210" y="321568"/>
                  </a:lnTo>
                  <a:lnTo>
                    <a:pt x="824454" y="323876"/>
                  </a:lnTo>
                  <a:lnTo>
                    <a:pt x="873733" y="325256"/>
                  </a:lnTo>
                  <a:lnTo>
                    <a:pt x="923027" y="325670"/>
                  </a:lnTo>
                  <a:lnTo>
                    <a:pt x="972317" y="325078"/>
                  </a:lnTo>
                  <a:lnTo>
                    <a:pt x="1021582" y="323441"/>
                  </a:lnTo>
                  <a:lnTo>
                    <a:pt x="1070801" y="320720"/>
                  </a:lnTo>
                  <a:lnTo>
                    <a:pt x="1119956" y="316875"/>
                  </a:lnTo>
                  <a:lnTo>
                    <a:pt x="1170148" y="311743"/>
                  </a:lnTo>
                  <a:lnTo>
                    <a:pt x="1220184" y="305340"/>
                  </a:lnTo>
                  <a:lnTo>
                    <a:pt x="1270031" y="297594"/>
                  </a:lnTo>
                  <a:lnTo>
                    <a:pt x="1319654" y="288433"/>
                  </a:lnTo>
                  <a:lnTo>
                    <a:pt x="1367239" y="277959"/>
                  </a:lnTo>
                  <a:lnTo>
                    <a:pt x="1414377" y="266046"/>
                  </a:lnTo>
                  <a:lnTo>
                    <a:pt x="1461293" y="253259"/>
                  </a:lnTo>
                  <a:lnTo>
                    <a:pt x="1508208" y="240161"/>
                  </a:lnTo>
                  <a:lnTo>
                    <a:pt x="1555847" y="225591"/>
                  </a:lnTo>
                  <a:lnTo>
                    <a:pt x="1602574" y="208730"/>
                  </a:lnTo>
                  <a:lnTo>
                    <a:pt x="1648487" y="189706"/>
                  </a:lnTo>
                  <a:lnTo>
                    <a:pt x="1693682" y="168651"/>
                  </a:lnTo>
                  <a:lnTo>
                    <a:pt x="1731946" y="147867"/>
                  </a:lnTo>
                  <a:lnTo>
                    <a:pt x="1766361" y="123409"/>
                  </a:lnTo>
                  <a:lnTo>
                    <a:pt x="1795741" y="93537"/>
                  </a:lnTo>
                  <a:lnTo>
                    <a:pt x="1818899" y="56511"/>
                  </a:lnTo>
                  <a:lnTo>
                    <a:pt x="1824053" y="51854"/>
                  </a:lnTo>
                  <a:lnTo>
                    <a:pt x="1830385" y="52531"/>
                  </a:lnTo>
                  <a:lnTo>
                    <a:pt x="1835377" y="57064"/>
                  </a:lnTo>
                  <a:lnTo>
                    <a:pt x="1836515" y="63973"/>
                  </a:lnTo>
                  <a:lnTo>
                    <a:pt x="1816405" y="108502"/>
                  </a:lnTo>
                  <a:lnTo>
                    <a:pt x="1781913" y="143926"/>
                  </a:lnTo>
                  <a:lnTo>
                    <a:pt x="1739657" y="171951"/>
                  </a:lnTo>
                  <a:lnTo>
                    <a:pt x="1696256" y="194282"/>
                  </a:lnTo>
                  <a:lnTo>
                    <a:pt x="1654092" y="214145"/>
                  </a:lnTo>
                  <a:lnTo>
                    <a:pt x="1611173" y="233337"/>
                  </a:lnTo>
                  <a:lnTo>
                    <a:pt x="1567661" y="251425"/>
                  </a:lnTo>
                  <a:lnTo>
                    <a:pt x="1523714" y="267976"/>
                  </a:lnTo>
                  <a:lnTo>
                    <a:pt x="1479493" y="282556"/>
                  </a:lnTo>
                  <a:lnTo>
                    <a:pt x="1430712" y="296510"/>
                  </a:lnTo>
                  <a:lnTo>
                    <a:pt x="1381577" y="308918"/>
                  </a:lnTo>
                  <a:lnTo>
                    <a:pt x="1332124" y="319826"/>
                  </a:lnTo>
                  <a:lnTo>
                    <a:pt x="1282387" y="329282"/>
                  </a:lnTo>
                  <a:lnTo>
                    <a:pt x="1232400" y="337332"/>
                  </a:lnTo>
                  <a:lnTo>
                    <a:pt x="1182200" y="344025"/>
                  </a:lnTo>
                  <a:lnTo>
                    <a:pt x="1131820" y="349407"/>
                  </a:lnTo>
                  <a:lnTo>
                    <a:pt x="1081297" y="353527"/>
                  </a:lnTo>
                  <a:lnTo>
                    <a:pt x="1030664" y="356430"/>
                  </a:lnTo>
                  <a:lnTo>
                    <a:pt x="979958" y="358165"/>
                  </a:lnTo>
                  <a:lnTo>
                    <a:pt x="929212" y="358779"/>
                  </a:lnTo>
                  <a:close/>
                </a:path>
              </a:pathLst>
            </a:custGeom>
            <a:solidFill>
              <a:srgbClr val="20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811367" y="5138219"/>
              <a:ext cx="1709420" cy="671830"/>
            </a:xfrm>
            <a:custGeom>
              <a:avLst/>
              <a:gdLst/>
              <a:ahLst/>
              <a:cxnLst/>
              <a:rect l="l" t="t" r="r" b="b"/>
              <a:pathLst>
                <a:path w="1709419" h="671829">
                  <a:moveTo>
                    <a:pt x="540933" y="671612"/>
                  </a:moveTo>
                  <a:lnTo>
                    <a:pt x="510579" y="670781"/>
                  </a:lnTo>
                  <a:lnTo>
                    <a:pt x="479303" y="663904"/>
                  </a:lnTo>
                  <a:lnTo>
                    <a:pt x="448480" y="653999"/>
                  </a:lnTo>
                  <a:lnTo>
                    <a:pt x="419481" y="644082"/>
                  </a:lnTo>
                  <a:lnTo>
                    <a:pt x="389368" y="634199"/>
                  </a:lnTo>
                  <a:lnTo>
                    <a:pt x="329515" y="613357"/>
                  </a:lnTo>
                  <a:lnTo>
                    <a:pt x="270523" y="590618"/>
                  </a:lnTo>
                  <a:lnTo>
                    <a:pt x="212822" y="565152"/>
                  </a:lnTo>
                  <a:lnTo>
                    <a:pt x="157672" y="537677"/>
                  </a:lnTo>
                  <a:lnTo>
                    <a:pt x="105684" y="506133"/>
                  </a:lnTo>
                  <a:lnTo>
                    <a:pt x="78468" y="482609"/>
                  </a:lnTo>
                  <a:lnTo>
                    <a:pt x="82768" y="474085"/>
                  </a:lnTo>
                  <a:lnTo>
                    <a:pt x="88719" y="476328"/>
                  </a:lnTo>
                  <a:lnTo>
                    <a:pt x="117247" y="488498"/>
                  </a:lnTo>
                  <a:lnTo>
                    <a:pt x="145125" y="502434"/>
                  </a:lnTo>
                  <a:lnTo>
                    <a:pt x="172772" y="516914"/>
                  </a:lnTo>
                  <a:lnTo>
                    <a:pt x="200605" y="530716"/>
                  </a:lnTo>
                  <a:lnTo>
                    <a:pt x="258564" y="555908"/>
                  </a:lnTo>
                  <a:lnTo>
                    <a:pt x="317460" y="578823"/>
                  </a:lnTo>
                  <a:lnTo>
                    <a:pt x="377185" y="600031"/>
                  </a:lnTo>
                  <a:lnTo>
                    <a:pt x="437424" y="619737"/>
                  </a:lnTo>
                  <a:lnTo>
                    <a:pt x="464761" y="627779"/>
                  </a:lnTo>
                  <a:lnTo>
                    <a:pt x="493269" y="636560"/>
                  </a:lnTo>
                  <a:lnTo>
                    <a:pt x="520624" y="647731"/>
                  </a:lnTo>
                  <a:lnTo>
                    <a:pt x="544504" y="662939"/>
                  </a:lnTo>
                  <a:lnTo>
                    <a:pt x="548254" y="666050"/>
                  </a:lnTo>
                  <a:lnTo>
                    <a:pt x="544772" y="671209"/>
                  </a:lnTo>
                  <a:lnTo>
                    <a:pt x="540933" y="671612"/>
                  </a:lnTo>
                  <a:close/>
                </a:path>
                <a:path w="1709419" h="671829">
                  <a:moveTo>
                    <a:pt x="1725" y="187446"/>
                  </a:moveTo>
                  <a:lnTo>
                    <a:pt x="0" y="185577"/>
                  </a:lnTo>
                  <a:lnTo>
                    <a:pt x="1353" y="184530"/>
                  </a:lnTo>
                  <a:lnTo>
                    <a:pt x="39858" y="157114"/>
                  </a:lnTo>
                  <a:lnTo>
                    <a:pt x="80505" y="132703"/>
                  </a:lnTo>
                  <a:lnTo>
                    <a:pt x="122925" y="111074"/>
                  </a:lnTo>
                  <a:lnTo>
                    <a:pt x="166745" y="92008"/>
                  </a:lnTo>
                  <a:lnTo>
                    <a:pt x="211597" y="75282"/>
                  </a:lnTo>
                  <a:lnTo>
                    <a:pt x="257109" y="60675"/>
                  </a:lnTo>
                  <a:lnTo>
                    <a:pt x="302910" y="47966"/>
                  </a:lnTo>
                  <a:lnTo>
                    <a:pt x="348630" y="36934"/>
                  </a:lnTo>
                  <a:lnTo>
                    <a:pt x="397965" y="26775"/>
                  </a:lnTo>
                  <a:lnTo>
                    <a:pt x="447490" y="18424"/>
                  </a:lnTo>
                  <a:lnTo>
                    <a:pt x="497179" y="11773"/>
                  </a:lnTo>
                  <a:lnTo>
                    <a:pt x="547010" y="6713"/>
                  </a:lnTo>
                  <a:lnTo>
                    <a:pt x="596958" y="3136"/>
                  </a:lnTo>
                  <a:lnTo>
                    <a:pt x="646999" y="934"/>
                  </a:lnTo>
                  <a:lnTo>
                    <a:pt x="697110" y="0"/>
                  </a:lnTo>
                  <a:lnTo>
                    <a:pt x="747266" y="223"/>
                  </a:lnTo>
                  <a:lnTo>
                    <a:pt x="797444" y="1497"/>
                  </a:lnTo>
                  <a:lnTo>
                    <a:pt x="847620" y="3713"/>
                  </a:lnTo>
                  <a:lnTo>
                    <a:pt x="897769" y="6762"/>
                  </a:lnTo>
                  <a:lnTo>
                    <a:pt x="947868" y="10538"/>
                  </a:lnTo>
                  <a:lnTo>
                    <a:pt x="997892" y="14931"/>
                  </a:lnTo>
                  <a:lnTo>
                    <a:pt x="1055510" y="20651"/>
                  </a:lnTo>
                  <a:lnTo>
                    <a:pt x="720562" y="20651"/>
                  </a:lnTo>
                  <a:lnTo>
                    <a:pt x="666879" y="21083"/>
                  </a:lnTo>
                  <a:lnTo>
                    <a:pt x="616739" y="22739"/>
                  </a:lnTo>
                  <a:lnTo>
                    <a:pt x="566647" y="25703"/>
                  </a:lnTo>
                  <a:lnTo>
                    <a:pt x="516664" y="30080"/>
                  </a:lnTo>
                  <a:lnTo>
                    <a:pt x="466847" y="35975"/>
                  </a:lnTo>
                  <a:lnTo>
                    <a:pt x="417256" y="43496"/>
                  </a:lnTo>
                  <a:lnTo>
                    <a:pt x="367952" y="52748"/>
                  </a:lnTo>
                  <a:lnTo>
                    <a:pt x="318992" y="63836"/>
                  </a:lnTo>
                  <a:lnTo>
                    <a:pt x="271888" y="76650"/>
                  </a:lnTo>
                  <a:lnTo>
                    <a:pt x="225697" y="91420"/>
                  </a:lnTo>
                  <a:lnTo>
                    <a:pt x="180267" y="107923"/>
                  </a:lnTo>
                  <a:lnTo>
                    <a:pt x="135443" y="125936"/>
                  </a:lnTo>
                  <a:lnTo>
                    <a:pt x="91073" y="145233"/>
                  </a:lnTo>
                  <a:lnTo>
                    <a:pt x="47003" y="165592"/>
                  </a:lnTo>
                  <a:lnTo>
                    <a:pt x="1725" y="187446"/>
                  </a:lnTo>
                  <a:close/>
                </a:path>
                <a:path w="1709419" h="671829">
                  <a:moveTo>
                    <a:pt x="1706834" y="221392"/>
                  </a:moveTo>
                  <a:lnTo>
                    <a:pt x="1704112" y="220121"/>
                  </a:lnTo>
                  <a:lnTo>
                    <a:pt x="1663673" y="199245"/>
                  </a:lnTo>
                  <a:lnTo>
                    <a:pt x="1624241" y="176747"/>
                  </a:lnTo>
                  <a:lnTo>
                    <a:pt x="1584480" y="154775"/>
                  </a:lnTo>
                  <a:lnTo>
                    <a:pt x="1543053" y="135481"/>
                  </a:lnTo>
                  <a:lnTo>
                    <a:pt x="1502425" y="120336"/>
                  </a:lnTo>
                  <a:lnTo>
                    <a:pt x="1461101" y="107242"/>
                  </a:lnTo>
                  <a:lnTo>
                    <a:pt x="1419239" y="95957"/>
                  </a:lnTo>
                  <a:lnTo>
                    <a:pt x="1376995" y="86237"/>
                  </a:lnTo>
                  <a:lnTo>
                    <a:pt x="1329593" y="76890"/>
                  </a:lnTo>
                  <a:lnTo>
                    <a:pt x="1281935" y="68807"/>
                  </a:lnTo>
                  <a:lnTo>
                    <a:pt x="1234083" y="61778"/>
                  </a:lnTo>
                  <a:lnTo>
                    <a:pt x="1186095" y="55593"/>
                  </a:lnTo>
                  <a:lnTo>
                    <a:pt x="1138030" y="50041"/>
                  </a:lnTo>
                  <a:lnTo>
                    <a:pt x="988484" y="34828"/>
                  </a:lnTo>
                  <a:lnTo>
                    <a:pt x="934996" y="30258"/>
                  </a:lnTo>
                  <a:lnTo>
                    <a:pt x="881451" y="26422"/>
                  </a:lnTo>
                  <a:lnTo>
                    <a:pt x="827857" y="23454"/>
                  </a:lnTo>
                  <a:lnTo>
                    <a:pt x="774224" y="21486"/>
                  </a:lnTo>
                  <a:lnTo>
                    <a:pt x="720562" y="20651"/>
                  </a:lnTo>
                  <a:lnTo>
                    <a:pt x="1055510" y="20651"/>
                  </a:lnTo>
                  <a:lnTo>
                    <a:pt x="1192679" y="35946"/>
                  </a:lnTo>
                  <a:lnTo>
                    <a:pt x="1240165" y="42037"/>
                  </a:lnTo>
                  <a:lnTo>
                    <a:pt x="1287530" y="48944"/>
                  </a:lnTo>
                  <a:lnTo>
                    <a:pt x="1334703" y="56936"/>
                  </a:lnTo>
                  <a:lnTo>
                    <a:pt x="1381613" y="66282"/>
                  </a:lnTo>
                  <a:lnTo>
                    <a:pt x="1428192" y="77250"/>
                  </a:lnTo>
                  <a:lnTo>
                    <a:pt x="1465640" y="87551"/>
                  </a:lnTo>
                  <a:lnTo>
                    <a:pt x="1502656" y="99296"/>
                  </a:lnTo>
                  <a:lnTo>
                    <a:pt x="1539135" y="112617"/>
                  </a:lnTo>
                  <a:lnTo>
                    <a:pt x="1574967" y="127645"/>
                  </a:lnTo>
                  <a:lnTo>
                    <a:pt x="1611090" y="144596"/>
                  </a:lnTo>
                  <a:lnTo>
                    <a:pt x="1646597" y="164189"/>
                  </a:lnTo>
                  <a:lnTo>
                    <a:pt x="1679357" y="187612"/>
                  </a:lnTo>
                  <a:lnTo>
                    <a:pt x="1707236" y="216053"/>
                  </a:lnTo>
                  <a:lnTo>
                    <a:pt x="1709066" y="218371"/>
                  </a:lnTo>
                  <a:lnTo>
                    <a:pt x="1706834" y="221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400799" y="266700"/>
            <a:ext cx="6108883" cy="18710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50" spc="-150" dirty="0" err="1">
                <a:solidFill>
                  <a:srgbClr val="C39161"/>
                </a:solidFill>
                <a:latin typeface="Mungil" panose="02000503000000000000" pitchFamily="2" charset="0"/>
              </a:rPr>
              <a:t>Gl</a:t>
            </a:r>
            <a:r>
              <a:rPr lang="en-US" sz="12050" spc="-150" dirty="0" err="1">
                <a:solidFill>
                  <a:srgbClr val="C39161"/>
                </a:solidFill>
                <a:latin typeface="Mungil" panose="02000503000000000000" pitchFamily="2" charset="0"/>
              </a:rPr>
              <a:t>ikolisis</a:t>
            </a:r>
            <a:endParaRPr sz="12050" spc="-150" dirty="0">
              <a:latin typeface="Mungil" panose="02000503000000000000" pitchFamily="2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4370" y="7140238"/>
            <a:ext cx="104775" cy="10477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49384" y="3057548"/>
            <a:ext cx="7764145" cy="493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 marR="5080">
              <a:lnSpc>
                <a:spcPct val="115100"/>
              </a:lnSpc>
              <a:spcBef>
                <a:spcPts val="100"/>
              </a:spcBef>
              <a:tabLst>
                <a:tab pos="457834" algn="l"/>
                <a:tab pos="918844" algn="l"/>
                <a:tab pos="1299210" algn="l"/>
                <a:tab pos="1363980" algn="l"/>
                <a:tab pos="1411605" algn="l"/>
                <a:tab pos="1560830" algn="l"/>
                <a:tab pos="1782445" algn="l"/>
                <a:tab pos="2016125" algn="l"/>
                <a:tab pos="2252980" algn="l"/>
                <a:tab pos="2301875" algn="l"/>
                <a:tab pos="2628900" algn="l"/>
                <a:tab pos="2977515" algn="l"/>
                <a:tab pos="3166745" algn="l"/>
                <a:tab pos="3566160" algn="l"/>
                <a:tab pos="3729354" algn="l"/>
                <a:tab pos="3790315" algn="l"/>
                <a:tab pos="3853179" algn="l"/>
                <a:tab pos="4057650" algn="l"/>
                <a:tab pos="4167504" algn="l"/>
                <a:tab pos="4300855" algn="l"/>
                <a:tab pos="4719955" algn="l"/>
                <a:tab pos="4930140" algn="l"/>
                <a:tab pos="5035550" algn="l"/>
                <a:tab pos="5272405" algn="l"/>
                <a:tab pos="5412105" algn="l"/>
                <a:tab pos="6052185" algn="l"/>
                <a:tab pos="6148705" algn="l"/>
                <a:tab pos="6195060" algn="l"/>
                <a:tab pos="6845300" algn="l"/>
                <a:tab pos="7130415" algn="l"/>
              </a:tabLst>
            </a:pPr>
            <a:r>
              <a:rPr sz="3150" b="1" spc="-135" dirty="0">
                <a:solidFill>
                  <a:srgbClr val="FFFFFF"/>
                </a:solidFill>
                <a:latin typeface="Calibri"/>
                <a:cs typeface="Calibri"/>
              </a:rPr>
              <a:t>merupakan	</a:t>
            </a:r>
            <a:r>
              <a:rPr sz="3150" b="1" spc="-15" dirty="0">
                <a:solidFill>
                  <a:srgbClr val="FFFFFF"/>
                </a:solidFill>
                <a:latin typeface="Calibri"/>
                <a:cs typeface="Calibri"/>
              </a:rPr>
              <a:t>reaksi	</a:t>
            </a:r>
            <a:r>
              <a:rPr sz="3150" b="1" spc="-95" dirty="0">
                <a:solidFill>
                  <a:srgbClr val="FFFFFF"/>
                </a:solidFill>
                <a:latin typeface="Calibri"/>
                <a:cs typeface="Calibri"/>
              </a:rPr>
              <a:t>pelepasan	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energi		</a:t>
            </a:r>
            <a:r>
              <a:rPr sz="3150" b="1" spc="-5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31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b="1" spc="-130" dirty="0">
                <a:solidFill>
                  <a:srgbClr val="FFFFFF"/>
                </a:solidFill>
                <a:latin typeface="Calibri"/>
                <a:cs typeface="Calibri"/>
              </a:rPr>
              <a:t>memecah	</a:t>
            </a:r>
            <a:r>
              <a:rPr sz="3150" b="1" spc="-65" dirty="0">
                <a:solidFill>
                  <a:srgbClr val="FFFFFF"/>
                </a:solidFill>
                <a:latin typeface="Calibri"/>
                <a:cs typeface="Calibri"/>
              </a:rPr>
              <a:t>satu	</a:t>
            </a:r>
            <a:r>
              <a:rPr sz="3150" b="1" spc="-100" dirty="0">
                <a:solidFill>
                  <a:srgbClr val="FFFFFF"/>
                </a:solidFill>
                <a:latin typeface="Calibri"/>
                <a:cs typeface="Calibri"/>
              </a:rPr>
              <a:t>molekul	</a:t>
            </a:r>
            <a:r>
              <a:rPr sz="3150" b="1" spc="-75" dirty="0">
                <a:solidFill>
                  <a:srgbClr val="FFFFFF"/>
                </a:solidFill>
                <a:latin typeface="Calibri"/>
                <a:cs typeface="Calibri"/>
              </a:rPr>
              <a:t>glukosa		</a:t>
            </a:r>
            <a:r>
              <a:rPr sz="3150" b="1" spc="85" dirty="0">
                <a:solidFill>
                  <a:srgbClr val="FFFFFF"/>
                </a:solidFill>
                <a:latin typeface="Calibri"/>
                <a:cs typeface="Calibri"/>
              </a:rPr>
              <a:t>(terdiri	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dari </a:t>
            </a:r>
            <a:r>
              <a:rPr sz="31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b="1" spc="-8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15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150" b="1" spc="-3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150" b="1" spc="-2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			</a:t>
            </a:r>
            <a:r>
              <a:rPr sz="3150" b="1" spc="-1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15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b="1" spc="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150" b="1" spc="-23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150" b="1" spc="-3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150" b="1" spc="-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150" b="1" spc="-6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b="1" spc="4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15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15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b="1" spc="-1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			</a:t>
            </a:r>
            <a:r>
              <a:rPr sz="3150" b="1" spc="-2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150" b="1" spc="-3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150" b="1" spc="-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50" b="1" spc="-3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15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15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b="1" spc="-1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15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b="1" spc="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150" b="1" spc="19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150" b="1" spc="-1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15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			</a:t>
            </a:r>
            <a:r>
              <a:rPr sz="315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15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b="1" spc="-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50" b="1" spc="9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150" b="1" spc="17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15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b="1" spc="19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150" b="1" spc="-125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3150" b="1" spc="-70" dirty="0">
                <a:solidFill>
                  <a:srgbClr val="FFFFFF"/>
                </a:solidFill>
                <a:latin typeface="Calibri"/>
                <a:cs typeface="Calibri"/>
              </a:rPr>
              <a:t>menjadi		</a:t>
            </a:r>
            <a:r>
              <a:rPr sz="3150" b="1" spc="-145" dirty="0">
                <a:solidFill>
                  <a:srgbClr val="FFFFFF"/>
                </a:solidFill>
                <a:latin typeface="Calibri"/>
                <a:cs typeface="Calibri"/>
              </a:rPr>
              <a:t>dua		</a:t>
            </a:r>
            <a:r>
              <a:rPr sz="3150" b="1" spc="-100" dirty="0">
                <a:solidFill>
                  <a:srgbClr val="FFFFFF"/>
                </a:solidFill>
                <a:latin typeface="Calibri"/>
                <a:cs typeface="Calibri"/>
              </a:rPr>
              <a:t>molekul		</a:t>
            </a:r>
            <a:r>
              <a:rPr sz="3150" b="1" spc="-114" dirty="0">
                <a:solidFill>
                  <a:srgbClr val="FFFFFF"/>
                </a:solidFill>
                <a:latin typeface="Calibri"/>
                <a:cs typeface="Calibri"/>
              </a:rPr>
              <a:t>asam	</a:t>
            </a:r>
            <a:r>
              <a:rPr sz="3150" b="1" spc="-35" dirty="0">
                <a:solidFill>
                  <a:srgbClr val="FFFFFF"/>
                </a:solidFill>
                <a:latin typeface="Calibri"/>
                <a:cs typeface="Calibri"/>
              </a:rPr>
              <a:t>piruvat	</a:t>
            </a:r>
            <a:r>
              <a:rPr sz="3150" b="1" spc="85" dirty="0">
                <a:solidFill>
                  <a:srgbClr val="FFFFFF"/>
                </a:solidFill>
                <a:latin typeface="Calibri"/>
                <a:cs typeface="Calibri"/>
              </a:rPr>
              <a:t>(terdiri </a:t>
            </a:r>
            <a:r>
              <a:rPr sz="315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b="1" dirty="0">
                <a:solidFill>
                  <a:srgbClr val="FFFFFF"/>
                </a:solidFill>
                <a:latin typeface="Calibri"/>
                <a:cs typeface="Calibri"/>
              </a:rPr>
              <a:t>dari	</a:t>
            </a:r>
            <a:r>
              <a:rPr sz="3150" b="1" spc="75" dirty="0">
                <a:solidFill>
                  <a:srgbClr val="FFFFFF"/>
                </a:solidFill>
                <a:latin typeface="Calibri"/>
                <a:cs typeface="Calibri"/>
              </a:rPr>
              <a:t>3	</a:t>
            </a:r>
            <a:r>
              <a:rPr sz="3150" b="1" spc="-180" dirty="0">
                <a:solidFill>
                  <a:srgbClr val="FFFFFF"/>
                </a:solidFill>
                <a:latin typeface="Calibri"/>
                <a:cs typeface="Calibri"/>
              </a:rPr>
              <a:t>atom	</a:t>
            </a:r>
            <a:r>
              <a:rPr sz="3150" b="1" spc="-35" dirty="0">
                <a:solidFill>
                  <a:srgbClr val="FFFFFF"/>
                </a:solidFill>
                <a:latin typeface="Calibri"/>
                <a:cs typeface="Calibri"/>
              </a:rPr>
              <a:t>karbon),		</a:t>
            </a:r>
            <a:r>
              <a:rPr sz="3150" b="1" spc="45" dirty="0">
                <a:solidFill>
                  <a:srgbClr val="FFFFFF"/>
                </a:solidFill>
                <a:latin typeface="Calibri"/>
                <a:cs typeface="Calibri"/>
              </a:rPr>
              <a:t>2		</a:t>
            </a:r>
            <a:r>
              <a:rPr sz="3150" b="1" spc="-145" dirty="0">
                <a:solidFill>
                  <a:srgbClr val="FFFFFF"/>
                </a:solidFill>
                <a:latin typeface="Calibri"/>
                <a:cs typeface="Calibri"/>
              </a:rPr>
              <a:t>NADH	</a:t>
            </a:r>
            <a:r>
              <a:rPr sz="3150" b="1" spc="-25" dirty="0">
                <a:solidFill>
                  <a:srgbClr val="FFFFFF"/>
                </a:solidFill>
                <a:latin typeface="Calibri"/>
                <a:cs typeface="Calibri"/>
              </a:rPr>
              <a:t>(Nicotinamide </a:t>
            </a:r>
            <a:r>
              <a:rPr sz="31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b="1" spc="-114" dirty="0">
                <a:solidFill>
                  <a:srgbClr val="FFFFFF"/>
                </a:solidFill>
                <a:latin typeface="Calibri"/>
                <a:cs typeface="Calibri"/>
              </a:rPr>
              <a:t>Adenin		</a:t>
            </a:r>
            <a:r>
              <a:rPr sz="3150" b="1" spc="-55" dirty="0">
                <a:solidFill>
                  <a:srgbClr val="FFFFFF"/>
                </a:solidFill>
                <a:latin typeface="Calibri"/>
                <a:cs typeface="Calibri"/>
              </a:rPr>
              <a:t>Dinucleotide	</a:t>
            </a:r>
            <a:r>
              <a:rPr sz="3150" b="1" spc="225" dirty="0">
                <a:solidFill>
                  <a:srgbClr val="FFFFFF"/>
                </a:solidFill>
                <a:latin typeface="Calibri"/>
                <a:cs typeface="Calibri"/>
              </a:rPr>
              <a:t>H),		</a:t>
            </a:r>
            <a:r>
              <a:rPr sz="3150" b="1" spc="-160" dirty="0">
                <a:solidFill>
                  <a:srgbClr val="FFFFFF"/>
                </a:solidFill>
                <a:latin typeface="Calibri"/>
                <a:cs typeface="Calibri"/>
              </a:rPr>
              <a:t>dan		</a:t>
            </a:r>
            <a:r>
              <a:rPr sz="3150" b="1" spc="45" dirty="0">
                <a:solidFill>
                  <a:srgbClr val="FFFFFF"/>
                </a:solidFill>
                <a:latin typeface="Calibri"/>
                <a:cs typeface="Calibri"/>
              </a:rPr>
              <a:t>2		</a:t>
            </a:r>
            <a:r>
              <a:rPr sz="3150" b="1" spc="-45" dirty="0">
                <a:solidFill>
                  <a:srgbClr val="FFFFFF"/>
                </a:solidFill>
                <a:latin typeface="Calibri"/>
                <a:cs typeface="Calibri"/>
              </a:rPr>
              <a:t>ATP.</a:t>
            </a:r>
            <a:endParaRPr sz="3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Calibri"/>
              <a:cs typeface="Calibri"/>
            </a:endParaRPr>
          </a:p>
          <a:p>
            <a:pPr marL="12700" marR="370205">
              <a:lnSpc>
                <a:spcPct val="115799"/>
              </a:lnSpc>
              <a:tabLst>
                <a:tab pos="1248410" algn="l"/>
                <a:tab pos="1478280" algn="l"/>
                <a:tab pos="1937385" algn="l"/>
                <a:tab pos="2928620" algn="l"/>
                <a:tab pos="3465829" algn="l"/>
                <a:tab pos="4269740" algn="l"/>
                <a:tab pos="5234305" algn="l"/>
                <a:tab pos="6226175" algn="l"/>
              </a:tabLst>
            </a:pPr>
            <a:r>
              <a:rPr sz="34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400" b="1" spc="-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400" b="1" spc="-29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400" b="1" spc="-2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400" b="1" spc="-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t	</a:t>
            </a:r>
            <a:r>
              <a:rPr sz="3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400" b="1" spc="-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400" b="1" spc="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400" b="1" spc="16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3400" b="1" spc="-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400" b="1" spc="-2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400" b="1" spc="2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400" b="1" spc="-2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400" b="1" spc="-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400" b="1" spc="9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400" b="1" spc="1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400" b="1" spc="2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400" b="1" spc="-18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400" b="1" spc="-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400" b="1" spc="1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400" b="1" spc="2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4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400" b="1" spc="2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4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400" b="1" spc="-2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400" b="1" spc="-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400" b="1" spc="-2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400" b="1" spc="-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400" b="1" spc="-25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400" b="1" spc="-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400" b="1" spc="9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400" b="1" spc="2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400" b="1" spc="-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400" b="1" spc="-130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3400" b="1" spc="-100" dirty="0">
                <a:solidFill>
                  <a:srgbClr val="FFFFFF"/>
                </a:solidFill>
                <a:latin typeface="Calibri"/>
                <a:cs typeface="Calibri"/>
              </a:rPr>
              <a:t>dalam	</a:t>
            </a:r>
            <a:r>
              <a:rPr sz="3400" b="1" spc="25" dirty="0">
                <a:solidFill>
                  <a:srgbClr val="FFFFFF"/>
                </a:solidFill>
                <a:latin typeface="Calibri"/>
                <a:cs typeface="Calibri"/>
              </a:rPr>
              <a:t>sel	</a:t>
            </a:r>
            <a:r>
              <a:rPr sz="3400" b="1" spc="-165" dirty="0">
                <a:solidFill>
                  <a:srgbClr val="FFFFFF"/>
                </a:solidFill>
                <a:latin typeface="Calibri"/>
                <a:cs typeface="Calibri"/>
              </a:rPr>
              <a:t>pada	</a:t>
            </a:r>
            <a:r>
              <a:rPr sz="3400" b="1" spc="-60" dirty="0">
                <a:solidFill>
                  <a:srgbClr val="FFFFFF"/>
                </a:solidFill>
                <a:latin typeface="Calibri"/>
                <a:cs typeface="Calibri"/>
              </a:rPr>
              <a:t>bagian	</a:t>
            </a:r>
            <a:r>
              <a:rPr sz="3400" b="1" spc="-80" dirty="0">
                <a:solidFill>
                  <a:srgbClr val="FFFFFF"/>
                </a:solidFill>
                <a:latin typeface="Calibri"/>
                <a:cs typeface="Calibri"/>
              </a:rPr>
              <a:t>sitoplasma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A99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55" y="0"/>
            <a:ext cx="18288635" cy="10297795"/>
            <a:chOff x="-455" y="0"/>
            <a:chExt cx="18288635" cy="10297795"/>
          </a:xfrm>
        </p:grpSpPr>
        <p:sp>
          <p:nvSpPr>
            <p:cNvPr id="4" name="object 4"/>
            <p:cNvSpPr/>
            <p:nvPr/>
          </p:nvSpPr>
          <p:spPr>
            <a:xfrm>
              <a:off x="-455" y="5530"/>
              <a:ext cx="17335500" cy="10292715"/>
            </a:xfrm>
            <a:custGeom>
              <a:avLst/>
              <a:gdLst/>
              <a:ahLst/>
              <a:cxnLst/>
              <a:rect l="l" t="t" r="r" b="b"/>
              <a:pathLst>
                <a:path w="17335500" h="10292715">
                  <a:moveTo>
                    <a:pt x="16656414" y="4147"/>
                  </a:moveTo>
                  <a:lnTo>
                    <a:pt x="16679064" y="43779"/>
                  </a:lnTo>
                  <a:lnTo>
                    <a:pt x="16703559" y="83529"/>
                  </a:lnTo>
                  <a:lnTo>
                    <a:pt x="16727588" y="123249"/>
                  </a:lnTo>
                  <a:lnTo>
                    <a:pt x="16751146" y="162939"/>
                  </a:lnTo>
                  <a:lnTo>
                    <a:pt x="16773416" y="215273"/>
                  </a:lnTo>
                  <a:lnTo>
                    <a:pt x="16796020" y="254902"/>
                  </a:lnTo>
                  <a:lnTo>
                    <a:pt x="16818142" y="294500"/>
                  </a:lnTo>
                  <a:lnTo>
                    <a:pt x="16838962" y="346740"/>
                  </a:lnTo>
                  <a:lnTo>
                    <a:pt x="16860106" y="386276"/>
                  </a:lnTo>
                  <a:lnTo>
                    <a:pt x="16879940" y="438453"/>
                  </a:lnTo>
                  <a:lnTo>
                    <a:pt x="16900089" y="477924"/>
                  </a:lnTo>
                  <a:lnTo>
                    <a:pt x="16919734" y="517363"/>
                  </a:lnTo>
                  <a:lnTo>
                    <a:pt x="16938058" y="569444"/>
                  </a:lnTo>
                  <a:lnTo>
                    <a:pt x="16956684" y="608817"/>
                  </a:lnTo>
                  <a:lnTo>
                    <a:pt x="16973981" y="660832"/>
                  </a:lnTo>
                  <a:lnTo>
                    <a:pt x="16991571" y="700139"/>
                  </a:lnTo>
                  <a:lnTo>
                    <a:pt x="17007825" y="752086"/>
                  </a:lnTo>
                  <a:lnTo>
                    <a:pt x="17023550" y="804000"/>
                  </a:lnTo>
                  <a:lnTo>
                    <a:pt x="17039557" y="843205"/>
                  </a:lnTo>
                  <a:lnTo>
                    <a:pt x="17054214" y="895050"/>
                  </a:lnTo>
                  <a:lnTo>
                    <a:pt x="17069145" y="934187"/>
                  </a:lnTo>
                  <a:lnTo>
                    <a:pt x="17082718" y="985962"/>
                  </a:lnTo>
                  <a:lnTo>
                    <a:pt x="17095742" y="1037703"/>
                  </a:lnTo>
                  <a:lnTo>
                    <a:pt x="17109027" y="1076734"/>
                  </a:lnTo>
                  <a:lnTo>
                    <a:pt x="17120943" y="1128403"/>
                  </a:lnTo>
                  <a:lnTo>
                    <a:pt x="17133111" y="1167362"/>
                  </a:lnTo>
                  <a:lnTo>
                    <a:pt x="17143901" y="1218959"/>
                  </a:lnTo>
                  <a:lnTo>
                    <a:pt x="17154123" y="1270519"/>
                  </a:lnTo>
                  <a:lnTo>
                    <a:pt x="17163771" y="1322043"/>
                  </a:lnTo>
                  <a:lnTo>
                    <a:pt x="17173656" y="1360856"/>
                  </a:lnTo>
                  <a:lnTo>
                    <a:pt x="17182146" y="1412305"/>
                  </a:lnTo>
                  <a:lnTo>
                    <a:pt x="17190052" y="1463717"/>
                  </a:lnTo>
                  <a:lnTo>
                    <a:pt x="17197368" y="1515091"/>
                  </a:lnTo>
                  <a:lnTo>
                    <a:pt x="17204904" y="1553753"/>
                  </a:lnTo>
                  <a:lnTo>
                    <a:pt x="17211029" y="1605050"/>
                  </a:lnTo>
                  <a:lnTo>
                    <a:pt x="17216553" y="1656309"/>
                  </a:lnTo>
                  <a:lnTo>
                    <a:pt x="17221472" y="1707529"/>
                  </a:lnTo>
                  <a:lnTo>
                    <a:pt x="17226594" y="1746036"/>
                  </a:lnTo>
                  <a:lnTo>
                    <a:pt x="17230289" y="1797178"/>
                  </a:lnTo>
                  <a:lnTo>
                    <a:pt x="17233366" y="1848280"/>
                  </a:lnTo>
                  <a:lnTo>
                    <a:pt x="17235821" y="1899342"/>
                  </a:lnTo>
                  <a:lnTo>
                    <a:pt x="17237651" y="1950364"/>
                  </a:lnTo>
                  <a:lnTo>
                    <a:pt x="17239663" y="1988671"/>
                  </a:lnTo>
                  <a:lnTo>
                    <a:pt x="17240228" y="2039612"/>
                  </a:lnTo>
                  <a:lnTo>
                    <a:pt x="17240155" y="2090512"/>
                  </a:lnTo>
                  <a:lnTo>
                    <a:pt x="17239440" y="2141370"/>
                  </a:lnTo>
                  <a:lnTo>
                    <a:pt x="17238078" y="2192187"/>
                  </a:lnTo>
                  <a:lnTo>
                    <a:pt x="17236065" y="2242963"/>
                  </a:lnTo>
                  <a:lnTo>
                    <a:pt x="17234212" y="2281022"/>
                  </a:lnTo>
                  <a:lnTo>
                    <a:pt x="17230886" y="2331713"/>
                  </a:lnTo>
                  <a:lnTo>
                    <a:pt x="17226916" y="2382363"/>
                  </a:lnTo>
                  <a:lnTo>
                    <a:pt x="17222306" y="2432972"/>
                  </a:lnTo>
                  <a:lnTo>
                    <a:pt x="17217070" y="2483540"/>
                  </a:lnTo>
                  <a:lnTo>
                    <a:pt x="17211224" y="2534069"/>
                  </a:lnTo>
                  <a:lnTo>
                    <a:pt x="17204780" y="2584560"/>
                  </a:lnTo>
                  <a:lnTo>
                    <a:pt x="17197754" y="2635014"/>
                  </a:lnTo>
                  <a:lnTo>
                    <a:pt x="17190160" y="2685431"/>
                  </a:lnTo>
                  <a:lnTo>
                    <a:pt x="17182012" y="2735813"/>
                  </a:lnTo>
                  <a:lnTo>
                    <a:pt x="17173324" y="2786160"/>
                  </a:lnTo>
                  <a:lnTo>
                    <a:pt x="17164924" y="2823799"/>
                  </a:lnTo>
                  <a:lnTo>
                    <a:pt x="17155200" y="2874080"/>
                  </a:lnTo>
                  <a:lnTo>
                    <a:pt x="17144979" y="2924328"/>
                  </a:lnTo>
                  <a:lnTo>
                    <a:pt x="17134276" y="2974546"/>
                  </a:lnTo>
                  <a:lnTo>
                    <a:pt x="17123105" y="3024733"/>
                  </a:lnTo>
                  <a:lnTo>
                    <a:pt x="17111480" y="3074892"/>
                  </a:lnTo>
                  <a:lnTo>
                    <a:pt x="17100228" y="3112348"/>
                  </a:lnTo>
                  <a:lnTo>
                    <a:pt x="17087738" y="3162451"/>
                  </a:lnTo>
                  <a:lnTo>
                    <a:pt x="17074837" y="3212528"/>
                  </a:lnTo>
                  <a:lnTo>
                    <a:pt x="17061540" y="3262579"/>
                  </a:lnTo>
                  <a:lnTo>
                    <a:pt x="17047860" y="3312606"/>
                  </a:lnTo>
                  <a:lnTo>
                    <a:pt x="17034626" y="3349935"/>
                  </a:lnTo>
                  <a:lnTo>
                    <a:pt x="17020224" y="3399915"/>
                  </a:lnTo>
                  <a:lnTo>
                    <a:pt x="17005483" y="3449874"/>
                  </a:lnTo>
                  <a:lnTo>
                    <a:pt x="16990417" y="3499811"/>
                  </a:lnTo>
                  <a:lnTo>
                    <a:pt x="16975041" y="3549729"/>
                  </a:lnTo>
                  <a:lnTo>
                    <a:pt x="16960181" y="3586954"/>
                  </a:lnTo>
                  <a:lnTo>
                    <a:pt x="16944225" y="3636835"/>
                  </a:lnTo>
                  <a:lnTo>
                    <a:pt x="16928002" y="3686698"/>
                  </a:lnTo>
                  <a:lnTo>
                    <a:pt x="16911525" y="3736545"/>
                  </a:lnTo>
                  <a:lnTo>
                    <a:pt x="16895622" y="3773703"/>
                  </a:lnTo>
                  <a:lnTo>
                    <a:pt x="16878680" y="3823520"/>
                  </a:lnTo>
                  <a:lnTo>
                    <a:pt x="16861528" y="3873324"/>
                  </a:lnTo>
                  <a:lnTo>
                    <a:pt x="16844180" y="3923115"/>
                  </a:lnTo>
                  <a:lnTo>
                    <a:pt x="16827463" y="3960221"/>
                  </a:lnTo>
                  <a:lnTo>
                    <a:pt x="16809765" y="4009990"/>
                  </a:lnTo>
                  <a:lnTo>
                    <a:pt x="16791913" y="4059749"/>
                  </a:lnTo>
                  <a:lnTo>
                    <a:pt x="16773922" y="4109499"/>
                  </a:lnTo>
                  <a:lnTo>
                    <a:pt x="16756620" y="4146567"/>
                  </a:lnTo>
                  <a:lnTo>
                    <a:pt x="16738393" y="4196302"/>
                  </a:lnTo>
                  <a:lnTo>
                    <a:pt x="16720071" y="4246030"/>
                  </a:lnTo>
                  <a:lnTo>
                    <a:pt x="16701666" y="4295754"/>
                  </a:lnTo>
                  <a:lnTo>
                    <a:pt x="16684007" y="4332799"/>
                  </a:lnTo>
                  <a:lnTo>
                    <a:pt x="16665482" y="4382515"/>
                  </a:lnTo>
                  <a:lnTo>
                    <a:pt x="16628327" y="4481939"/>
                  </a:lnTo>
                  <a:lnTo>
                    <a:pt x="16591945" y="4568687"/>
                  </a:lnTo>
                  <a:lnTo>
                    <a:pt x="16554821" y="4668114"/>
                  </a:lnTo>
                  <a:lnTo>
                    <a:pt x="16537136" y="4705158"/>
                  </a:lnTo>
                  <a:lnTo>
                    <a:pt x="16518698" y="4754879"/>
                  </a:lnTo>
                  <a:lnTo>
                    <a:pt x="16500336" y="4804605"/>
                  </a:lnTo>
                  <a:lnTo>
                    <a:pt x="16482876" y="4841663"/>
                  </a:lnTo>
                  <a:lnTo>
                    <a:pt x="16464707" y="4891402"/>
                  </a:lnTo>
                  <a:lnTo>
                    <a:pt x="16446657" y="4941148"/>
                  </a:lnTo>
                  <a:lnTo>
                    <a:pt x="16428739" y="4990902"/>
                  </a:lnTo>
                  <a:lnTo>
                    <a:pt x="16411781" y="5027993"/>
                  </a:lnTo>
                  <a:lnTo>
                    <a:pt x="16394171" y="5077767"/>
                  </a:lnTo>
                  <a:lnTo>
                    <a:pt x="16376737" y="5127553"/>
                  </a:lnTo>
                  <a:lnTo>
                    <a:pt x="16359492" y="5177351"/>
                  </a:lnTo>
                  <a:lnTo>
                    <a:pt x="16343264" y="5214488"/>
                  </a:lnTo>
                  <a:lnTo>
                    <a:pt x="16326442" y="5264313"/>
                  </a:lnTo>
                  <a:lnTo>
                    <a:pt x="16309852" y="5314153"/>
                  </a:lnTo>
                  <a:lnTo>
                    <a:pt x="16293510" y="5364008"/>
                  </a:lnTo>
                  <a:lnTo>
                    <a:pt x="16277428" y="5413881"/>
                  </a:lnTo>
                  <a:lnTo>
                    <a:pt x="16262436" y="5451097"/>
                  </a:lnTo>
                  <a:lnTo>
                    <a:pt x="16246920" y="5501006"/>
                  </a:lnTo>
                  <a:lnTo>
                    <a:pt x="16231708" y="5550934"/>
                  </a:lnTo>
                  <a:lnTo>
                    <a:pt x="16216815" y="5600883"/>
                  </a:lnTo>
                  <a:lnTo>
                    <a:pt x="16203067" y="5638179"/>
                  </a:lnTo>
                  <a:lnTo>
                    <a:pt x="16188854" y="5688172"/>
                  </a:lnTo>
                  <a:lnTo>
                    <a:pt x="16175002" y="5738187"/>
                  </a:lnTo>
                  <a:lnTo>
                    <a:pt x="16161525" y="5788227"/>
                  </a:lnTo>
                  <a:lnTo>
                    <a:pt x="16148439" y="5838292"/>
                  </a:lnTo>
                  <a:lnTo>
                    <a:pt x="16136570" y="5875708"/>
                  </a:lnTo>
                  <a:lnTo>
                    <a:pt x="16124493" y="5925838"/>
                  </a:lnTo>
                  <a:lnTo>
                    <a:pt x="16112836" y="5975994"/>
                  </a:lnTo>
                  <a:lnTo>
                    <a:pt x="16101606" y="6026178"/>
                  </a:lnTo>
                  <a:lnTo>
                    <a:pt x="16090812" y="6076390"/>
                  </a:lnTo>
                  <a:lnTo>
                    <a:pt x="16080464" y="6126630"/>
                  </a:lnTo>
                  <a:lnTo>
                    <a:pt x="16070569" y="6176900"/>
                  </a:lnTo>
                  <a:lnTo>
                    <a:pt x="16061136" y="6227199"/>
                  </a:lnTo>
                  <a:lnTo>
                    <a:pt x="16052988" y="6264854"/>
                  </a:lnTo>
                  <a:lnTo>
                    <a:pt x="16044506" y="6315215"/>
                  </a:lnTo>
                  <a:lnTo>
                    <a:pt x="16036512" y="6365606"/>
                  </a:lnTo>
                  <a:lnTo>
                    <a:pt x="16029015" y="6416030"/>
                  </a:lnTo>
                  <a:lnTo>
                    <a:pt x="16022023" y="6466485"/>
                  </a:lnTo>
                  <a:lnTo>
                    <a:pt x="16015546" y="6516974"/>
                  </a:lnTo>
                  <a:lnTo>
                    <a:pt x="16009591" y="6567497"/>
                  </a:lnTo>
                  <a:lnTo>
                    <a:pt x="16004168" y="6618053"/>
                  </a:lnTo>
                  <a:lnTo>
                    <a:pt x="15999284" y="6668644"/>
                  </a:lnTo>
                  <a:lnTo>
                    <a:pt x="15994950" y="6719271"/>
                  </a:lnTo>
                  <a:lnTo>
                    <a:pt x="15991173" y="6769933"/>
                  </a:lnTo>
                  <a:lnTo>
                    <a:pt x="15987961" y="6820631"/>
                  </a:lnTo>
                  <a:lnTo>
                    <a:pt x="15985324" y="6871366"/>
                  </a:lnTo>
                  <a:lnTo>
                    <a:pt x="15983271" y="6922139"/>
                  </a:lnTo>
                  <a:lnTo>
                    <a:pt x="15981809" y="6972950"/>
                  </a:lnTo>
                  <a:lnTo>
                    <a:pt x="15980948" y="7023799"/>
                  </a:lnTo>
                  <a:lnTo>
                    <a:pt x="15980696" y="7074687"/>
                  </a:lnTo>
                  <a:lnTo>
                    <a:pt x="15981062" y="7125615"/>
                  </a:lnTo>
                  <a:lnTo>
                    <a:pt x="15982054" y="7176583"/>
                  </a:lnTo>
                  <a:lnTo>
                    <a:pt x="15984495" y="7214918"/>
                  </a:lnTo>
                  <a:lnTo>
                    <a:pt x="15986765" y="7265969"/>
                  </a:lnTo>
                  <a:lnTo>
                    <a:pt x="15989689" y="7317061"/>
                  </a:lnTo>
                  <a:lnTo>
                    <a:pt x="15993273" y="7368195"/>
                  </a:lnTo>
                  <a:lnTo>
                    <a:pt x="15997527" y="7419373"/>
                  </a:lnTo>
                  <a:lnTo>
                    <a:pt x="16002459" y="7470594"/>
                  </a:lnTo>
                  <a:lnTo>
                    <a:pt x="16008078" y="7521859"/>
                  </a:lnTo>
                  <a:lnTo>
                    <a:pt x="16014392" y="7573168"/>
                  </a:lnTo>
                  <a:lnTo>
                    <a:pt x="16021410" y="7624523"/>
                  </a:lnTo>
                  <a:lnTo>
                    <a:pt x="16029955" y="7663250"/>
                  </a:lnTo>
                  <a:lnTo>
                    <a:pt x="16038408" y="7714697"/>
                  </a:lnTo>
                  <a:lnTo>
                    <a:pt x="16047591" y="7766190"/>
                  </a:lnTo>
                  <a:lnTo>
                    <a:pt x="16057512" y="7817732"/>
                  </a:lnTo>
                  <a:lnTo>
                    <a:pt x="16068181" y="7869321"/>
                  </a:lnTo>
                  <a:lnTo>
                    <a:pt x="16080419" y="7908284"/>
                  </a:lnTo>
                  <a:lnTo>
                    <a:pt x="16092609" y="7959971"/>
                  </a:lnTo>
                  <a:lnTo>
                    <a:pt x="16105572" y="8011707"/>
                  </a:lnTo>
                  <a:lnTo>
                    <a:pt x="16119316" y="8063494"/>
                  </a:lnTo>
                  <a:lnTo>
                    <a:pt x="16135517" y="8102712"/>
                  </a:lnTo>
                  <a:lnTo>
                    <a:pt x="16151882" y="8154667"/>
                  </a:lnTo>
                  <a:lnTo>
                    <a:pt x="16169183" y="8206681"/>
                  </a:lnTo>
                  <a:lnTo>
                    <a:pt x="16188191" y="8246079"/>
                  </a:lnTo>
                  <a:lnTo>
                    <a:pt x="16207239" y="8298206"/>
                  </a:lnTo>
                  <a:lnTo>
                    <a:pt x="16227912" y="8337711"/>
                  </a:lnTo>
                  <a:lnTo>
                    <a:pt x="16249354" y="8377266"/>
                  </a:lnTo>
                  <a:lnTo>
                    <a:pt x="16270712" y="8429541"/>
                  </a:lnTo>
                  <a:lnTo>
                    <a:pt x="16293570" y="8469186"/>
                  </a:lnTo>
                  <a:lnTo>
                    <a:pt x="16317074" y="8508872"/>
                  </a:lnTo>
                  <a:lnTo>
                    <a:pt x="16340369" y="8561272"/>
                  </a:lnTo>
                  <a:lnTo>
                    <a:pt x="16365040" y="8601033"/>
                  </a:lnTo>
                  <a:lnTo>
                    <a:pt x="16390231" y="8640828"/>
                  </a:lnTo>
                  <a:lnTo>
                    <a:pt x="16415903" y="8680654"/>
                  </a:lnTo>
                  <a:lnTo>
                    <a:pt x="16442013" y="8720508"/>
                  </a:lnTo>
                  <a:lnTo>
                    <a:pt x="16468520" y="8760387"/>
                  </a:lnTo>
                  <a:lnTo>
                    <a:pt x="16495382" y="8800289"/>
                  </a:lnTo>
                  <a:lnTo>
                    <a:pt x="16522558" y="8840212"/>
                  </a:lnTo>
                  <a:lnTo>
                    <a:pt x="16577686" y="8920106"/>
                  </a:lnTo>
                  <a:lnTo>
                    <a:pt x="16830355" y="9279925"/>
                  </a:lnTo>
                  <a:lnTo>
                    <a:pt x="16885548" y="9359824"/>
                  </a:lnTo>
                  <a:lnTo>
                    <a:pt x="16912765" y="9399749"/>
                  </a:lnTo>
                  <a:lnTo>
                    <a:pt x="16939675" y="9439654"/>
                  </a:lnTo>
                  <a:lnTo>
                    <a:pt x="16966235" y="9479537"/>
                  </a:lnTo>
                  <a:lnTo>
                    <a:pt x="16992404" y="9519394"/>
                  </a:lnTo>
                  <a:lnTo>
                    <a:pt x="17017328" y="9571898"/>
                  </a:lnTo>
                  <a:lnTo>
                    <a:pt x="17042590" y="9611698"/>
                  </a:lnTo>
                  <a:lnTo>
                    <a:pt x="17067338" y="9651464"/>
                  </a:lnTo>
                  <a:lnTo>
                    <a:pt x="17091529" y="9691195"/>
                  </a:lnTo>
                  <a:lnTo>
                    <a:pt x="17115122" y="9730887"/>
                  </a:lnTo>
                  <a:lnTo>
                    <a:pt x="17137261" y="9783212"/>
                  </a:lnTo>
                  <a:lnTo>
                    <a:pt x="17159533" y="9822820"/>
                  </a:lnTo>
                  <a:lnTo>
                    <a:pt x="17180269" y="9875055"/>
                  </a:lnTo>
                  <a:lnTo>
                    <a:pt x="17200331" y="9914521"/>
                  </a:lnTo>
                  <a:lnTo>
                    <a:pt x="17219719" y="9953943"/>
                  </a:lnTo>
                  <a:lnTo>
                    <a:pt x="17237612" y="10005996"/>
                  </a:lnTo>
                  <a:lnTo>
                    <a:pt x="17255627" y="10045330"/>
                  </a:lnTo>
                  <a:lnTo>
                    <a:pt x="17272131" y="10097294"/>
                  </a:lnTo>
                  <a:lnTo>
                    <a:pt x="17288741" y="10136538"/>
                  </a:lnTo>
                  <a:lnTo>
                    <a:pt x="17303823" y="10188410"/>
                  </a:lnTo>
                  <a:lnTo>
                    <a:pt x="17318993" y="10227562"/>
                  </a:lnTo>
                  <a:lnTo>
                    <a:pt x="17332617" y="10279341"/>
                  </a:lnTo>
                  <a:lnTo>
                    <a:pt x="17335097" y="10292226"/>
                  </a:lnTo>
                  <a:lnTo>
                    <a:pt x="4475237" y="10281468"/>
                  </a:lnTo>
                  <a:lnTo>
                    <a:pt x="4468368" y="10281027"/>
                  </a:lnTo>
                  <a:lnTo>
                    <a:pt x="4445975" y="10228686"/>
                  </a:lnTo>
                  <a:lnTo>
                    <a:pt x="4423121" y="10189041"/>
                  </a:lnTo>
                  <a:lnTo>
                    <a:pt x="4401415" y="10136744"/>
                  </a:lnTo>
                  <a:lnTo>
                    <a:pt x="4379210" y="10097140"/>
                  </a:lnTo>
                  <a:lnTo>
                    <a:pt x="4357301" y="10057556"/>
                  </a:lnTo>
                  <a:lnTo>
                    <a:pt x="4336482" y="10005315"/>
                  </a:lnTo>
                  <a:lnTo>
                    <a:pt x="4315106" y="9965765"/>
                  </a:lnTo>
                  <a:lnTo>
                    <a:pt x="4294781" y="9913557"/>
                  </a:lnTo>
                  <a:lnTo>
                    <a:pt x="4273862" y="9874036"/>
                  </a:lnTo>
                  <a:lnTo>
                    <a:pt x="4253142" y="9834528"/>
                  </a:lnTo>
                  <a:lnTo>
                    <a:pt x="4233415" y="9782358"/>
                  </a:lnTo>
                  <a:lnTo>
                    <a:pt x="4192800" y="9703394"/>
                  </a:lnTo>
                  <a:lnTo>
                    <a:pt x="4170673" y="9651070"/>
                  </a:lnTo>
                  <a:lnTo>
                    <a:pt x="4147999" y="9598711"/>
                  </a:lnTo>
                  <a:lnTo>
                    <a:pt x="4123972" y="9558990"/>
                  </a:lnTo>
                  <a:lnTo>
                    <a:pt x="4099411" y="9519236"/>
                  </a:lnTo>
                  <a:lnTo>
                    <a:pt x="4075138" y="9466774"/>
                  </a:lnTo>
                  <a:lnTo>
                    <a:pt x="4049534" y="9426952"/>
                  </a:lnTo>
                  <a:lnTo>
                    <a:pt x="4023417" y="9387098"/>
                  </a:lnTo>
                  <a:lnTo>
                    <a:pt x="3996796" y="9347211"/>
                  </a:lnTo>
                  <a:lnTo>
                    <a:pt x="3969678" y="9307293"/>
                  </a:lnTo>
                  <a:lnTo>
                    <a:pt x="3941257" y="9280017"/>
                  </a:lnTo>
                  <a:lnTo>
                    <a:pt x="3913166" y="9240036"/>
                  </a:lnTo>
                  <a:lnTo>
                    <a:pt x="3884599" y="9200024"/>
                  </a:lnTo>
                  <a:lnTo>
                    <a:pt x="3854750" y="9172657"/>
                  </a:lnTo>
                  <a:lnTo>
                    <a:pt x="3825254" y="9132585"/>
                  </a:lnTo>
                  <a:lnTo>
                    <a:pt x="3794489" y="9105159"/>
                  </a:lnTo>
                  <a:lnTo>
                    <a:pt x="3764091" y="9065030"/>
                  </a:lnTo>
                  <a:lnTo>
                    <a:pt x="3700355" y="9010035"/>
                  </a:lnTo>
                  <a:lnTo>
                    <a:pt x="3634916" y="8954932"/>
                  </a:lnTo>
                  <a:lnTo>
                    <a:pt x="3567832" y="8899722"/>
                  </a:lnTo>
                  <a:lnTo>
                    <a:pt x="3533691" y="8872079"/>
                  </a:lnTo>
                  <a:lnTo>
                    <a:pt x="3498347" y="8857085"/>
                  </a:lnTo>
                  <a:lnTo>
                    <a:pt x="3428144" y="8801676"/>
                  </a:lnTo>
                  <a:lnTo>
                    <a:pt x="3391673" y="8786609"/>
                  </a:lnTo>
                  <a:lnTo>
                    <a:pt x="3355654" y="8758845"/>
                  </a:lnTo>
                  <a:lnTo>
                    <a:pt x="3318467" y="8743733"/>
                  </a:lnTo>
                  <a:lnTo>
                    <a:pt x="3281747" y="8715924"/>
                  </a:lnTo>
                  <a:lnTo>
                    <a:pt x="3167137" y="8670391"/>
                  </a:lnTo>
                  <a:lnTo>
                    <a:pt x="3129100" y="8642498"/>
                  </a:lnTo>
                  <a:lnTo>
                    <a:pt x="2970661" y="8581427"/>
                  </a:lnTo>
                  <a:lnTo>
                    <a:pt x="2929514" y="8578786"/>
                  </a:lnTo>
                  <a:lnTo>
                    <a:pt x="2765495" y="8517356"/>
                  </a:lnTo>
                  <a:lnTo>
                    <a:pt x="2723043" y="8514632"/>
                  </a:lnTo>
                  <a:lnTo>
                    <a:pt x="2681163" y="8499219"/>
                  </a:lnTo>
                  <a:lnTo>
                    <a:pt x="2638239" y="8496464"/>
                  </a:lnTo>
                  <a:lnTo>
                    <a:pt x="2595902" y="8481021"/>
                  </a:lnTo>
                  <a:lnTo>
                    <a:pt x="2552533" y="8478238"/>
                  </a:lnTo>
                  <a:lnTo>
                    <a:pt x="2509767" y="8462768"/>
                  </a:lnTo>
                  <a:lnTo>
                    <a:pt x="2465984" y="8459958"/>
                  </a:lnTo>
                  <a:lnTo>
                    <a:pt x="2422817" y="8444462"/>
                  </a:lnTo>
                  <a:lnTo>
                    <a:pt x="2334296" y="8438782"/>
                  </a:lnTo>
                  <a:lnTo>
                    <a:pt x="2290582" y="8423250"/>
                  </a:lnTo>
                  <a:lnTo>
                    <a:pt x="2110865" y="8411718"/>
                  </a:lnTo>
                  <a:lnTo>
                    <a:pt x="2066382" y="8396137"/>
                  </a:lnTo>
                  <a:lnTo>
                    <a:pt x="155" y="8263545"/>
                  </a:lnTo>
                  <a:lnTo>
                    <a:pt x="0" y="4802030"/>
                  </a:lnTo>
                  <a:lnTo>
                    <a:pt x="33458" y="4791451"/>
                  </a:lnTo>
                  <a:lnTo>
                    <a:pt x="80307" y="4794457"/>
                  </a:lnTo>
                  <a:lnTo>
                    <a:pt x="128363" y="4784815"/>
                  </a:lnTo>
                  <a:lnTo>
                    <a:pt x="320934" y="4797173"/>
                  </a:lnTo>
                  <a:lnTo>
                    <a:pt x="354479" y="4786599"/>
                  </a:lnTo>
                  <a:lnTo>
                    <a:pt x="422193" y="4790944"/>
                  </a:lnTo>
                  <a:lnTo>
                    <a:pt x="457905" y="4780510"/>
                  </a:lnTo>
                  <a:lnTo>
                    <a:pt x="493444" y="4782791"/>
                  </a:lnTo>
                  <a:lnTo>
                    <a:pt x="530393" y="4772435"/>
                  </a:lnTo>
                  <a:lnTo>
                    <a:pt x="567086" y="4774790"/>
                  </a:lnTo>
                  <a:lnTo>
                    <a:pt x="643601" y="4754248"/>
                  </a:lnTo>
                  <a:lnTo>
                    <a:pt x="681715" y="4756694"/>
                  </a:lnTo>
                  <a:lnTo>
                    <a:pt x="760699" y="4736310"/>
                  </a:lnTo>
                  <a:lnTo>
                    <a:pt x="799860" y="4738823"/>
                  </a:lnTo>
                  <a:lnTo>
                    <a:pt x="1207425" y="4637716"/>
                  </a:lnTo>
                  <a:lnTo>
                    <a:pt x="1248865" y="4614923"/>
                  </a:lnTo>
                  <a:lnTo>
                    <a:pt x="1329509" y="4594645"/>
                  </a:lnTo>
                  <a:lnTo>
                    <a:pt x="1370257" y="4571808"/>
                  </a:lnTo>
                  <a:lnTo>
                    <a:pt x="1449143" y="4551418"/>
                  </a:lnTo>
                  <a:lnTo>
                    <a:pt x="1488825" y="4528512"/>
                  </a:lnTo>
                  <a:lnTo>
                    <a:pt x="1527256" y="4518252"/>
                  </a:lnTo>
                  <a:lnTo>
                    <a:pt x="1604266" y="4472289"/>
                  </a:lnTo>
                  <a:lnTo>
                    <a:pt x="1641134" y="4461929"/>
                  </a:lnTo>
                  <a:lnTo>
                    <a:pt x="1678213" y="4438856"/>
                  </a:lnTo>
                  <a:lnTo>
                    <a:pt x="1714646" y="4415742"/>
                  </a:lnTo>
                  <a:lnTo>
                    <a:pt x="1749579" y="4405258"/>
                  </a:lnTo>
                  <a:lnTo>
                    <a:pt x="1784598" y="4382053"/>
                  </a:lnTo>
                  <a:lnTo>
                    <a:pt x="1818847" y="4358798"/>
                  </a:lnTo>
                  <a:lnTo>
                    <a:pt x="1852285" y="4335492"/>
                  </a:lnTo>
                  <a:lnTo>
                    <a:pt x="1884871" y="4312130"/>
                  </a:lnTo>
                  <a:lnTo>
                    <a:pt x="1916563" y="4288712"/>
                  </a:lnTo>
                  <a:lnTo>
                    <a:pt x="1947321" y="4265233"/>
                  </a:lnTo>
                  <a:lnTo>
                    <a:pt x="2005864" y="4218086"/>
                  </a:lnTo>
                  <a:lnTo>
                    <a:pt x="2060169" y="4170666"/>
                  </a:lnTo>
                  <a:lnTo>
                    <a:pt x="2086442" y="4134174"/>
                  </a:lnTo>
                  <a:lnTo>
                    <a:pt x="2110718" y="4110279"/>
                  </a:lnTo>
                  <a:lnTo>
                    <a:pt x="2133768" y="4086306"/>
                  </a:lnTo>
                  <a:lnTo>
                    <a:pt x="2156366" y="4049578"/>
                  </a:lnTo>
                  <a:lnTo>
                    <a:pt x="2176842" y="4025440"/>
                  </a:lnTo>
                  <a:lnTo>
                    <a:pt x="2196781" y="3988541"/>
                  </a:lnTo>
                  <a:lnTo>
                    <a:pt x="2214517" y="3964227"/>
                  </a:lnTo>
                  <a:lnTo>
                    <a:pt x="2231633" y="3927147"/>
                  </a:lnTo>
                  <a:lnTo>
                    <a:pt x="2246463" y="3902646"/>
                  </a:lnTo>
                  <a:lnTo>
                    <a:pt x="2260590" y="3865374"/>
                  </a:lnTo>
                  <a:lnTo>
                    <a:pt x="2273160" y="3828003"/>
                  </a:lnTo>
                  <a:lnTo>
                    <a:pt x="2284133" y="3790528"/>
                  </a:lnTo>
                  <a:lnTo>
                    <a:pt x="2292653" y="3765623"/>
                  </a:lnTo>
                  <a:lnTo>
                    <a:pt x="2300305" y="3727935"/>
                  </a:lnTo>
                  <a:lnTo>
                    <a:pt x="2306234" y="3690138"/>
                  </a:lnTo>
                  <a:lnTo>
                    <a:pt x="2310400" y="3652227"/>
                  </a:lnTo>
                  <a:lnTo>
                    <a:pt x="2312760" y="3614200"/>
                  </a:lnTo>
                  <a:lnTo>
                    <a:pt x="2313274" y="3576054"/>
                  </a:lnTo>
                  <a:lnTo>
                    <a:pt x="2311899" y="3537788"/>
                  </a:lnTo>
                  <a:lnTo>
                    <a:pt x="2308595" y="3499397"/>
                  </a:lnTo>
                  <a:lnTo>
                    <a:pt x="2304133" y="3448206"/>
                  </a:lnTo>
                  <a:lnTo>
                    <a:pt x="2296845" y="3409560"/>
                  </a:lnTo>
                  <a:lnTo>
                    <a:pt x="2287503" y="3370783"/>
                  </a:lnTo>
                  <a:lnTo>
                    <a:pt x="2276066" y="3331870"/>
                  </a:lnTo>
                  <a:lnTo>
                    <a:pt x="2263306" y="3280147"/>
                  </a:lnTo>
                  <a:lnTo>
                    <a:pt x="2247554" y="3240958"/>
                  </a:lnTo>
                  <a:lnTo>
                    <a:pt x="2230395" y="3188952"/>
                  </a:lnTo>
                  <a:lnTo>
                    <a:pt x="2210163" y="3149475"/>
                  </a:lnTo>
                  <a:lnTo>
                    <a:pt x="2188441" y="3097177"/>
                  </a:lnTo>
                  <a:lnTo>
                    <a:pt x="2164094" y="3057436"/>
                  </a:lnTo>
                  <a:lnTo>
                    <a:pt x="2140170" y="3004997"/>
                  </a:lnTo>
                  <a:lnTo>
                    <a:pt x="2115108" y="2965210"/>
                  </a:lnTo>
                  <a:lnTo>
                    <a:pt x="2090597" y="2912733"/>
                  </a:lnTo>
                  <a:lnTo>
                    <a:pt x="2013703" y="2793263"/>
                  </a:lnTo>
                  <a:lnTo>
                    <a:pt x="1988792" y="2740760"/>
                  </a:lnTo>
                  <a:lnTo>
                    <a:pt x="1937588" y="2661118"/>
                  </a:lnTo>
                  <a:lnTo>
                    <a:pt x="1912238" y="2621313"/>
                  </a:lnTo>
                  <a:lnTo>
                    <a:pt x="1887142" y="2581524"/>
                  </a:lnTo>
                  <a:lnTo>
                    <a:pt x="1862363" y="2541755"/>
                  </a:lnTo>
                  <a:lnTo>
                    <a:pt x="1837967" y="2502011"/>
                  </a:lnTo>
                  <a:lnTo>
                    <a:pt x="1814017" y="2462296"/>
                  </a:lnTo>
                  <a:lnTo>
                    <a:pt x="1790579" y="2422614"/>
                  </a:lnTo>
                  <a:lnTo>
                    <a:pt x="1767715" y="2382968"/>
                  </a:lnTo>
                  <a:lnTo>
                    <a:pt x="1745492" y="2343364"/>
                  </a:lnTo>
                  <a:lnTo>
                    <a:pt x="1723972" y="2303804"/>
                  </a:lnTo>
                  <a:lnTo>
                    <a:pt x="1703221" y="2264294"/>
                  </a:lnTo>
                  <a:lnTo>
                    <a:pt x="1683302" y="2224838"/>
                  </a:lnTo>
                  <a:lnTo>
                    <a:pt x="1664280" y="2185439"/>
                  </a:lnTo>
                  <a:lnTo>
                    <a:pt x="1646220" y="2146102"/>
                  </a:lnTo>
                  <a:lnTo>
                    <a:pt x="1629186" y="2106830"/>
                  </a:lnTo>
                  <a:lnTo>
                    <a:pt x="1614055" y="2054955"/>
                  </a:lnTo>
                  <a:lnTo>
                    <a:pt x="1599265" y="2015827"/>
                  </a:lnTo>
                  <a:lnTo>
                    <a:pt x="1586507" y="1964104"/>
                  </a:lnTo>
                  <a:lnTo>
                    <a:pt x="1574219" y="1925137"/>
                  </a:lnTo>
                  <a:lnTo>
                    <a:pt x="1564092" y="1873583"/>
                  </a:lnTo>
                  <a:lnTo>
                    <a:pt x="1555376" y="1822119"/>
                  </a:lnTo>
                  <a:lnTo>
                    <a:pt x="1547323" y="1783424"/>
                  </a:lnTo>
                  <a:lnTo>
                    <a:pt x="1541625" y="1732154"/>
                  </a:lnTo>
                  <a:lnTo>
                    <a:pt x="1538344" y="1668312"/>
                  </a:lnTo>
                  <a:lnTo>
                    <a:pt x="1535919" y="1617252"/>
                  </a:lnTo>
                  <a:lnTo>
                    <a:pt x="1535228" y="1566304"/>
                  </a:lnTo>
                  <a:lnTo>
                    <a:pt x="1537147" y="1502796"/>
                  </a:lnTo>
                  <a:lnTo>
                    <a:pt x="1539210" y="1464750"/>
                  </a:lnTo>
                  <a:lnTo>
                    <a:pt x="1543233" y="1414104"/>
                  </a:lnTo>
                  <a:lnTo>
                    <a:pt x="1547576" y="1376204"/>
                  </a:lnTo>
                  <a:lnTo>
                    <a:pt x="1553849" y="1325702"/>
                  </a:lnTo>
                  <a:lnTo>
                    <a:pt x="1560413" y="1287945"/>
                  </a:lnTo>
                  <a:lnTo>
                    <a:pt x="1568880" y="1237584"/>
                  </a:lnTo>
                  <a:lnTo>
                    <a:pt x="1577607" y="1199966"/>
                  </a:lnTo>
                  <a:lnTo>
                    <a:pt x="1588208" y="1149741"/>
                  </a:lnTo>
                  <a:lnTo>
                    <a:pt x="1599042" y="1112258"/>
                  </a:lnTo>
                  <a:lnTo>
                    <a:pt x="1611719" y="1062167"/>
                  </a:lnTo>
                  <a:lnTo>
                    <a:pt x="1624600" y="1024815"/>
                  </a:lnTo>
                  <a:lnTo>
                    <a:pt x="1638483" y="987528"/>
                  </a:lnTo>
                  <a:lnTo>
                    <a:pt x="1654166" y="937630"/>
                  </a:lnTo>
                  <a:lnTo>
                    <a:pt x="1670010" y="900468"/>
                  </a:lnTo>
                  <a:lnTo>
                    <a:pt x="1686812" y="863368"/>
                  </a:lnTo>
                  <a:lnTo>
                    <a:pt x="1705371" y="813655"/>
                  </a:lnTo>
                  <a:lnTo>
                    <a:pt x="1724047" y="776675"/>
                  </a:lnTo>
                  <a:lnTo>
                    <a:pt x="1743637" y="739753"/>
                  </a:lnTo>
                  <a:lnTo>
                    <a:pt x="1764128" y="702890"/>
                  </a:lnTo>
                  <a:lnTo>
                    <a:pt x="1786318" y="653409"/>
                  </a:lnTo>
                  <a:lnTo>
                    <a:pt x="1808567" y="616659"/>
                  </a:lnTo>
                  <a:lnTo>
                    <a:pt x="1831672" y="579963"/>
                  </a:lnTo>
                  <a:lnTo>
                    <a:pt x="1855620" y="543322"/>
                  </a:lnTo>
                  <a:lnTo>
                    <a:pt x="1880396" y="506733"/>
                  </a:lnTo>
                  <a:lnTo>
                    <a:pt x="1905985" y="470197"/>
                  </a:lnTo>
                  <a:lnTo>
                    <a:pt x="1932373" y="433712"/>
                  </a:lnTo>
                  <a:lnTo>
                    <a:pt x="1959546" y="397277"/>
                  </a:lnTo>
                  <a:lnTo>
                    <a:pt x="1987489" y="360892"/>
                  </a:lnTo>
                  <a:lnTo>
                    <a:pt x="2015374" y="337229"/>
                  </a:lnTo>
                  <a:lnTo>
                    <a:pt x="2044813" y="300940"/>
                  </a:lnTo>
                  <a:lnTo>
                    <a:pt x="2054868" y="288859"/>
                  </a:lnTo>
                  <a:lnTo>
                    <a:pt x="6485897" y="573202"/>
                  </a:lnTo>
                  <a:lnTo>
                    <a:pt x="6534432" y="563591"/>
                  </a:lnTo>
                  <a:lnTo>
                    <a:pt x="6725043" y="575823"/>
                  </a:lnTo>
                  <a:lnTo>
                    <a:pt x="6773422" y="566201"/>
                  </a:lnTo>
                  <a:lnTo>
                    <a:pt x="6868420" y="572297"/>
                  </a:lnTo>
                  <a:lnTo>
                    <a:pt x="6916659" y="562667"/>
                  </a:lnTo>
                  <a:lnTo>
                    <a:pt x="6964032" y="565706"/>
                  </a:lnTo>
                  <a:lnTo>
                    <a:pt x="7012159" y="556069"/>
                  </a:lnTo>
                  <a:lnTo>
                    <a:pt x="7059413" y="559101"/>
                  </a:lnTo>
                  <a:lnTo>
                    <a:pt x="7155346" y="539805"/>
                  </a:lnTo>
                  <a:lnTo>
                    <a:pt x="7202393" y="542824"/>
                  </a:lnTo>
                  <a:lnTo>
                    <a:pt x="7297880" y="523499"/>
                  </a:lnTo>
                  <a:lnTo>
                    <a:pt x="7344686" y="526503"/>
                  </a:lnTo>
                  <a:lnTo>
                    <a:pt x="7768863" y="439188"/>
                  </a:lnTo>
                  <a:lnTo>
                    <a:pt x="7816250" y="416776"/>
                  </a:lnTo>
                  <a:lnTo>
                    <a:pt x="7955204" y="387515"/>
                  </a:lnTo>
                  <a:lnTo>
                    <a:pt x="8002067" y="365070"/>
                  </a:lnTo>
                  <a:lnTo>
                    <a:pt x="8047977" y="355290"/>
                  </a:lnTo>
                  <a:lnTo>
                    <a:pt x="8094556" y="332826"/>
                  </a:lnTo>
                  <a:lnTo>
                    <a:pt x="8140174" y="323028"/>
                  </a:lnTo>
                  <a:lnTo>
                    <a:pt x="8186453" y="300545"/>
                  </a:lnTo>
                  <a:lnTo>
                    <a:pt x="8231764" y="290727"/>
                  </a:lnTo>
                  <a:lnTo>
                    <a:pt x="8277730" y="268224"/>
                  </a:lnTo>
                  <a:lnTo>
                    <a:pt x="8322719" y="258385"/>
                  </a:lnTo>
                  <a:lnTo>
                    <a:pt x="8413820" y="213327"/>
                  </a:lnTo>
                  <a:lnTo>
                    <a:pt x="8458298" y="203455"/>
                  </a:lnTo>
                  <a:lnTo>
                    <a:pt x="8770148" y="45301"/>
                  </a:lnTo>
                  <a:lnTo>
                    <a:pt x="8857466" y="0"/>
                  </a:lnTo>
                  <a:lnTo>
                    <a:pt x="8861692" y="271"/>
                  </a:lnTo>
                  <a:lnTo>
                    <a:pt x="16656414" y="4147"/>
                  </a:lnTo>
                  <a:close/>
                </a:path>
                <a:path w="17335500" h="10292715">
                  <a:moveTo>
                    <a:pt x="44696" y="8279130"/>
                  </a:moveTo>
                  <a:lnTo>
                    <a:pt x="1001734" y="8340544"/>
                  </a:lnTo>
                  <a:lnTo>
                    <a:pt x="954424" y="8350234"/>
                  </a:lnTo>
                  <a:lnTo>
                    <a:pt x="55993" y="8292581"/>
                  </a:lnTo>
                  <a:lnTo>
                    <a:pt x="44696" y="8279130"/>
                  </a:lnTo>
                  <a:close/>
                </a:path>
                <a:path w="17335500" h="10292715">
                  <a:moveTo>
                    <a:pt x="155" y="8263545"/>
                  </a:moveTo>
                  <a:lnTo>
                    <a:pt x="1375076" y="8351775"/>
                  </a:lnTo>
                  <a:lnTo>
                    <a:pt x="1327709" y="8361462"/>
                  </a:lnTo>
                  <a:lnTo>
                    <a:pt x="156" y="8276271"/>
                  </a:lnTo>
                  <a:lnTo>
                    <a:pt x="155" y="8263545"/>
                  </a:lnTo>
                  <a:close/>
                </a:path>
                <a:path w="17335500" h="10292715">
                  <a:moveTo>
                    <a:pt x="4574163" y="5110"/>
                  </a:moveTo>
                  <a:lnTo>
                    <a:pt x="4625414" y="21125"/>
                  </a:lnTo>
                  <a:lnTo>
                    <a:pt x="4715112" y="77786"/>
                  </a:lnTo>
                  <a:lnTo>
                    <a:pt x="4760700" y="93437"/>
                  </a:lnTo>
                  <a:lnTo>
                    <a:pt x="4805446" y="121761"/>
                  </a:lnTo>
                  <a:lnTo>
                    <a:pt x="4850991" y="137410"/>
                  </a:lnTo>
                  <a:lnTo>
                    <a:pt x="4895551" y="165721"/>
                  </a:lnTo>
                  <a:lnTo>
                    <a:pt x="4941033" y="181366"/>
                  </a:lnTo>
                  <a:lnTo>
                    <a:pt x="4985805" y="209692"/>
                  </a:lnTo>
                  <a:lnTo>
                    <a:pt x="5077274" y="241013"/>
                  </a:lnTo>
                  <a:lnTo>
                    <a:pt x="5122335" y="269357"/>
                  </a:lnTo>
                  <a:lnTo>
                    <a:pt x="5632003" y="442050"/>
                  </a:lnTo>
                  <a:lnTo>
                    <a:pt x="5679510" y="445099"/>
                  </a:lnTo>
                  <a:lnTo>
                    <a:pt x="5773026" y="476552"/>
                  </a:lnTo>
                  <a:lnTo>
                    <a:pt x="5820654" y="479609"/>
                  </a:lnTo>
                  <a:lnTo>
                    <a:pt x="5867501" y="495341"/>
                  </a:lnTo>
                  <a:lnTo>
                    <a:pt x="5915190" y="498401"/>
                  </a:lnTo>
                  <a:lnTo>
                    <a:pt x="5962091" y="514137"/>
                  </a:lnTo>
                  <a:lnTo>
                    <a:pt x="6057579" y="520265"/>
                  </a:lnTo>
                  <a:lnTo>
                    <a:pt x="6104532" y="536004"/>
                  </a:lnTo>
                  <a:lnTo>
                    <a:pt x="6295662" y="548269"/>
                  </a:lnTo>
                  <a:lnTo>
                    <a:pt x="6342627" y="564009"/>
                  </a:lnTo>
                  <a:lnTo>
                    <a:pt x="2054868" y="288859"/>
                  </a:lnTo>
                  <a:lnTo>
                    <a:pt x="2074978" y="264697"/>
                  </a:lnTo>
                  <a:lnTo>
                    <a:pt x="2105856" y="228500"/>
                  </a:lnTo>
                  <a:lnTo>
                    <a:pt x="2136617" y="205022"/>
                  </a:lnTo>
                  <a:lnTo>
                    <a:pt x="2168875" y="168914"/>
                  </a:lnTo>
                  <a:lnTo>
                    <a:pt x="2200988" y="145522"/>
                  </a:lnTo>
                  <a:lnTo>
                    <a:pt x="2234568" y="109499"/>
                  </a:lnTo>
                  <a:lnTo>
                    <a:pt x="2267974" y="86190"/>
                  </a:lnTo>
                  <a:lnTo>
                    <a:pt x="2302818" y="50248"/>
                  </a:lnTo>
                  <a:lnTo>
                    <a:pt x="2337460" y="27018"/>
                  </a:lnTo>
                  <a:lnTo>
                    <a:pt x="2372697" y="3827"/>
                  </a:lnTo>
                  <a:lnTo>
                    <a:pt x="2374645" y="3952"/>
                  </a:lnTo>
                  <a:lnTo>
                    <a:pt x="4574163" y="5110"/>
                  </a:lnTo>
                  <a:close/>
                </a:path>
              </a:pathLst>
            </a:custGeom>
            <a:solidFill>
              <a:srgbClr val="F1E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152" y="1634957"/>
              <a:ext cx="5267324" cy="7972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072" y="0"/>
              <a:ext cx="17220057" cy="25636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7667" y="6151423"/>
              <a:ext cx="10029576" cy="23057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966" y="6077285"/>
              <a:ext cx="1600876" cy="41042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915870"/>
              <a:ext cx="18287999" cy="63711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81129" y="8483123"/>
              <a:ext cx="107999" cy="107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81129" y="9037520"/>
              <a:ext cx="107999" cy="107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81129" y="9591917"/>
              <a:ext cx="107999" cy="107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66762" y="594661"/>
            <a:ext cx="5302250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50" spc="170" dirty="0">
                <a:solidFill>
                  <a:srgbClr val="835232"/>
                </a:solidFill>
                <a:latin typeface="Lucida Sans Unicode"/>
                <a:cs typeface="Lucida Sans Unicode"/>
              </a:rPr>
              <a:t>Tahapan</a:t>
            </a:r>
            <a:r>
              <a:rPr sz="4650" spc="-370" dirty="0">
                <a:solidFill>
                  <a:srgbClr val="835232"/>
                </a:solidFill>
                <a:latin typeface="Lucida Sans Unicode"/>
                <a:cs typeface="Lucida Sans Unicode"/>
              </a:rPr>
              <a:t> </a:t>
            </a:r>
            <a:r>
              <a:rPr sz="4650" spc="-65" dirty="0">
                <a:solidFill>
                  <a:srgbClr val="835232"/>
                </a:solidFill>
                <a:latin typeface="Lucida Sans Unicode"/>
                <a:cs typeface="Lucida Sans Unicode"/>
              </a:rPr>
              <a:t>Glikolisis</a:t>
            </a:r>
            <a:endParaRPr sz="46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21688" y="1148256"/>
            <a:ext cx="7477759" cy="8695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1860">
              <a:lnSpc>
                <a:spcPct val="100000"/>
              </a:lnSpc>
              <a:spcBef>
                <a:spcPts val="95"/>
              </a:spcBef>
            </a:pPr>
            <a:r>
              <a:rPr sz="4750" spc="565" dirty="0">
                <a:solidFill>
                  <a:srgbClr val="C28158"/>
                </a:solidFill>
                <a:latin typeface="Lucida Sans Unicode"/>
                <a:cs typeface="Lucida Sans Unicode"/>
              </a:rPr>
              <a:t>R</a:t>
            </a:r>
            <a:r>
              <a:rPr sz="4750" spc="-525" dirty="0">
                <a:solidFill>
                  <a:srgbClr val="C28158"/>
                </a:solidFill>
                <a:latin typeface="Lucida Sans Unicode"/>
                <a:cs typeface="Lucida Sans Unicode"/>
              </a:rPr>
              <a:t>e</a:t>
            </a:r>
            <a:r>
              <a:rPr sz="4750" spc="100" dirty="0">
                <a:solidFill>
                  <a:srgbClr val="C28158"/>
                </a:solidFill>
                <a:latin typeface="Lucida Sans Unicode"/>
                <a:cs typeface="Lucida Sans Unicode"/>
              </a:rPr>
              <a:t>a</a:t>
            </a:r>
            <a:r>
              <a:rPr sz="4750" spc="160" dirty="0">
                <a:solidFill>
                  <a:srgbClr val="C28158"/>
                </a:solidFill>
                <a:latin typeface="Lucida Sans Unicode"/>
                <a:cs typeface="Lucida Sans Unicode"/>
              </a:rPr>
              <a:t>k</a:t>
            </a:r>
            <a:r>
              <a:rPr sz="4750" spc="250" dirty="0">
                <a:solidFill>
                  <a:srgbClr val="C28158"/>
                </a:solidFill>
                <a:latin typeface="Lucida Sans Unicode"/>
                <a:cs typeface="Lucida Sans Unicode"/>
              </a:rPr>
              <a:t>s</a:t>
            </a:r>
            <a:r>
              <a:rPr sz="4750" spc="-105" dirty="0">
                <a:solidFill>
                  <a:srgbClr val="C28158"/>
                </a:solidFill>
                <a:latin typeface="Lucida Sans Unicode"/>
                <a:cs typeface="Lucida Sans Unicode"/>
              </a:rPr>
              <a:t>i</a:t>
            </a:r>
            <a:r>
              <a:rPr sz="4750" spc="-320" dirty="0">
                <a:solidFill>
                  <a:srgbClr val="C28158"/>
                </a:solidFill>
                <a:latin typeface="Lucida Sans Unicode"/>
                <a:cs typeface="Lucida Sans Unicode"/>
              </a:rPr>
              <a:t> </a:t>
            </a:r>
            <a:r>
              <a:rPr sz="4750" spc="-70" dirty="0">
                <a:solidFill>
                  <a:srgbClr val="C28158"/>
                </a:solidFill>
                <a:latin typeface="Lucida Sans Unicode"/>
                <a:cs typeface="Lucida Sans Unicode"/>
              </a:rPr>
              <a:t>d</a:t>
            </a:r>
            <a:r>
              <a:rPr sz="4750" spc="100" dirty="0">
                <a:solidFill>
                  <a:srgbClr val="C28158"/>
                </a:solidFill>
                <a:latin typeface="Lucida Sans Unicode"/>
                <a:cs typeface="Lucida Sans Unicode"/>
              </a:rPr>
              <a:t>a</a:t>
            </a:r>
            <a:r>
              <a:rPr sz="4750" spc="-110" dirty="0">
                <a:solidFill>
                  <a:srgbClr val="C28158"/>
                </a:solidFill>
                <a:latin typeface="Lucida Sans Unicode"/>
                <a:cs typeface="Lucida Sans Unicode"/>
              </a:rPr>
              <a:t>l</a:t>
            </a:r>
            <a:r>
              <a:rPr sz="4750" spc="100" dirty="0">
                <a:solidFill>
                  <a:srgbClr val="C28158"/>
                </a:solidFill>
                <a:latin typeface="Lucida Sans Unicode"/>
                <a:cs typeface="Lucida Sans Unicode"/>
              </a:rPr>
              <a:t>a</a:t>
            </a:r>
            <a:r>
              <a:rPr sz="4750" spc="-385" dirty="0">
                <a:solidFill>
                  <a:srgbClr val="C28158"/>
                </a:solidFill>
                <a:latin typeface="Lucida Sans Unicode"/>
                <a:cs typeface="Lucida Sans Unicode"/>
              </a:rPr>
              <a:t>m</a:t>
            </a:r>
            <a:r>
              <a:rPr sz="4750" spc="-320" dirty="0">
                <a:solidFill>
                  <a:srgbClr val="C28158"/>
                </a:solidFill>
                <a:latin typeface="Lucida Sans Unicode"/>
                <a:cs typeface="Lucida Sans Unicode"/>
              </a:rPr>
              <a:t> </a:t>
            </a:r>
            <a:r>
              <a:rPr sz="4750" spc="-155" dirty="0">
                <a:solidFill>
                  <a:srgbClr val="C28158"/>
                </a:solidFill>
                <a:latin typeface="Lucida Sans Unicode"/>
                <a:cs typeface="Lucida Sans Unicode"/>
              </a:rPr>
              <a:t>G</a:t>
            </a:r>
            <a:r>
              <a:rPr sz="4750" spc="-110" dirty="0">
                <a:solidFill>
                  <a:srgbClr val="C28158"/>
                </a:solidFill>
                <a:latin typeface="Lucida Sans Unicode"/>
                <a:cs typeface="Lucida Sans Unicode"/>
              </a:rPr>
              <a:t>li</a:t>
            </a:r>
            <a:r>
              <a:rPr sz="4750" spc="160" dirty="0">
                <a:solidFill>
                  <a:srgbClr val="C28158"/>
                </a:solidFill>
                <a:latin typeface="Lucida Sans Unicode"/>
                <a:cs typeface="Lucida Sans Unicode"/>
              </a:rPr>
              <a:t>k</a:t>
            </a:r>
            <a:r>
              <a:rPr sz="4750" spc="-675" dirty="0">
                <a:solidFill>
                  <a:srgbClr val="C28158"/>
                </a:solidFill>
                <a:latin typeface="Lucida Sans Unicode"/>
                <a:cs typeface="Lucida Sans Unicode"/>
              </a:rPr>
              <a:t>o</a:t>
            </a:r>
            <a:r>
              <a:rPr sz="4750" spc="-110" dirty="0">
                <a:solidFill>
                  <a:srgbClr val="C28158"/>
                </a:solidFill>
                <a:latin typeface="Lucida Sans Unicode"/>
                <a:cs typeface="Lucida Sans Unicode"/>
              </a:rPr>
              <a:t>li</a:t>
            </a:r>
            <a:r>
              <a:rPr sz="4750" spc="250" dirty="0">
                <a:solidFill>
                  <a:srgbClr val="C28158"/>
                </a:solidFill>
                <a:latin typeface="Lucida Sans Unicode"/>
                <a:cs typeface="Lucida Sans Unicode"/>
              </a:rPr>
              <a:t>s</a:t>
            </a:r>
            <a:r>
              <a:rPr sz="4750" spc="-110" dirty="0">
                <a:solidFill>
                  <a:srgbClr val="C28158"/>
                </a:solidFill>
                <a:latin typeface="Lucida Sans Unicode"/>
                <a:cs typeface="Lucida Sans Unicode"/>
              </a:rPr>
              <a:t>i</a:t>
            </a:r>
            <a:r>
              <a:rPr sz="4750" spc="254" dirty="0">
                <a:solidFill>
                  <a:srgbClr val="C28158"/>
                </a:solidFill>
                <a:latin typeface="Lucida Sans Unicode"/>
                <a:cs typeface="Lucida Sans Unicode"/>
              </a:rPr>
              <a:t>s</a:t>
            </a:r>
            <a:endParaRPr sz="4750">
              <a:latin typeface="Lucida Sans Unicode"/>
              <a:cs typeface="Lucida Sans Unicode"/>
            </a:endParaRPr>
          </a:p>
          <a:p>
            <a:pPr marL="12065" marR="197485" algn="ctr">
              <a:lnSpc>
                <a:spcPct val="115199"/>
              </a:lnSpc>
              <a:spcBef>
                <a:spcPts val="5305"/>
              </a:spcBef>
            </a:pPr>
            <a:r>
              <a:rPr sz="3200" spc="-45" dirty="0">
                <a:latin typeface="Trebuchet MS"/>
                <a:cs typeface="Trebuchet MS"/>
              </a:rPr>
              <a:t>Reaksi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Glukosa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dan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80" dirty="0">
                <a:latin typeface="Trebuchet MS"/>
                <a:cs typeface="Trebuchet MS"/>
              </a:rPr>
              <a:t>Fruktosa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1,6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55" dirty="0">
                <a:latin typeface="Trebuchet MS"/>
                <a:cs typeface="Trebuchet MS"/>
              </a:rPr>
              <a:t>difosfat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55" dirty="0">
                <a:latin typeface="Trebuchet MS"/>
                <a:cs typeface="Trebuchet MS"/>
              </a:rPr>
              <a:t>yaitu </a:t>
            </a:r>
            <a:r>
              <a:rPr sz="3200" dirty="0">
                <a:latin typeface="Trebuchet MS"/>
                <a:cs typeface="Trebuchet MS"/>
              </a:rPr>
              <a:t>reaksi </a:t>
            </a:r>
            <a:r>
              <a:rPr sz="3200" spc="-105" dirty="0">
                <a:latin typeface="Trebuchet MS"/>
                <a:cs typeface="Trebuchet MS"/>
              </a:rPr>
              <a:t>endergonik </a:t>
            </a:r>
            <a:r>
              <a:rPr sz="3200" spc="-90" dirty="0">
                <a:latin typeface="Trebuchet MS"/>
                <a:cs typeface="Trebuchet MS"/>
              </a:rPr>
              <a:t>( </a:t>
            </a:r>
            <a:r>
              <a:rPr sz="3200" dirty="0">
                <a:latin typeface="Trebuchet MS"/>
                <a:cs typeface="Trebuchet MS"/>
              </a:rPr>
              <a:t>reaksi </a:t>
            </a:r>
            <a:r>
              <a:rPr sz="3200" spc="30" dirty="0">
                <a:latin typeface="Trebuchet MS"/>
                <a:cs typeface="Trebuchet MS"/>
              </a:rPr>
              <a:t>yang </a:t>
            </a:r>
            <a:r>
              <a:rPr sz="3200" spc="35" dirty="0">
                <a:latin typeface="Trebuchet MS"/>
                <a:cs typeface="Trebuchet MS"/>
              </a:rPr>
              <a:t> </a:t>
            </a:r>
            <a:r>
              <a:rPr sz="3200" spc="-665" dirty="0">
                <a:latin typeface="Trebuchet MS"/>
                <a:cs typeface="Trebuchet MS"/>
              </a:rPr>
              <a:t>m</a:t>
            </a:r>
            <a:r>
              <a:rPr sz="3200" spc="-130" dirty="0">
                <a:latin typeface="Trebuchet MS"/>
                <a:cs typeface="Trebuchet MS"/>
              </a:rPr>
              <a:t>e</a:t>
            </a:r>
            <a:r>
              <a:rPr sz="3200" spc="-665" dirty="0">
                <a:latin typeface="Trebuchet MS"/>
                <a:cs typeface="Trebuchet MS"/>
              </a:rPr>
              <a:t>m</a:t>
            </a:r>
            <a:r>
              <a:rPr sz="3200" spc="-130" dirty="0">
                <a:latin typeface="Trebuchet MS"/>
                <a:cs typeface="Trebuchet MS"/>
              </a:rPr>
              <a:t>e</a:t>
            </a:r>
            <a:r>
              <a:rPr sz="3200" spc="315" dirty="0">
                <a:latin typeface="Trebuchet MS"/>
                <a:cs typeface="Trebuchet MS"/>
              </a:rPr>
              <a:t>r</a:t>
            </a:r>
            <a:r>
              <a:rPr sz="3200" spc="-260" dirty="0">
                <a:latin typeface="Trebuchet MS"/>
                <a:cs typeface="Trebuchet MS"/>
              </a:rPr>
              <a:t>l</a:t>
            </a:r>
            <a:r>
              <a:rPr sz="3200" spc="-175" dirty="0">
                <a:latin typeface="Trebuchet MS"/>
                <a:cs typeface="Trebuchet MS"/>
              </a:rPr>
              <a:t>u</a:t>
            </a:r>
            <a:r>
              <a:rPr sz="3200" spc="-260" dirty="0">
                <a:latin typeface="Trebuchet MS"/>
                <a:cs typeface="Trebuchet MS"/>
              </a:rPr>
              <a:t>k</a:t>
            </a:r>
            <a:r>
              <a:rPr sz="3200" spc="155" dirty="0">
                <a:latin typeface="Trebuchet MS"/>
                <a:cs typeface="Trebuchet MS"/>
              </a:rPr>
              <a:t>a</a:t>
            </a:r>
            <a:r>
              <a:rPr sz="3200" spc="-180" dirty="0">
                <a:latin typeface="Trebuchet MS"/>
                <a:cs typeface="Trebuchet MS"/>
              </a:rPr>
              <a:t>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345" dirty="0">
                <a:latin typeface="Trebuchet MS"/>
                <a:cs typeface="Trebuchet MS"/>
              </a:rPr>
              <a:t>A</a:t>
            </a:r>
            <a:r>
              <a:rPr sz="3200" spc="195" dirty="0">
                <a:latin typeface="Trebuchet MS"/>
                <a:cs typeface="Trebuchet MS"/>
              </a:rPr>
              <a:t>T</a:t>
            </a:r>
            <a:r>
              <a:rPr sz="3200" spc="85" dirty="0">
                <a:latin typeface="Trebuchet MS"/>
                <a:cs typeface="Trebuchet MS"/>
              </a:rPr>
              <a:t>P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)</a:t>
            </a:r>
            <a:endParaRPr sz="3200">
              <a:latin typeface="Trebuchet MS"/>
              <a:cs typeface="Trebuchet MS"/>
            </a:endParaRPr>
          </a:p>
          <a:p>
            <a:pPr marL="256540" marR="441325" algn="ctr">
              <a:lnSpc>
                <a:spcPct val="115100"/>
              </a:lnSpc>
              <a:spcBef>
                <a:spcPts val="1055"/>
              </a:spcBef>
            </a:pPr>
            <a:r>
              <a:rPr sz="3150" spc="40" dirty="0">
                <a:latin typeface="Trebuchet MS"/>
                <a:cs typeface="Trebuchet MS"/>
              </a:rPr>
              <a:t>R</a:t>
            </a:r>
            <a:r>
              <a:rPr sz="3150" spc="-125" dirty="0">
                <a:latin typeface="Trebuchet MS"/>
                <a:cs typeface="Trebuchet MS"/>
              </a:rPr>
              <a:t>e</a:t>
            </a:r>
            <a:r>
              <a:rPr sz="3150" spc="150" dirty="0">
                <a:latin typeface="Trebuchet MS"/>
                <a:cs typeface="Trebuchet MS"/>
              </a:rPr>
              <a:t>a</a:t>
            </a:r>
            <a:r>
              <a:rPr sz="3150" spc="-260" dirty="0">
                <a:latin typeface="Trebuchet MS"/>
                <a:cs typeface="Trebuchet MS"/>
              </a:rPr>
              <a:t>k</a:t>
            </a:r>
            <a:r>
              <a:rPr sz="3150" spc="150" dirty="0">
                <a:latin typeface="Trebuchet MS"/>
                <a:cs typeface="Trebuchet MS"/>
              </a:rPr>
              <a:t>s</a:t>
            </a:r>
            <a:r>
              <a:rPr sz="3150" spc="-225" dirty="0">
                <a:latin typeface="Trebuchet MS"/>
                <a:cs typeface="Trebuchet MS"/>
              </a:rPr>
              <a:t>i</a:t>
            </a:r>
            <a:r>
              <a:rPr sz="3150" spc="-130" dirty="0">
                <a:latin typeface="Trebuchet MS"/>
                <a:cs typeface="Trebuchet MS"/>
              </a:rPr>
              <a:t> </a:t>
            </a:r>
            <a:r>
              <a:rPr sz="3150" spc="55" dirty="0">
                <a:latin typeface="Trebuchet MS"/>
                <a:cs typeface="Trebuchet MS"/>
              </a:rPr>
              <a:t>F</a:t>
            </a:r>
            <a:r>
              <a:rPr sz="3150" spc="305" dirty="0">
                <a:latin typeface="Trebuchet MS"/>
                <a:cs typeface="Trebuchet MS"/>
              </a:rPr>
              <a:t>r</a:t>
            </a:r>
            <a:r>
              <a:rPr sz="3150" spc="-175" dirty="0">
                <a:latin typeface="Trebuchet MS"/>
                <a:cs typeface="Trebuchet MS"/>
              </a:rPr>
              <a:t>u</a:t>
            </a:r>
            <a:r>
              <a:rPr sz="3150" spc="-260" dirty="0">
                <a:latin typeface="Trebuchet MS"/>
                <a:cs typeface="Trebuchet MS"/>
              </a:rPr>
              <a:t>k</a:t>
            </a:r>
            <a:r>
              <a:rPr sz="3150" spc="360" dirty="0">
                <a:latin typeface="Trebuchet MS"/>
                <a:cs typeface="Trebuchet MS"/>
              </a:rPr>
              <a:t>t</a:t>
            </a:r>
            <a:r>
              <a:rPr sz="3150" spc="50" dirty="0">
                <a:latin typeface="Trebuchet MS"/>
                <a:cs typeface="Trebuchet MS"/>
              </a:rPr>
              <a:t>o</a:t>
            </a:r>
            <a:r>
              <a:rPr sz="3150" spc="150" dirty="0">
                <a:latin typeface="Trebuchet MS"/>
                <a:cs typeface="Trebuchet MS"/>
              </a:rPr>
              <a:t>s</a:t>
            </a:r>
            <a:r>
              <a:rPr sz="3150" spc="155" dirty="0">
                <a:latin typeface="Trebuchet MS"/>
                <a:cs typeface="Trebuchet MS"/>
              </a:rPr>
              <a:t>a</a:t>
            </a:r>
            <a:r>
              <a:rPr sz="3150" spc="-130" dirty="0">
                <a:latin typeface="Trebuchet MS"/>
                <a:cs typeface="Trebuchet MS"/>
              </a:rPr>
              <a:t> </a:t>
            </a:r>
            <a:r>
              <a:rPr sz="3150" spc="-365" dirty="0">
                <a:latin typeface="Trebuchet MS"/>
                <a:cs typeface="Trebuchet MS"/>
              </a:rPr>
              <a:t>1</a:t>
            </a:r>
            <a:r>
              <a:rPr sz="3150" spc="-265" dirty="0">
                <a:latin typeface="Trebuchet MS"/>
                <a:cs typeface="Trebuchet MS"/>
              </a:rPr>
              <a:t>,</a:t>
            </a:r>
            <a:r>
              <a:rPr sz="3150" spc="295" dirty="0">
                <a:latin typeface="Trebuchet MS"/>
                <a:cs typeface="Trebuchet MS"/>
              </a:rPr>
              <a:t>6</a:t>
            </a:r>
            <a:r>
              <a:rPr sz="3150" spc="-130" dirty="0">
                <a:latin typeface="Trebuchet MS"/>
                <a:cs typeface="Trebuchet MS"/>
              </a:rPr>
              <a:t> </a:t>
            </a:r>
            <a:r>
              <a:rPr sz="3150" spc="-270" dirty="0">
                <a:latin typeface="Trebuchet MS"/>
                <a:cs typeface="Trebuchet MS"/>
              </a:rPr>
              <a:t>d</a:t>
            </a:r>
            <a:r>
              <a:rPr sz="3150" spc="-229" dirty="0">
                <a:latin typeface="Trebuchet MS"/>
                <a:cs typeface="Trebuchet MS"/>
              </a:rPr>
              <a:t>i</a:t>
            </a:r>
            <a:r>
              <a:rPr sz="3150" spc="105" dirty="0">
                <a:latin typeface="Trebuchet MS"/>
                <a:cs typeface="Trebuchet MS"/>
              </a:rPr>
              <a:t>f</a:t>
            </a:r>
            <a:r>
              <a:rPr sz="3150" spc="50" dirty="0">
                <a:latin typeface="Trebuchet MS"/>
                <a:cs typeface="Trebuchet MS"/>
              </a:rPr>
              <a:t>o</a:t>
            </a:r>
            <a:r>
              <a:rPr sz="3150" spc="150" dirty="0">
                <a:latin typeface="Trebuchet MS"/>
                <a:cs typeface="Trebuchet MS"/>
              </a:rPr>
              <a:t>s</a:t>
            </a:r>
            <a:r>
              <a:rPr sz="3150" spc="105" dirty="0">
                <a:latin typeface="Trebuchet MS"/>
                <a:cs typeface="Trebuchet MS"/>
              </a:rPr>
              <a:t>f</a:t>
            </a:r>
            <a:r>
              <a:rPr sz="3150" spc="150" dirty="0">
                <a:latin typeface="Trebuchet MS"/>
                <a:cs typeface="Trebuchet MS"/>
              </a:rPr>
              <a:t>a</a:t>
            </a:r>
            <a:r>
              <a:rPr sz="3150" spc="365" dirty="0">
                <a:latin typeface="Trebuchet MS"/>
                <a:cs typeface="Trebuchet MS"/>
              </a:rPr>
              <a:t>t</a:t>
            </a:r>
            <a:r>
              <a:rPr sz="3150" spc="-130" dirty="0">
                <a:latin typeface="Trebuchet MS"/>
                <a:cs typeface="Trebuchet MS"/>
              </a:rPr>
              <a:t> </a:t>
            </a:r>
            <a:r>
              <a:rPr sz="3150" spc="-270" dirty="0">
                <a:latin typeface="Trebuchet MS"/>
                <a:cs typeface="Trebuchet MS"/>
              </a:rPr>
              <a:t>d</a:t>
            </a:r>
            <a:r>
              <a:rPr sz="3150" spc="150" dirty="0">
                <a:latin typeface="Trebuchet MS"/>
                <a:cs typeface="Trebuchet MS"/>
              </a:rPr>
              <a:t>a</a:t>
            </a:r>
            <a:r>
              <a:rPr sz="3150" spc="-175" dirty="0">
                <a:latin typeface="Trebuchet MS"/>
                <a:cs typeface="Trebuchet MS"/>
              </a:rPr>
              <a:t>n</a:t>
            </a:r>
            <a:r>
              <a:rPr sz="3150" spc="-130" dirty="0">
                <a:latin typeface="Trebuchet MS"/>
                <a:cs typeface="Trebuchet MS"/>
              </a:rPr>
              <a:t> </a:t>
            </a:r>
            <a:r>
              <a:rPr sz="3150" spc="340" dirty="0">
                <a:latin typeface="Trebuchet MS"/>
                <a:cs typeface="Trebuchet MS"/>
              </a:rPr>
              <a:t>A</a:t>
            </a:r>
            <a:r>
              <a:rPr sz="3150" spc="150" dirty="0">
                <a:latin typeface="Trebuchet MS"/>
                <a:cs typeface="Trebuchet MS"/>
              </a:rPr>
              <a:t>sa</a:t>
            </a:r>
            <a:r>
              <a:rPr sz="3150" spc="-375" dirty="0">
                <a:latin typeface="Trebuchet MS"/>
                <a:cs typeface="Trebuchet MS"/>
              </a:rPr>
              <a:t>m  </a:t>
            </a:r>
            <a:r>
              <a:rPr sz="3150" spc="85" dirty="0">
                <a:latin typeface="Trebuchet MS"/>
                <a:cs typeface="Trebuchet MS"/>
              </a:rPr>
              <a:t>Piruvat </a:t>
            </a:r>
            <a:r>
              <a:rPr sz="3150" spc="55" dirty="0">
                <a:latin typeface="Trebuchet MS"/>
                <a:cs typeface="Trebuchet MS"/>
              </a:rPr>
              <a:t>yaitu </a:t>
            </a:r>
            <a:r>
              <a:rPr sz="3150" spc="-70" dirty="0">
                <a:latin typeface="Trebuchet MS"/>
                <a:cs typeface="Trebuchet MS"/>
              </a:rPr>
              <a:t>eksergonik </a:t>
            </a:r>
            <a:r>
              <a:rPr sz="3150" spc="-85" dirty="0">
                <a:latin typeface="Trebuchet MS"/>
                <a:cs typeface="Trebuchet MS"/>
              </a:rPr>
              <a:t>( </a:t>
            </a:r>
            <a:r>
              <a:rPr sz="3150" dirty="0">
                <a:latin typeface="Trebuchet MS"/>
                <a:cs typeface="Trebuchet MS"/>
              </a:rPr>
              <a:t>reaksi </a:t>
            </a:r>
            <a:r>
              <a:rPr sz="3150" spc="30" dirty="0">
                <a:latin typeface="Trebuchet MS"/>
                <a:cs typeface="Trebuchet MS"/>
              </a:rPr>
              <a:t>yang </a:t>
            </a:r>
            <a:r>
              <a:rPr sz="3150" spc="-935" dirty="0">
                <a:latin typeface="Trebuchet MS"/>
                <a:cs typeface="Trebuchet MS"/>
              </a:rPr>
              <a:t> </a:t>
            </a:r>
            <a:r>
              <a:rPr sz="3150" spc="-655" dirty="0">
                <a:latin typeface="Trebuchet MS"/>
                <a:cs typeface="Trebuchet MS"/>
              </a:rPr>
              <a:t>m</a:t>
            </a:r>
            <a:r>
              <a:rPr sz="3150" spc="-125" dirty="0">
                <a:latin typeface="Trebuchet MS"/>
                <a:cs typeface="Trebuchet MS"/>
              </a:rPr>
              <a:t>e</a:t>
            </a:r>
            <a:r>
              <a:rPr sz="3150" spc="-180" dirty="0">
                <a:latin typeface="Trebuchet MS"/>
                <a:cs typeface="Trebuchet MS"/>
              </a:rPr>
              <a:t>n</a:t>
            </a:r>
            <a:r>
              <a:rPr sz="3150" spc="-25" dirty="0">
                <a:latin typeface="Trebuchet MS"/>
                <a:cs typeface="Trebuchet MS"/>
              </a:rPr>
              <a:t>g</a:t>
            </a:r>
            <a:r>
              <a:rPr sz="3150" spc="-245" dirty="0">
                <a:latin typeface="Trebuchet MS"/>
                <a:cs typeface="Trebuchet MS"/>
              </a:rPr>
              <a:t>h</a:t>
            </a:r>
            <a:r>
              <a:rPr sz="3150" spc="150" dirty="0">
                <a:latin typeface="Trebuchet MS"/>
                <a:cs typeface="Trebuchet MS"/>
              </a:rPr>
              <a:t>as</a:t>
            </a:r>
            <a:r>
              <a:rPr sz="3150" spc="-229" dirty="0">
                <a:latin typeface="Trebuchet MS"/>
                <a:cs typeface="Trebuchet MS"/>
              </a:rPr>
              <a:t>i</a:t>
            </a:r>
            <a:r>
              <a:rPr sz="3150" spc="-260" dirty="0">
                <a:latin typeface="Trebuchet MS"/>
                <a:cs typeface="Trebuchet MS"/>
              </a:rPr>
              <a:t>lk</a:t>
            </a:r>
            <a:r>
              <a:rPr sz="3150" spc="150" dirty="0">
                <a:latin typeface="Trebuchet MS"/>
                <a:cs typeface="Trebuchet MS"/>
              </a:rPr>
              <a:t>a</a:t>
            </a:r>
            <a:r>
              <a:rPr sz="3150" spc="-175" dirty="0">
                <a:latin typeface="Trebuchet MS"/>
                <a:cs typeface="Trebuchet MS"/>
              </a:rPr>
              <a:t>n</a:t>
            </a:r>
            <a:r>
              <a:rPr sz="3150" spc="-130" dirty="0">
                <a:latin typeface="Trebuchet MS"/>
                <a:cs typeface="Trebuchet MS"/>
              </a:rPr>
              <a:t> </a:t>
            </a:r>
            <a:r>
              <a:rPr sz="3150" spc="340" dirty="0">
                <a:latin typeface="Trebuchet MS"/>
                <a:cs typeface="Trebuchet MS"/>
              </a:rPr>
              <a:t>A</a:t>
            </a:r>
            <a:r>
              <a:rPr sz="3150" spc="190" dirty="0">
                <a:latin typeface="Trebuchet MS"/>
                <a:cs typeface="Trebuchet MS"/>
              </a:rPr>
              <a:t>T</a:t>
            </a:r>
            <a:r>
              <a:rPr sz="3150" spc="85" dirty="0">
                <a:latin typeface="Trebuchet MS"/>
                <a:cs typeface="Trebuchet MS"/>
              </a:rPr>
              <a:t>P</a:t>
            </a:r>
            <a:r>
              <a:rPr sz="3150" spc="-130" dirty="0">
                <a:latin typeface="Trebuchet MS"/>
                <a:cs typeface="Trebuchet MS"/>
              </a:rPr>
              <a:t> </a:t>
            </a:r>
            <a:r>
              <a:rPr sz="3150" spc="-70" dirty="0">
                <a:latin typeface="Trebuchet MS"/>
                <a:cs typeface="Trebuchet MS"/>
              </a:rPr>
              <a:t>)</a:t>
            </a:r>
            <a:endParaRPr sz="3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50">
              <a:latin typeface="Trebuchet MS"/>
              <a:cs typeface="Trebuchet MS"/>
            </a:endParaRPr>
          </a:p>
          <a:p>
            <a:pPr marL="438150">
              <a:lnSpc>
                <a:spcPct val="100000"/>
              </a:lnSpc>
            </a:pPr>
            <a:r>
              <a:rPr sz="4600" spc="-830" dirty="0">
                <a:solidFill>
                  <a:srgbClr val="A66940"/>
                </a:solidFill>
                <a:latin typeface="Lucida Sans Unicode"/>
                <a:cs typeface="Lucida Sans Unicode"/>
              </a:rPr>
              <a:t>H</a:t>
            </a:r>
            <a:r>
              <a:rPr sz="4600" spc="114" dirty="0">
                <a:solidFill>
                  <a:srgbClr val="A66940"/>
                </a:solidFill>
                <a:latin typeface="Lucida Sans Unicode"/>
                <a:cs typeface="Lucida Sans Unicode"/>
              </a:rPr>
              <a:t>a</a:t>
            </a:r>
            <a:r>
              <a:rPr sz="4600" spc="260" dirty="0">
                <a:solidFill>
                  <a:srgbClr val="A66940"/>
                </a:solidFill>
                <a:latin typeface="Lucida Sans Unicode"/>
                <a:cs typeface="Lucida Sans Unicode"/>
              </a:rPr>
              <a:t>s</a:t>
            </a:r>
            <a:r>
              <a:rPr sz="4600" spc="-95" dirty="0">
                <a:solidFill>
                  <a:srgbClr val="A66940"/>
                </a:solidFill>
                <a:latin typeface="Lucida Sans Unicode"/>
                <a:cs typeface="Lucida Sans Unicode"/>
              </a:rPr>
              <a:t>i</a:t>
            </a:r>
            <a:r>
              <a:rPr sz="4600" spc="-90" dirty="0">
                <a:solidFill>
                  <a:srgbClr val="A66940"/>
                </a:solidFill>
                <a:latin typeface="Lucida Sans Unicode"/>
                <a:cs typeface="Lucida Sans Unicode"/>
              </a:rPr>
              <a:t>l</a:t>
            </a:r>
            <a:r>
              <a:rPr sz="4600" spc="-300" dirty="0">
                <a:solidFill>
                  <a:srgbClr val="A66940"/>
                </a:solidFill>
                <a:latin typeface="Lucida Sans Unicode"/>
                <a:cs typeface="Lucida Sans Unicode"/>
              </a:rPr>
              <a:t> </a:t>
            </a:r>
            <a:r>
              <a:rPr sz="4600" spc="475" dirty="0">
                <a:solidFill>
                  <a:srgbClr val="A66940"/>
                </a:solidFill>
                <a:latin typeface="Lucida Sans Unicode"/>
                <a:cs typeface="Lucida Sans Unicode"/>
              </a:rPr>
              <a:t>P</a:t>
            </a:r>
            <a:r>
              <a:rPr sz="4600" spc="645" dirty="0">
                <a:solidFill>
                  <a:srgbClr val="A66940"/>
                </a:solidFill>
                <a:latin typeface="Lucida Sans Unicode"/>
                <a:cs typeface="Lucida Sans Unicode"/>
              </a:rPr>
              <a:t>r</a:t>
            </a:r>
            <a:r>
              <a:rPr sz="4600" spc="-640" dirty="0">
                <a:solidFill>
                  <a:srgbClr val="A66940"/>
                </a:solidFill>
                <a:latin typeface="Lucida Sans Unicode"/>
                <a:cs typeface="Lucida Sans Unicode"/>
              </a:rPr>
              <a:t>o</a:t>
            </a:r>
            <a:r>
              <a:rPr sz="4600" spc="260" dirty="0">
                <a:solidFill>
                  <a:srgbClr val="A66940"/>
                </a:solidFill>
                <a:latin typeface="Lucida Sans Unicode"/>
                <a:cs typeface="Lucida Sans Unicode"/>
              </a:rPr>
              <a:t>s</a:t>
            </a:r>
            <a:r>
              <a:rPr sz="4600" spc="-490" dirty="0">
                <a:solidFill>
                  <a:srgbClr val="A66940"/>
                </a:solidFill>
                <a:latin typeface="Lucida Sans Unicode"/>
                <a:cs typeface="Lucida Sans Unicode"/>
              </a:rPr>
              <a:t>e</a:t>
            </a:r>
            <a:r>
              <a:rPr sz="4600" spc="265" dirty="0">
                <a:solidFill>
                  <a:srgbClr val="A66940"/>
                </a:solidFill>
                <a:latin typeface="Lucida Sans Unicode"/>
                <a:cs typeface="Lucida Sans Unicode"/>
              </a:rPr>
              <a:t>s</a:t>
            </a:r>
            <a:r>
              <a:rPr sz="4600" spc="-300" dirty="0">
                <a:solidFill>
                  <a:srgbClr val="A66940"/>
                </a:solidFill>
                <a:latin typeface="Lucida Sans Unicode"/>
                <a:cs typeface="Lucida Sans Unicode"/>
              </a:rPr>
              <a:t> </a:t>
            </a:r>
            <a:r>
              <a:rPr sz="4600" spc="-130" dirty="0">
                <a:solidFill>
                  <a:srgbClr val="A66940"/>
                </a:solidFill>
                <a:latin typeface="Lucida Sans Unicode"/>
                <a:cs typeface="Lucida Sans Unicode"/>
              </a:rPr>
              <a:t>G</a:t>
            </a:r>
            <a:r>
              <a:rPr sz="4600" spc="-95" dirty="0">
                <a:solidFill>
                  <a:srgbClr val="A66940"/>
                </a:solidFill>
                <a:latin typeface="Lucida Sans Unicode"/>
                <a:cs typeface="Lucida Sans Unicode"/>
              </a:rPr>
              <a:t>li</a:t>
            </a:r>
            <a:r>
              <a:rPr sz="4600" spc="175" dirty="0">
                <a:solidFill>
                  <a:srgbClr val="A66940"/>
                </a:solidFill>
                <a:latin typeface="Lucida Sans Unicode"/>
                <a:cs typeface="Lucida Sans Unicode"/>
              </a:rPr>
              <a:t>k</a:t>
            </a:r>
            <a:r>
              <a:rPr sz="4600" spc="-640" dirty="0">
                <a:solidFill>
                  <a:srgbClr val="A66940"/>
                </a:solidFill>
                <a:latin typeface="Lucida Sans Unicode"/>
                <a:cs typeface="Lucida Sans Unicode"/>
              </a:rPr>
              <a:t>o</a:t>
            </a:r>
            <a:r>
              <a:rPr sz="4600" spc="-95" dirty="0">
                <a:solidFill>
                  <a:srgbClr val="A66940"/>
                </a:solidFill>
                <a:latin typeface="Lucida Sans Unicode"/>
                <a:cs typeface="Lucida Sans Unicode"/>
              </a:rPr>
              <a:t>li</a:t>
            </a:r>
            <a:r>
              <a:rPr sz="4600" spc="260" dirty="0">
                <a:solidFill>
                  <a:srgbClr val="A66940"/>
                </a:solidFill>
                <a:latin typeface="Lucida Sans Unicode"/>
                <a:cs typeface="Lucida Sans Unicode"/>
              </a:rPr>
              <a:t>s</a:t>
            </a:r>
            <a:r>
              <a:rPr sz="4600" spc="-95" dirty="0">
                <a:solidFill>
                  <a:srgbClr val="A66940"/>
                </a:solidFill>
                <a:latin typeface="Lucida Sans Unicode"/>
                <a:cs typeface="Lucida Sans Unicode"/>
              </a:rPr>
              <a:t>i</a:t>
            </a:r>
            <a:r>
              <a:rPr sz="4600" spc="265" dirty="0">
                <a:solidFill>
                  <a:srgbClr val="A66940"/>
                </a:solidFill>
                <a:latin typeface="Lucida Sans Unicode"/>
                <a:cs typeface="Lucida Sans Unicode"/>
              </a:rPr>
              <a:t>s</a:t>
            </a:r>
            <a:endParaRPr sz="4600">
              <a:latin typeface="Lucida Sans Unicode"/>
              <a:cs typeface="Lucida Sans Unicode"/>
            </a:endParaRPr>
          </a:p>
          <a:p>
            <a:pPr marL="1621155">
              <a:lnSpc>
                <a:spcPct val="100000"/>
              </a:lnSpc>
              <a:spcBef>
                <a:spcPts val="3075"/>
              </a:spcBef>
            </a:pPr>
            <a:r>
              <a:rPr sz="3150" spc="185" dirty="0">
                <a:latin typeface="Trebuchet MS"/>
                <a:cs typeface="Trebuchet MS"/>
              </a:rPr>
              <a:t>2</a:t>
            </a:r>
            <a:r>
              <a:rPr sz="3150" spc="-175" dirty="0">
                <a:latin typeface="Trebuchet MS"/>
                <a:cs typeface="Trebuchet MS"/>
              </a:rPr>
              <a:t> </a:t>
            </a:r>
            <a:r>
              <a:rPr sz="3150" spc="200" dirty="0">
                <a:latin typeface="Trebuchet MS"/>
                <a:cs typeface="Trebuchet MS"/>
              </a:rPr>
              <a:t>ATP</a:t>
            </a:r>
            <a:endParaRPr sz="3150">
              <a:latin typeface="Trebuchet MS"/>
              <a:cs typeface="Trebuchet MS"/>
            </a:endParaRPr>
          </a:p>
          <a:p>
            <a:pPr marL="1621155">
              <a:lnSpc>
                <a:spcPct val="100000"/>
              </a:lnSpc>
              <a:spcBef>
                <a:spcPts val="585"/>
              </a:spcBef>
            </a:pPr>
            <a:r>
              <a:rPr sz="3150" spc="185" dirty="0">
                <a:latin typeface="Trebuchet MS"/>
                <a:cs typeface="Trebuchet MS"/>
              </a:rPr>
              <a:t>2</a:t>
            </a:r>
            <a:r>
              <a:rPr sz="3150" spc="-180" dirty="0">
                <a:latin typeface="Trebuchet MS"/>
                <a:cs typeface="Trebuchet MS"/>
              </a:rPr>
              <a:t> </a:t>
            </a:r>
            <a:r>
              <a:rPr sz="3150" spc="30" dirty="0">
                <a:latin typeface="Trebuchet MS"/>
                <a:cs typeface="Trebuchet MS"/>
              </a:rPr>
              <a:t>NADH</a:t>
            </a:r>
            <a:endParaRPr sz="3150">
              <a:latin typeface="Trebuchet MS"/>
              <a:cs typeface="Trebuchet MS"/>
            </a:endParaRPr>
          </a:p>
          <a:p>
            <a:pPr marL="1621155">
              <a:lnSpc>
                <a:spcPct val="100000"/>
              </a:lnSpc>
              <a:spcBef>
                <a:spcPts val="585"/>
              </a:spcBef>
            </a:pPr>
            <a:r>
              <a:rPr sz="3150" spc="185" dirty="0">
                <a:latin typeface="Trebuchet MS"/>
                <a:cs typeface="Trebuchet MS"/>
              </a:rPr>
              <a:t>2</a:t>
            </a:r>
            <a:r>
              <a:rPr sz="3150" spc="-160" dirty="0">
                <a:latin typeface="Trebuchet MS"/>
                <a:cs typeface="Trebuchet MS"/>
              </a:rPr>
              <a:t> </a:t>
            </a:r>
            <a:r>
              <a:rPr sz="3150" spc="-5" dirty="0">
                <a:latin typeface="Trebuchet MS"/>
                <a:cs typeface="Trebuchet MS"/>
              </a:rPr>
              <a:t>Asam</a:t>
            </a:r>
            <a:r>
              <a:rPr sz="3150" spc="-155" dirty="0">
                <a:latin typeface="Trebuchet MS"/>
                <a:cs typeface="Trebuchet MS"/>
              </a:rPr>
              <a:t> </a:t>
            </a:r>
            <a:r>
              <a:rPr sz="3150" spc="85" dirty="0">
                <a:latin typeface="Trebuchet MS"/>
                <a:cs typeface="Trebuchet MS"/>
              </a:rPr>
              <a:t>Piruvat</a:t>
            </a:r>
            <a:endParaRPr sz="3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41403" y="11"/>
            <a:ext cx="6047105" cy="10287000"/>
          </a:xfrm>
          <a:custGeom>
            <a:avLst/>
            <a:gdLst/>
            <a:ahLst/>
            <a:cxnLst/>
            <a:rect l="l" t="t" r="r" b="b"/>
            <a:pathLst>
              <a:path w="6047105" h="10287000">
                <a:moveTo>
                  <a:pt x="6046597" y="0"/>
                </a:moveTo>
                <a:lnTo>
                  <a:pt x="0" y="0"/>
                </a:lnTo>
                <a:lnTo>
                  <a:pt x="20421" y="34607"/>
                </a:lnTo>
                <a:lnTo>
                  <a:pt x="42519" y="69875"/>
                </a:lnTo>
                <a:lnTo>
                  <a:pt x="65989" y="105194"/>
                </a:lnTo>
                <a:lnTo>
                  <a:pt x="90817" y="140563"/>
                </a:lnTo>
                <a:lnTo>
                  <a:pt x="117030" y="175983"/>
                </a:lnTo>
                <a:lnTo>
                  <a:pt x="144640" y="211455"/>
                </a:lnTo>
                <a:lnTo>
                  <a:pt x="170281" y="243052"/>
                </a:lnTo>
                <a:lnTo>
                  <a:pt x="195821" y="273519"/>
                </a:lnTo>
                <a:lnTo>
                  <a:pt x="221284" y="302856"/>
                </a:lnTo>
                <a:lnTo>
                  <a:pt x="271970" y="358216"/>
                </a:lnTo>
                <a:lnTo>
                  <a:pt x="322326" y="409257"/>
                </a:lnTo>
                <a:lnTo>
                  <a:pt x="372402" y="456107"/>
                </a:lnTo>
                <a:lnTo>
                  <a:pt x="422224" y="498906"/>
                </a:lnTo>
                <a:lnTo>
                  <a:pt x="471805" y="537768"/>
                </a:lnTo>
                <a:lnTo>
                  <a:pt x="521157" y="572833"/>
                </a:lnTo>
                <a:lnTo>
                  <a:pt x="570331" y="604227"/>
                </a:lnTo>
                <a:lnTo>
                  <a:pt x="619340" y="632066"/>
                </a:lnTo>
                <a:lnTo>
                  <a:pt x="668197" y="656501"/>
                </a:lnTo>
                <a:lnTo>
                  <a:pt x="716940" y="677646"/>
                </a:lnTo>
                <a:lnTo>
                  <a:pt x="765594" y="695629"/>
                </a:lnTo>
                <a:lnTo>
                  <a:pt x="814171" y="710577"/>
                </a:lnTo>
                <a:lnTo>
                  <a:pt x="862698" y="722630"/>
                </a:lnTo>
                <a:lnTo>
                  <a:pt x="911199" y="731913"/>
                </a:lnTo>
                <a:lnTo>
                  <a:pt x="959700" y="738543"/>
                </a:lnTo>
                <a:lnTo>
                  <a:pt x="1008240" y="742670"/>
                </a:lnTo>
                <a:lnTo>
                  <a:pt x="1056817" y="744397"/>
                </a:lnTo>
                <a:lnTo>
                  <a:pt x="1081125" y="744410"/>
                </a:lnTo>
                <a:lnTo>
                  <a:pt x="1105471" y="743877"/>
                </a:lnTo>
                <a:lnTo>
                  <a:pt x="1154214" y="741222"/>
                </a:lnTo>
                <a:lnTo>
                  <a:pt x="1203083" y="736561"/>
                </a:lnTo>
                <a:lnTo>
                  <a:pt x="1252093" y="730034"/>
                </a:lnTo>
                <a:lnTo>
                  <a:pt x="1301267" y="721766"/>
                </a:lnTo>
                <a:lnTo>
                  <a:pt x="1350645" y="711885"/>
                </a:lnTo>
                <a:lnTo>
                  <a:pt x="1400225" y="700506"/>
                </a:lnTo>
                <a:lnTo>
                  <a:pt x="1450060" y="687781"/>
                </a:lnTo>
                <a:lnTo>
                  <a:pt x="1500149" y="673823"/>
                </a:lnTo>
                <a:lnTo>
                  <a:pt x="1550530" y="658761"/>
                </a:lnTo>
                <a:lnTo>
                  <a:pt x="1601216" y="642734"/>
                </a:lnTo>
                <a:lnTo>
                  <a:pt x="1677885" y="617143"/>
                </a:lnTo>
                <a:lnTo>
                  <a:pt x="2075395" y="475932"/>
                </a:lnTo>
                <a:lnTo>
                  <a:pt x="2158288" y="448081"/>
                </a:lnTo>
                <a:lnTo>
                  <a:pt x="2214283" y="430123"/>
                </a:lnTo>
                <a:lnTo>
                  <a:pt x="2270887" y="412800"/>
                </a:lnTo>
                <a:lnTo>
                  <a:pt x="2328126" y="396240"/>
                </a:lnTo>
                <a:lnTo>
                  <a:pt x="2386012" y="380568"/>
                </a:lnTo>
                <a:lnTo>
                  <a:pt x="2444597" y="365925"/>
                </a:lnTo>
                <a:lnTo>
                  <a:pt x="2503881" y="352425"/>
                </a:lnTo>
                <a:lnTo>
                  <a:pt x="2563888" y="340207"/>
                </a:lnTo>
                <a:lnTo>
                  <a:pt x="2624658" y="329399"/>
                </a:lnTo>
                <a:lnTo>
                  <a:pt x="2686215" y="320128"/>
                </a:lnTo>
                <a:lnTo>
                  <a:pt x="2748559" y="312521"/>
                </a:lnTo>
                <a:lnTo>
                  <a:pt x="2811729" y="306705"/>
                </a:lnTo>
                <a:lnTo>
                  <a:pt x="2875762" y="302818"/>
                </a:lnTo>
                <a:lnTo>
                  <a:pt x="2940659" y="300977"/>
                </a:lnTo>
                <a:lnTo>
                  <a:pt x="2973438" y="300863"/>
                </a:lnTo>
                <a:lnTo>
                  <a:pt x="3006458" y="301320"/>
                </a:lnTo>
                <a:lnTo>
                  <a:pt x="3073171" y="303961"/>
                </a:lnTo>
                <a:lnTo>
                  <a:pt x="3140837" y="309054"/>
                </a:lnTo>
                <a:lnTo>
                  <a:pt x="3209467" y="316699"/>
                </a:lnTo>
                <a:lnTo>
                  <a:pt x="3279089" y="327050"/>
                </a:lnTo>
                <a:lnTo>
                  <a:pt x="3349739" y="340220"/>
                </a:lnTo>
                <a:lnTo>
                  <a:pt x="3421418" y="356336"/>
                </a:lnTo>
                <a:lnTo>
                  <a:pt x="3494176" y="375539"/>
                </a:lnTo>
                <a:lnTo>
                  <a:pt x="3530955" y="386334"/>
                </a:lnTo>
                <a:lnTo>
                  <a:pt x="3568014" y="397941"/>
                </a:lnTo>
                <a:lnTo>
                  <a:pt x="3605339" y="410387"/>
                </a:lnTo>
                <a:lnTo>
                  <a:pt x="3642957" y="423684"/>
                </a:lnTo>
                <a:lnTo>
                  <a:pt x="3680866" y="437857"/>
                </a:lnTo>
                <a:lnTo>
                  <a:pt x="3719055" y="452894"/>
                </a:lnTo>
                <a:lnTo>
                  <a:pt x="3757523" y="468845"/>
                </a:lnTo>
                <a:lnTo>
                  <a:pt x="3796296" y="485698"/>
                </a:lnTo>
                <a:lnTo>
                  <a:pt x="3835374" y="503491"/>
                </a:lnTo>
                <a:lnTo>
                  <a:pt x="3874732" y="522236"/>
                </a:lnTo>
                <a:lnTo>
                  <a:pt x="3914406" y="541934"/>
                </a:lnTo>
                <a:lnTo>
                  <a:pt x="3954373" y="562610"/>
                </a:lnTo>
                <a:lnTo>
                  <a:pt x="3994658" y="584288"/>
                </a:lnTo>
                <a:lnTo>
                  <a:pt x="4035260" y="606971"/>
                </a:lnTo>
                <a:lnTo>
                  <a:pt x="4076166" y="630694"/>
                </a:lnTo>
                <a:lnTo>
                  <a:pt x="4117390" y="655447"/>
                </a:lnTo>
                <a:lnTo>
                  <a:pt x="4158932" y="681266"/>
                </a:lnTo>
                <a:lnTo>
                  <a:pt x="4200804" y="708152"/>
                </a:lnTo>
                <a:lnTo>
                  <a:pt x="4242994" y="736142"/>
                </a:lnTo>
                <a:lnTo>
                  <a:pt x="4285513" y="765225"/>
                </a:lnTo>
                <a:lnTo>
                  <a:pt x="4328376" y="795451"/>
                </a:lnTo>
                <a:lnTo>
                  <a:pt x="4371568" y="826795"/>
                </a:lnTo>
                <a:lnTo>
                  <a:pt x="4415091" y="859307"/>
                </a:lnTo>
                <a:lnTo>
                  <a:pt x="4458957" y="893000"/>
                </a:lnTo>
                <a:lnTo>
                  <a:pt x="4524895" y="943864"/>
                </a:lnTo>
                <a:lnTo>
                  <a:pt x="4590135" y="993292"/>
                </a:lnTo>
                <a:lnTo>
                  <a:pt x="4654689" y="1041311"/>
                </a:lnTo>
                <a:lnTo>
                  <a:pt x="4718558" y="1087920"/>
                </a:lnTo>
                <a:lnTo>
                  <a:pt x="4781740" y="1133144"/>
                </a:lnTo>
                <a:lnTo>
                  <a:pt x="4844250" y="1176997"/>
                </a:lnTo>
                <a:lnTo>
                  <a:pt x="4906086" y="1219479"/>
                </a:lnTo>
                <a:lnTo>
                  <a:pt x="4967249" y="1260627"/>
                </a:lnTo>
                <a:lnTo>
                  <a:pt x="5027765" y="1300429"/>
                </a:lnTo>
                <a:lnTo>
                  <a:pt x="5087620" y="1338922"/>
                </a:lnTo>
                <a:lnTo>
                  <a:pt x="5146840" y="1376121"/>
                </a:lnTo>
                <a:lnTo>
                  <a:pt x="5205400" y="1412011"/>
                </a:lnTo>
                <a:lnTo>
                  <a:pt x="5263337" y="1446644"/>
                </a:lnTo>
                <a:lnTo>
                  <a:pt x="5320627" y="1480007"/>
                </a:lnTo>
                <a:lnTo>
                  <a:pt x="5377294" y="1512125"/>
                </a:lnTo>
                <a:lnTo>
                  <a:pt x="5433339" y="1543024"/>
                </a:lnTo>
                <a:lnTo>
                  <a:pt x="5488775" y="1572691"/>
                </a:lnTo>
                <a:lnTo>
                  <a:pt x="5543588" y="1601165"/>
                </a:lnTo>
                <a:lnTo>
                  <a:pt x="5597804" y="1628444"/>
                </a:lnTo>
                <a:lnTo>
                  <a:pt x="5651411" y="1654556"/>
                </a:lnTo>
                <a:lnTo>
                  <a:pt x="5704433" y="1679498"/>
                </a:lnTo>
                <a:lnTo>
                  <a:pt x="5732526" y="1692262"/>
                </a:lnTo>
                <a:lnTo>
                  <a:pt x="5722061" y="1700987"/>
                </a:lnTo>
                <a:lnTo>
                  <a:pt x="5700077" y="1720392"/>
                </a:lnTo>
                <a:lnTo>
                  <a:pt x="5680481" y="1738706"/>
                </a:lnTo>
                <a:lnTo>
                  <a:pt x="5679033" y="1740052"/>
                </a:lnTo>
                <a:lnTo>
                  <a:pt x="5639143" y="1780692"/>
                </a:lnTo>
                <a:lnTo>
                  <a:pt x="5602579" y="1822589"/>
                </a:lnTo>
                <a:lnTo>
                  <a:pt x="5569140" y="1865807"/>
                </a:lnTo>
                <a:lnTo>
                  <a:pt x="5538724" y="1910334"/>
                </a:lnTo>
                <a:lnTo>
                  <a:pt x="5511254" y="1956142"/>
                </a:lnTo>
                <a:lnTo>
                  <a:pt x="5486603" y="2003183"/>
                </a:lnTo>
                <a:lnTo>
                  <a:pt x="5464670" y="2051431"/>
                </a:lnTo>
                <a:lnTo>
                  <a:pt x="5445379" y="2100872"/>
                </a:lnTo>
                <a:lnTo>
                  <a:pt x="5428615" y="2151469"/>
                </a:lnTo>
                <a:lnTo>
                  <a:pt x="5414276" y="2203196"/>
                </a:lnTo>
                <a:lnTo>
                  <a:pt x="5402262" y="2256028"/>
                </a:lnTo>
                <a:lnTo>
                  <a:pt x="5392483" y="2309926"/>
                </a:lnTo>
                <a:lnTo>
                  <a:pt x="5384825" y="2364879"/>
                </a:lnTo>
                <a:lnTo>
                  <a:pt x="5379199" y="2420836"/>
                </a:lnTo>
                <a:lnTo>
                  <a:pt x="5375491" y="2477782"/>
                </a:lnTo>
                <a:lnTo>
                  <a:pt x="5373611" y="2535694"/>
                </a:lnTo>
                <a:lnTo>
                  <a:pt x="5373332" y="2564993"/>
                </a:lnTo>
                <a:lnTo>
                  <a:pt x="5373459" y="2594533"/>
                </a:lnTo>
                <a:lnTo>
                  <a:pt x="5374932" y="2654274"/>
                </a:lnTo>
                <a:lnTo>
                  <a:pt x="5377929" y="2714891"/>
                </a:lnTo>
                <a:lnTo>
                  <a:pt x="5382361" y="2776347"/>
                </a:lnTo>
                <a:lnTo>
                  <a:pt x="5388102" y="2838627"/>
                </a:lnTo>
                <a:lnTo>
                  <a:pt x="5395074" y="2901696"/>
                </a:lnTo>
                <a:lnTo>
                  <a:pt x="5403177" y="2965513"/>
                </a:lnTo>
                <a:lnTo>
                  <a:pt x="5417210" y="3062617"/>
                </a:lnTo>
                <a:lnTo>
                  <a:pt x="5438927" y="3194481"/>
                </a:lnTo>
                <a:lnTo>
                  <a:pt x="5584977" y="3958869"/>
                </a:lnTo>
                <a:lnTo>
                  <a:pt x="5609856" y="4103116"/>
                </a:lnTo>
                <a:lnTo>
                  <a:pt x="5626900" y="4212006"/>
                </a:lnTo>
                <a:lnTo>
                  <a:pt x="5642203" y="4321391"/>
                </a:lnTo>
                <a:lnTo>
                  <a:pt x="5651246" y="4394543"/>
                </a:lnTo>
                <a:lnTo>
                  <a:pt x="5659272" y="4467847"/>
                </a:lnTo>
                <a:lnTo>
                  <a:pt x="5666156" y="4541278"/>
                </a:lnTo>
                <a:lnTo>
                  <a:pt x="5671820" y="4614786"/>
                </a:lnTo>
                <a:lnTo>
                  <a:pt x="5676150" y="4688370"/>
                </a:lnTo>
                <a:lnTo>
                  <a:pt x="5679033" y="4761992"/>
                </a:lnTo>
                <a:lnTo>
                  <a:pt x="5680126" y="4815116"/>
                </a:lnTo>
                <a:lnTo>
                  <a:pt x="5680126" y="4909223"/>
                </a:lnTo>
                <a:lnTo>
                  <a:pt x="5678119" y="4982781"/>
                </a:lnTo>
                <a:lnTo>
                  <a:pt x="5674284" y="5056251"/>
                </a:lnTo>
                <a:lnTo>
                  <a:pt x="5668518" y="5129631"/>
                </a:lnTo>
                <a:lnTo>
                  <a:pt x="5660707" y="5202872"/>
                </a:lnTo>
                <a:lnTo>
                  <a:pt x="5650776" y="5275948"/>
                </a:lnTo>
                <a:lnTo>
                  <a:pt x="5638597" y="5348833"/>
                </a:lnTo>
                <a:lnTo>
                  <a:pt x="5624093" y="5421490"/>
                </a:lnTo>
                <a:lnTo>
                  <a:pt x="5607151" y="5493918"/>
                </a:lnTo>
                <a:lnTo>
                  <a:pt x="5587670" y="5566054"/>
                </a:lnTo>
                <a:lnTo>
                  <a:pt x="5565559" y="5637898"/>
                </a:lnTo>
                <a:lnTo>
                  <a:pt x="5540705" y="5709399"/>
                </a:lnTo>
                <a:lnTo>
                  <a:pt x="5513019" y="5780544"/>
                </a:lnTo>
                <a:lnTo>
                  <a:pt x="5498084" y="5815965"/>
                </a:lnTo>
                <a:lnTo>
                  <a:pt x="5482399" y="5851296"/>
                </a:lnTo>
                <a:lnTo>
                  <a:pt x="5465953" y="5886513"/>
                </a:lnTo>
                <a:lnTo>
                  <a:pt x="5448744" y="5921629"/>
                </a:lnTo>
                <a:lnTo>
                  <a:pt x="5430748" y="5956630"/>
                </a:lnTo>
                <a:lnTo>
                  <a:pt x="5411952" y="5991517"/>
                </a:lnTo>
                <a:lnTo>
                  <a:pt x="5392344" y="6026289"/>
                </a:lnTo>
                <a:lnTo>
                  <a:pt x="5371922" y="6060935"/>
                </a:lnTo>
                <a:lnTo>
                  <a:pt x="5330545" y="6127712"/>
                </a:lnTo>
                <a:lnTo>
                  <a:pt x="5310530" y="6160389"/>
                </a:lnTo>
                <a:lnTo>
                  <a:pt x="5290642" y="6193472"/>
                </a:lnTo>
                <a:lnTo>
                  <a:pt x="5270855" y="6226949"/>
                </a:lnTo>
                <a:lnTo>
                  <a:pt x="5251196" y="6260820"/>
                </a:lnTo>
                <a:lnTo>
                  <a:pt x="5212232" y="6329718"/>
                </a:lnTo>
                <a:lnTo>
                  <a:pt x="5173789" y="6400089"/>
                </a:lnTo>
                <a:lnTo>
                  <a:pt x="5135867" y="6471882"/>
                </a:lnTo>
                <a:lnTo>
                  <a:pt x="5098516" y="6545046"/>
                </a:lnTo>
                <a:lnTo>
                  <a:pt x="5061763" y="6619532"/>
                </a:lnTo>
                <a:lnTo>
                  <a:pt x="5025606" y="6695262"/>
                </a:lnTo>
                <a:lnTo>
                  <a:pt x="4990096" y="6772199"/>
                </a:lnTo>
                <a:lnTo>
                  <a:pt x="4955248" y="6850278"/>
                </a:lnTo>
                <a:lnTo>
                  <a:pt x="4921097" y="6929437"/>
                </a:lnTo>
                <a:lnTo>
                  <a:pt x="4887658" y="7009625"/>
                </a:lnTo>
                <a:lnTo>
                  <a:pt x="4854956" y="7090791"/>
                </a:lnTo>
                <a:lnTo>
                  <a:pt x="4823028" y="7172858"/>
                </a:lnTo>
                <a:lnTo>
                  <a:pt x="4791900" y="7255789"/>
                </a:lnTo>
                <a:lnTo>
                  <a:pt x="4761585" y="7339520"/>
                </a:lnTo>
                <a:lnTo>
                  <a:pt x="4717694" y="7466495"/>
                </a:lnTo>
                <a:lnTo>
                  <a:pt x="4675810" y="7594955"/>
                </a:lnTo>
                <a:lnTo>
                  <a:pt x="4635982" y="7724711"/>
                </a:lnTo>
                <a:lnTo>
                  <a:pt x="4598327" y="7855559"/>
                </a:lnTo>
                <a:lnTo>
                  <a:pt x="4562919" y="7987309"/>
                </a:lnTo>
                <a:lnTo>
                  <a:pt x="4529848" y="8119783"/>
                </a:lnTo>
                <a:lnTo>
                  <a:pt x="4499191" y="8252777"/>
                </a:lnTo>
                <a:lnTo>
                  <a:pt x="4471060" y="8386102"/>
                </a:lnTo>
                <a:lnTo>
                  <a:pt x="4445508" y="8519566"/>
                </a:lnTo>
                <a:lnTo>
                  <a:pt x="4429963" y="8608517"/>
                </a:lnTo>
                <a:lnTo>
                  <a:pt x="4415637" y="8697404"/>
                </a:lnTo>
                <a:lnTo>
                  <a:pt x="4402544" y="8786152"/>
                </a:lnTo>
                <a:lnTo>
                  <a:pt x="4390733" y="8874696"/>
                </a:lnTo>
                <a:lnTo>
                  <a:pt x="4380217" y="8963000"/>
                </a:lnTo>
                <a:lnTo>
                  <a:pt x="4371010" y="9050985"/>
                </a:lnTo>
                <a:lnTo>
                  <a:pt x="4363161" y="9138615"/>
                </a:lnTo>
                <a:lnTo>
                  <a:pt x="4356684" y="9225826"/>
                </a:lnTo>
                <a:lnTo>
                  <a:pt x="4351604" y="9312554"/>
                </a:lnTo>
                <a:lnTo>
                  <a:pt x="4347946" y="9398749"/>
                </a:lnTo>
                <a:lnTo>
                  <a:pt x="4345737" y="9484360"/>
                </a:lnTo>
                <a:lnTo>
                  <a:pt x="4345000" y="9569310"/>
                </a:lnTo>
                <a:lnTo>
                  <a:pt x="4345762" y="9653562"/>
                </a:lnTo>
                <a:lnTo>
                  <a:pt x="4348061" y="9737052"/>
                </a:lnTo>
                <a:lnTo>
                  <a:pt x="4351909" y="9819729"/>
                </a:lnTo>
                <a:lnTo>
                  <a:pt x="4354423" y="9860737"/>
                </a:lnTo>
                <a:lnTo>
                  <a:pt x="4357332" y="9901530"/>
                </a:lnTo>
                <a:lnTo>
                  <a:pt x="4360646" y="9942081"/>
                </a:lnTo>
                <a:lnTo>
                  <a:pt x="4364355" y="9982390"/>
                </a:lnTo>
                <a:lnTo>
                  <a:pt x="4368482" y="10022459"/>
                </a:lnTo>
                <a:lnTo>
                  <a:pt x="4373016" y="10062261"/>
                </a:lnTo>
                <a:lnTo>
                  <a:pt x="4377969" y="10101821"/>
                </a:lnTo>
                <a:lnTo>
                  <a:pt x="4383329" y="10141102"/>
                </a:lnTo>
                <a:lnTo>
                  <a:pt x="4389107" y="10180104"/>
                </a:lnTo>
                <a:lnTo>
                  <a:pt x="4395317" y="10218826"/>
                </a:lnTo>
                <a:lnTo>
                  <a:pt x="4401959" y="10257257"/>
                </a:lnTo>
                <a:lnTo>
                  <a:pt x="4407471" y="10286987"/>
                </a:lnTo>
                <a:lnTo>
                  <a:pt x="6046584" y="10286987"/>
                </a:lnTo>
                <a:lnTo>
                  <a:pt x="6046584" y="1818424"/>
                </a:lnTo>
                <a:lnTo>
                  <a:pt x="6046597" y="0"/>
                </a:lnTo>
                <a:close/>
              </a:path>
            </a:pathLst>
          </a:custGeom>
          <a:solidFill>
            <a:srgbClr val="ECC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09714"/>
            <a:ext cx="4647565" cy="5377815"/>
          </a:xfrm>
          <a:custGeom>
            <a:avLst/>
            <a:gdLst/>
            <a:ahLst/>
            <a:cxnLst/>
            <a:rect l="l" t="t" r="r" b="b"/>
            <a:pathLst>
              <a:path w="4647565" h="5377815">
                <a:moveTo>
                  <a:pt x="4647533" y="5377284"/>
                </a:moveTo>
                <a:lnTo>
                  <a:pt x="0" y="5377285"/>
                </a:lnTo>
                <a:lnTo>
                  <a:pt x="0" y="0"/>
                </a:lnTo>
                <a:lnTo>
                  <a:pt x="12066" y="6439"/>
                </a:lnTo>
                <a:lnTo>
                  <a:pt x="77550" y="43599"/>
                </a:lnTo>
                <a:lnTo>
                  <a:pt x="141496" y="82895"/>
                </a:lnTo>
                <a:lnTo>
                  <a:pt x="203806" y="124282"/>
                </a:lnTo>
                <a:lnTo>
                  <a:pt x="264380" y="167709"/>
                </a:lnTo>
                <a:lnTo>
                  <a:pt x="323117" y="213131"/>
                </a:lnTo>
                <a:lnTo>
                  <a:pt x="379919" y="260498"/>
                </a:lnTo>
                <a:lnTo>
                  <a:pt x="434685" y="309764"/>
                </a:lnTo>
                <a:lnTo>
                  <a:pt x="487315" y="360881"/>
                </a:lnTo>
                <a:lnTo>
                  <a:pt x="537711" y="413800"/>
                </a:lnTo>
                <a:lnTo>
                  <a:pt x="585772" y="468475"/>
                </a:lnTo>
                <a:lnTo>
                  <a:pt x="631398" y="524856"/>
                </a:lnTo>
                <a:lnTo>
                  <a:pt x="674490" y="582897"/>
                </a:lnTo>
                <a:lnTo>
                  <a:pt x="714948" y="642550"/>
                </a:lnTo>
                <a:lnTo>
                  <a:pt x="752673" y="703767"/>
                </a:lnTo>
                <a:lnTo>
                  <a:pt x="787564" y="766501"/>
                </a:lnTo>
                <a:lnTo>
                  <a:pt x="819522" y="830702"/>
                </a:lnTo>
                <a:lnTo>
                  <a:pt x="848447" y="896325"/>
                </a:lnTo>
                <a:lnTo>
                  <a:pt x="874239" y="963320"/>
                </a:lnTo>
                <a:lnTo>
                  <a:pt x="896799" y="1031641"/>
                </a:lnTo>
                <a:lnTo>
                  <a:pt x="916027" y="1101240"/>
                </a:lnTo>
                <a:lnTo>
                  <a:pt x="931823" y="1172068"/>
                </a:lnTo>
                <a:lnTo>
                  <a:pt x="944088" y="1244078"/>
                </a:lnTo>
                <a:lnTo>
                  <a:pt x="952721" y="1317222"/>
                </a:lnTo>
                <a:lnTo>
                  <a:pt x="957623" y="1391453"/>
                </a:lnTo>
                <a:lnTo>
                  <a:pt x="958695" y="1466723"/>
                </a:lnTo>
                <a:lnTo>
                  <a:pt x="955836" y="1542983"/>
                </a:lnTo>
                <a:lnTo>
                  <a:pt x="953345" y="1581277"/>
                </a:lnTo>
                <a:lnTo>
                  <a:pt x="950696" y="1619478"/>
                </a:lnTo>
                <a:lnTo>
                  <a:pt x="947911" y="1657583"/>
                </a:lnTo>
                <a:lnTo>
                  <a:pt x="945013" y="1695591"/>
                </a:lnTo>
                <a:lnTo>
                  <a:pt x="935860" y="1808992"/>
                </a:lnTo>
                <a:lnTo>
                  <a:pt x="923414" y="1958630"/>
                </a:lnTo>
                <a:lnTo>
                  <a:pt x="920407" y="1995739"/>
                </a:lnTo>
                <a:lnTo>
                  <a:pt x="914675" y="2069576"/>
                </a:lnTo>
                <a:lnTo>
                  <a:pt x="909464" y="2142884"/>
                </a:lnTo>
                <a:lnTo>
                  <a:pt x="904953" y="2215638"/>
                </a:lnTo>
                <a:lnTo>
                  <a:pt x="901319" y="2287812"/>
                </a:lnTo>
                <a:lnTo>
                  <a:pt x="898740" y="2359384"/>
                </a:lnTo>
                <a:lnTo>
                  <a:pt x="897393" y="2430327"/>
                </a:lnTo>
                <a:lnTo>
                  <a:pt x="897237" y="2465555"/>
                </a:lnTo>
                <a:lnTo>
                  <a:pt x="897456" y="2500617"/>
                </a:lnTo>
                <a:lnTo>
                  <a:pt x="899105" y="2570229"/>
                </a:lnTo>
                <a:lnTo>
                  <a:pt x="902519" y="2639139"/>
                </a:lnTo>
                <a:lnTo>
                  <a:pt x="907875" y="2707322"/>
                </a:lnTo>
                <a:lnTo>
                  <a:pt x="915350" y="2774752"/>
                </a:lnTo>
                <a:lnTo>
                  <a:pt x="925121" y="2841407"/>
                </a:lnTo>
                <a:lnTo>
                  <a:pt x="937367" y="2907260"/>
                </a:lnTo>
                <a:lnTo>
                  <a:pt x="952264" y="2972286"/>
                </a:lnTo>
                <a:lnTo>
                  <a:pt x="969990" y="3036463"/>
                </a:lnTo>
                <a:lnTo>
                  <a:pt x="990723" y="3099763"/>
                </a:lnTo>
                <a:lnTo>
                  <a:pt x="1014639" y="3162164"/>
                </a:lnTo>
                <a:lnTo>
                  <a:pt x="1041917" y="3223639"/>
                </a:lnTo>
                <a:lnTo>
                  <a:pt x="1072734" y="3284165"/>
                </a:lnTo>
                <a:lnTo>
                  <a:pt x="1107267" y="3343717"/>
                </a:lnTo>
                <a:lnTo>
                  <a:pt x="1145693" y="3402270"/>
                </a:lnTo>
                <a:lnTo>
                  <a:pt x="1188191" y="3459799"/>
                </a:lnTo>
                <a:lnTo>
                  <a:pt x="1234937" y="3516279"/>
                </a:lnTo>
                <a:lnTo>
                  <a:pt x="1286109" y="3571686"/>
                </a:lnTo>
                <a:lnTo>
                  <a:pt x="1313410" y="3598979"/>
                </a:lnTo>
                <a:lnTo>
                  <a:pt x="1341884" y="3625995"/>
                </a:lnTo>
                <a:lnTo>
                  <a:pt x="1371554" y="3652730"/>
                </a:lnTo>
                <a:lnTo>
                  <a:pt x="1402441" y="3679182"/>
                </a:lnTo>
                <a:lnTo>
                  <a:pt x="1434567" y="3705346"/>
                </a:lnTo>
                <a:lnTo>
                  <a:pt x="1467955" y="3731221"/>
                </a:lnTo>
                <a:lnTo>
                  <a:pt x="1502627" y="3756802"/>
                </a:lnTo>
                <a:lnTo>
                  <a:pt x="1538605" y="3782088"/>
                </a:lnTo>
                <a:lnTo>
                  <a:pt x="1575912" y="3807074"/>
                </a:lnTo>
                <a:lnTo>
                  <a:pt x="1614569" y="3831758"/>
                </a:lnTo>
                <a:lnTo>
                  <a:pt x="1654598" y="3856136"/>
                </a:lnTo>
                <a:lnTo>
                  <a:pt x="1696023" y="3880207"/>
                </a:lnTo>
                <a:lnTo>
                  <a:pt x="1738864" y="3903965"/>
                </a:lnTo>
                <a:lnTo>
                  <a:pt x="1783145" y="3927409"/>
                </a:lnTo>
                <a:lnTo>
                  <a:pt x="1828887" y="3950535"/>
                </a:lnTo>
                <a:lnTo>
                  <a:pt x="1876112" y="3973340"/>
                </a:lnTo>
                <a:lnTo>
                  <a:pt x="1924843" y="3995822"/>
                </a:lnTo>
                <a:lnTo>
                  <a:pt x="1975103" y="4017976"/>
                </a:lnTo>
                <a:lnTo>
                  <a:pt x="2026912" y="4039800"/>
                </a:lnTo>
                <a:lnTo>
                  <a:pt x="2080293" y="4061291"/>
                </a:lnTo>
                <a:lnTo>
                  <a:pt x="2135269" y="4082446"/>
                </a:lnTo>
                <a:lnTo>
                  <a:pt x="2191862" y="4103262"/>
                </a:lnTo>
                <a:lnTo>
                  <a:pt x="2250093" y="4123735"/>
                </a:lnTo>
                <a:lnTo>
                  <a:pt x="2309986" y="4143862"/>
                </a:lnTo>
                <a:lnTo>
                  <a:pt x="2371561" y="4163641"/>
                </a:lnTo>
                <a:lnTo>
                  <a:pt x="2434842" y="4183068"/>
                </a:lnTo>
                <a:lnTo>
                  <a:pt x="2499850" y="4202140"/>
                </a:lnTo>
                <a:lnTo>
                  <a:pt x="2566608" y="4220854"/>
                </a:lnTo>
                <a:lnTo>
                  <a:pt x="2635138" y="4239207"/>
                </a:lnTo>
                <a:lnTo>
                  <a:pt x="2705462" y="4257197"/>
                </a:lnTo>
                <a:lnTo>
                  <a:pt x="2777603" y="4274819"/>
                </a:lnTo>
                <a:lnTo>
                  <a:pt x="2851581" y="4292070"/>
                </a:lnTo>
                <a:lnTo>
                  <a:pt x="2988180" y="4322744"/>
                </a:lnTo>
                <a:lnTo>
                  <a:pt x="3048032" y="4337450"/>
                </a:lnTo>
                <a:lnTo>
                  <a:pt x="3106977" y="4353049"/>
                </a:lnTo>
                <a:lnTo>
                  <a:pt x="3165017" y="4369523"/>
                </a:lnTo>
                <a:lnTo>
                  <a:pt x="3222153" y="4386856"/>
                </a:lnTo>
                <a:lnTo>
                  <a:pt x="3278387" y="4405029"/>
                </a:lnTo>
                <a:lnTo>
                  <a:pt x="3333719" y="4424025"/>
                </a:lnTo>
                <a:lnTo>
                  <a:pt x="3388152" y="4443827"/>
                </a:lnTo>
                <a:lnTo>
                  <a:pt x="3441686" y="4464417"/>
                </a:lnTo>
                <a:lnTo>
                  <a:pt x="3494323" y="4485778"/>
                </a:lnTo>
                <a:lnTo>
                  <a:pt x="3546065" y="4507893"/>
                </a:lnTo>
                <a:lnTo>
                  <a:pt x="3596912" y="4530744"/>
                </a:lnTo>
                <a:lnTo>
                  <a:pt x="3646865" y="4554313"/>
                </a:lnTo>
                <a:lnTo>
                  <a:pt x="3695928" y="4578584"/>
                </a:lnTo>
                <a:lnTo>
                  <a:pt x="3744100" y="4603538"/>
                </a:lnTo>
                <a:lnTo>
                  <a:pt x="3791383" y="4629159"/>
                </a:lnTo>
                <a:lnTo>
                  <a:pt x="3837778" y="4655429"/>
                </a:lnTo>
                <a:lnTo>
                  <a:pt x="3883287" y="4682330"/>
                </a:lnTo>
                <a:lnTo>
                  <a:pt x="3927912" y="4709846"/>
                </a:lnTo>
                <a:lnTo>
                  <a:pt x="3971653" y="4737958"/>
                </a:lnTo>
                <a:lnTo>
                  <a:pt x="4014511" y="4766649"/>
                </a:lnTo>
                <a:lnTo>
                  <a:pt x="4056489" y="4795902"/>
                </a:lnTo>
                <a:lnTo>
                  <a:pt x="4097587" y="4825700"/>
                </a:lnTo>
                <a:lnTo>
                  <a:pt x="4137808" y="4856024"/>
                </a:lnTo>
                <a:lnTo>
                  <a:pt x="4177151" y="4886859"/>
                </a:lnTo>
                <a:lnTo>
                  <a:pt x="4215620" y="4918185"/>
                </a:lnTo>
                <a:lnTo>
                  <a:pt x="4253214" y="4949986"/>
                </a:lnTo>
                <a:lnTo>
                  <a:pt x="4289936" y="4982244"/>
                </a:lnTo>
                <a:lnTo>
                  <a:pt x="4325786" y="5014942"/>
                </a:lnTo>
                <a:lnTo>
                  <a:pt x="4360766" y="5048063"/>
                </a:lnTo>
                <a:lnTo>
                  <a:pt x="4394878" y="5081588"/>
                </a:lnTo>
                <a:lnTo>
                  <a:pt x="4428122" y="5115501"/>
                </a:lnTo>
                <a:lnTo>
                  <a:pt x="4460501" y="5149785"/>
                </a:lnTo>
                <a:lnTo>
                  <a:pt x="4492015" y="5184421"/>
                </a:lnTo>
                <a:lnTo>
                  <a:pt x="4522666" y="5219392"/>
                </a:lnTo>
                <a:lnTo>
                  <a:pt x="4552456" y="5254681"/>
                </a:lnTo>
                <a:lnTo>
                  <a:pt x="4581384" y="5290271"/>
                </a:lnTo>
                <a:lnTo>
                  <a:pt x="4609454" y="5326143"/>
                </a:lnTo>
                <a:lnTo>
                  <a:pt x="4636666" y="5362282"/>
                </a:lnTo>
                <a:lnTo>
                  <a:pt x="4647533" y="5377284"/>
                </a:lnTo>
                <a:close/>
              </a:path>
            </a:pathLst>
          </a:custGeom>
          <a:solidFill>
            <a:srgbClr val="ECC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7392018" cy="40905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335758" y="9655847"/>
            <a:ext cx="4244340" cy="631190"/>
          </a:xfrm>
          <a:custGeom>
            <a:avLst/>
            <a:gdLst/>
            <a:ahLst/>
            <a:cxnLst/>
            <a:rect l="l" t="t" r="r" b="b"/>
            <a:pathLst>
              <a:path w="4244340" h="631190">
                <a:moveTo>
                  <a:pt x="0" y="631151"/>
                </a:moveTo>
                <a:lnTo>
                  <a:pt x="51121" y="587727"/>
                </a:lnTo>
                <a:lnTo>
                  <a:pt x="87693" y="558143"/>
                </a:lnTo>
                <a:lnTo>
                  <a:pt x="124587" y="529418"/>
                </a:lnTo>
                <a:lnTo>
                  <a:pt x="161795" y="501543"/>
                </a:lnTo>
                <a:lnTo>
                  <a:pt x="199314" y="474513"/>
                </a:lnTo>
                <a:lnTo>
                  <a:pt x="237136" y="448319"/>
                </a:lnTo>
                <a:lnTo>
                  <a:pt x="275256" y="422954"/>
                </a:lnTo>
                <a:lnTo>
                  <a:pt x="313668" y="398411"/>
                </a:lnTo>
                <a:lnTo>
                  <a:pt x="352367" y="374682"/>
                </a:lnTo>
                <a:lnTo>
                  <a:pt x="391346" y="351761"/>
                </a:lnTo>
                <a:lnTo>
                  <a:pt x="430601" y="329639"/>
                </a:lnTo>
                <a:lnTo>
                  <a:pt x="470125" y="308309"/>
                </a:lnTo>
                <a:lnTo>
                  <a:pt x="509912" y="287765"/>
                </a:lnTo>
                <a:lnTo>
                  <a:pt x="549957" y="267998"/>
                </a:lnTo>
                <a:lnTo>
                  <a:pt x="590254" y="249001"/>
                </a:lnTo>
                <a:lnTo>
                  <a:pt x="630798" y="230768"/>
                </a:lnTo>
                <a:lnTo>
                  <a:pt x="671581" y="213290"/>
                </a:lnTo>
                <a:lnTo>
                  <a:pt x="712600" y="196560"/>
                </a:lnTo>
                <a:lnTo>
                  <a:pt x="753848" y="180571"/>
                </a:lnTo>
                <a:lnTo>
                  <a:pt x="795319" y="165316"/>
                </a:lnTo>
                <a:lnTo>
                  <a:pt x="837007" y="150787"/>
                </a:lnTo>
                <a:lnTo>
                  <a:pt x="878907" y="136976"/>
                </a:lnTo>
                <a:lnTo>
                  <a:pt x="921013" y="123878"/>
                </a:lnTo>
                <a:lnTo>
                  <a:pt x="963319" y="111483"/>
                </a:lnTo>
                <a:lnTo>
                  <a:pt x="1005820" y="99785"/>
                </a:lnTo>
                <a:lnTo>
                  <a:pt x="1048509" y="88777"/>
                </a:lnTo>
                <a:lnTo>
                  <a:pt x="1091382" y="78451"/>
                </a:lnTo>
                <a:lnTo>
                  <a:pt x="1134431" y="68799"/>
                </a:lnTo>
                <a:lnTo>
                  <a:pt x="1177652" y="59815"/>
                </a:lnTo>
                <a:lnTo>
                  <a:pt x="1221039" y="51491"/>
                </a:lnTo>
                <a:lnTo>
                  <a:pt x="1264586" y="43820"/>
                </a:lnTo>
                <a:lnTo>
                  <a:pt x="1308287" y="36794"/>
                </a:lnTo>
                <a:lnTo>
                  <a:pt x="1352136" y="30406"/>
                </a:lnTo>
                <a:lnTo>
                  <a:pt x="1396128" y="24648"/>
                </a:lnTo>
                <a:lnTo>
                  <a:pt x="1440257" y="19514"/>
                </a:lnTo>
                <a:lnTo>
                  <a:pt x="1484518" y="14996"/>
                </a:lnTo>
                <a:lnTo>
                  <a:pt x="1528903" y="11087"/>
                </a:lnTo>
                <a:lnTo>
                  <a:pt x="1573408" y="7779"/>
                </a:lnTo>
                <a:lnTo>
                  <a:pt x="1618028" y="5065"/>
                </a:lnTo>
                <a:lnTo>
                  <a:pt x="1662755" y="2937"/>
                </a:lnTo>
                <a:lnTo>
                  <a:pt x="1707585" y="1388"/>
                </a:lnTo>
                <a:lnTo>
                  <a:pt x="1752511" y="412"/>
                </a:lnTo>
                <a:lnTo>
                  <a:pt x="1797529" y="0"/>
                </a:lnTo>
                <a:lnTo>
                  <a:pt x="1842631" y="144"/>
                </a:lnTo>
                <a:lnTo>
                  <a:pt x="1887813" y="839"/>
                </a:lnTo>
                <a:lnTo>
                  <a:pt x="1933069" y="2077"/>
                </a:lnTo>
                <a:lnTo>
                  <a:pt x="1978392" y="3849"/>
                </a:lnTo>
                <a:lnTo>
                  <a:pt x="2023778" y="6149"/>
                </a:lnTo>
                <a:lnTo>
                  <a:pt x="2069220" y="8970"/>
                </a:lnTo>
                <a:lnTo>
                  <a:pt x="2114712" y="12303"/>
                </a:lnTo>
                <a:lnTo>
                  <a:pt x="2160250" y="16142"/>
                </a:lnTo>
                <a:lnTo>
                  <a:pt x="2205826" y="20480"/>
                </a:lnTo>
                <a:lnTo>
                  <a:pt x="2251436" y="25309"/>
                </a:lnTo>
                <a:lnTo>
                  <a:pt x="2297074" y="30621"/>
                </a:lnTo>
                <a:lnTo>
                  <a:pt x="2342734" y="36410"/>
                </a:lnTo>
                <a:lnTo>
                  <a:pt x="2388409" y="42667"/>
                </a:lnTo>
                <a:lnTo>
                  <a:pt x="2434095" y="49386"/>
                </a:lnTo>
                <a:lnTo>
                  <a:pt x="2479786" y="56560"/>
                </a:lnTo>
                <a:lnTo>
                  <a:pt x="2525475" y="64180"/>
                </a:lnTo>
                <a:lnTo>
                  <a:pt x="2571158" y="72240"/>
                </a:lnTo>
                <a:lnTo>
                  <a:pt x="2616827" y="80732"/>
                </a:lnTo>
                <a:lnTo>
                  <a:pt x="2662479" y="89649"/>
                </a:lnTo>
                <a:lnTo>
                  <a:pt x="2708106" y="98983"/>
                </a:lnTo>
                <a:lnTo>
                  <a:pt x="2753704" y="108728"/>
                </a:lnTo>
                <a:lnTo>
                  <a:pt x="2799265" y="118875"/>
                </a:lnTo>
                <a:lnTo>
                  <a:pt x="2844786" y="129418"/>
                </a:lnTo>
                <a:lnTo>
                  <a:pt x="2890259" y="140349"/>
                </a:lnTo>
                <a:lnTo>
                  <a:pt x="2935679" y="151661"/>
                </a:lnTo>
                <a:lnTo>
                  <a:pt x="2981041" y="163346"/>
                </a:lnTo>
                <a:lnTo>
                  <a:pt x="3026338" y="175397"/>
                </a:lnTo>
                <a:lnTo>
                  <a:pt x="3071565" y="187807"/>
                </a:lnTo>
                <a:lnTo>
                  <a:pt x="3116715" y="200568"/>
                </a:lnTo>
                <a:lnTo>
                  <a:pt x="3161785" y="213673"/>
                </a:lnTo>
                <a:lnTo>
                  <a:pt x="3206767" y="227115"/>
                </a:lnTo>
                <a:lnTo>
                  <a:pt x="3251655" y="240886"/>
                </a:lnTo>
                <a:lnTo>
                  <a:pt x="3296445" y="254979"/>
                </a:lnTo>
                <a:lnTo>
                  <a:pt x="3341130" y="269387"/>
                </a:lnTo>
                <a:lnTo>
                  <a:pt x="3385704" y="284102"/>
                </a:lnTo>
                <a:lnTo>
                  <a:pt x="3430163" y="299117"/>
                </a:lnTo>
                <a:lnTo>
                  <a:pt x="3474499" y="314424"/>
                </a:lnTo>
                <a:lnTo>
                  <a:pt x="3518707" y="330017"/>
                </a:lnTo>
                <a:lnTo>
                  <a:pt x="3562783" y="345887"/>
                </a:lnTo>
                <a:lnTo>
                  <a:pt x="3606718" y="362028"/>
                </a:lnTo>
                <a:lnTo>
                  <a:pt x="3650509" y="378432"/>
                </a:lnTo>
                <a:lnTo>
                  <a:pt x="3694149" y="395092"/>
                </a:lnTo>
                <a:lnTo>
                  <a:pt x="3737633" y="412001"/>
                </a:lnTo>
                <a:lnTo>
                  <a:pt x="3780955" y="429150"/>
                </a:lnTo>
                <a:lnTo>
                  <a:pt x="3824108" y="446533"/>
                </a:lnTo>
                <a:lnTo>
                  <a:pt x="3867088" y="464143"/>
                </a:lnTo>
                <a:lnTo>
                  <a:pt x="3909888" y="481972"/>
                </a:lnTo>
                <a:lnTo>
                  <a:pt x="3952503" y="500012"/>
                </a:lnTo>
                <a:lnTo>
                  <a:pt x="3994927" y="518257"/>
                </a:lnTo>
                <a:lnTo>
                  <a:pt x="4037154" y="536699"/>
                </a:lnTo>
                <a:lnTo>
                  <a:pt x="4079178" y="555330"/>
                </a:lnTo>
                <a:lnTo>
                  <a:pt x="4120995" y="574144"/>
                </a:lnTo>
                <a:lnTo>
                  <a:pt x="4162597" y="593132"/>
                </a:lnTo>
                <a:lnTo>
                  <a:pt x="4203980" y="612289"/>
                </a:lnTo>
                <a:lnTo>
                  <a:pt x="4244170" y="631151"/>
                </a:lnTo>
                <a:lnTo>
                  <a:pt x="0" y="631151"/>
                </a:lnTo>
                <a:close/>
              </a:path>
            </a:pathLst>
          </a:custGeom>
          <a:solidFill>
            <a:srgbClr val="ECC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100"/>
              </a:spcBef>
            </a:pPr>
            <a:r>
              <a:rPr spc="-2425" dirty="0"/>
              <a:t>T</a:t>
            </a:r>
            <a:r>
              <a:rPr spc="335" dirty="0"/>
              <a:t>h</a:t>
            </a:r>
            <a:r>
              <a:rPr spc="-484" dirty="0"/>
              <a:t>a</a:t>
            </a:r>
            <a:r>
              <a:rPr spc="395" dirty="0"/>
              <a:t>n</a:t>
            </a:r>
            <a:r>
              <a:rPr spc="495" dirty="0"/>
              <a:t>k</a:t>
            </a:r>
            <a:r>
              <a:rPr spc="-1445" dirty="0"/>
              <a:t> </a:t>
            </a:r>
            <a:r>
              <a:rPr spc="1910" dirty="0"/>
              <a:t>y</a:t>
            </a:r>
            <a:r>
              <a:rPr spc="-1465" dirty="0"/>
              <a:t>o</a:t>
            </a:r>
            <a:r>
              <a:rPr spc="-150" dirty="0"/>
              <a:t>u</a:t>
            </a:r>
            <a:r>
              <a:rPr spc="-1445" dirty="0"/>
              <a:t> </a:t>
            </a:r>
            <a:r>
              <a:rPr spc="-190" dirty="0"/>
              <a:t>f</a:t>
            </a:r>
            <a:r>
              <a:rPr spc="-1465" dirty="0"/>
              <a:t>o</a:t>
            </a:r>
            <a:r>
              <a:rPr spc="-380" dirty="0"/>
              <a:t>r</a:t>
            </a:r>
            <a:r>
              <a:rPr spc="-1445" dirty="0"/>
              <a:t> </a:t>
            </a:r>
            <a:r>
              <a:rPr spc="-1710" dirty="0"/>
              <a:t>L</a:t>
            </a:r>
            <a:r>
              <a:rPr spc="-175" dirty="0"/>
              <a:t>i</a:t>
            </a:r>
            <a:r>
              <a:rPr spc="-370" dirty="0"/>
              <a:t>s</a:t>
            </a:r>
            <a:r>
              <a:rPr spc="-1000" dirty="0"/>
              <a:t>t</a:t>
            </a:r>
            <a:r>
              <a:rPr spc="-2770" dirty="0"/>
              <a:t>e</a:t>
            </a:r>
            <a:r>
              <a:rPr spc="395" dirty="0"/>
              <a:t>n</a:t>
            </a:r>
            <a:r>
              <a:rPr spc="-175" dirty="0"/>
              <a:t>i</a:t>
            </a:r>
            <a:r>
              <a:rPr spc="395" dirty="0"/>
              <a:t>n</a:t>
            </a:r>
            <a:r>
              <a:rPr spc="1280" dirty="0"/>
              <a:t>g</a:t>
            </a:r>
            <a:r>
              <a:rPr spc="-755" dirty="0"/>
              <a:t>!</a:t>
            </a:r>
            <a:r>
              <a:rPr spc="-335" dirty="0"/>
              <a:t>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71163" y="6310500"/>
            <a:ext cx="794575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spc="285" dirty="0">
                <a:solidFill>
                  <a:srgbClr val="CD8E72"/>
                </a:solidFill>
                <a:latin typeface="Microsoft Sans Serif"/>
                <a:cs typeface="Microsoft Sans Serif"/>
              </a:rPr>
              <a:t>Don't</a:t>
            </a:r>
            <a:r>
              <a:rPr sz="3350" spc="114" dirty="0">
                <a:solidFill>
                  <a:srgbClr val="CD8E72"/>
                </a:solidFill>
                <a:latin typeface="Microsoft Sans Serif"/>
                <a:cs typeface="Microsoft Sans Serif"/>
              </a:rPr>
              <a:t> </a:t>
            </a:r>
            <a:r>
              <a:rPr sz="3350" spc="315" dirty="0">
                <a:solidFill>
                  <a:srgbClr val="CD8E72"/>
                </a:solidFill>
                <a:latin typeface="Microsoft Sans Serif"/>
                <a:cs typeface="Microsoft Sans Serif"/>
              </a:rPr>
              <a:t>hesitate</a:t>
            </a:r>
            <a:r>
              <a:rPr sz="3350" spc="120" dirty="0">
                <a:solidFill>
                  <a:srgbClr val="CD8E72"/>
                </a:solidFill>
                <a:latin typeface="Microsoft Sans Serif"/>
                <a:cs typeface="Microsoft Sans Serif"/>
              </a:rPr>
              <a:t> </a:t>
            </a:r>
            <a:r>
              <a:rPr sz="3350" spc="650" dirty="0">
                <a:solidFill>
                  <a:srgbClr val="CD8E72"/>
                </a:solidFill>
                <a:latin typeface="Microsoft Sans Serif"/>
                <a:cs typeface="Microsoft Sans Serif"/>
              </a:rPr>
              <a:t>to</a:t>
            </a:r>
            <a:r>
              <a:rPr sz="3350" spc="114" dirty="0">
                <a:solidFill>
                  <a:srgbClr val="CD8E72"/>
                </a:solidFill>
                <a:latin typeface="Microsoft Sans Serif"/>
                <a:cs typeface="Microsoft Sans Serif"/>
              </a:rPr>
              <a:t> </a:t>
            </a:r>
            <a:r>
              <a:rPr sz="3350" spc="125" dirty="0">
                <a:solidFill>
                  <a:srgbClr val="CD8E72"/>
                </a:solidFill>
                <a:latin typeface="Microsoft Sans Serif"/>
                <a:cs typeface="Microsoft Sans Serif"/>
              </a:rPr>
              <a:t>ask</a:t>
            </a:r>
            <a:r>
              <a:rPr sz="3350" spc="120" dirty="0">
                <a:solidFill>
                  <a:srgbClr val="CD8E72"/>
                </a:solidFill>
                <a:latin typeface="Microsoft Sans Serif"/>
                <a:cs typeface="Microsoft Sans Serif"/>
              </a:rPr>
              <a:t> </a:t>
            </a:r>
            <a:r>
              <a:rPr sz="3350" spc="220" dirty="0">
                <a:solidFill>
                  <a:srgbClr val="CD8E72"/>
                </a:solidFill>
                <a:latin typeface="Microsoft Sans Serif"/>
                <a:cs typeface="Microsoft Sans Serif"/>
              </a:rPr>
              <a:t>any</a:t>
            </a:r>
            <a:r>
              <a:rPr sz="3350" spc="120" dirty="0">
                <a:solidFill>
                  <a:srgbClr val="CD8E72"/>
                </a:solidFill>
                <a:latin typeface="Microsoft Sans Serif"/>
                <a:cs typeface="Microsoft Sans Serif"/>
              </a:rPr>
              <a:t> </a:t>
            </a:r>
            <a:r>
              <a:rPr sz="3350" spc="265" dirty="0">
                <a:solidFill>
                  <a:srgbClr val="CD8E72"/>
                </a:solidFill>
                <a:latin typeface="Microsoft Sans Serif"/>
                <a:cs typeface="Microsoft Sans Serif"/>
              </a:rPr>
              <a:t>questions!</a:t>
            </a:r>
            <a:endParaRPr sz="33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207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Microsoft JhengHei UI</vt:lpstr>
      <vt:lpstr>Calibri</vt:lpstr>
      <vt:lpstr>Lucida Sans Unicode</vt:lpstr>
      <vt:lpstr>Microsoft Sans Serif</vt:lpstr>
      <vt:lpstr>Mungil</vt:lpstr>
      <vt:lpstr>Trebuchet MS</vt:lpstr>
      <vt:lpstr>Office Theme</vt:lpstr>
      <vt:lpstr>PowerPoint Presentation</vt:lpstr>
      <vt:lpstr>Anggota Kelompok</vt:lpstr>
      <vt:lpstr>Glikolisis</vt:lpstr>
      <vt:lpstr>Tahapan Glikolisis</vt:lpstr>
      <vt:lpstr>Thank you for Listening!!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Biokimia Kelompok 2 Glikolisis</dc:title>
  <dc:creator>Naomi zhrr</dc:creator>
  <cp:keywords>DAE7r3E0KSs,BAE7aKDLR90</cp:keywords>
  <cp:lastModifiedBy>Naomi Asus</cp:lastModifiedBy>
  <cp:revision>1</cp:revision>
  <dcterms:created xsi:type="dcterms:W3CDTF">2022-03-25T08:39:47Z</dcterms:created>
  <dcterms:modified xsi:type="dcterms:W3CDTF">2022-03-25T08:41:22Z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2022-03-25T00:00:00Z</vt:filetime>
  </property>
  <property fmtid="{D5CDD505-2E9C-101B-9397-08002B2CF9AE}" pid="3" name="Creator">
    <vt:lpwstr>Canva</vt:lpwstr>
  </property>
  <property fmtid="{D5CDD505-2E9C-101B-9397-08002B2CF9AE}" pid="4" name="LastSaved">
    <vt:filetime>2022-03-25T00:00:00Z</vt:filetime>
  </property>
</Properties>
</file>