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46728" y="1062792"/>
            <a:ext cx="16183610" cy="8172450"/>
          </a:xfrm>
          <a:custGeom>
            <a:avLst/>
            <a:gdLst/>
            <a:ahLst/>
            <a:cxnLst/>
            <a:rect l="l" t="t" r="r" b="b"/>
            <a:pathLst>
              <a:path w="16183610" h="8172450">
                <a:moveTo>
                  <a:pt x="16183394" y="8171904"/>
                </a:moveTo>
                <a:lnTo>
                  <a:pt x="0" y="8156169"/>
                </a:lnTo>
                <a:lnTo>
                  <a:pt x="0" y="2861543"/>
                </a:lnTo>
                <a:lnTo>
                  <a:pt x="36715" y="39338"/>
                </a:lnTo>
                <a:lnTo>
                  <a:pt x="8066186" y="0"/>
                </a:lnTo>
                <a:lnTo>
                  <a:pt x="16144056" y="10490"/>
                </a:lnTo>
                <a:lnTo>
                  <a:pt x="16183394" y="8171904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25372" y="1028700"/>
            <a:ext cx="16233775" cy="8216900"/>
          </a:xfrm>
          <a:custGeom>
            <a:avLst/>
            <a:gdLst/>
            <a:ahLst/>
            <a:cxnLst/>
            <a:rect l="l" t="t" r="r" b="b"/>
            <a:pathLst>
              <a:path w="16233775" h="8216900">
                <a:moveTo>
                  <a:pt x="14636685" y="12700"/>
                </a:moveTo>
                <a:lnTo>
                  <a:pt x="7193043" y="12700"/>
                </a:lnTo>
                <a:lnTo>
                  <a:pt x="9003724" y="0"/>
                </a:lnTo>
                <a:lnTo>
                  <a:pt x="14482249" y="0"/>
                </a:lnTo>
                <a:lnTo>
                  <a:pt x="14636685" y="12700"/>
                </a:lnTo>
                <a:close/>
              </a:path>
              <a:path w="16233775" h="8216900">
                <a:moveTo>
                  <a:pt x="15494581" y="25400"/>
                </a:moveTo>
                <a:lnTo>
                  <a:pt x="2255670" y="25400"/>
                </a:lnTo>
                <a:lnTo>
                  <a:pt x="2305662" y="12700"/>
                </a:lnTo>
                <a:lnTo>
                  <a:pt x="15444461" y="12700"/>
                </a:lnTo>
                <a:lnTo>
                  <a:pt x="15494581" y="25400"/>
                </a:lnTo>
                <a:close/>
              </a:path>
              <a:path w="16233775" h="8216900">
                <a:moveTo>
                  <a:pt x="16129775" y="38100"/>
                </a:moveTo>
                <a:lnTo>
                  <a:pt x="1551175" y="38100"/>
                </a:lnTo>
                <a:lnTo>
                  <a:pt x="1602699" y="25400"/>
                </a:lnTo>
                <a:lnTo>
                  <a:pt x="16101931" y="25400"/>
                </a:lnTo>
                <a:lnTo>
                  <a:pt x="16129775" y="38100"/>
                </a:lnTo>
                <a:close/>
              </a:path>
              <a:path w="16233775" h="8216900">
                <a:moveTo>
                  <a:pt x="10133378" y="50800"/>
                </a:moveTo>
                <a:lnTo>
                  <a:pt x="819023" y="50800"/>
                </a:lnTo>
                <a:lnTo>
                  <a:pt x="922824" y="38100"/>
                </a:lnTo>
                <a:lnTo>
                  <a:pt x="10395580" y="38100"/>
                </a:lnTo>
                <a:lnTo>
                  <a:pt x="10133378" y="50800"/>
                </a:lnTo>
                <a:close/>
              </a:path>
              <a:path w="16233775" h="8216900">
                <a:moveTo>
                  <a:pt x="16233600" y="8216900"/>
                </a:moveTo>
                <a:lnTo>
                  <a:pt x="13623198" y="8216900"/>
                </a:lnTo>
                <a:lnTo>
                  <a:pt x="13572654" y="8204200"/>
                </a:lnTo>
                <a:lnTo>
                  <a:pt x="12099800" y="8204200"/>
                </a:lnTo>
                <a:lnTo>
                  <a:pt x="11414161" y="8191500"/>
                </a:lnTo>
                <a:lnTo>
                  <a:pt x="16096986" y="8191500"/>
                </a:lnTo>
                <a:lnTo>
                  <a:pt x="16163554" y="8178800"/>
                </a:lnTo>
                <a:lnTo>
                  <a:pt x="16186393" y="8178800"/>
                </a:lnTo>
                <a:lnTo>
                  <a:pt x="16188319" y="8153400"/>
                </a:lnTo>
                <a:lnTo>
                  <a:pt x="16189999" y="8140700"/>
                </a:lnTo>
                <a:lnTo>
                  <a:pt x="16191187" y="8115300"/>
                </a:lnTo>
                <a:lnTo>
                  <a:pt x="16191638" y="8102600"/>
                </a:lnTo>
                <a:lnTo>
                  <a:pt x="16189801" y="7848600"/>
                </a:lnTo>
                <a:lnTo>
                  <a:pt x="16188786" y="7696200"/>
                </a:lnTo>
                <a:lnTo>
                  <a:pt x="16187835" y="7531100"/>
                </a:lnTo>
                <a:lnTo>
                  <a:pt x="16187574" y="7480300"/>
                </a:lnTo>
                <a:lnTo>
                  <a:pt x="16187121" y="7378700"/>
                </a:lnTo>
                <a:lnTo>
                  <a:pt x="16186803" y="7289800"/>
                </a:lnTo>
                <a:lnTo>
                  <a:pt x="16186660" y="7239000"/>
                </a:lnTo>
                <a:lnTo>
                  <a:pt x="16186546" y="7188200"/>
                </a:lnTo>
                <a:lnTo>
                  <a:pt x="16186465" y="7010400"/>
                </a:lnTo>
                <a:lnTo>
                  <a:pt x="16186537" y="6985000"/>
                </a:lnTo>
                <a:lnTo>
                  <a:pt x="16186917" y="6934200"/>
                </a:lnTo>
                <a:lnTo>
                  <a:pt x="16187455" y="6896100"/>
                </a:lnTo>
                <a:lnTo>
                  <a:pt x="16188688" y="6794500"/>
                </a:lnTo>
                <a:lnTo>
                  <a:pt x="16189225" y="6743700"/>
                </a:lnTo>
                <a:lnTo>
                  <a:pt x="16189606" y="6692900"/>
                </a:lnTo>
                <a:lnTo>
                  <a:pt x="16189665" y="6616700"/>
                </a:lnTo>
                <a:lnTo>
                  <a:pt x="16189580" y="6591300"/>
                </a:lnTo>
                <a:lnTo>
                  <a:pt x="16189016" y="6540500"/>
                </a:lnTo>
                <a:lnTo>
                  <a:pt x="16188923" y="6489700"/>
                </a:lnTo>
                <a:lnTo>
                  <a:pt x="16188656" y="6438900"/>
                </a:lnTo>
                <a:lnTo>
                  <a:pt x="16188239" y="6388100"/>
                </a:lnTo>
                <a:lnTo>
                  <a:pt x="16187692" y="6337300"/>
                </a:lnTo>
                <a:lnTo>
                  <a:pt x="16187037" y="6286500"/>
                </a:lnTo>
                <a:lnTo>
                  <a:pt x="16186296" y="6235700"/>
                </a:lnTo>
                <a:lnTo>
                  <a:pt x="16185490" y="6184900"/>
                </a:lnTo>
                <a:lnTo>
                  <a:pt x="16183771" y="6083300"/>
                </a:lnTo>
                <a:lnTo>
                  <a:pt x="16182517" y="6032500"/>
                </a:lnTo>
                <a:lnTo>
                  <a:pt x="16182187" y="6007100"/>
                </a:lnTo>
                <a:lnTo>
                  <a:pt x="16180807" y="5918200"/>
                </a:lnTo>
                <a:lnTo>
                  <a:pt x="16179341" y="5791200"/>
                </a:lnTo>
                <a:lnTo>
                  <a:pt x="16178579" y="5715000"/>
                </a:lnTo>
                <a:lnTo>
                  <a:pt x="16177185" y="5562600"/>
                </a:lnTo>
                <a:lnTo>
                  <a:pt x="16176197" y="5448300"/>
                </a:lnTo>
                <a:lnTo>
                  <a:pt x="16174543" y="5245100"/>
                </a:lnTo>
                <a:lnTo>
                  <a:pt x="16172766" y="5003800"/>
                </a:lnTo>
                <a:lnTo>
                  <a:pt x="16170702" y="4699000"/>
                </a:lnTo>
                <a:lnTo>
                  <a:pt x="16168103" y="4292600"/>
                </a:lnTo>
                <a:lnTo>
                  <a:pt x="16164671" y="3733800"/>
                </a:lnTo>
                <a:lnTo>
                  <a:pt x="16160572" y="2997200"/>
                </a:lnTo>
                <a:lnTo>
                  <a:pt x="16155856" y="2095500"/>
                </a:lnTo>
                <a:lnTo>
                  <a:pt x="16151521" y="1193800"/>
                </a:lnTo>
                <a:lnTo>
                  <a:pt x="16149982" y="825500"/>
                </a:lnTo>
                <a:lnTo>
                  <a:pt x="16149685" y="723900"/>
                </a:lnTo>
                <a:lnTo>
                  <a:pt x="16136565" y="228600"/>
                </a:lnTo>
                <a:lnTo>
                  <a:pt x="16133942" y="127000"/>
                </a:lnTo>
                <a:lnTo>
                  <a:pt x="16130368" y="101600"/>
                </a:lnTo>
                <a:lnTo>
                  <a:pt x="16117147" y="88900"/>
                </a:lnTo>
                <a:lnTo>
                  <a:pt x="16084632" y="88900"/>
                </a:lnTo>
                <a:lnTo>
                  <a:pt x="16023177" y="76200"/>
                </a:lnTo>
                <a:lnTo>
                  <a:pt x="15770393" y="76200"/>
                </a:lnTo>
                <a:lnTo>
                  <a:pt x="15566862" y="63500"/>
                </a:lnTo>
                <a:lnTo>
                  <a:pt x="15057260" y="63500"/>
                </a:lnTo>
                <a:lnTo>
                  <a:pt x="15006850" y="50800"/>
                </a:lnTo>
                <a:lnTo>
                  <a:pt x="13686653" y="50800"/>
                </a:lnTo>
                <a:lnTo>
                  <a:pt x="12974754" y="38100"/>
                </a:lnTo>
                <a:lnTo>
                  <a:pt x="16165413" y="38100"/>
                </a:lnTo>
                <a:lnTo>
                  <a:pt x="16166970" y="50800"/>
                </a:lnTo>
                <a:lnTo>
                  <a:pt x="16168036" y="76200"/>
                </a:lnTo>
                <a:lnTo>
                  <a:pt x="16169101" y="88900"/>
                </a:lnTo>
                <a:lnTo>
                  <a:pt x="16170658" y="101600"/>
                </a:lnTo>
                <a:lnTo>
                  <a:pt x="16172158" y="152400"/>
                </a:lnTo>
                <a:lnTo>
                  <a:pt x="16173533" y="190500"/>
                </a:lnTo>
                <a:lnTo>
                  <a:pt x="16174812" y="241300"/>
                </a:lnTo>
                <a:lnTo>
                  <a:pt x="16176029" y="292100"/>
                </a:lnTo>
                <a:lnTo>
                  <a:pt x="16179617" y="444500"/>
                </a:lnTo>
                <a:lnTo>
                  <a:pt x="16180896" y="495300"/>
                </a:lnTo>
                <a:lnTo>
                  <a:pt x="16182271" y="546100"/>
                </a:lnTo>
                <a:lnTo>
                  <a:pt x="16183771" y="596900"/>
                </a:lnTo>
                <a:lnTo>
                  <a:pt x="16183881" y="647700"/>
                </a:lnTo>
                <a:lnTo>
                  <a:pt x="16184636" y="825500"/>
                </a:lnTo>
                <a:lnTo>
                  <a:pt x="16186876" y="1282700"/>
                </a:lnTo>
                <a:lnTo>
                  <a:pt x="16190567" y="1968500"/>
                </a:lnTo>
                <a:lnTo>
                  <a:pt x="16194513" y="2654300"/>
                </a:lnTo>
                <a:lnTo>
                  <a:pt x="16198060" y="3225800"/>
                </a:lnTo>
                <a:lnTo>
                  <a:pt x="16201362" y="3733800"/>
                </a:lnTo>
                <a:lnTo>
                  <a:pt x="16204284" y="4165600"/>
                </a:lnTo>
                <a:lnTo>
                  <a:pt x="16208730" y="4762500"/>
                </a:lnTo>
                <a:lnTo>
                  <a:pt x="16210810" y="5016500"/>
                </a:lnTo>
                <a:lnTo>
                  <a:pt x="16212159" y="5168900"/>
                </a:lnTo>
                <a:lnTo>
                  <a:pt x="16215020" y="5473700"/>
                </a:lnTo>
                <a:lnTo>
                  <a:pt x="16215950" y="5562600"/>
                </a:lnTo>
                <a:lnTo>
                  <a:pt x="16217765" y="5715000"/>
                </a:lnTo>
                <a:lnTo>
                  <a:pt x="16219509" y="5842000"/>
                </a:lnTo>
                <a:lnTo>
                  <a:pt x="16220763" y="5918200"/>
                </a:lnTo>
                <a:lnTo>
                  <a:pt x="16221170" y="5930900"/>
                </a:lnTo>
                <a:lnTo>
                  <a:pt x="16221570" y="5956300"/>
                </a:lnTo>
                <a:lnTo>
                  <a:pt x="16222734" y="5994400"/>
                </a:lnTo>
                <a:lnTo>
                  <a:pt x="16223109" y="5994400"/>
                </a:lnTo>
                <a:lnTo>
                  <a:pt x="16224770" y="6057900"/>
                </a:lnTo>
                <a:lnTo>
                  <a:pt x="16226186" y="6108700"/>
                </a:lnTo>
                <a:lnTo>
                  <a:pt x="16227376" y="6159500"/>
                </a:lnTo>
                <a:lnTo>
                  <a:pt x="16228354" y="6210300"/>
                </a:lnTo>
                <a:lnTo>
                  <a:pt x="16229137" y="6261100"/>
                </a:lnTo>
                <a:lnTo>
                  <a:pt x="16229741" y="6311900"/>
                </a:lnTo>
                <a:lnTo>
                  <a:pt x="16230183" y="6362700"/>
                </a:lnTo>
                <a:lnTo>
                  <a:pt x="16230478" y="6413500"/>
                </a:lnTo>
                <a:lnTo>
                  <a:pt x="16230602" y="6451600"/>
                </a:lnTo>
                <a:lnTo>
                  <a:pt x="16230522" y="6616700"/>
                </a:lnTo>
                <a:lnTo>
                  <a:pt x="16230329" y="6667500"/>
                </a:lnTo>
                <a:lnTo>
                  <a:pt x="16228720" y="6985000"/>
                </a:lnTo>
                <a:lnTo>
                  <a:pt x="16228528" y="7035800"/>
                </a:lnTo>
                <a:lnTo>
                  <a:pt x="16228540" y="7289800"/>
                </a:lnTo>
                <a:lnTo>
                  <a:pt x="16228679" y="7340600"/>
                </a:lnTo>
                <a:lnTo>
                  <a:pt x="16228851" y="7391400"/>
                </a:lnTo>
                <a:lnTo>
                  <a:pt x="16229056" y="7442200"/>
                </a:lnTo>
                <a:lnTo>
                  <a:pt x="16229553" y="7543800"/>
                </a:lnTo>
                <a:lnTo>
                  <a:pt x="16230151" y="7645400"/>
                </a:lnTo>
                <a:lnTo>
                  <a:pt x="16230832" y="7747000"/>
                </a:lnTo>
                <a:lnTo>
                  <a:pt x="16231967" y="7899400"/>
                </a:lnTo>
                <a:lnTo>
                  <a:pt x="16233600" y="8089900"/>
                </a:lnTo>
                <a:lnTo>
                  <a:pt x="16233600" y="8216900"/>
                </a:lnTo>
                <a:close/>
              </a:path>
              <a:path w="16233775" h="8216900">
                <a:moveTo>
                  <a:pt x="2564341" y="63500"/>
                </a:moveTo>
                <a:lnTo>
                  <a:pt x="189521" y="63500"/>
                </a:lnTo>
                <a:lnTo>
                  <a:pt x="263286" y="50800"/>
                </a:lnTo>
                <a:lnTo>
                  <a:pt x="2615129" y="50800"/>
                </a:lnTo>
                <a:lnTo>
                  <a:pt x="2564341" y="63500"/>
                </a:lnTo>
                <a:close/>
              </a:path>
              <a:path w="16233775" h="8216900">
                <a:moveTo>
                  <a:pt x="1757283" y="76200"/>
                </a:moveTo>
                <a:lnTo>
                  <a:pt x="26601" y="76200"/>
                </a:lnTo>
                <a:lnTo>
                  <a:pt x="52304" y="63500"/>
                </a:lnTo>
                <a:lnTo>
                  <a:pt x="1856435" y="63500"/>
                </a:lnTo>
                <a:lnTo>
                  <a:pt x="1757283" y="76200"/>
                </a:lnTo>
                <a:close/>
              </a:path>
              <a:path w="16233775" h="8216900">
                <a:moveTo>
                  <a:pt x="15693055" y="8191500"/>
                </a:moveTo>
                <a:lnTo>
                  <a:pt x="19676" y="8191500"/>
                </a:lnTo>
                <a:lnTo>
                  <a:pt x="11194" y="8178800"/>
                </a:lnTo>
                <a:lnTo>
                  <a:pt x="7137" y="8166100"/>
                </a:lnTo>
                <a:lnTo>
                  <a:pt x="8243" y="8153400"/>
                </a:lnTo>
                <a:lnTo>
                  <a:pt x="13960" y="8128000"/>
                </a:lnTo>
                <a:lnTo>
                  <a:pt x="17586" y="8089900"/>
                </a:lnTo>
                <a:lnTo>
                  <a:pt x="19492" y="8051800"/>
                </a:lnTo>
                <a:lnTo>
                  <a:pt x="20045" y="8001000"/>
                </a:lnTo>
                <a:lnTo>
                  <a:pt x="19615" y="7950200"/>
                </a:lnTo>
                <a:lnTo>
                  <a:pt x="18570" y="7886700"/>
                </a:lnTo>
                <a:lnTo>
                  <a:pt x="17279" y="7823200"/>
                </a:lnTo>
                <a:lnTo>
                  <a:pt x="16111" y="7772400"/>
                </a:lnTo>
                <a:lnTo>
                  <a:pt x="15680" y="7721600"/>
                </a:lnTo>
                <a:lnTo>
                  <a:pt x="15183" y="7670800"/>
                </a:lnTo>
                <a:lnTo>
                  <a:pt x="14630" y="7620000"/>
                </a:lnTo>
                <a:lnTo>
                  <a:pt x="14034" y="7569200"/>
                </a:lnTo>
                <a:lnTo>
                  <a:pt x="10818" y="7315200"/>
                </a:lnTo>
                <a:lnTo>
                  <a:pt x="10210" y="7264400"/>
                </a:lnTo>
                <a:lnTo>
                  <a:pt x="9642" y="7213600"/>
                </a:lnTo>
                <a:lnTo>
                  <a:pt x="9125" y="7162800"/>
                </a:lnTo>
                <a:lnTo>
                  <a:pt x="8670" y="7112000"/>
                </a:lnTo>
                <a:lnTo>
                  <a:pt x="8291" y="7061200"/>
                </a:lnTo>
                <a:lnTo>
                  <a:pt x="7998" y="7010400"/>
                </a:lnTo>
                <a:lnTo>
                  <a:pt x="7803" y="6959600"/>
                </a:lnTo>
                <a:lnTo>
                  <a:pt x="7756" y="6858000"/>
                </a:lnTo>
                <a:lnTo>
                  <a:pt x="7927" y="6807200"/>
                </a:lnTo>
                <a:lnTo>
                  <a:pt x="8243" y="6756400"/>
                </a:lnTo>
                <a:lnTo>
                  <a:pt x="7698" y="6705600"/>
                </a:lnTo>
                <a:lnTo>
                  <a:pt x="7270" y="6642100"/>
                </a:lnTo>
                <a:lnTo>
                  <a:pt x="6625" y="6515100"/>
                </a:lnTo>
                <a:lnTo>
                  <a:pt x="5874" y="6337300"/>
                </a:lnTo>
                <a:lnTo>
                  <a:pt x="5042" y="6108700"/>
                </a:lnTo>
                <a:lnTo>
                  <a:pt x="3866" y="5715000"/>
                </a:lnTo>
                <a:lnTo>
                  <a:pt x="2914" y="5334000"/>
                </a:lnTo>
                <a:lnTo>
                  <a:pt x="1988" y="4876800"/>
                </a:lnTo>
                <a:lnTo>
                  <a:pt x="1188" y="4406900"/>
                </a:lnTo>
                <a:lnTo>
                  <a:pt x="555" y="3911600"/>
                </a:lnTo>
                <a:lnTo>
                  <a:pt x="172" y="3479800"/>
                </a:lnTo>
                <a:lnTo>
                  <a:pt x="83" y="3314700"/>
                </a:lnTo>
                <a:lnTo>
                  <a:pt x="0" y="2514600"/>
                </a:lnTo>
                <a:lnTo>
                  <a:pt x="167" y="2260600"/>
                </a:lnTo>
                <a:lnTo>
                  <a:pt x="415" y="2044700"/>
                </a:lnTo>
                <a:lnTo>
                  <a:pt x="729" y="1841500"/>
                </a:lnTo>
                <a:lnTo>
                  <a:pt x="1082" y="1676400"/>
                </a:lnTo>
                <a:lnTo>
                  <a:pt x="1507" y="1511300"/>
                </a:lnTo>
                <a:lnTo>
                  <a:pt x="2007" y="1371600"/>
                </a:lnTo>
                <a:lnTo>
                  <a:pt x="2441" y="1270000"/>
                </a:lnTo>
                <a:lnTo>
                  <a:pt x="3242" y="1104900"/>
                </a:lnTo>
                <a:lnTo>
                  <a:pt x="3728" y="1041400"/>
                </a:lnTo>
                <a:lnTo>
                  <a:pt x="4251" y="965200"/>
                </a:lnTo>
                <a:lnTo>
                  <a:pt x="4813" y="901700"/>
                </a:lnTo>
                <a:lnTo>
                  <a:pt x="5732" y="825500"/>
                </a:lnTo>
                <a:lnTo>
                  <a:pt x="6397" y="774700"/>
                </a:lnTo>
                <a:lnTo>
                  <a:pt x="7103" y="749300"/>
                </a:lnTo>
                <a:lnTo>
                  <a:pt x="7472" y="723900"/>
                </a:lnTo>
                <a:lnTo>
                  <a:pt x="8243" y="698500"/>
                </a:lnTo>
                <a:lnTo>
                  <a:pt x="9271" y="647700"/>
                </a:lnTo>
                <a:lnTo>
                  <a:pt x="9544" y="596900"/>
                </a:lnTo>
                <a:lnTo>
                  <a:pt x="9565" y="546100"/>
                </a:lnTo>
                <a:lnTo>
                  <a:pt x="9838" y="495300"/>
                </a:lnTo>
                <a:lnTo>
                  <a:pt x="10866" y="444500"/>
                </a:lnTo>
                <a:lnTo>
                  <a:pt x="12135" y="393700"/>
                </a:lnTo>
                <a:lnTo>
                  <a:pt x="13634" y="330200"/>
                </a:lnTo>
                <a:lnTo>
                  <a:pt x="15270" y="279400"/>
                </a:lnTo>
                <a:lnTo>
                  <a:pt x="16952" y="215900"/>
                </a:lnTo>
                <a:lnTo>
                  <a:pt x="18588" y="165100"/>
                </a:lnTo>
                <a:lnTo>
                  <a:pt x="21356" y="88900"/>
                </a:lnTo>
                <a:lnTo>
                  <a:pt x="21356" y="76200"/>
                </a:lnTo>
                <a:lnTo>
                  <a:pt x="943769" y="76200"/>
                </a:lnTo>
                <a:lnTo>
                  <a:pt x="790728" y="88900"/>
                </a:lnTo>
                <a:lnTo>
                  <a:pt x="289808" y="88900"/>
                </a:lnTo>
                <a:lnTo>
                  <a:pt x="191846" y="101600"/>
                </a:lnTo>
                <a:lnTo>
                  <a:pt x="68890" y="101600"/>
                </a:lnTo>
                <a:lnTo>
                  <a:pt x="63440" y="127000"/>
                </a:lnTo>
                <a:lnTo>
                  <a:pt x="60694" y="152400"/>
                </a:lnTo>
                <a:lnTo>
                  <a:pt x="58966" y="241300"/>
                </a:lnTo>
                <a:lnTo>
                  <a:pt x="58354" y="292100"/>
                </a:lnTo>
                <a:lnTo>
                  <a:pt x="57789" y="342900"/>
                </a:lnTo>
                <a:lnTo>
                  <a:pt x="57177" y="393700"/>
                </a:lnTo>
                <a:lnTo>
                  <a:pt x="56428" y="444500"/>
                </a:lnTo>
                <a:lnTo>
                  <a:pt x="55449" y="495300"/>
                </a:lnTo>
                <a:lnTo>
                  <a:pt x="54673" y="546100"/>
                </a:lnTo>
                <a:lnTo>
                  <a:pt x="53790" y="596900"/>
                </a:lnTo>
                <a:lnTo>
                  <a:pt x="52825" y="647700"/>
                </a:lnTo>
                <a:lnTo>
                  <a:pt x="51800" y="698500"/>
                </a:lnTo>
                <a:lnTo>
                  <a:pt x="48608" y="850900"/>
                </a:lnTo>
                <a:lnTo>
                  <a:pt x="47583" y="901700"/>
                </a:lnTo>
                <a:lnTo>
                  <a:pt x="46618" y="952500"/>
                </a:lnTo>
                <a:lnTo>
                  <a:pt x="45735" y="1003300"/>
                </a:lnTo>
                <a:lnTo>
                  <a:pt x="44959" y="1054100"/>
                </a:lnTo>
                <a:lnTo>
                  <a:pt x="44124" y="1092200"/>
                </a:lnTo>
                <a:lnTo>
                  <a:pt x="43629" y="1117600"/>
                </a:lnTo>
                <a:lnTo>
                  <a:pt x="43399" y="1143000"/>
                </a:lnTo>
                <a:lnTo>
                  <a:pt x="43180" y="1155700"/>
                </a:lnTo>
                <a:lnTo>
                  <a:pt x="42778" y="1206500"/>
                </a:lnTo>
                <a:lnTo>
                  <a:pt x="42358" y="1282700"/>
                </a:lnTo>
                <a:lnTo>
                  <a:pt x="42106" y="1333500"/>
                </a:lnTo>
                <a:lnTo>
                  <a:pt x="41834" y="1409700"/>
                </a:lnTo>
                <a:lnTo>
                  <a:pt x="41603" y="1485900"/>
                </a:lnTo>
                <a:lnTo>
                  <a:pt x="41412" y="1574800"/>
                </a:lnTo>
                <a:lnTo>
                  <a:pt x="41196" y="1714500"/>
                </a:lnTo>
                <a:lnTo>
                  <a:pt x="41093" y="1841500"/>
                </a:lnTo>
                <a:lnTo>
                  <a:pt x="41046" y="2286000"/>
                </a:lnTo>
                <a:lnTo>
                  <a:pt x="41205" y="2552700"/>
                </a:lnTo>
                <a:lnTo>
                  <a:pt x="41559" y="2882900"/>
                </a:lnTo>
                <a:lnTo>
                  <a:pt x="42183" y="3314700"/>
                </a:lnTo>
                <a:lnTo>
                  <a:pt x="42992" y="3759200"/>
                </a:lnTo>
                <a:lnTo>
                  <a:pt x="44191" y="4292600"/>
                </a:lnTo>
                <a:lnTo>
                  <a:pt x="45409" y="4762500"/>
                </a:lnTo>
                <a:lnTo>
                  <a:pt x="46878" y="5245100"/>
                </a:lnTo>
                <a:lnTo>
                  <a:pt x="48060" y="5588000"/>
                </a:lnTo>
                <a:lnTo>
                  <a:pt x="49027" y="5842000"/>
                </a:lnTo>
                <a:lnTo>
                  <a:pt x="49967" y="6057900"/>
                </a:lnTo>
                <a:lnTo>
                  <a:pt x="50788" y="6210300"/>
                </a:lnTo>
                <a:lnTo>
                  <a:pt x="51428" y="6311900"/>
                </a:lnTo>
                <a:lnTo>
                  <a:pt x="51694" y="6350000"/>
                </a:lnTo>
                <a:lnTo>
                  <a:pt x="52363" y="6426200"/>
                </a:lnTo>
                <a:lnTo>
                  <a:pt x="52676" y="6451600"/>
                </a:lnTo>
                <a:lnTo>
                  <a:pt x="52827" y="6451600"/>
                </a:lnTo>
                <a:lnTo>
                  <a:pt x="52921" y="6667500"/>
                </a:lnTo>
                <a:lnTo>
                  <a:pt x="53084" y="6756400"/>
                </a:lnTo>
                <a:lnTo>
                  <a:pt x="53236" y="6807200"/>
                </a:lnTo>
                <a:lnTo>
                  <a:pt x="53438" y="6858000"/>
                </a:lnTo>
                <a:lnTo>
                  <a:pt x="53697" y="6908800"/>
                </a:lnTo>
                <a:lnTo>
                  <a:pt x="54020" y="6959600"/>
                </a:lnTo>
                <a:lnTo>
                  <a:pt x="54415" y="7010400"/>
                </a:lnTo>
                <a:lnTo>
                  <a:pt x="54889" y="7061200"/>
                </a:lnTo>
                <a:lnTo>
                  <a:pt x="55449" y="7112000"/>
                </a:lnTo>
                <a:lnTo>
                  <a:pt x="55629" y="7162800"/>
                </a:lnTo>
                <a:lnTo>
                  <a:pt x="56111" y="7213600"/>
                </a:lnTo>
                <a:lnTo>
                  <a:pt x="56809" y="7264400"/>
                </a:lnTo>
                <a:lnTo>
                  <a:pt x="57636" y="7327900"/>
                </a:lnTo>
                <a:lnTo>
                  <a:pt x="58507" y="7378700"/>
                </a:lnTo>
                <a:lnTo>
                  <a:pt x="59334" y="7429500"/>
                </a:lnTo>
                <a:lnTo>
                  <a:pt x="60032" y="7480300"/>
                </a:lnTo>
                <a:lnTo>
                  <a:pt x="60514" y="7531100"/>
                </a:lnTo>
                <a:lnTo>
                  <a:pt x="60649" y="7569200"/>
                </a:lnTo>
                <a:lnTo>
                  <a:pt x="60526" y="7797800"/>
                </a:lnTo>
                <a:lnTo>
                  <a:pt x="60366" y="7848600"/>
                </a:lnTo>
                <a:lnTo>
                  <a:pt x="60128" y="7899400"/>
                </a:lnTo>
                <a:lnTo>
                  <a:pt x="59795" y="7950200"/>
                </a:lnTo>
                <a:lnTo>
                  <a:pt x="59351" y="8001000"/>
                </a:lnTo>
                <a:lnTo>
                  <a:pt x="58782" y="8051800"/>
                </a:lnTo>
                <a:lnTo>
                  <a:pt x="58072" y="8102600"/>
                </a:lnTo>
                <a:lnTo>
                  <a:pt x="58072" y="8115300"/>
                </a:lnTo>
                <a:lnTo>
                  <a:pt x="59588" y="8128000"/>
                </a:lnTo>
                <a:lnTo>
                  <a:pt x="64300" y="8140700"/>
                </a:lnTo>
                <a:lnTo>
                  <a:pt x="72455" y="8140700"/>
                </a:lnTo>
                <a:lnTo>
                  <a:pt x="84297" y="8153400"/>
                </a:lnTo>
                <a:lnTo>
                  <a:pt x="1923969" y="8153400"/>
                </a:lnTo>
                <a:lnTo>
                  <a:pt x="1975309" y="8166100"/>
                </a:lnTo>
                <a:lnTo>
                  <a:pt x="14474141" y="8166100"/>
                </a:lnTo>
                <a:lnTo>
                  <a:pt x="14575718" y="8178800"/>
                </a:lnTo>
                <a:lnTo>
                  <a:pt x="15591479" y="8178800"/>
                </a:lnTo>
                <a:lnTo>
                  <a:pt x="15693055" y="8191500"/>
                </a:lnTo>
                <a:close/>
              </a:path>
              <a:path w="16233775" h="8216900">
                <a:moveTo>
                  <a:pt x="2688019" y="8166100"/>
                </a:moveTo>
                <a:lnTo>
                  <a:pt x="2487997" y="8166100"/>
                </a:lnTo>
                <a:lnTo>
                  <a:pt x="2538329" y="8153400"/>
                </a:lnTo>
                <a:lnTo>
                  <a:pt x="2638295" y="8153400"/>
                </a:lnTo>
                <a:lnTo>
                  <a:pt x="2688019" y="8166100"/>
                </a:lnTo>
                <a:close/>
              </a:path>
              <a:path w="16233775" h="8216900">
                <a:moveTo>
                  <a:pt x="13344107" y="8166100"/>
                </a:moveTo>
                <a:lnTo>
                  <a:pt x="5336892" y="8166100"/>
                </a:lnTo>
                <a:lnTo>
                  <a:pt x="9206421" y="8153400"/>
                </a:lnTo>
                <a:lnTo>
                  <a:pt x="13291796" y="8153400"/>
                </a:lnTo>
                <a:lnTo>
                  <a:pt x="13344107" y="8166100"/>
                </a:lnTo>
                <a:close/>
              </a:path>
              <a:path w="16233775" h="8216900">
                <a:moveTo>
                  <a:pt x="4821109" y="8204200"/>
                </a:moveTo>
                <a:lnTo>
                  <a:pt x="1281942" y="8204200"/>
                </a:lnTo>
                <a:lnTo>
                  <a:pt x="964482" y="8191500"/>
                </a:lnTo>
                <a:lnTo>
                  <a:pt x="8346528" y="8191500"/>
                </a:lnTo>
                <a:lnTo>
                  <a:pt x="4821109" y="8204200"/>
                </a:lnTo>
                <a:close/>
              </a:path>
              <a:path w="16233775" h="8216900">
                <a:moveTo>
                  <a:pt x="3380241" y="8216900"/>
                </a:moveTo>
                <a:lnTo>
                  <a:pt x="2468822" y="8216900"/>
                </a:lnTo>
                <a:lnTo>
                  <a:pt x="2315442" y="8204200"/>
                </a:lnTo>
                <a:lnTo>
                  <a:pt x="3429340" y="8204200"/>
                </a:lnTo>
                <a:lnTo>
                  <a:pt x="3380241" y="8216900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8261350" cy="10287000"/>
          </a:xfrm>
          <a:custGeom>
            <a:avLst/>
            <a:gdLst/>
            <a:ahLst/>
            <a:cxnLst/>
            <a:rect l="l" t="t" r="r" b="b"/>
            <a:pathLst>
              <a:path w="8261350" h="10287000">
                <a:moveTo>
                  <a:pt x="8249400" y="9602601"/>
                </a:moveTo>
                <a:lnTo>
                  <a:pt x="8249400" y="2307355"/>
                </a:lnTo>
                <a:lnTo>
                  <a:pt x="8261016" y="8015967"/>
                </a:lnTo>
                <a:lnTo>
                  <a:pt x="8249400" y="9602601"/>
                </a:lnTo>
                <a:close/>
              </a:path>
              <a:path w="8261350" h="10287000">
                <a:moveTo>
                  <a:pt x="0" y="10286999"/>
                </a:moveTo>
                <a:lnTo>
                  <a:pt x="0" y="11301"/>
                </a:lnTo>
                <a:lnTo>
                  <a:pt x="50761" y="11023"/>
                </a:lnTo>
                <a:lnTo>
                  <a:pt x="100731" y="10691"/>
                </a:lnTo>
                <a:lnTo>
                  <a:pt x="150654" y="10311"/>
                </a:lnTo>
                <a:lnTo>
                  <a:pt x="200539" y="9895"/>
                </a:lnTo>
                <a:lnTo>
                  <a:pt x="250391" y="9452"/>
                </a:lnTo>
                <a:lnTo>
                  <a:pt x="399840" y="8056"/>
                </a:lnTo>
                <a:lnTo>
                  <a:pt x="499459" y="7169"/>
                </a:lnTo>
                <a:lnTo>
                  <a:pt x="549288" y="6768"/>
                </a:lnTo>
                <a:lnTo>
                  <a:pt x="599141" y="6409"/>
                </a:lnTo>
                <a:lnTo>
                  <a:pt x="649025" y="6101"/>
                </a:lnTo>
                <a:lnTo>
                  <a:pt x="698948" y="5854"/>
                </a:lnTo>
                <a:lnTo>
                  <a:pt x="748918" y="5678"/>
                </a:lnTo>
                <a:lnTo>
                  <a:pt x="899190" y="5673"/>
                </a:lnTo>
                <a:lnTo>
                  <a:pt x="961105" y="5788"/>
                </a:lnTo>
                <a:lnTo>
                  <a:pt x="1006967" y="5511"/>
                </a:lnTo>
                <a:lnTo>
                  <a:pt x="1092321" y="5125"/>
                </a:lnTo>
                <a:lnTo>
                  <a:pt x="1268508" y="4522"/>
                </a:lnTo>
                <a:lnTo>
                  <a:pt x="1583737" y="3693"/>
                </a:lnTo>
                <a:lnTo>
                  <a:pt x="2086314" y="2662"/>
                </a:lnTo>
                <a:lnTo>
                  <a:pt x="2810956" y="1517"/>
                </a:lnTo>
                <a:lnTo>
                  <a:pt x="3621657" y="577"/>
                </a:lnTo>
                <a:lnTo>
                  <a:pt x="4376516" y="0"/>
                </a:lnTo>
                <a:lnTo>
                  <a:pt x="5983207" y="0"/>
                </a:lnTo>
                <a:lnTo>
                  <a:pt x="6137433" y="130"/>
                </a:lnTo>
                <a:lnTo>
                  <a:pt x="6425371" y="473"/>
                </a:lnTo>
                <a:lnTo>
                  <a:pt x="6638931" y="835"/>
                </a:lnTo>
                <a:lnTo>
                  <a:pt x="6835589" y="1279"/>
                </a:lnTo>
                <a:lnTo>
                  <a:pt x="6970892" y="1667"/>
                </a:lnTo>
                <a:lnTo>
                  <a:pt x="7094892" y="2105"/>
                </a:lnTo>
                <a:lnTo>
                  <a:pt x="7206817" y="2595"/>
                </a:lnTo>
                <a:lnTo>
                  <a:pt x="7274346" y="2951"/>
                </a:lnTo>
                <a:lnTo>
                  <a:pt x="7335939" y="3332"/>
                </a:lnTo>
                <a:lnTo>
                  <a:pt x="7391366" y="3737"/>
                </a:lnTo>
                <a:lnTo>
                  <a:pt x="7440401" y="4167"/>
                </a:lnTo>
                <a:lnTo>
                  <a:pt x="7482815" y="4623"/>
                </a:lnTo>
                <a:lnTo>
                  <a:pt x="7533522" y="5356"/>
                </a:lnTo>
                <a:lnTo>
                  <a:pt x="7558385" y="5878"/>
                </a:lnTo>
                <a:lnTo>
                  <a:pt x="7613372" y="6637"/>
                </a:lnTo>
                <a:lnTo>
                  <a:pt x="7669360" y="6839"/>
                </a:lnTo>
                <a:lnTo>
                  <a:pt x="7725682" y="6854"/>
                </a:lnTo>
                <a:lnTo>
                  <a:pt x="7781671" y="7055"/>
                </a:lnTo>
                <a:lnTo>
                  <a:pt x="7836657" y="7814"/>
                </a:lnTo>
                <a:lnTo>
                  <a:pt x="7902322" y="8751"/>
                </a:lnTo>
                <a:lnTo>
                  <a:pt x="7966713" y="9857"/>
                </a:lnTo>
                <a:lnTo>
                  <a:pt x="8027706" y="11065"/>
                </a:lnTo>
                <a:lnTo>
                  <a:pt x="8083175" y="12307"/>
                </a:lnTo>
                <a:lnTo>
                  <a:pt x="8130996" y="13514"/>
                </a:lnTo>
                <a:lnTo>
                  <a:pt x="8195191" y="15558"/>
                </a:lnTo>
                <a:lnTo>
                  <a:pt x="8199063" y="15558"/>
                </a:lnTo>
                <a:lnTo>
                  <a:pt x="8202935" y="19429"/>
                </a:lnTo>
                <a:lnTo>
                  <a:pt x="8204871" y="19429"/>
                </a:lnTo>
                <a:lnTo>
                  <a:pt x="8208078" y="49092"/>
                </a:lnTo>
                <a:lnTo>
                  <a:pt x="8211647" y="92078"/>
                </a:lnTo>
                <a:lnTo>
                  <a:pt x="8215217" y="153430"/>
                </a:lnTo>
                <a:lnTo>
                  <a:pt x="8218423" y="238188"/>
                </a:lnTo>
                <a:lnTo>
                  <a:pt x="8250254" y="1963857"/>
                </a:lnTo>
                <a:lnTo>
                  <a:pt x="8249400" y="9602601"/>
                </a:lnTo>
                <a:lnTo>
                  <a:pt x="8235848" y="10215991"/>
                </a:lnTo>
                <a:lnTo>
                  <a:pt x="8235848" y="10286999"/>
                </a:lnTo>
                <a:lnTo>
                  <a:pt x="0" y="10286999"/>
                </a:lnTo>
                <a:close/>
              </a:path>
              <a:path w="8261350" h="10287000">
                <a:moveTo>
                  <a:pt x="8235848" y="10286999"/>
                </a:moveTo>
                <a:lnTo>
                  <a:pt x="8235848" y="10215991"/>
                </a:lnTo>
                <a:lnTo>
                  <a:pt x="8236574" y="10281140"/>
                </a:lnTo>
                <a:lnTo>
                  <a:pt x="8236590" y="10286999"/>
                </a:lnTo>
                <a:lnTo>
                  <a:pt x="8235848" y="1028699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7995" y="0"/>
            <a:ext cx="2640003" cy="2844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34838" y="740116"/>
            <a:ext cx="960755" cy="1019175"/>
          </a:xfrm>
          <a:custGeom>
            <a:avLst/>
            <a:gdLst/>
            <a:ahLst/>
            <a:cxnLst/>
            <a:rect l="l" t="t" r="r" b="b"/>
            <a:pathLst>
              <a:path w="960755" h="1019175">
                <a:moveTo>
                  <a:pt x="556633" y="1019174"/>
                </a:moveTo>
                <a:lnTo>
                  <a:pt x="379917" y="836401"/>
                </a:lnTo>
                <a:lnTo>
                  <a:pt x="4574" y="957443"/>
                </a:lnTo>
                <a:lnTo>
                  <a:pt x="193329" y="629903"/>
                </a:lnTo>
                <a:lnTo>
                  <a:pt x="0" y="499661"/>
                </a:lnTo>
                <a:lnTo>
                  <a:pt x="215478" y="432362"/>
                </a:lnTo>
                <a:lnTo>
                  <a:pt x="162512" y="155176"/>
                </a:lnTo>
                <a:lnTo>
                  <a:pt x="359693" y="322940"/>
                </a:lnTo>
                <a:lnTo>
                  <a:pt x="592506" y="0"/>
                </a:lnTo>
                <a:lnTo>
                  <a:pt x="613212" y="408396"/>
                </a:lnTo>
                <a:lnTo>
                  <a:pt x="960386" y="357800"/>
                </a:lnTo>
                <a:lnTo>
                  <a:pt x="698681" y="573497"/>
                </a:lnTo>
                <a:lnTo>
                  <a:pt x="835432" y="789436"/>
                </a:lnTo>
                <a:lnTo>
                  <a:pt x="647399" y="748524"/>
                </a:lnTo>
                <a:lnTo>
                  <a:pt x="556633" y="1019174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807" y="8091643"/>
            <a:ext cx="3237865" cy="2193925"/>
          </a:xfrm>
          <a:custGeom>
            <a:avLst/>
            <a:gdLst/>
            <a:ahLst/>
            <a:cxnLst/>
            <a:rect l="l" t="t" r="r" b="b"/>
            <a:pathLst>
              <a:path w="3237865" h="2193925">
                <a:moveTo>
                  <a:pt x="1945509" y="308546"/>
                </a:moveTo>
                <a:lnTo>
                  <a:pt x="1534659" y="134582"/>
                </a:lnTo>
                <a:lnTo>
                  <a:pt x="1573927" y="137418"/>
                </a:lnTo>
                <a:lnTo>
                  <a:pt x="1934242" y="289984"/>
                </a:lnTo>
                <a:lnTo>
                  <a:pt x="1945509" y="308546"/>
                </a:lnTo>
                <a:close/>
              </a:path>
              <a:path w="3237865" h="2193925">
                <a:moveTo>
                  <a:pt x="2017276" y="352726"/>
                </a:moveTo>
                <a:lnTo>
                  <a:pt x="1461076" y="117217"/>
                </a:lnTo>
                <a:lnTo>
                  <a:pt x="1500343" y="120052"/>
                </a:lnTo>
                <a:lnTo>
                  <a:pt x="2005249" y="333842"/>
                </a:lnTo>
                <a:lnTo>
                  <a:pt x="2017276" y="352726"/>
                </a:lnTo>
                <a:close/>
              </a:path>
              <a:path w="3237865" h="2193925">
                <a:moveTo>
                  <a:pt x="1550492" y="168870"/>
                </a:moveTo>
                <a:lnTo>
                  <a:pt x="1393212" y="102273"/>
                </a:lnTo>
                <a:lnTo>
                  <a:pt x="1413624" y="97125"/>
                </a:lnTo>
                <a:lnTo>
                  <a:pt x="1658391" y="200765"/>
                </a:lnTo>
                <a:lnTo>
                  <a:pt x="1550492" y="168870"/>
                </a:lnTo>
                <a:close/>
              </a:path>
              <a:path w="3237865" h="2193925">
                <a:moveTo>
                  <a:pt x="2122697" y="424946"/>
                </a:moveTo>
                <a:lnTo>
                  <a:pt x="2043118" y="391251"/>
                </a:lnTo>
                <a:lnTo>
                  <a:pt x="1941496" y="320638"/>
                </a:lnTo>
                <a:lnTo>
                  <a:pt x="2050162" y="366650"/>
                </a:lnTo>
                <a:lnTo>
                  <a:pt x="2060715" y="384910"/>
                </a:lnTo>
                <a:lnTo>
                  <a:pt x="2110982" y="406195"/>
                </a:lnTo>
                <a:lnTo>
                  <a:pt x="2122697" y="424946"/>
                </a:lnTo>
                <a:close/>
              </a:path>
              <a:path w="3237865" h="2193925">
                <a:moveTo>
                  <a:pt x="1494067" y="158769"/>
                </a:moveTo>
                <a:lnTo>
                  <a:pt x="1345634" y="95919"/>
                </a:lnTo>
                <a:lnTo>
                  <a:pt x="1378646" y="96106"/>
                </a:lnTo>
                <a:lnTo>
                  <a:pt x="1527615" y="159183"/>
                </a:lnTo>
                <a:lnTo>
                  <a:pt x="1494067" y="158769"/>
                </a:lnTo>
                <a:close/>
              </a:path>
              <a:path w="3237865" h="2193925">
                <a:moveTo>
                  <a:pt x="1141216" y="92113"/>
                </a:moveTo>
                <a:lnTo>
                  <a:pt x="1052567" y="54577"/>
                </a:lnTo>
                <a:lnTo>
                  <a:pt x="1088752" y="56107"/>
                </a:lnTo>
                <a:lnTo>
                  <a:pt x="1157904" y="57804"/>
                </a:lnTo>
                <a:lnTo>
                  <a:pt x="1223444" y="71764"/>
                </a:lnTo>
                <a:lnTo>
                  <a:pt x="1298494" y="75959"/>
                </a:lnTo>
                <a:lnTo>
                  <a:pt x="1442593" y="136974"/>
                </a:lnTo>
                <a:lnTo>
                  <a:pt x="1386168" y="126874"/>
                </a:lnTo>
                <a:lnTo>
                  <a:pt x="1349045" y="124947"/>
                </a:lnTo>
                <a:lnTo>
                  <a:pt x="1279751" y="109398"/>
                </a:lnTo>
                <a:lnTo>
                  <a:pt x="1242628" y="107470"/>
                </a:lnTo>
                <a:lnTo>
                  <a:pt x="1177624" y="93738"/>
                </a:lnTo>
                <a:lnTo>
                  <a:pt x="1141216" y="92113"/>
                </a:lnTo>
                <a:close/>
              </a:path>
              <a:path w="3237865" h="2193925">
                <a:moveTo>
                  <a:pt x="2148933" y="449847"/>
                </a:moveTo>
                <a:lnTo>
                  <a:pt x="2085618" y="423038"/>
                </a:lnTo>
                <a:lnTo>
                  <a:pt x="2058578" y="397797"/>
                </a:lnTo>
                <a:lnTo>
                  <a:pt x="2138559" y="431663"/>
                </a:lnTo>
                <a:lnTo>
                  <a:pt x="2148933" y="449847"/>
                </a:lnTo>
                <a:close/>
              </a:path>
              <a:path w="3237865" h="2193925">
                <a:moveTo>
                  <a:pt x="2843753" y="1088840"/>
                </a:moveTo>
                <a:lnTo>
                  <a:pt x="2829455" y="1082786"/>
                </a:lnTo>
                <a:lnTo>
                  <a:pt x="2746315" y="992416"/>
                </a:lnTo>
                <a:lnTo>
                  <a:pt x="2638593" y="877846"/>
                </a:lnTo>
                <a:lnTo>
                  <a:pt x="2568597" y="806834"/>
                </a:lnTo>
                <a:lnTo>
                  <a:pt x="2524168" y="760438"/>
                </a:lnTo>
                <a:lnTo>
                  <a:pt x="2497269" y="749048"/>
                </a:lnTo>
                <a:lnTo>
                  <a:pt x="2474786" y="725737"/>
                </a:lnTo>
                <a:lnTo>
                  <a:pt x="2159038" y="467918"/>
                </a:lnTo>
                <a:lnTo>
                  <a:pt x="2101078" y="429584"/>
                </a:lnTo>
                <a:lnTo>
                  <a:pt x="2163991" y="456223"/>
                </a:lnTo>
                <a:lnTo>
                  <a:pt x="2221951" y="494556"/>
                </a:lnTo>
                <a:lnTo>
                  <a:pt x="2301195" y="569485"/>
                </a:lnTo>
                <a:lnTo>
                  <a:pt x="2332919" y="582918"/>
                </a:lnTo>
                <a:lnTo>
                  <a:pt x="2412164" y="657846"/>
                </a:lnTo>
                <a:lnTo>
                  <a:pt x="2443888" y="671279"/>
                </a:lnTo>
                <a:lnTo>
                  <a:pt x="2455603" y="690031"/>
                </a:lnTo>
                <a:lnTo>
                  <a:pt x="2471465" y="696747"/>
                </a:lnTo>
                <a:lnTo>
                  <a:pt x="2481839" y="714932"/>
                </a:lnTo>
                <a:lnTo>
                  <a:pt x="2496896" y="721307"/>
                </a:lnTo>
                <a:lnTo>
                  <a:pt x="2506511" y="739170"/>
                </a:lnTo>
                <a:lnTo>
                  <a:pt x="2534571" y="751051"/>
                </a:lnTo>
                <a:lnTo>
                  <a:pt x="2544185" y="768914"/>
                </a:lnTo>
                <a:lnTo>
                  <a:pt x="2580473" y="798071"/>
                </a:lnTo>
                <a:lnTo>
                  <a:pt x="2611412" y="838754"/>
                </a:lnTo>
                <a:lnTo>
                  <a:pt x="2646985" y="867608"/>
                </a:lnTo>
                <a:lnTo>
                  <a:pt x="2677368" y="908056"/>
                </a:lnTo>
                <a:lnTo>
                  <a:pt x="2712544" y="936742"/>
                </a:lnTo>
                <a:lnTo>
                  <a:pt x="2742688" y="977089"/>
                </a:lnTo>
                <a:lnTo>
                  <a:pt x="2831547" y="1069880"/>
                </a:lnTo>
                <a:lnTo>
                  <a:pt x="2845845" y="1075934"/>
                </a:lnTo>
                <a:lnTo>
                  <a:pt x="2843753" y="1088840"/>
                </a:lnTo>
                <a:close/>
              </a:path>
              <a:path w="3237865" h="2193925">
                <a:moveTo>
                  <a:pt x="832787" y="58058"/>
                </a:moveTo>
                <a:lnTo>
                  <a:pt x="735738" y="16965"/>
                </a:lnTo>
                <a:lnTo>
                  <a:pt x="806632" y="19400"/>
                </a:lnTo>
                <a:lnTo>
                  <a:pt x="873603" y="33966"/>
                </a:lnTo>
                <a:lnTo>
                  <a:pt x="944944" y="36590"/>
                </a:lnTo>
                <a:lnTo>
                  <a:pt x="1019994" y="40785"/>
                </a:lnTo>
                <a:lnTo>
                  <a:pt x="1106900" y="77583"/>
                </a:lnTo>
                <a:lnTo>
                  <a:pt x="1085237" y="82202"/>
                </a:lnTo>
                <a:lnTo>
                  <a:pt x="1047936" y="80199"/>
                </a:lnTo>
                <a:lnTo>
                  <a:pt x="1031225" y="73123"/>
                </a:lnTo>
                <a:lnTo>
                  <a:pt x="964128" y="72296"/>
                </a:lnTo>
                <a:lnTo>
                  <a:pt x="946970" y="65031"/>
                </a:lnTo>
                <a:lnTo>
                  <a:pt x="924861" y="69461"/>
                </a:lnTo>
                <a:lnTo>
                  <a:pt x="907703" y="62196"/>
                </a:lnTo>
                <a:lnTo>
                  <a:pt x="885593" y="66626"/>
                </a:lnTo>
                <a:lnTo>
                  <a:pt x="853065" y="52852"/>
                </a:lnTo>
                <a:lnTo>
                  <a:pt x="832787" y="58058"/>
                </a:lnTo>
                <a:close/>
              </a:path>
              <a:path w="3237865" h="2193925">
                <a:moveTo>
                  <a:pt x="344084" y="58003"/>
                </a:moveTo>
                <a:lnTo>
                  <a:pt x="299223" y="39008"/>
                </a:lnTo>
                <a:lnTo>
                  <a:pt x="336830" y="27348"/>
                </a:lnTo>
                <a:lnTo>
                  <a:pt x="350145" y="32986"/>
                </a:lnTo>
                <a:lnTo>
                  <a:pt x="387975" y="21421"/>
                </a:lnTo>
                <a:lnTo>
                  <a:pt x="421121" y="21664"/>
                </a:lnTo>
                <a:lnTo>
                  <a:pt x="459755" y="10440"/>
                </a:lnTo>
                <a:lnTo>
                  <a:pt x="494242" y="11251"/>
                </a:lnTo>
                <a:lnTo>
                  <a:pt x="508808" y="17419"/>
                </a:lnTo>
                <a:lnTo>
                  <a:pt x="546772" y="5910"/>
                </a:lnTo>
                <a:lnTo>
                  <a:pt x="561339" y="12078"/>
                </a:lnTo>
                <a:lnTo>
                  <a:pt x="580589" y="6437"/>
                </a:lnTo>
                <a:lnTo>
                  <a:pt x="592027" y="11281"/>
                </a:lnTo>
                <a:lnTo>
                  <a:pt x="630527" y="0"/>
                </a:lnTo>
                <a:lnTo>
                  <a:pt x="704416" y="3702"/>
                </a:lnTo>
                <a:lnTo>
                  <a:pt x="817729" y="51682"/>
                </a:lnTo>
                <a:lnTo>
                  <a:pt x="733475" y="43590"/>
                </a:lnTo>
                <a:lnTo>
                  <a:pt x="646361" y="34287"/>
                </a:lnTo>
                <a:lnTo>
                  <a:pt x="612812" y="33873"/>
                </a:lnTo>
                <a:lnTo>
                  <a:pt x="576404" y="32249"/>
                </a:lnTo>
                <a:lnTo>
                  <a:pt x="556439" y="37587"/>
                </a:lnTo>
                <a:lnTo>
                  <a:pt x="521461" y="36568"/>
                </a:lnTo>
                <a:lnTo>
                  <a:pt x="501496" y="41906"/>
                </a:lnTo>
                <a:lnTo>
                  <a:pt x="473399" y="43800"/>
                </a:lnTo>
                <a:lnTo>
                  <a:pt x="418277" y="48043"/>
                </a:lnTo>
                <a:lnTo>
                  <a:pt x="390180" y="49938"/>
                </a:lnTo>
                <a:lnTo>
                  <a:pt x="372807" y="56373"/>
                </a:lnTo>
                <a:lnTo>
                  <a:pt x="360921" y="51341"/>
                </a:lnTo>
                <a:lnTo>
                  <a:pt x="344084" y="58003"/>
                </a:lnTo>
                <a:close/>
              </a:path>
              <a:path w="3237865" h="2193925">
                <a:moveTo>
                  <a:pt x="3125816" y="1497895"/>
                </a:moveTo>
                <a:lnTo>
                  <a:pt x="3100749" y="1487281"/>
                </a:lnTo>
                <a:lnTo>
                  <a:pt x="3099311" y="1472881"/>
                </a:lnTo>
                <a:lnTo>
                  <a:pt x="3088632" y="1468359"/>
                </a:lnTo>
                <a:lnTo>
                  <a:pt x="3083173" y="1452256"/>
                </a:lnTo>
                <a:lnTo>
                  <a:pt x="3078251" y="1436380"/>
                </a:lnTo>
                <a:lnTo>
                  <a:pt x="3069180" y="1432539"/>
                </a:lnTo>
                <a:lnTo>
                  <a:pt x="3064615" y="1416815"/>
                </a:lnTo>
                <a:lnTo>
                  <a:pt x="3058709" y="1400523"/>
                </a:lnTo>
                <a:lnTo>
                  <a:pt x="3047315" y="1395698"/>
                </a:lnTo>
                <a:lnTo>
                  <a:pt x="3041141" y="1379292"/>
                </a:lnTo>
                <a:lnTo>
                  <a:pt x="3034431" y="1362660"/>
                </a:lnTo>
                <a:lnTo>
                  <a:pt x="3021429" y="1357154"/>
                </a:lnTo>
                <a:lnTo>
                  <a:pt x="3012842" y="1339727"/>
                </a:lnTo>
                <a:lnTo>
                  <a:pt x="3004523" y="1322413"/>
                </a:lnTo>
                <a:lnTo>
                  <a:pt x="2967905" y="1265533"/>
                </a:lnTo>
                <a:lnTo>
                  <a:pt x="2959944" y="1248370"/>
                </a:lnTo>
                <a:lnTo>
                  <a:pt x="2946763" y="1242789"/>
                </a:lnTo>
                <a:lnTo>
                  <a:pt x="2937997" y="1225286"/>
                </a:lnTo>
                <a:lnTo>
                  <a:pt x="2928427" y="1207443"/>
                </a:lnTo>
                <a:lnTo>
                  <a:pt x="2913906" y="1201294"/>
                </a:lnTo>
                <a:lnTo>
                  <a:pt x="2905140" y="1183791"/>
                </a:lnTo>
                <a:lnTo>
                  <a:pt x="2896911" y="1166515"/>
                </a:lnTo>
                <a:lnTo>
                  <a:pt x="2876037" y="1143884"/>
                </a:lnTo>
                <a:lnTo>
                  <a:pt x="2862856" y="1138303"/>
                </a:lnTo>
                <a:lnTo>
                  <a:pt x="2854090" y="1120800"/>
                </a:lnTo>
                <a:lnTo>
                  <a:pt x="2844520" y="1102956"/>
                </a:lnTo>
                <a:lnTo>
                  <a:pt x="2824503" y="1094481"/>
                </a:lnTo>
                <a:lnTo>
                  <a:pt x="2826595" y="1081575"/>
                </a:lnTo>
                <a:lnTo>
                  <a:pt x="2852332" y="1092472"/>
                </a:lnTo>
                <a:lnTo>
                  <a:pt x="2874547" y="1115670"/>
                </a:lnTo>
                <a:lnTo>
                  <a:pt x="2883446" y="1133230"/>
                </a:lnTo>
                <a:lnTo>
                  <a:pt x="2905125" y="1156201"/>
                </a:lnTo>
                <a:lnTo>
                  <a:pt x="2914024" y="1173761"/>
                </a:lnTo>
                <a:lnTo>
                  <a:pt x="2936239" y="1196959"/>
                </a:lnTo>
                <a:lnTo>
                  <a:pt x="2981741" y="1243808"/>
                </a:lnTo>
                <a:lnTo>
                  <a:pt x="2998870" y="1278644"/>
                </a:lnTo>
                <a:lnTo>
                  <a:pt x="3020146" y="1301445"/>
                </a:lnTo>
                <a:lnTo>
                  <a:pt x="3036873" y="1336110"/>
                </a:lnTo>
                <a:lnTo>
                  <a:pt x="3059624" y="1359535"/>
                </a:lnTo>
                <a:lnTo>
                  <a:pt x="3077423" y="1394655"/>
                </a:lnTo>
                <a:lnTo>
                  <a:pt x="3094150" y="1429321"/>
                </a:lnTo>
                <a:lnTo>
                  <a:pt x="3125816" y="1497895"/>
                </a:lnTo>
                <a:close/>
              </a:path>
              <a:path w="3237865" h="2193925">
                <a:moveTo>
                  <a:pt x="1137" y="2188400"/>
                </a:moveTo>
                <a:lnTo>
                  <a:pt x="0" y="119183"/>
                </a:lnTo>
                <a:lnTo>
                  <a:pt x="13190" y="110976"/>
                </a:lnTo>
                <a:lnTo>
                  <a:pt x="41064" y="108987"/>
                </a:lnTo>
                <a:lnTo>
                  <a:pt x="74157" y="95417"/>
                </a:lnTo>
                <a:lnTo>
                  <a:pt x="108591" y="82414"/>
                </a:lnTo>
                <a:lnTo>
                  <a:pt x="144366" y="69978"/>
                </a:lnTo>
                <a:lnTo>
                  <a:pt x="175725" y="69465"/>
                </a:lnTo>
                <a:lnTo>
                  <a:pt x="211768" y="57143"/>
                </a:lnTo>
                <a:lnTo>
                  <a:pt x="230035" y="51086"/>
                </a:lnTo>
                <a:lnTo>
                  <a:pt x="267641" y="39427"/>
                </a:lnTo>
                <a:lnTo>
                  <a:pt x="285908" y="33370"/>
                </a:lnTo>
                <a:lnTo>
                  <a:pt x="331663" y="52743"/>
                </a:lnTo>
                <a:lnTo>
                  <a:pt x="314334" y="59197"/>
                </a:lnTo>
                <a:lnTo>
                  <a:pt x="297809" y="65992"/>
                </a:lnTo>
                <a:lnTo>
                  <a:pt x="286773" y="61319"/>
                </a:lnTo>
                <a:lnTo>
                  <a:pt x="271053" y="68454"/>
                </a:lnTo>
                <a:lnTo>
                  <a:pt x="254930" y="75419"/>
                </a:lnTo>
                <a:lnTo>
                  <a:pt x="243224" y="70462"/>
                </a:lnTo>
                <a:lnTo>
                  <a:pt x="226565" y="77200"/>
                </a:lnTo>
                <a:lnTo>
                  <a:pt x="210443" y="84165"/>
                </a:lnTo>
                <a:lnTo>
                  <a:pt x="193382" y="90733"/>
                </a:lnTo>
                <a:lnTo>
                  <a:pt x="174445" y="96506"/>
                </a:lnTo>
                <a:lnTo>
                  <a:pt x="154971" y="102052"/>
                </a:lnTo>
                <a:lnTo>
                  <a:pt x="141254" y="96244"/>
                </a:lnTo>
                <a:lnTo>
                  <a:pt x="40767" y="136444"/>
                </a:lnTo>
                <a:lnTo>
                  <a:pt x="12223" y="138150"/>
                </a:lnTo>
                <a:lnTo>
                  <a:pt x="202" y="146852"/>
                </a:lnTo>
                <a:lnTo>
                  <a:pt x="1137" y="2188400"/>
                </a:lnTo>
                <a:close/>
              </a:path>
              <a:path w="3237865" h="2193925">
                <a:moveTo>
                  <a:pt x="3177478" y="1616311"/>
                </a:moveTo>
                <a:lnTo>
                  <a:pt x="3162644" y="1610030"/>
                </a:lnTo>
                <a:lnTo>
                  <a:pt x="3152530" y="1578164"/>
                </a:lnTo>
                <a:lnTo>
                  <a:pt x="3140324" y="1559204"/>
                </a:lnTo>
                <a:lnTo>
                  <a:pt x="3127350" y="1526128"/>
                </a:lnTo>
                <a:lnTo>
                  <a:pt x="3112285" y="1505957"/>
                </a:lnTo>
                <a:lnTo>
                  <a:pt x="3112456" y="1492238"/>
                </a:lnTo>
                <a:lnTo>
                  <a:pt x="3144814" y="1519731"/>
                </a:lnTo>
                <a:lnTo>
                  <a:pt x="3158152" y="1566753"/>
                </a:lnTo>
                <a:lnTo>
                  <a:pt x="3164274" y="1569345"/>
                </a:lnTo>
                <a:lnTo>
                  <a:pt x="3164907" y="1583405"/>
                </a:lnTo>
                <a:lnTo>
                  <a:pt x="3169688" y="1585429"/>
                </a:lnTo>
                <a:lnTo>
                  <a:pt x="3169919" y="1599319"/>
                </a:lnTo>
                <a:lnTo>
                  <a:pt x="3177478" y="1616311"/>
                </a:lnTo>
                <a:close/>
              </a:path>
              <a:path w="3237865" h="2193925">
                <a:moveTo>
                  <a:pt x="3197170" y="1679815"/>
                </a:moveTo>
                <a:lnTo>
                  <a:pt x="3177152" y="1671339"/>
                </a:lnTo>
                <a:lnTo>
                  <a:pt x="3169898" y="1640685"/>
                </a:lnTo>
                <a:lnTo>
                  <a:pt x="3170560" y="1627174"/>
                </a:lnTo>
                <a:lnTo>
                  <a:pt x="3166933" y="1611846"/>
                </a:lnTo>
                <a:lnTo>
                  <a:pt x="3182662" y="1618506"/>
                </a:lnTo>
                <a:lnTo>
                  <a:pt x="3190683" y="1663277"/>
                </a:lnTo>
                <a:lnTo>
                  <a:pt x="3197170" y="1679815"/>
                </a:lnTo>
                <a:close/>
              </a:path>
              <a:path w="3237865" h="2193925">
                <a:moveTo>
                  <a:pt x="1866660" y="2189177"/>
                </a:moveTo>
                <a:lnTo>
                  <a:pt x="1867208" y="2187199"/>
                </a:lnTo>
                <a:lnTo>
                  <a:pt x="1920084" y="2187226"/>
                </a:lnTo>
                <a:lnTo>
                  <a:pt x="1920509" y="2186098"/>
                </a:lnTo>
                <a:lnTo>
                  <a:pt x="3216613" y="2184544"/>
                </a:lnTo>
                <a:lnTo>
                  <a:pt x="3217595" y="2171169"/>
                </a:lnTo>
                <a:lnTo>
                  <a:pt x="3215450" y="2170261"/>
                </a:lnTo>
                <a:lnTo>
                  <a:pt x="3218257" y="2157658"/>
                </a:lnTo>
                <a:lnTo>
                  <a:pt x="3216112" y="2156749"/>
                </a:lnTo>
                <a:lnTo>
                  <a:pt x="3221727" y="2131544"/>
                </a:lnTo>
                <a:lnTo>
                  <a:pt x="3219537" y="2130616"/>
                </a:lnTo>
                <a:lnTo>
                  <a:pt x="3222032" y="2117881"/>
                </a:lnTo>
                <a:lnTo>
                  <a:pt x="3223990" y="2104919"/>
                </a:lnTo>
                <a:lnTo>
                  <a:pt x="3220192" y="2103311"/>
                </a:lnTo>
                <a:lnTo>
                  <a:pt x="3221346" y="2090008"/>
                </a:lnTo>
                <a:lnTo>
                  <a:pt x="3218352" y="2088740"/>
                </a:lnTo>
                <a:lnTo>
                  <a:pt x="3220847" y="2076005"/>
                </a:lnTo>
                <a:lnTo>
                  <a:pt x="3223609" y="2063383"/>
                </a:lnTo>
                <a:lnTo>
                  <a:pt x="3223780" y="2049664"/>
                </a:lnTo>
                <a:lnTo>
                  <a:pt x="3223147" y="2035604"/>
                </a:lnTo>
                <a:lnTo>
                  <a:pt x="3221977" y="2021317"/>
                </a:lnTo>
                <a:lnTo>
                  <a:pt x="3220539" y="2006917"/>
                </a:lnTo>
                <a:lnTo>
                  <a:pt x="3219228" y="1978778"/>
                </a:lnTo>
                <a:lnTo>
                  <a:pt x="3217112" y="1950299"/>
                </a:lnTo>
                <a:lnTo>
                  <a:pt x="3211541" y="1892774"/>
                </a:lnTo>
                <a:lnTo>
                  <a:pt x="3213312" y="1865941"/>
                </a:lnTo>
                <a:lnTo>
                  <a:pt x="3208024" y="1836119"/>
                </a:lnTo>
                <a:lnTo>
                  <a:pt x="3204844" y="1820980"/>
                </a:lnTo>
                <a:lnTo>
                  <a:pt x="3205059" y="1807280"/>
                </a:lnTo>
                <a:lnTo>
                  <a:pt x="3204418" y="1779425"/>
                </a:lnTo>
                <a:lnTo>
                  <a:pt x="3199682" y="1777420"/>
                </a:lnTo>
                <a:lnTo>
                  <a:pt x="3200344" y="1763909"/>
                </a:lnTo>
                <a:lnTo>
                  <a:pt x="3196717" y="1748582"/>
                </a:lnTo>
                <a:lnTo>
                  <a:pt x="3197380" y="1735070"/>
                </a:lnTo>
                <a:lnTo>
                  <a:pt x="3192985" y="1705627"/>
                </a:lnTo>
                <a:lnTo>
                  <a:pt x="3190125" y="1704416"/>
                </a:lnTo>
                <a:lnTo>
                  <a:pt x="3188591" y="1676183"/>
                </a:lnTo>
                <a:lnTo>
                  <a:pt x="3202889" y="1682237"/>
                </a:lnTo>
                <a:lnTo>
                  <a:pt x="3203656" y="1696353"/>
                </a:lnTo>
                <a:lnTo>
                  <a:pt x="3207946" y="1698170"/>
                </a:lnTo>
                <a:lnTo>
                  <a:pt x="3206621" y="1725192"/>
                </a:lnTo>
                <a:lnTo>
                  <a:pt x="3210910" y="1727008"/>
                </a:lnTo>
                <a:lnTo>
                  <a:pt x="3220467" y="1800013"/>
                </a:lnTo>
                <a:lnTo>
                  <a:pt x="3227721" y="1830667"/>
                </a:lnTo>
                <a:lnTo>
                  <a:pt x="3227834" y="1872090"/>
                </a:lnTo>
                <a:lnTo>
                  <a:pt x="3232631" y="1901704"/>
                </a:lnTo>
                <a:lnTo>
                  <a:pt x="3231939" y="1942786"/>
                </a:lnTo>
                <a:lnTo>
                  <a:pt x="3235396" y="1971832"/>
                </a:lnTo>
                <a:lnTo>
                  <a:pt x="3233811" y="2012536"/>
                </a:lnTo>
                <a:lnTo>
                  <a:pt x="3237445" y="2041658"/>
                </a:lnTo>
                <a:lnTo>
                  <a:pt x="3235592" y="2082248"/>
                </a:lnTo>
                <a:lnTo>
                  <a:pt x="3232399" y="2122271"/>
                </a:lnTo>
                <a:lnTo>
                  <a:pt x="3233389" y="2136482"/>
                </a:lnTo>
                <a:lnTo>
                  <a:pt x="3233576" y="2150352"/>
                </a:lnTo>
                <a:lnTo>
                  <a:pt x="3233226" y="2163996"/>
                </a:lnTo>
                <a:lnTo>
                  <a:pt x="3227657" y="2189221"/>
                </a:lnTo>
                <a:lnTo>
                  <a:pt x="3228892" y="2189744"/>
                </a:lnTo>
                <a:lnTo>
                  <a:pt x="1866660" y="2189177"/>
                </a:lnTo>
                <a:close/>
              </a:path>
              <a:path w="3237865" h="2193925">
                <a:moveTo>
                  <a:pt x="1668036" y="1611589"/>
                </a:moveTo>
                <a:lnTo>
                  <a:pt x="1298472" y="1455107"/>
                </a:lnTo>
                <a:lnTo>
                  <a:pt x="1314460" y="1448085"/>
                </a:lnTo>
                <a:lnTo>
                  <a:pt x="1350384" y="1463296"/>
                </a:lnTo>
                <a:lnTo>
                  <a:pt x="1377141" y="1460834"/>
                </a:lnTo>
                <a:lnTo>
                  <a:pt x="1612168" y="1560350"/>
                </a:lnTo>
                <a:lnTo>
                  <a:pt x="1650111" y="1590208"/>
                </a:lnTo>
                <a:lnTo>
                  <a:pt x="1668036" y="1611589"/>
                </a:lnTo>
                <a:close/>
              </a:path>
              <a:path w="3237865" h="2193925">
                <a:moveTo>
                  <a:pt x="1391418" y="1508254"/>
                </a:moveTo>
                <a:lnTo>
                  <a:pt x="1259874" y="1452555"/>
                </a:lnTo>
                <a:lnTo>
                  <a:pt x="1287703" y="1450547"/>
                </a:lnTo>
                <a:lnTo>
                  <a:pt x="1422107" y="1507457"/>
                </a:lnTo>
                <a:lnTo>
                  <a:pt x="1391418" y="1508254"/>
                </a:lnTo>
                <a:close/>
              </a:path>
              <a:path w="3237865" h="2193925">
                <a:moveTo>
                  <a:pt x="1723137" y="1648712"/>
                </a:moveTo>
                <a:lnTo>
                  <a:pt x="1521532" y="1563347"/>
                </a:lnTo>
                <a:lnTo>
                  <a:pt x="1514598" y="1546620"/>
                </a:lnTo>
                <a:lnTo>
                  <a:pt x="1705211" y="1627330"/>
                </a:lnTo>
                <a:lnTo>
                  <a:pt x="1723137" y="1648712"/>
                </a:lnTo>
                <a:close/>
              </a:path>
              <a:path w="3237865" h="2193925">
                <a:moveTo>
                  <a:pt x="1308586" y="1486972"/>
                </a:moveTo>
                <a:lnTo>
                  <a:pt x="1226326" y="1452142"/>
                </a:lnTo>
                <a:lnTo>
                  <a:pt x="1239857" y="1444079"/>
                </a:lnTo>
                <a:lnTo>
                  <a:pt x="1325646" y="1480405"/>
                </a:lnTo>
                <a:lnTo>
                  <a:pt x="1308586" y="1486972"/>
                </a:lnTo>
                <a:close/>
              </a:path>
              <a:path w="3237865" h="2193925">
                <a:moveTo>
                  <a:pt x="1750356" y="1674028"/>
                </a:moveTo>
                <a:lnTo>
                  <a:pt x="1624174" y="1620600"/>
                </a:lnTo>
                <a:lnTo>
                  <a:pt x="1623362" y="1606464"/>
                </a:lnTo>
                <a:lnTo>
                  <a:pt x="1733860" y="1653252"/>
                </a:lnTo>
                <a:lnTo>
                  <a:pt x="1750356" y="1674028"/>
                </a:lnTo>
                <a:close/>
              </a:path>
              <a:path w="3237865" h="2193925">
                <a:moveTo>
                  <a:pt x="1261409" y="1480788"/>
                </a:moveTo>
                <a:lnTo>
                  <a:pt x="1201357" y="1455361"/>
                </a:lnTo>
                <a:lnTo>
                  <a:pt x="1214887" y="1447298"/>
                </a:lnTo>
                <a:lnTo>
                  <a:pt x="1280078" y="1474902"/>
                </a:lnTo>
                <a:lnTo>
                  <a:pt x="1261409" y="1480788"/>
                </a:lnTo>
                <a:close/>
              </a:path>
              <a:path w="3237865" h="2193925">
                <a:moveTo>
                  <a:pt x="1829921" y="1762885"/>
                </a:moveTo>
                <a:lnTo>
                  <a:pt x="1729833" y="1720505"/>
                </a:lnTo>
                <a:lnTo>
                  <a:pt x="1717627" y="1701545"/>
                </a:lnTo>
                <a:lnTo>
                  <a:pt x="1687496" y="1661204"/>
                </a:lnTo>
                <a:lnTo>
                  <a:pt x="1660232" y="1635868"/>
                </a:lnTo>
                <a:lnTo>
                  <a:pt x="1761080" y="1678569"/>
                </a:lnTo>
                <a:lnTo>
                  <a:pt x="1766360" y="1694596"/>
                </a:lnTo>
                <a:lnTo>
                  <a:pt x="1784679" y="1702353"/>
                </a:lnTo>
                <a:lnTo>
                  <a:pt x="1788351" y="1717700"/>
                </a:lnTo>
                <a:lnTo>
                  <a:pt x="1808369" y="1726176"/>
                </a:lnTo>
                <a:lnTo>
                  <a:pt x="1809404" y="1740406"/>
                </a:lnTo>
                <a:lnTo>
                  <a:pt x="1826294" y="1747557"/>
                </a:lnTo>
                <a:lnTo>
                  <a:pt x="1829921" y="1762885"/>
                </a:lnTo>
                <a:close/>
              </a:path>
              <a:path w="3237865" h="2193925">
                <a:moveTo>
                  <a:pt x="1175063" y="1485602"/>
                </a:moveTo>
                <a:lnTo>
                  <a:pt x="1124795" y="1464317"/>
                </a:lnTo>
                <a:lnTo>
                  <a:pt x="1150256" y="1461306"/>
                </a:lnTo>
                <a:lnTo>
                  <a:pt x="1174689" y="1457860"/>
                </a:lnTo>
                <a:lnTo>
                  <a:pt x="1189918" y="1450517"/>
                </a:lnTo>
                <a:lnTo>
                  <a:pt x="1247111" y="1474734"/>
                </a:lnTo>
                <a:lnTo>
                  <a:pt x="1230721" y="1481585"/>
                </a:lnTo>
                <a:lnTo>
                  <a:pt x="1200032" y="1482383"/>
                </a:lnTo>
                <a:lnTo>
                  <a:pt x="1175063" y="1485602"/>
                </a:lnTo>
                <a:close/>
              </a:path>
              <a:path w="3237865" h="2193925">
                <a:moveTo>
                  <a:pt x="1144374" y="1486399"/>
                </a:moveTo>
                <a:lnTo>
                  <a:pt x="1101524" y="1468255"/>
                </a:lnTo>
                <a:lnTo>
                  <a:pt x="1115367" y="1460325"/>
                </a:lnTo>
                <a:lnTo>
                  <a:pt x="1155760" y="1477428"/>
                </a:lnTo>
                <a:lnTo>
                  <a:pt x="1144374" y="1486399"/>
                </a:lnTo>
                <a:close/>
              </a:path>
              <a:path w="3237865" h="2193925">
                <a:moveTo>
                  <a:pt x="1845031" y="1783074"/>
                </a:moveTo>
                <a:lnTo>
                  <a:pt x="1764916" y="1749152"/>
                </a:lnTo>
                <a:lnTo>
                  <a:pt x="1752710" y="1730192"/>
                </a:lnTo>
                <a:lnTo>
                  <a:pt x="1841360" y="1767728"/>
                </a:lnTo>
                <a:lnTo>
                  <a:pt x="1845031" y="1783074"/>
                </a:lnTo>
                <a:close/>
              </a:path>
              <a:path w="3237865" h="2193925">
                <a:moveTo>
                  <a:pt x="1098278" y="1494464"/>
                </a:moveTo>
                <a:lnTo>
                  <a:pt x="1065839" y="1480728"/>
                </a:lnTo>
                <a:lnTo>
                  <a:pt x="1082229" y="1473877"/>
                </a:lnTo>
                <a:lnTo>
                  <a:pt x="1085089" y="1475088"/>
                </a:lnTo>
                <a:lnTo>
                  <a:pt x="1092900" y="1464604"/>
                </a:lnTo>
                <a:lnTo>
                  <a:pt x="1131952" y="1481139"/>
                </a:lnTo>
                <a:lnTo>
                  <a:pt x="1098278" y="1494464"/>
                </a:lnTo>
                <a:close/>
              </a:path>
              <a:path w="3237865" h="2193925">
                <a:moveTo>
                  <a:pt x="1863679" y="1818553"/>
                </a:moveTo>
                <a:lnTo>
                  <a:pt x="1795048" y="1789493"/>
                </a:lnTo>
                <a:lnTo>
                  <a:pt x="1779982" y="1769322"/>
                </a:lnTo>
                <a:lnTo>
                  <a:pt x="1774263" y="1766901"/>
                </a:lnTo>
                <a:lnTo>
                  <a:pt x="1770636" y="1751573"/>
                </a:lnTo>
                <a:lnTo>
                  <a:pt x="1853923" y="1786839"/>
                </a:lnTo>
                <a:lnTo>
                  <a:pt x="1858399" y="1802526"/>
                </a:lnTo>
                <a:lnTo>
                  <a:pt x="1863679" y="1818553"/>
                </a:lnTo>
                <a:close/>
              </a:path>
              <a:path w="3237865" h="2193925">
                <a:moveTo>
                  <a:pt x="1047803" y="1500675"/>
                </a:moveTo>
                <a:lnTo>
                  <a:pt x="1018536" y="1488283"/>
                </a:lnTo>
                <a:lnTo>
                  <a:pt x="1035508" y="1481677"/>
                </a:lnTo>
                <a:lnTo>
                  <a:pt x="1053015" y="1475299"/>
                </a:lnTo>
                <a:lnTo>
                  <a:pt x="1085856" y="1489204"/>
                </a:lnTo>
                <a:lnTo>
                  <a:pt x="1063747" y="1493634"/>
                </a:lnTo>
                <a:lnTo>
                  <a:pt x="1060887" y="1492423"/>
                </a:lnTo>
                <a:lnTo>
                  <a:pt x="1047803" y="1500675"/>
                </a:lnTo>
                <a:close/>
              </a:path>
              <a:path w="3237865" h="2193925">
                <a:moveTo>
                  <a:pt x="1881604" y="1839935"/>
                </a:moveTo>
                <a:lnTo>
                  <a:pt x="1801534" y="1806031"/>
                </a:lnTo>
                <a:lnTo>
                  <a:pt x="1800767" y="1791915"/>
                </a:lnTo>
                <a:lnTo>
                  <a:pt x="1875118" y="1823397"/>
                </a:lnTo>
                <a:lnTo>
                  <a:pt x="1881604" y="1839935"/>
                </a:lnTo>
                <a:close/>
              </a:path>
              <a:path w="3237865" h="2193925">
                <a:moveTo>
                  <a:pt x="1867495" y="2186162"/>
                </a:moveTo>
                <a:lnTo>
                  <a:pt x="1869334" y="2179528"/>
                </a:lnTo>
                <a:lnTo>
                  <a:pt x="1867636" y="2178809"/>
                </a:lnTo>
                <a:lnTo>
                  <a:pt x="1870264" y="2166131"/>
                </a:lnTo>
                <a:lnTo>
                  <a:pt x="1873518" y="2153717"/>
                </a:lnTo>
                <a:lnTo>
                  <a:pt x="1875610" y="2140811"/>
                </a:lnTo>
                <a:lnTo>
                  <a:pt x="1874843" y="2126695"/>
                </a:lnTo>
                <a:lnTo>
                  <a:pt x="1876935" y="2113789"/>
                </a:lnTo>
                <a:lnTo>
                  <a:pt x="1876168" y="2099673"/>
                </a:lnTo>
                <a:lnTo>
                  <a:pt x="1882445" y="2060956"/>
                </a:lnTo>
                <a:lnTo>
                  <a:pt x="1881677" y="2046839"/>
                </a:lnTo>
                <a:lnTo>
                  <a:pt x="1878818" y="2045628"/>
                </a:lnTo>
                <a:lnTo>
                  <a:pt x="1880910" y="2032723"/>
                </a:lnTo>
                <a:lnTo>
                  <a:pt x="1877282" y="2017395"/>
                </a:lnTo>
                <a:lnTo>
                  <a:pt x="1874213" y="1960929"/>
                </a:lnTo>
                <a:lnTo>
                  <a:pt x="1869818" y="1931485"/>
                </a:lnTo>
                <a:lnTo>
                  <a:pt x="1860472" y="1913736"/>
                </a:lnTo>
                <a:lnTo>
                  <a:pt x="1844639" y="1879449"/>
                </a:lnTo>
                <a:lnTo>
                  <a:pt x="1816600" y="1826202"/>
                </a:lnTo>
                <a:lnTo>
                  <a:pt x="1815833" y="1812085"/>
                </a:lnTo>
                <a:lnTo>
                  <a:pt x="1887324" y="1842357"/>
                </a:lnTo>
                <a:lnTo>
                  <a:pt x="1897438" y="1874222"/>
                </a:lnTo>
                <a:lnTo>
                  <a:pt x="1900297" y="1875433"/>
                </a:lnTo>
                <a:lnTo>
                  <a:pt x="1910411" y="1907298"/>
                </a:lnTo>
                <a:lnTo>
                  <a:pt x="1908319" y="1920204"/>
                </a:lnTo>
                <a:lnTo>
                  <a:pt x="1911178" y="1921415"/>
                </a:lnTo>
                <a:lnTo>
                  <a:pt x="1914805" y="1936742"/>
                </a:lnTo>
                <a:lnTo>
                  <a:pt x="1919542" y="1938748"/>
                </a:lnTo>
                <a:lnTo>
                  <a:pt x="1920183" y="1966602"/>
                </a:lnTo>
                <a:lnTo>
                  <a:pt x="1924919" y="1968608"/>
                </a:lnTo>
                <a:lnTo>
                  <a:pt x="1923594" y="1995630"/>
                </a:lnTo>
                <a:lnTo>
                  <a:pt x="1929314" y="1998052"/>
                </a:lnTo>
                <a:lnTo>
                  <a:pt x="1927222" y="2010957"/>
                </a:lnTo>
                <a:lnTo>
                  <a:pt x="1929858" y="2012074"/>
                </a:lnTo>
                <a:lnTo>
                  <a:pt x="1928347" y="2025225"/>
                </a:lnTo>
                <a:lnTo>
                  <a:pt x="1927371" y="2038604"/>
                </a:lnTo>
                <a:lnTo>
                  <a:pt x="1931616" y="2040401"/>
                </a:lnTo>
                <a:lnTo>
                  <a:pt x="1928809" y="2053004"/>
                </a:lnTo>
                <a:lnTo>
                  <a:pt x="1930954" y="2053912"/>
                </a:lnTo>
                <a:lnTo>
                  <a:pt x="1928146" y="2066515"/>
                </a:lnTo>
                <a:lnTo>
                  <a:pt x="1928199" y="2080329"/>
                </a:lnTo>
                <a:lnTo>
                  <a:pt x="1931826" y="2095657"/>
                </a:lnTo>
                <a:lnTo>
                  <a:pt x="1927642" y="2121468"/>
                </a:lnTo>
                <a:lnTo>
                  <a:pt x="1928409" y="2135584"/>
                </a:lnTo>
                <a:lnTo>
                  <a:pt x="1925557" y="2148168"/>
                </a:lnTo>
                <a:lnTo>
                  <a:pt x="1927389" y="2148944"/>
                </a:lnTo>
                <a:lnTo>
                  <a:pt x="1923733" y="2161188"/>
                </a:lnTo>
                <a:lnTo>
                  <a:pt x="1924225" y="2161396"/>
                </a:lnTo>
                <a:lnTo>
                  <a:pt x="1919273" y="2173091"/>
                </a:lnTo>
                <a:lnTo>
                  <a:pt x="1924992" y="2175512"/>
                </a:lnTo>
                <a:lnTo>
                  <a:pt x="1920509" y="2186098"/>
                </a:lnTo>
                <a:lnTo>
                  <a:pt x="1867495" y="2186162"/>
                </a:lnTo>
                <a:close/>
              </a:path>
              <a:path w="3237865" h="2193925">
                <a:moveTo>
                  <a:pt x="723429" y="1708116"/>
                </a:moveTo>
                <a:lnTo>
                  <a:pt x="706942" y="1701135"/>
                </a:lnTo>
                <a:lnTo>
                  <a:pt x="714038" y="1690348"/>
                </a:lnTo>
                <a:lnTo>
                  <a:pt x="729214" y="1669191"/>
                </a:lnTo>
                <a:lnTo>
                  <a:pt x="745999" y="1648715"/>
                </a:lnTo>
                <a:lnTo>
                  <a:pt x="763856" y="1628693"/>
                </a:lnTo>
                <a:lnTo>
                  <a:pt x="777298" y="1620593"/>
                </a:lnTo>
                <a:lnTo>
                  <a:pt x="817570" y="1582479"/>
                </a:lnTo>
                <a:lnTo>
                  <a:pt x="855570" y="1557194"/>
                </a:lnTo>
                <a:lnTo>
                  <a:pt x="896788" y="1533272"/>
                </a:lnTo>
                <a:lnTo>
                  <a:pt x="941760" y="1510940"/>
                </a:lnTo>
                <a:lnTo>
                  <a:pt x="989993" y="1489988"/>
                </a:lnTo>
                <a:lnTo>
                  <a:pt x="1007321" y="1483534"/>
                </a:lnTo>
                <a:lnTo>
                  <a:pt x="1032611" y="1494242"/>
                </a:lnTo>
                <a:lnTo>
                  <a:pt x="1019527" y="1502494"/>
                </a:lnTo>
                <a:lnTo>
                  <a:pt x="1006041" y="1510575"/>
                </a:lnTo>
                <a:lnTo>
                  <a:pt x="997775" y="1507075"/>
                </a:lnTo>
                <a:lnTo>
                  <a:pt x="985093" y="1515497"/>
                </a:lnTo>
                <a:lnTo>
                  <a:pt x="978168" y="1512564"/>
                </a:lnTo>
                <a:lnTo>
                  <a:pt x="945387" y="1526267"/>
                </a:lnTo>
                <a:lnTo>
                  <a:pt x="937575" y="1536751"/>
                </a:lnTo>
                <a:lnTo>
                  <a:pt x="931856" y="1534329"/>
                </a:lnTo>
                <a:lnTo>
                  <a:pt x="920470" y="1543300"/>
                </a:lnTo>
                <a:lnTo>
                  <a:pt x="914036" y="1540575"/>
                </a:lnTo>
                <a:lnTo>
                  <a:pt x="891264" y="1558516"/>
                </a:lnTo>
                <a:lnTo>
                  <a:pt x="885276" y="1555981"/>
                </a:lnTo>
                <a:lnTo>
                  <a:pt x="864470" y="1574754"/>
                </a:lnTo>
                <a:lnTo>
                  <a:pt x="858483" y="1572219"/>
                </a:lnTo>
                <a:lnTo>
                  <a:pt x="848080" y="1581606"/>
                </a:lnTo>
                <a:lnTo>
                  <a:pt x="839285" y="1591674"/>
                </a:lnTo>
                <a:lnTo>
                  <a:pt x="836515" y="1590501"/>
                </a:lnTo>
                <a:lnTo>
                  <a:pt x="829329" y="1601249"/>
                </a:lnTo>
                <a:lnTo>
                  <a:pt x="826693" y="1600133"/>
                </a:lnTo>
                <a:lnTo>
                  <a:pt x="818300" y="1610371"/>
                </a:lnTo>
                <a:lnTo>
                  <a:pt x="814324" y="1608687"/>
                </a:lnTo>
                <a:lnTo>
                  <a:pt x="805127" y="1618585"/>
                </a:lnTo>
                <a:lnTo>
                  <a:pt x="792088" y="1626855"/>
                </a:lnTo>
                <a:lnTo>
                  <a:pt x="779853" y="1635466"/>
                </a:lnTo>
                <a:lnTo>
                  <a:pt x="763202" y="1655999"/>
                </a:lnTo>
                <a:lnTo>
                  <a:pt x="751771" y="1664951"/>
                </a:lnTo>
                <a:lnTo>
                  <a:pt x="736148" y="1685919"/>
                </a:lnTo>
                <a:lnTo>
                  <a:pt x="734495" y="1685219"/>
                </a:lnTo>
                <a:lnTo>
                  <a:pt x="728694" y="1696554"/>
                </a:lnTo>
                <a:lnTo>
                  <a:pt x="723429" y="1708116"/>
                </a:lnTo>
                <a:close/>
              </a:path>
              <a:path w="3237865" h="2193925">
                <a:moveTo>
                  <a:pt x="1867208" y="2187199"/>
                </a:moveTo>
                <a:lnTo>
                  <a:pt x="1867495" y="2186162"/>
                </a:lnTo>
                <a:lnTo>
                  <a:pt x="1920509" y="2186098"/>
                </a:lnTo>
                <a:lnTo>
                  <a:pt x="1920084" y="2187226"/>
                </a:lnTo>
                <a:lnTo>
                  <a:pt x="1867208" y="2187199"/>
                </a:lnTo>
                <a:close/>
              </a:path>
              <a:path w="3237865" h="2193925">
                <a:moveTo>
                  <a:pt x="1259435" y="2186891"/>
                </a:moveTo>
                <a:lnTo>
                  <a:pt x="1867495" y="2186162"/>
                </a:lnTo>
                <a:lnTo>
                  <a:pt x="1867208" y="2187199"/>
                </a:lnTo>
                <a:lnTo>
                  <a:pt x="1259435" y="2186891"/>
                </a:lnTo>
                <a:close/>
              </a:path>
              <a:path w="3237865" h="2193925">
                <a:moveTo>
                  <a:pt x="665015" y="2193670"/>
                </a:moveTo>
                <a:lnTo>
                  <a:pt x="664052" y="2188676"/>
                </a:lnTo>
                <a:lnTo>
                  <a:pt x="1866660" y="2189177"/>
                </a:lnTo>
                <a:lnTo>
                  <a:pt x="1865913" y="2191872"/>
                </a:lnTo>
                <a:lnTo>
                  <a:pt x="665015" y="2193670"/>
                </a:lnTo>
                <a:close/>
              </a:path>
              <a:path w="3237865" h="2193925">
                <a:moveTo>
                  <a:pt x="648273" y="2186581"/>
                </a:moveTo>
                <a:lnTo>
                  <a:pt x="640647" y="2169561"/>
                </a:lnTo>
                <a:lnTo>
                  <a:pt x="631837" y="2152039"/>
                </a:lnTo>
                <a:lnTo>
                  <a:pt x="626906" y="2122368"/>
                </a:lnTo>
                <a:lnTo>
                  <a:pt x="624977" y="2107759"/>
                </a:lnTo>
                <a:lnTo>
                  <a:pt x="618588" y="2105054"/>
                </a:lnTo>
                <a:lnTo>
                  <a:pt x="617418" y="2090767"/>
                </a:lnTo>
                <a:lnTo>
                  <a:pt x="616785" y="2076707"/>
                </a:lnTo>
                <a:lnTo>
                  <a:pt x="616956" y="2062988"/>
                </a:lnTo>
                <a:lnTo>
                  <a:pt x="617171" y="2049288"/>
                </a:lnTo>
                <a:lnTo>
                  <a:pt x="611899" y="2047055"/>
                </a:lnTo>
                <a:lnTo>
                  <a:pt x="611578" y="2033128"/>
                </a:lnTo>
                <a:lnTo>
                  <a:pt x="611794" y="2019428"/>
                </a:lnTo>
                <a:lnTo>
                  <a:pt x="611555" y="1991743"/>
                </a:lnTo>
                <a:lnTo>
                  <a:pt x="612656" y="1964627"/>
                </a:lnTo>
                <a:lnTo>
                  <a:pt x="615366" y="1938191"/>
                </a:lnTo>
                <a:lnTo>
                  <a:pt x="619953" y="1912550"/>
                </a:lnTo>
                <a:lnTo>
                  <a:pt x="629856" y="1889160"/>
                </a:lnTo>
                <a:lnTo>
                  <a:pt x="624137" y="1886739"/>
                </a:lnTo>
                <a:lnTo>
                  <a:pt x="634041" y="1863349"/>
                </a:lnTo>
                <a:lnTo>
                  <a:pt x="641845" y="1839070"/>
                </a:lnTo>
                <a:lnTo>
                  <a:pt x="649916" y="1814905"/>
                </a:lnTo>
                <a:lnTo>
                  <a:pt x="667937" y="1767369"/>
                </a:lnTo>
                <a:lnTo>
                  <a:pt x="683999" y="1732795"/>
                </a:lnTo>
                <a:lnTo>
                  <a:pt x="704797" y="1700227"/>
                </a:lnTo>
                <a:lnTo>
                  <a:pt x="723384" y="1708097"/>
                </a:lnTo>
                <a:lnTo>
                  <a:pt x="707761" y="1729065"/>
                </a:lnTo>
                <a:lnTo>
                  <a:pt x="702363" y="1740571"/>
                </a:lnTo>
                <a:lnTo>
                  <a:pt x="670283" y="1809737"/>
                </a:lnTo>
                <a:lnTo>
                  <a:pt x="658243" y="1846013"/>
                </a:lnTo>
                <a:lnTo>
                  <a:pt x="653827" y="1857935"/>
                </a:lnTo>
                <a:lnTo>
                  <a:pt x="650484" y="1870311"/>
                </a:lnTo>
                <a:lnTo>
                  <a:pt x="648213" y="1883141"/>
                </a:lnTo>
                <a:lnTo>
                  <a:pt x="647014" y="1896425"/>
                </a:lnTo>
                <a:lnTo>
                  <a:pt x="642062" y="1908120"/>
                </a:lnTo>
                <a:lnTo>
                  <a:pt x="639210" y="1920704"/>
                </a:lnTo>
                <a:lnTo>
                  <a:pt x="636090" y="1933175"/>
                </a:lnTo>
                <a:lnTo>
                  <a:pt x="637386" y="1933723"/>
                </a:lnTo>
                <a:lnTo>
                  <a:pt x="632926" y="1945626"/>
                </a:lnTo>
                <a:lnTo>
                  <a:pt x="633864" y="1946024"/>
                </a:lnTo>
                <a:lnTo>
                  <a:pt x="631191" y="1958683"/>
                </a:lnTo>
                <a:lnTo>
                  <a:pt x="634006" y="1959875"/>
                </a:lnTo>
                <a:lnTo>
                  <a:pt x="631601" y="1972648"/>
                </a:lnTo>
                <a:lnTo>
                  <a:pt x="630276" y="1999671"/>
                </a:lnTo>
                <a:lnTo>
                  <a:pt x="632868" y="2000768"/>
                </a:lnTo>
                <a:lnTo>
                  <a:pt x="629219" y="2026806"/>
                </a:lnTo>
                <a:lnTo>
                  <a:pt x="631811" y="2027904"/>
                </a:lnTo>
                <a:lnTo>
                  <a:pt x="637740" y="2085581"/>
                </a:lnTo>
                <a:lnTo>
                  <a:pt x="642894" y="2115346"/>
                </a:lnTo>
                <a:lnTo>
                  <a:pt x="653268" y="2133530"/>
                </a:lnTo>
                <a:lnTo>
                  <a:pt x="659227" y="2163636"/>
                </a:lnTo>
                <a:lnTo>
                  <a:pt x="663650" y="2186589"/>
                </a:lnTo>
                <a:lnTo>
                  <a:pt x="648273" y="2186581"/>
                </a:lnTo>
                <a:close/>
              </a:path>
              <a:path w="3237865" h="2193925">
                <a:moveTo>
                  <a:pt x="663846" y="2187605"/>
                </a:moveTo>
                <a:lnTo>
                  <a:pt x="663650" y="2186589"/>
                </a:lnTo>
                <a:lnTo>
                  <a:pt x="1259435" y="2186891"/>
                </a:lnTo>
                <a:lnTo>
                  <a:pt x="663846" y="2187605"/>
                </a:lnTo>
                <a:close/>
              </a:path>
              <a:path w="3237865" h="2193925">
                <a:moveTo>
                  <a:pt x="1137" y="2188400"/>
                </a:moveTo>
                <a:lnTo>
                  <a:pt x="663846" y="2187605"/>
                </a:lnTo>
                <a:lnTo>
                  <a:pt x="664052" y="2188676"/>
                </a:lnTo>
                <a:lnTo>
                  <a:pt x="1137" y="2188400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302" y="6846742"/>
            <a:ext cx="2038349" cy="27050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69105" y="6220732"/>
            <a:ext cx="260350" cy="264795"/>
          </a:xfrm>
          <a:custGeom>
            <a:avLst/>
            <a:gdLst/>
            <a:ahLst/>
            <a:cxnLst/>
            <a:rect l="l" t="t" r="r" b="b"/>
            <a:pathLst>
              <a:path w="260350" h="264795">
                <a:moveTo>
                  <a:pt x="255596" y="181893"/>
                </a:moveTo>
                <a:lnTo>
                  <a:pt x="237801" y="217360"/>
                </a:lnTo>
                <a:lnTo>
                  <a:pt x="201517" y="246331"/>
                </a:lnTo>
                <a:lnTo>
                  <a:pt x="141899" y="264254"/>
                </a:lnTo>
                <a:lnTo>
                  <a:pt x="97494" y="263604"/>
                </a:lnTo>
                <a:lnTo>
                  <a:pt x="61450" y="249236"/>
                </a:lnTo>
                <a:lnTo>
                  <a:pt x="14267" y="191900"/>
                </a:lnTo>
                <a:lnTo>
                  <a:pt x="3041" y="155207"/>
                </a:lnTo>
                <a:lnTo>
                  <a:pt x="0" y="117349"/>
                </a:lnTo>
                <a:lnTo>
                  <a:pt x="5100" y="81462"/>
                </a:lnTo>
                <a:lnTo>
                  <a:pt x="39549" y="28157"/>
                </a:lnTo>
                <a:lnTo>
                  <a:pt x="89967" y="2075"/>
                </a:lnTo>
                <a:lnTo>
                  <a:pt x="101568" y="0"/>
                </a:lnTo>
                <a:lnTo>
                  <a:pt x="105244" y="154"/>
                </a:lnTo>
                <a:lnTo>
                  <a:pt x="153836" y="6744"/>
                </a:lnTo>
                <a:lnTo>
                  <a:pt x="194949" y="24316"/>
                </a:lnTo>
                <a:lnTo>
                  <a:pt x="226519" y="50281"/>
                </a:lnTo>
                <a:lnTo>
                  <a:pt x="255091" y="109685"/>
                </a:lnTo>
                <a:lnTo>
                  <a:pt x="259744" y="144484"/>
                </a:lnTo>
                <a:lnTo>
                  <a:pt x="255596" y="181893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834" y="5971019"/>
            <a:ext cx="127163" cy="1291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6561620" y="9193747"/>
            <a:ext cx="1726564" cy="1093470"/>
          </a:xfrm>
          <a:custGeom>
            <a:avLst/>
            <a:gdLst/>
            <a:ahLst/>
            <a:cxnLst/>
            <a:rect l="l" t="t" r="r" b="b"/>
            <a:pathLst>
              <a:path w="1726565" h="1093470">
                <a:moveTo>
                  <a:pt x="1078257" y="339540"/>
                </a:moveTo>
                <a:lnTo>
                  <a:pt x="1512010" y="134430"/>
                </a:lnTo>
                <a:lnTo>
                  <a:pt x="1493868" y="143048"/>
                </a:lnTo>
                <a:lnTo>
                  <a:pt x="1475815" y="151854"/>
                </a:lnTo>
                <a:lnTo>
                  <a:pt x="1457941" y="161039"/>
                </a:lnTo>
                <a:lnTo>
                  <a:pt x="1440335" y="170791"/>
                </a:lnTo>
                <a:lnTo>
                  <a:pt x="1419315" y="181154"/>
                </a:lnTo>
                <a:lnTo>
                  <a:pt x="1398564" y="192085"/>
                </a:lnTo>
                <a:lnTo>
                  <a:pt x="1357503" y="214893"/>
                </a:lnTo>
                <a:lnTo>
                  <a:pt x="1275633" y="261007"/>
                </a:lnTo>
                <a:lnTo>
                  <a:pt x="1204911" y="299383"/>
                </a:lnTo>
                <a:lnTo>
                  <a:pt x="1116981" y="348363"/>
                </a:lnTo>
                <a:lnTo>
                  <a:pt x="1003205" y="415345"/>
                </a:lnTo>
                <a:lnTo>
                  <a:pt x="925363" y="460364"/>
                </a:lnTo>
                <a:lnTo>
                  <a:pt x="887286" y="483187"/>
                </a:lnTo>
                <a:lnTo>
                  <a:pt x="812523" y="529333"/>
                </a:lnTo>
                <a:lnTo>
                  <a:pt x="793716" y="540461"/>
                </a:lnTo>
                <a:lnTo>
                  <a:pt x="756461" y="563474"/>
                </a:lnTo>
                <a:lnTo>
                  <a:pt x="737652" y="574604"/>
                </a:lnTo>
                <a:lnTo>
                  <a:pt x="657687" y="624750"/>
                </a:lnTo>
                <a:lnTo>
                  <a:pt x="625644" y="645491"/>
                </a:lnTo>
                <a:lnTo>
                  <a:pt x="562673" y="687371"/>
                </a:lnTo>
                <a:lnTo>
                  <a:pt x="530031" y="709782"/>
                </a:lnTo>
                <a:lnTo>
                  <a:pt x="464250" y="755997"/>
                </a:lnTo>
                <a:lnTo>
                  <a:pt x="431771" y="779487"/>
                </a:lnTo>
                <a:lnTo>
                  <a:pt x="399183" y="803724"/>
                </a:lnTo>
                <a:lnTo>
                  <a:pt x="381107" y="816396"/>
                </a:lnTo>
                <a:lnTo>
                  <a:pt x="363298" y="829635"/>
                </a:lnTo>
                <a:lnTo>
                  <a:pt x="328128" y="857057"/>
                </a:lnTo>
                <a:lnTo>
                  <a:pt x="313212" y="867849"/>
                </a:lnTo>
                <a:lnTo>
                  <a:pt x="298575" y="878741"/>
                </a:lnTo>
                <a:lnTo>
                  <a:pt x="283738" y="890189"/>
                </a:lnTo>
                <a:lnTo>
                  <a:pt x="252378" y="915309"/>
                </a:lnTo>
                <a:lnTo>
                  <a:pt x="221085" y="939511"/>
                </a:lnTo>
                <a:lnTo>
                  <a:pt x="205239" y="952169"/>
                </a:lnTo>
                <a:lnTo>
                  <a:pt x="170720" y="978359"/>
                </a:lnTo>
                <a:lnTo>
                  <a:pt x="137155" y="1006565"/>
                </a:lnTo>
                <a:lnTo>
                  <a:pt x="135137" y="1007520"/>
                </a:lnTo>
                <a:lnTo>
                  <a:pt x="134073" y="1010489"/>
                </a:lnTo>
                <a:lnTo>
                  <a:pt x="132055" y="1011443"/>
                </a:lnTo>
                <a:lnTo>
                  <a:pt x="105606" y="1033816"/>
                </a:lnTo>
                <a:lnTo>
                  <a:pt x="81175" y="1055236"/>
                </a:lnTo>
                <a:lnTo>
                  <a:pt x="59191" y="1075306"/>
                </a:lnTo>
                <a:lnTo>
                  <a:pt x="40307" y="1093251"/>
                </a:lnTo>
                <a:lnTo>
                  <a:pt x="0" y="1093251"/>
                </a:lnTo>
                <a:lnTo>
                  <a:pt x="10673" y="1083642"/>
                </a:lnTo>
                <a:lnTo>
                  <a:pt x="46369" y="1049494"/>
                </a:lnTo>
                <a:lnTo>
                  <a:pt x="64493" y="1033910"/>
                </a:lnTo>
                <a:lnTo>
                  <a:pt x="99589" y="1004209"/>
                </a:lnTo>
                <a:lnTo>
                  <a:pt x="116580" y="989160"/>
                </a:lnTo>
                <a:lnTo>
                  <a:pt x="121679" y="984282"/>
                </a:lnTo>
                <a:lnTo>
                  <a:pt x="259866" y="874537"/>
                </a:lnTo>
                <a:lnTo>
                  <a:pt x="326886" y="823111"/>
                </a:lnTo>
                <a:lnTo>
                  <a:pt x="343260" y="809856"/>
                </a:lnTo>
                <a:lnTo>
                  <a:pt x="360291" y="796523"/>
                </a:lnTo>
                <a:lnTo>
                  <a:pt x="377879" y="783388"/>
                </a:lnTo>
                <a:lnTo>
                  <a:pt x="395924" y="770731"/>
                </a:lnTo>
                <a:lnTo>
                  <a:pt x="475049" y="713581"/>
                </a:lnTo>
                <a:lnTo>
                  <a:pt x="548013" y="664278"/>
                </a:lnTo>
                <a:lnTo>
                  <a:pt x="565770" y="652567"/>
                </a:lnTo>
                <a:lnTo>
                  <a:pt x="600132" y="630614"/>
                </a:lnTo>
                <a:lnTo>
                  <a:pt x="617891" y="618902"/>
                </a:lnTo>
                <a:lnTo>
                  <a:pt x="653482" y="594980"/>
                </a:lnTo>
                <a:lnTo>
                  <a:pt x="671312" y="583581"/>
                </a:lnTo>
                <a:lnTo>
                  <a:pt x="689788" y="572570"/>
                </a:lnTo>
                <a:lnTo>
                  <a:pt x="769756" y="522422"/>
                </a:lnTo>
                <a:lnTo>
                  <a:pt x="846645" y="476196"/>
                </a:lnTo>
                <a:lnTo>
                  <a:pt x="1002435" y="382794"/>
                </a:lnTo>
                <a:lnTo>
                  <a:pt x="1078257" y="339540"/>
                </a:lnTo>
                <a:close/>
              </a:path>
              <a:path w="1726565" h="1093470">
                <a:moveTo>
                  <a:pt x="1565240" y="74725"/>
                </a:moveTo>
                <a:lnTo>
                  <a:pt x="1631817" y="43243"/>
                </a:lnTo>
                <a:lnTo>
                  <a:pt x="1726380" y="0"/>
                </a:lnTo>
                <a:lnTo>
                  <a:pt x="1726380" y="35464"/>
                </a:lnTo>
                <a:lnTo>
                  <a:pt x="1592709" y="96270"/>
                </a:lnTo>
                <a:lnTo>
                  <a:pt x="1078257" y="339540"/>
                </a:lnTo>
                <a:lnTo>
                  <a:pt x="1154074" y="296288"/>
                </a:lnTo>
                <a:lnTo>
                  <a:pt x="1433636" y="140966"/>
                </a:lnTo>
                <a:lnTo>
                  <a:pt x="1453568" y="130423"/>
                </a:lnTo>
                <a:lnTo>
                  <a:pt x="1473390" y="120626"/>
                </a:lnTo>
                <a:lnTo>
                  <a:pt x="1495850" y="108579"/>
                </a:lnTo>
                <a:lnTo>
                  <a:pt x="1518958" y="96920"/>
                </a:lnTo>
                <a:lnTo>
                  <a:pt x="1565240" y="74725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0"/>
            <a:ext cx="2033905" cy="1734820"/>
          </a:xfrm>
          <a:custGeom>
            <a:avLst/>
            <a:gdLst/>
            <a:ahLst/>
            <a:cxnLst/>
            <a:rect l="l" t="t" r="r" b="b"/>
            <a:pathLst>
              <a:path w="2033905" h="1734820">
                <a:moveTo>
                  <a:pt x="2006088" y="104566"/>
                </a:moveTo>
                <a:lnTo>
                  <a:pt x="521126" y="972868"/>
                </a:lnTo>
                <a:lnTo>
                  <a:pt x="549005" y="956118"/>
                </a:lnTo>
                <a:lnTo>
                  <a:pt x="576929" y="938606"/>
                </a:lnTo>
                <a:lnTo>
                  <a:pt x="659399" y="884753"/>
                </a:lnTo>
                <a:lnTo>
                  <a:pt x="687620" y="865722"/>
                </a:lnTo>
                <a:lnTo>
                  <a:pt x="715779" y="845747"/>
                </a:lnTo>
                <a:lnTo>
                  <a:pt x="743116" y="824785"/>
                </a:lnTo>
                <a:lnTo>
                  <a:pt x="739218" y="827064"/>
                </a:lnTo>
                <a:lnTo>
                  <a:pt x="775534" y="798607"/>
                </a:lnTo>
                <a:lnTo>
                  <a:pt x="810889" y="768508"/>
                </a:lnTo>
                <a:lnTo>
                  <a:pt x="845605" y="737315"/>
                </a:lnTo>
                <a:lnTo>
                  <a:pt x="880000" y="705574"/>
                </a:lnTo>
                <a:lnTo>
                  <a:pt x="949922" y="639555"/>
                </a:lnTo>
                <a:lnTo>
                  <a:pt x="1030230" y="561179"/>
                </a:lnTo>
                <a:lnTo>
                  <a:pt x="1051550" y="539082"/>
                </a:lnTo>
                <a:lnTo>
                  <a:pt x="1061693" y="528827"/>
                </a:lnTo>
                <a:lnTo>
                  <a:pt x="1073731" y="515871"/>
                </a:lnTo>
                <a:lnTo>
                  <a:pt x="1085662" y="502734"/>
                </a:lnTo>
                <a:lnTo>
                  <a:pt x="1097380" y="489231"/>
                </a:lnTo>
                <a:lnTo>
                  <a:pt x="1108777" y="475182"/>
                </a:lnTo>
                <a:lnTo>
                  <a:pt x="1131183" y="449840"/>
                </a:lnTo>
                <a:lnTo>
                  <a:pt x="1152979" y="423875"/>
                </a:lnTo>
                <a:lnTo>
                  <a:pt x="1173984" y="397394"/>
                </a:lnTo>
                <a:lnTo>
                  <a:pt x="1194013" y="370503"/>
                </a:lnTo>
                <a:lnTo>
                  <a:pt x="1206451" y="354948"/>
                </a:lnTo>
                <a:lnTo>
                  <a:pt x="1229742" y="322805"/>
                </a:lnTo>
                <a:lnTo>
                  <a:pt x="1251363" y="289761"/>
                </a:lnTo>
                <a:lnTo>
                  <a:pt x="1286220" y="233025"/>
                </a:lnTo>
                <a:lnTo>
                  <a:pt x="1313914" y="182557"/>
                </a:lnTo>
                <a:lnTo>
                  <a:pt x="1339294" y="131484"/>
                </a:lnTo>
                <a:lnTo>
                  <a:pt x="1344101" y="118881"/>
                </a:lnTo>
                <a:lnTo>
                  <a:pt x="1354446" y="93247"/>
                </a:lnTo>
                <a:lnTo>
                  <a:pt x="1367951" y="53034"/>
                </a:lnTo>
                <a:lnTo>
                  <a:pt x="1381795" y="0"/>
                </a:lnTo>
                <a:lnTo>
                  <a:pt x="2033569" y="0"/>
                </a:lnTo>
                <a:lnTo>
                  <a:pt x="2006088" y="104566"/>
                </a:lnTo>
                <a:close/>
              </a:path>
              <a:path w="2033905" h="1734820">
                <a:moveTo>
                  <a:pt x="958091" y="1362361"/>
                </a:moveTo>
                <a:lnTo>
                  <a:pt x="895986" y="1397046"/>
                </a:lnTo>
                <a:lnTo>
                  <a:pt x="833035" y="1430264"/>
                </a:lnTo>
                <a:lnTo>
                  <a:pt x="770205" y="1461454"/>
                </a:lnTo>
                <a:lnTo>
                  <a:pt x="706522" y="1491184"/>
                </a:lnTo>
                <a:lnTo>
                  <a:pt x="678912" y="1502105"/>
                </a:lnTo>
                <a:lnTo>
                  <a:pt x="664133" y="1508136"/>
                </a:lnTo>
                <a:lnTo>
                  <a:pt x="654389" y="1513833"/>
                </a:lnTo>
                <a:lnTo>
                  <a:pt x="647405" y="1515306"/>
                </a:lnTo>
                <a:lnTo>
                  <a:pt x="636523" y="1519057"/>
                </a:lnTo>
                <a:lnTo>
                  <a:pt x="571560" y="1546598"/>
                </a:lnTo>
                <a:lnTo>
                  <a:pt x="415694" y="1607911"/>
                </a:lnTo>
                <a:lnTo>
                  <a:pt x="348186" y="1632778"/>
                </a:lnTo>
                <a:lnTo>
                  <a:pt x="282109" y="1655339"/>
                </a:lnTo>
                <a:lnTo>
                  <a:pt x="215574" y="1675720"/>
                </a:lnTo>
                <a:lnTo>
                  <a:pt x="149539" y="1694788"/>
                </a:lnTo>
                <a:lnTo>
                  <a:pt x="23662" y="1728773"/>
                </a:lnTo>
                <a:lnTo>
                  <a:pt x="0" y="1734631"/>
                </a:lnTo>
                <a:lnTo>
                  <a:pt x="0" y="1181692"/>
                </a:lnTo>
                <a:lnTo>
                  <a:pt x="15278" y="1178113"/>
                </a:lnTo>
                <a:lnTo>
                  <a:pt x="52414" y="1168598"/>
                </a:lnTo>
                <a:lnTo>
                  <a:pt x="88671" y="1158210"/>
                </a:lnTo>
                <a:lnTo>
                  <a:pt x="123451" y="1146972"/>
                </a:lnTo>
                <a:lnTo>
                  <a:pt x="157591" y="1134640"/>
                </a:lnTo>
                <a:lnTo>
                  <a:pt x="227333" y="1106956"/>
                </a:lnTo>
                <a:lnTo>
                  <a:pt x="300459" y="1079539"/>
                </a:lnTo>
                <a:lnTo>
                  <a:pt x="336961" y="1064887"/>
                </a:lnTo>
                <a:lnTo>
                  <a:pt x="383825" y="1044339"/>
                </a:lnTo>
                <a:lnTo>
                  <a:pt x="430019" y="1022224"/>
                </a:lnTo>
                <a:lnTo>
                  <a:pt x="475725" y="998436"/>
                </a:lnTo>
                <a:lnTo>
                  <a:pt x="521126" y="972868"/>
                </a:lnTo>
                <a:lnTo>
                  <a:pt x="2006088" y="104566"/>
                </a:lnTo>
                <a:lnTo>
                  <a:pt x="1996777" y="139796"/>
                </a:lnTo>
                <a:lnTo>
                  <a:pt x="1991815" y="157305"/>
                </a:lnTo>
                <a:lnTo>
                  <a:pt x="1986122" y="175241"/>
                </a:lnTo>
                <a:lnTo>
                  <a:pt x="1979485" y="193239"/>
                </a:lnTo>
                <a:lnTo>
                  <a:pt x="1972749" y="210439"/>
                </a:lnTo>
                <a:lnTo>
                  <a:pt x="1960615" y="242097"/>
                </a:lnTo>
                <a:lnTo>
                  <a:pt x="1954335" y="257561"/>
                </a:lnTo>
                <a:lnTo>
                  <a:pt x="1951091" y="269903"/>
                </a:lnTo>
                <a:lnTo>
                  <a:pt x="1946383" y="275267"/>
                </a:lnTo>
                <a:lnTo>
                  <a:pt x="1944761" y="281438"/>
                </a:lnTo>
                <a:lnTo>
                  <a:pt x="1942001" y="285663"/>
                </a:lnTo>
                <a:lnTo>
                  <a:pt x="1940379" y="291835"/>
                </a:lnTo>
                <a:lnTo>
                  <a:pt x="1937063" y="299649"/>
                </a:lnTo>
                <a:lnTo>
                  <a:pt x="1933564" y="307571"/>
                </a:lnTo>
                <a:lnTo>
                  <a:pt x="1929699" y="315706"/>
                </a:lnTo>
                <a:lnTo>
                  <a:pt x="1925286" y="324162"/>
                </a:lnTo>
                <a:lnTo>
                  <a:pt x="1917235" y="340580"/>
                </a:lnTo>
                <a:lnTo>
                  <a:pt x="1892013" y="388010"/>
                </a:lnTo>
                <a:lnTo>
                  <a:pt x="1840471" y="474701"/>
                </a:lnTo>
                <a:lnTo>
                  <a:pt x="1823676" y="503698"/>
                </a:lnTo>
                <a:lnTo>
                  <a:pt x="1806655" y="532379"/>
                </a:lnTo>
                <a:lnTo>
                  <a:pt x="1788553" y="560468"/>
                </a:lnTo>
                <a:lnTo>
                  <a:pt x="1708596" y="680665"/>
                </a:lnTo>
                <a:lnTo>
                  <a:pt x="1596690" y="746100"/>
                </a:lnTo>
                <a:lnTo>
                  <a:pt x="1586462" y="759914"/>
                </a:lnTo>
                <a:lnTo>
                  <a:pt x="1700019" y="693514"/>
                </a:lnTo>
                <a:lnTo>
                  <a:pt x="1674654" y="731848"/>
                </a:lnTo>
                <a:lnTo>
                  <a:pt x="1654996" y="760072"/>
                </a:lnTo>
                <a:lnTo>
                  <a:pt x="1611780" y="814882"/>
                </a:lnTo>
                <a:lnTo>
                  <a:pt x="1567401" y="867843"/>
                </a:lnTo>
                <a:lnTo>
                  <a:pt x="1519971" y="919079"/>
                </a:lnTo>
                <a:lnTo>
                  <a:pt x="1447764" y="989862"/>
                </a:lnTo>
                <a:lnTo>
                  <a:pt x="1183617" y="1144317"/>
                </a:lnTo>
                <a:lnTo>
                  <a:pt x="1158610" y="1164162"/>
                </a:lnTo>
                <a:lnTo>
                  <a:pt x="1433273" y="1003558"/>
                </a:lnTo>
                <a:lnTo>
                  <a:pt x="1419877" y="1016165"/>
                </a:lnTo>
                <a:lnTo>
                  <a:pt x="1394255" y="1039430"/>
                </a:lnTo>
                <a:lnTo>
                  <a:pt x="1343695" y="1084336"/>
                </a:lnTo>
                <a:lnTo>
                  <a:pt x="1293743" y="1126927"/>
                </a:lnTo>
                <a:lnTo>
                  <a:pt x="1240014" y="1169769"/>
                </a:lnTo>
                <a:lnTo>
                  <a:pt x="1183971" y="1212005"/>
                </a:lnTo>
                <a:lnTo>
                  <a:pt x="1126018" y="1252094"/>
                </a:lnTo>
                <a:lnTo>
                  <a:pt x="1065750" y="1291578"/>
                </a:lnTo>
                <a:lnTo>
                  <a:pt x="1046958" y="1302974"/>
                </a:lnTo>
                <a:lnTo>
                  <a:pt x="1010530" y="1326069"/>
                </a:lnTo>
                <a:lnTo>
                  <a:pt x="992834" y="1336825"/>
                </a:lnTo>
                <a:lnTo>
                  <a:pt x="958091" y="1362361"/>
                </a:lnTo>
                <a:close/>
              </a:path>
              <a:path w="2033905" h="1734820">
                <a:moveTo>
                  <a:pt x="1586462" y="759914"/>
                </a:moveTo>
                <a:lnTo>
                  <a:pt x="1596690" y="746100"/>
                </a:lnTo>
                <a:lnTo>
                  <a:pt x="1598639" y="744960"/>
                </a:lnTo>
                <a:lnTo>
                  <a:pt x="1586462" y="759914"/>
                </a:lnTo>
                <a:close/>
              </a:path>
              <a:path w="2033905" h="1734820">
                <a:moveTo>
                  <a:pt x="1700019" y="693514"/>
                </a:moveTo>
                <a:lnTo>
                  <a:pt x="1586462" y="759914"/>
                </a:lnTo>
                <a:lnTo>
                  <a:pt x="1598639" y="744960"/>
                </a:lnTo>
                <a:lnTo>
                  <a:pt x="1708596" y="680665"/>
                </a:lnTo>
                <a:lnTo>
                  <a:pt x="1700019" y="693514"/>
                </a:lnTo>
                <a:close/>
              </a:path>
              <a:path w="2033905" h="1734820">
                <a:moveTo>
                  <a:pt x="1158610" y="1164162"/>
                </a:moveTo>
                <a:lnTo>
                  <a:pt x="1183617" y="1144317"/>
                </a:lnTo>
                <a:lnTo>
                  <a:pt x="1185566" y="1143177"/>
                </a:lnTo>
                <a:lnTo>
                  <a:pt x="1158610" y="1164162"/>
                </a:lnTo>
                <a:close/>
              </a:path>
              <a:path w="2033905" h="1734820">
                <a:moveTo>
                  <a:pt x="1433273" y="1003558"/>
                </a:moveTo>
                <a:lnTo>
                  <a:pt x="1158610" y="1164162"/>
                </a:lnTo>
                <a:lnTo>
                  <a:pt x="1185566" y="1143177"/>
                </a:lnTo>
                <a:lnTo>
                  <a:pt x="1447764" y="989862"/>
                </a:lnTo>
                <a:lnTo>
                  <a:pt x="1445179" y="992353"/>
                </a:lnTo>
                <a:lnTo>
                  <a:pt x="1433273" y="1003558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5977446" y="7775621"/>
            <a:ext cx="1217930" cy="1115060"/>
          </a:xfrm>
          <a:custGeom>
            <a:avLst/>
            <a:gdLst/>
            <a:ahLst/>
            <a:cxnLst/>
            <a:rect l="l" t="t" r="r" b="b"/>
            <a:pathLst>
              <a:path w="1217930" h="1115059">
                <a:moveTo>
                  <a:pt x="838493" y="468349"/>
                </a:moveTo>
                <a:lnTo>
                  <a:pt x="656524" y="363296"/>
                </a:lnTo>
                <a:lnTo>
                  <a:pt x="657846" y="362593"/>
                </a:lnTo>
                <a:lnTo>
                  <a:pt x="660438" y="359690"/>
                </a:lnTo>
                <a:lnTo>
                  <a:pt x="664706" y="353355"/>
                </a:lnTo>
                <a:lnTo>
                  <a:pt x="699376" y="298582"/>
                </a:lnTo>
                <a:lnTo>
                  <a:pt x="711090" y="280415"/>
                </a:lnTo>
                <a:lnTo>
                  <a:pt x="734975" y="245811"/>
                </a:lnTo>
                <a:lnTo>
                  <a:pt x="762031" y="208639"/>
                </a:lnTo>
                <a:lnTo>
                  <a:pt x="793611" y="166746"/>
                </a:lnTo>
                <a:lnTo>
                  <a:pt x="820247" y="133731"/>
                </a:lnTo>
                <a:lnTo>
                  <a:pt x="856697" y="91717"/>
                </a:lnTo>
                <a:lnTo>
                  <a:pt x="879082" y="66512"/>
                </a:lnTo>
                <a:lnTo>
                  <a:pt x="902188" y="40258"/>
                </a:lnTo>
                <a:lnTo>
                  <a:pt x="927294" y="12225"/>
                </a:lnTo>
                <a:lnTo>
                  <a:pt x="929428" y="9057"/>
                </a:lnTo>
                <a:lnTo>
                  <a:pt x="933113" y="5319"/>
                </a:lnTo>
                <a:lnTo>
                  <a:pt x="937026" y="1713"/>
                </a:lnTo>
                <a:lnTo>
                  <a:pt x="939212" y="42"/>
                </a:lnTo>
                <a:lnTo>
                  <a:pt x="941680" y="0"/>
                </a:lnTo>
                <a:lnTo>
                  <a:pt x="946260" y="2644"/>
                </a:lnTo>
                <a:lnTo>
                  <a:pt x="948144" y="5198"/>
                </a:lnTo>
                <a:lnTo>
                  <a:pt x="947436" y="10655"/>
                </a:lnTo>
                <a:lnTo>
                  <a:pt x="946395" y="12987"/>
                </a:lnTo>
                <a:lnTo>
                  <a:pt x="944337" y="19131"/>
                </a:lnTo>
                <a:lnTo>
                  <a:pt x="942107" y="25176"/>
                </a:lnTo>
                <a:lnTo>
                  <a:pt x="939070" y="32221"/>
                </a:lnTo>
                <a:lnTo>
                  <a:pt x="935861" y="39167"/>
                </a:lnTo>
                <a:lnTo>
                  <a:pt x="927270" y="56205"/>
                </a:lnTo>
                <a:lnTo>
                  <a:pt x="918152" y="74404"/>
                </a:lnTo>
                <a:lnTo>
                  <a:pt x="901250" y="108639"/>
                </a:lnTo>
                <a:lnTo>
                  <a:pt x="898304" y="114271"/>
                </a:lnTo>
                <a:lnTo>
                  <a:pt x="894952" y="121134"/>
                </a:lnTo>
                <a:lnTo>
                  <a:pt x="868101" y="170157"/>
                </a:lnTo>
                <a:lnTo>
                  <a:pt x="842549" y="219929"/>
                </a:lnTo>
                <a:lnTo>
                  <a:pt x="819734" y="268348"/>
                </a:lnTo>
                <a:lnTo>
                  <a:pt x="816651" y="275367"/>
                </a:lnTo>
                <a:lnTo>
                  <a:pt x="812997" y="283522"/>
                </a:lnTo>
                <a:lnTo>
                  <a:pt x="806431" y="298796"/>
                </a:lnTo>
                <a:lnTo>
                  <a:pt x="767896" y="390932"/>
                </a:lnTo>
                <a:lnTo>
                  <a:pt x="765991" y="394231"/>
                </a:lnTo>
                <a:lnTo>
                  <a:pt x="764367" y="399160"/>
                </a:lnTo>
                <a:lnTo>
                  <a:pt x="764930" y="402417"/>
                </a:lnTo>
                <a:lnTo>
                  <a:pt x="856600" y="455340"/>
                </a:lnTo>
                <a:lnTo>
                  <a:pt x="838493" y="468349"/>
                </a:lnTo>
                <a:close/>
              </a:path>
              <a:path w="1217930" h="1115059">
                <a:moveTo>
                  <a:pt x="856600" y="455340"/>
                </a:moveTo>
                <a:lnTo>
                  <a:pt x="766762" y="403475"/>
                </a:lnTo>
                <a:lnTo>
                  <a:pt x="767855" y="402639"/>
                </a:lnTo>
                <a:lnTo>
                  <a:pt x="772050" y="400662"/>
                </a:lnTo>
                <a:lnTo>
                  <a:pt x="774236" y="398991"/>
                </a:lnTo>
                <a:lnTo>
                  <a:pt x="786069" y="392625"/>
                </a:lnTo>
                <a:lnTo>
                  <a:pt x="798495" y="385134"/>
                </a:lnTo>
                <a:lnTo>
                  <a:pt x="811007" y="377692"/>
                </a:lnTo>
                <a:lnTo>
                  <a:pt x="823098" y="371475"/>
                </a:lnTo>
                <a:lnTo>
                  <a:pt x="864298" y="349800"/>
                </a:lnTo>
                <a:lnTo>
                  <a:pt x="906202" y="328532"/>
                </a:lnTo>
                <a:lnTo>
                  <a:pt x="948164" y="308764"/>
                </a:lnTo>
                <a:lnTo>
                  <a:pt x="990171" y="290489"/>
                </a:lnTo>
                <a:lnTo>
                  <a:pt x="1032850" y="272601"/>
                </a:lnTo>
                <a:lnTo>
                  <a:pt x="1104132" y="243364"/>
                </a:lnTo>
                <a:lnTo>
                  <a:pt x="1128399" y="232444"/>
                </a:lnTo>
                <a:lnTo>
                  <a:pt x="1146210" y="225129"/>
                </a:lnTo>
                <a:lnTo>
                  <a:pt x="1164484" y="216615"/>
                </a:lnTo>
                <a:lnTo>
                  <a:pt x="1200225" y="200587"/>
                </a:lnTo>
                <a:lnTo>
                  <a:pt x="1206429" y="198303"/>
                </a:lnTo>
                <a:lnTo>
                  <a:pt x="1209760" y="197293"/>
                </a:lnTo>
                <a:lnTo>
                  <a:pt x="1211540" y="196855"/>
                </a:lnTo>
                <a:lnTo>
                  <a:pt x="1214007" y="196812"/>
                </a:lnTo>
                <a:lnTo>
                  <a:pt x="1215204" y="198970"/>
                </a:lnTo>
                <a:lnTo>
                  <a:pt x="1216630" y="201260"/>
                </a:lnTo>
                <a:lnTo>
                  <a:pt x="1208272" y="212565"/>
                </a:lnTo>
                <a:lnTo>
                  <a:pt x="1162708" y="243452"/>
                </a:lnTo>
                <a:lnTo>
                  <a:pt x="1117496" y="274542"/>
                </a:lnTo>
                <a:lnTo>
                  <a:pt x="982542" y="368205"/>
                </a:lnTo>
                <a:lnTo>
                  <a:pt x="941942" y="396092"/>
                </a:lnTo>
                <a:lnTo>
                  <a:pt x="901452" y="424042"/>
                </a:lnTo>
                <a:lnTo>
                  <a:pt x="861127" y="452087"/>
                </a:lnTo>
                <a:lnTo>
                  <a:pt x="856600" y="455340"/>
                </a:lnTo>
                <a:close/>
              </a:path>
              <a:path w="1217930" h="1115059">
                <a:moveTo>
                  <a:pt x="272108" y="373065"/>
                </a:moveTo>
                <a:lnTo>
                  <a:pt x="3820" y="218178"/>
                </a:lnTo>
                <a:lnTo>
                  <a:pt x="3310" y="216418"/>
                </a:lnTo>
                <a:lnTo>
                  <a:pt x="2165" y="215756"/>
                </a:lnTo>
                <a:lnTo>
                  <a:pt x="739" y="213467"/>
                </a:lnTo>
                <a:lnTo>
                  <a:pt x="0" y="211574"/>
                </a:lnTo>
                <a:lnTo>
                  <a:pt x="1675" y="208142"/>
                </a:lnTo>
                <a:lnTo>
                  <a:pt x="2081" y="206910"/>
                </a:lnTo>
                <a:lnTo>
                  <a:pt x="4038" y="205107"/>
                </a:lnTo>
                <a:lnTo>
                  <a:pt x="10753" y="204583"/>
                </a:lnTo>
                <a:lnTo>
                  <a:pt x="14823" y="205467"/>
                </a:lnTo>
                <a:lnTo>
                  <a:pt x="19122" y="206482"/>
                </a:lnTo>
                <a:lnTo>
                  <a:pt x="30765" y="207338"/>
                </a:lnTo>
                <a:lnTo>
                  <a:pt x="101732" y="220446"/>
                </a:lnTo>
                <a:lnTo>
                  <a:pt x="215072" y="246285"/>
                </a:lnTo>
                <a:lnTo>
                  <a:pt x="357713" y="281707"/>
                </a:lnTo>
                <a:lnTo>
                  <a:pt x="492572" y="327302"/>
                </a:lnTo>
                <a:lnTo>
                  <a:pt x="547119" y="347061"/>
                </a:lnTo>
                <a:lnTo>
                  <a:pt x="550783" y="349176"/>
                </a:lnTo>
                <a:lnTo>
                  <a:pt x="555540" y="350456"/>
                </a:lnTo>
                <a:lnTo>
                  <a:pt x="560245" y="350240"/>
                </a:lnTo>
                <a:lnTo>
                  <a:pt x="560828" y="347643"/>
                </a:lnTo>
                <a:lnTo>
                  <a:pt x="562858" y="341483"/>
                </a:lnTo>
                <a:lnTo>
                  <a:pt x="565647" y="328429"/>
                </a:lnTo>
                <a:lnTo>
                  <a:pt x="568835" y="314138"/>
                </a:lnTo>
                <a:lnTo>
                  <a:pt x="571174" y="300824"/>
                </a:lnTo>
                <a:lnTo>
                  <a:pt x="573954" y="286298"/>
                </a:lnTo>
                <a:lnTo>
                  <a:pt x="580159" y="250286"/>
                </a:lnTo>
                <a:lnTo>
                  <a:pt x="585708" y="215362"/>
                </a:lnTo>
                <a:lnTo>
                  <a:pt x="591677" y="179214"/>
                </a:lnTo>
                <a:lnTo>
                  <a:pt x="596603" y="143930"/>
                </a:lnTo>
                <a:lnTo>
                  <a:pt x="598847" y="132028"/>
                </a:lnTo>
                <a:lnTo>
                  <a:pt x="600757" y="121399"/>
                </a:lnTo>
                <a:lnTo>
                  <a:pt x="603644" y="109868"/>
                </a:lnTo>
                <a:lnTo>
                  <a:pt x="606919" y="98560"/>
                </a:lnTo>
                <a:lnTo>
                  <a:pt x="607502" y="95964"/>
                </a:lnTo>
                <a:lnTo>
                  <a:pt x="609178" y="92532"/>
                </a:lnTo>
                <a:lnTo>
                  <a:pt x="612987" y="85933"/>
                </a:lnTo>
                <a:lnTo>
                  <a:pt x="617006" y="85319"/>
                </a:lnTo>
                <a:lnTo>
                  <a:pt x="622044" y="88228"/>
                </a:lnTo>
                <a:lnTo>
                  <a:pt x="622096" y="89725"/>
                </a:lnTo>
                <a:lnTo>
                  <a:pt x="624490" y="94040"/>
                </a:lnTo>
                <a:lnTo>
                  <a:pt x="624594" y="97033"/>
                </a:lnTo>
                <a:lnTo>
                  <a:pt x="626801" y="102706"/>
                </a:lnTo>
                <a:lnTo>
                  <a:pt x="628308" y="109442"/>
                </a:lnTo>
                <a:lnTo>
                  <a:pt x="629686" y="116103"/>
                </a:lnTo>
                <a:lnTo>
                  <a:pt x="636246" y="152152"/>
                </a:lnTo>
                <a:lnTo>
                  <a:pt x="638244" y="167970"/>
                </a:lnTo>
                <a:lnTo>
                  <a:pt x="640814" y="182652"/>
                </a:lnTo>
                <a:lnTo>
                  <a:pt x="643732" y="204867"/>
                </a:lnTo>
                <a:lnTo>
                  <a:pt x="646222" y="226834"/>
                </a:lnTo>
                <a:lnTo>
                  <a:pt x="647647" y="249654"/>
                </a:lnTo>
                <a:lnTo>
                  <a:pt x="649278" y="271126"/>
                </a:lnTo>
                <a:lnTo>
                  <a:pt x="649858" y="290524"/>
                </a:lnTo>
                <a:lnTo>
                  <a:pt x="650545" y="309985"/>
                </a:lnTo>
                <a:lnTo>
                  <a:pt x="651911" y="328371"/>
                </a:lnTo>
                <a:lnTo>
                  <a:pt x="652776" y="352334"/>
                </a:lnTo>
                <a:lnTo>
                  <a:pt x="653161" y="356955"/>
                </a:lnTo>
                <a:lnTo>
                  <a:pt x="654411" y="360609"/>
                </a:lnTo>
                <a:lnTo>
                  <a:pt x="654234" y="361974"/>
                </a:lnTo>
                <a:lnTo>
                  <a:pt x="838493" y="468349"/>
                </a:lnTo>
                <a:lnTo>
                  <a:pt x="820386" y="481359"/>
                </a:lnTo>
                <a:lnTo>
                  <a:pt x="780556" y="509690"/>
                </a:lnTo>
                <a:lnTo>
                  <a:pt x="777048" y="512064"/>
                </a:lnTo>
                <a:lnTo>
                  <a:pt x="771250" y="513116"/>
                </a:lnTo>
                <a:lnTo>
                  <a:pt x="770365" y="519938"/>
                </a:lnTo>
                <a:lnTo>
                  <a:pt x="1000314" y="652691"/>
                </a:lnTo>
                <a:lnTo>
                  <a:pt x="988674" y="653303"/>
                </a:lnTo>
                <a:lnTo>
                  <a:pt x="969750" y="654109"/>
                </a:lnTo>
                <a:lnTo>
                  <a:pt x="951181" y="653655"/>
                </a:lnTo>
                <a:lnTo>
                  <a:pt x="901621" y="651439"/>
                </a:lnTo>
                <a:lnTo>
                  <a:pt x="851426" y="650323"/>
                </a:lnTo>
                <a:lnTo>
                  <a:pt x="812536" y="648401"/>
                </a:lnTo>
                <a:lnTo>
                  <a:pt x="792692" y="648677"/>
                </a:lnTo>
                <a:lnTo>
                  <a:pt x="772428" y="650176"/>
                </a:lnTo>
                <a:lnTo>
                  <a:pt x="766120" y="649467"/>
                </a:lnTo>
                <a:lnTo>
                  <a:pt x="762330" y="650213"/>
                </a:lnTo>
                <a:lnTo>
                  <a:pt x="759863" y="650255"/>
                </a:lnTo>
                <a:lnTo>
                  <a:pt x="343060" y="409628"/>
                </a:lnTo>
                <a:lnTo>
                  <a:pt x="339906" y="409273"/>
                </a:lnTo>
                <a:lnTo>
                  <a:pt x="272108" y="373065"/>
                </a:lnTo>
                <a:close/>
              </a:path>
              <a:path w="1217930" h="1115059">
                <a:moveTo>
                  <a:pt x="1000314" y="652691"/>
                </a:moveTo>
                <a:lnTo>
                  <a:pt x="774258" y="522185"/>
                </a:lnTo>
                <a:lnTo>
                  <a:pt x="778963" y="521969"/>
                </a:lnTo>
                <a:lnTo>
                  <a:pt x="783034" y="522852"/>
                </a:lnTo>
                <a:lnTo>
                  <a:pt x="830793" y="531361"/>
                </a:lnTo>
                <a:lnTo>
                  <a:pt x="877917" y="540969"/>
                </a:lnTo>
                <a:lnTo>
                  <a:pt x="900488" y="545201"/>
                </a:lnTo>
                <a:lnTo>
                  <a:pt x="966597" y="561369"/>
                </a:lnTo>
                <a:lnTo>
                  <a:pt x="1038113" y="576261"/>
                </a:lnTo>
                <a:lnTo>
                  <a:pt x="1110041" y="588457"/>
                </a:lnTo>
                <a:lnTo>
                  <a:pt x="1128850" y="591983"/>
                </a:lnTo>
                <a:lnTo>
                  <a:pt x="1148315" y="594422"/>
                </a:lnTo>
                <a:lnTo>
                  <a:pt x="1186125" y="601586"/>
                </a:lnTo>
                <a:lnTo>
                  <a:pt x="1198283" y="602740"/>
                </a:lnTo>
                <a:lnTo>
                  <a:pt x="1203957" y="604548"/>
                </a:lnTo>
                <a:lnTo>
                  <a:pt x="1207111" y="604903"/>
                </a:lnTo>
                <a:lnTo>
                  <a:pt x="1216729" y="610456"/>
                </a:lnTo>
                <a:lnTo>
                  <a:pt x="1216532" y="617674"/>
                </a:lnTo>
                <a:lnTo>
                  <a:pt x="1213253" y="620180"/>
                </a:lnTo>
                <a:lnTo>
                  <a:pt x="1208246" y="624622"/>
                </a:lnTo>
                <a:lnTo>
                  <a:pt x="1202500" y="627170"/>
                </a:lnTo>
                <a:lnTo>
                  <a:pt x="1196702" y="628222"/>
                </a:lnTo>
                <a:lnTo>
                  <a:pt x="1162793" y="635043"/>
                </a:lnTo>
                <a:lnTo>
                  <a:pt x="1151867" y="636067"/>
                </a:lnTo>
                <a:lnTo>
                  <a:pt x="1025599" y="651158"/>
                </a:lnTo>
                <a:lnTo>
                  <a:pt x="1007298" y="652323"/>
                </a:lnTo>
                <a:lnTo>
                  <a:pt x="1000314" y="652691"/>
                </a:lnTo>
                <a:close/>
              </a:path>
              <a:path w="1217930" h="1115059">
                <a:moveTo>
                  <a:pt x="119812" y="868788"/>
                </a:moveTo>
                <a:lnTo>
                  <a:pt x="116782" y="865573"/>
                </a:lnTo>
                <a:lnTo>
                  <a:pt x="116574" y="859587"/>
                </a:lnTo>
                <a:lnTo>
                  <a:pt x="116293" y="857958"/>
                </a:lnTo>
                <a:lnTo>
                  <a:pt x="138764" y="819606"/>
                </a:lnTo>
                <a:lnTo>
                  <a:pt x="173083" y="777828"/>
                </a:lnTo>
                <a:lnTo>
                  <a:pt x="206835" y="744521"/>
                </a:lnTo>
                <a:lnTo>
                  <a:pt x="221473" y="730975"/>
                </a:lnTo>
                <a:lnTo>
                  <a:pt x="236703" y="716304"/>
                </a:lnTo>
                <a:lnTo>
                  <a:pt x="284450" y="670547"/>
                </a:lnTo>
                <a:lnTo>
                  <a:pt x="318148" y="640142"/>
                </a:lnTo>
                <a:lnTo>
                  <a:pt x="352619" y="610184"/>
                </a:lnTo>
                <a:lnTo>
                  <a:pt x="386970" y="581622"/>
                </a:lnTo>
                <a:lnTo>
                  <a:pt x="409492" y="562363"/>
                </a:lnTo>
                <a:lnTo>
                  <a:pt x="453814" y="524893"/>
                </a:lnTo>
                <a:lnTo>
                  <a:pt x="475701" y="506733"/>
                </a:lnTo>
                <a:lnTo>
                  <a:pt x="478522" y="503963"/>
                </a:lnTo>
                <a:lnTo>
                  <a:pt x="481572" y="501324"/>
                </a:lnTo>
                <a:lnTo>
                  <a:pt x="483529" y="499521"/>
                </a:lnTo>
                <a:lnTo>
                  <a:pt x="485715" y="497850"/>
                </a:lnTo>
                <a:lnTo>
                  <a:pt x="485610" y="494857"/>
                </a:lnTo>
                <a:lnTo>
                  <a:pt x="483955" y="492435"/>
                </a:lnTo>
                <a:lnTo>
                  <a:pt x="483268" y="492038"/>
                </a:lnTo>
                <a:lnTo>
                  <a:pt x="480926" y="489220"/>
                </a:lnTo>
                <a:lnTo>
                  <a:pt x="759863" y="650255"/>
                </a:lnTo>
                <a:lnTo>
                  <a:pt x="757906" y="652058"/>
                </a:lnTo>
                <a:lnTo>
                  <a:pt x="757553" y="654786"/>
                </a:lnTo>
                <a:lnTo>
                  <a:pt x="756970" y="657383"/>
                </a:lnTo>
                <a:lnTo>
                  <a:pt x="757532" y="660640"/>
                </a:lnTo>
                <a:lnTo>
                  <a:pt x="759041" y="671777"/>
                </a:lnTo>
                <a:lnTo>
                  <a:pt x="792496" y="802541"/>
                </a:lnTo>
                <a:lnTo>
                  <a:pt x="547497" y="661099"/>
                </a:lnTo>
                <a:lnTo>
                  <a:pt x="542667" y="664177"/>
                </a:lnTo>
                <a:lnTo>
                  <a:pt x="497849" y="694027"/>
                </a:lnTo>
                <a:lnTo>
                  <a:pt x="443249" y="725563"/>
                </a:lnTo>
                <a:lnTo>
                  <a:pt x="402909" y="746268"/>
                </a:lnTo>
                <a:lnTo>
                  <a:pt x="362002" y="765178"/>
                </a:lnTo>
                <a:lnTo>
                  <a:pt x="319935" y="783419"/>
                </a:lnTo>
                <a:lnTo>
                  <a:pt x="274301" y="802534"/>
                </a:lnTo>
                <a:lnTo>
                  <a:pt x="229268" y="821996"/>
                </a:lnTo>
                <a:lnTo>
                  <a:pt x="184750" y="841755"/>
                </a:lnTo>
                <a:lnTo>
                  <a:pt x="140027" y="862862"/>
                </a:lnTo>
                <a:lnTo>
                  <a:pt x="136696" y="863872"/>
                </a:lnTo>
                <a:lnTo>
                  <a:pt x="132959" y="866113"/>
                </a:lnTo>
                <a:lnTo>
                  <a:pt x="127619" y="867430"/>
                </a:lnTo>
                <a:lnTo>
                  <a:pt x="123601" y="868043"/>
                </a:lnTo>
                <a:lnTo>
                  <a:pt x="119812" y="868788"/>
                </a:lnTo>
                <a:close/>
              </a:path>
              <a:path w="1217930" h="1115059">
                <a:moveTo>
                  <a:pt x="511643" y="1114063"/>
                </a:moveTo>
                <a:lnTo>
                  <a:pt x="509122" y="1112607"/>
                </a:lnTo>
                <a:lnTo>
                  <a:pt x="507187" y="1108557"/>
                </a:lnTo>
                <a:lnTo>
                  <a:pt x="506448" y="1106664"/>
                </a:lnTo>
                <a:lnTo>
                  <a:pt x="506573" y="1103803"/>
                </a:lnTo>
                <a:lnTo>
                  <a:pt x="506439" y="1094927"/>
                </a:lnTo>
                <a:lnTo>
                  <a:pt x="506349" y="1086076"/>
                </a:lnTo>
                <a:lnTo>
                  <a:pt x="506344" y="1077275"/>
                </a:lnTo>
                <a:lnTo>
                  <a:pt x="506468" y="1068548"/>
                </a:lnTo>
                <a:lnTo>
                  <a:pt x="511011" y="1000781"/>
                </a:lnTo>
                <a:lnTo>
                  <a:pt x="518646" y="934799"/>
                </a:lnTo>
                <a:lnTo>
                  <a:pt x="525242" y="888749"/>
                </a:lnTo>
                <a:lnTo>
                  <a:pt x="531312" y="842393"/>
                </a:lnTo>
                <a:lnTo>
                  <a:pt x="536295" y="796878"/>
                </a:lnTo>
                <a:lnTo>
                  <a:pt x="540905" y="751146"/>
                </a:lnTo>
                <a:lnTo>
                  <a:pt x="545853" y="704144"/>
                </a:lnTo>
                <a:lnTo>
                  <a:pt x="548367" y="674799"/>
                </a:lnTo>
                <a:lnTo>
                  <a:pt x="549840" y="663918"/>
                </a:lnTo>
                <a:lnTo>
                  <a:pt x="550298" y="664182"/>
                </a:lnTo>
                <a:lnTo>
                  <a:pt x="549330" y="662157"/>
                </a:lnTo>
                <a:lnTo>
                  <a:pt x="792496" y="802541"/>
                </a:lnTo>
                <a:lnTo>
                  <a:pt x="794282" y="809438"/>
                </a:lnTo>
                <a:lnTo>
                  <a:pt x="630379" y="714814"/>
                </a:lnTo>
                <a:lnTo>
                  <a:pt x="629057" y="715517"/>
                </a:lnTo>
                <a:lnTo>
                  <a:pt x="628599" y="715253"/>
                </a:lnTo>
                <a:lnTo>
                  <a:pt x="627735" y="716221"/>
                </a:lnTo>
                <a:lnTo>
                  <a:pt x="627100" y="717320"/>
                </a:lnTo>
                <a:lnTo>
                  <a:pt x="626746" y="720049"/>
                </a:lnTo>
                <a:lnTo>
                  <a:pt x="625758" y="723877"/>
                </a:lnTo>
                <a:lnTo>
                  <a:pt x="625633" y="726738"/>
                </a:lnTo>
                <a:lnTo>
                  <a:pt x="623114" y="741415"/>
                </a:lnTo>
                <a:lnTo>
                  <a:pt x="621230" y="754992"/>
                </a:lnTo>
                <a:lnTo>
                  <a:pt x="609684" y="815783"/>
                </a:lnTo>
                <a:lnTo>
                  <a:pt x="592917" y="876493"/>
                </a:lnTo>
                <a:lnTo>
                  <a:pt x="583475" y="906236"/>
                </a:lnTo>
                <a:lnTo>
                  <a:pt x="574582" y="934830"/>
                </a:lnTo>
                <a:lnTo>
                  <a:pt x="564967" y="964474"/>
                </a:lnTo>
                <a:lnTo>
                  <a:pt x="555267" y="994069"/>
                </a:lnTo>
                <a:lnTo>
                  <a:pt x="546511" y="1021276"/>
                </a:lnTo>
                <a:lnTo>
                  <a:pt x="537314" y="1049695"/>
                </a:lnTo>
                <a:lnTo>
                  <a:pt x="529052" y="1077187"/>
                </a:lnTo>
                <a:lnTo>
                  <a:pt x="520563" y="1106014"/>
                </a:lnTo>
                <a:lnTo>
                  <a:pt x="520386" y="1107378"/>
                </a:lnTo>
                <a:lnTo>
                  <a:pt x="518304" y="1112042"/>
                </a:lnTo>
                <a:lnTo>
                  <a:pt x="517898" y="1113274"/>
                </a:lnTo>
                <a:lnTo>
                  <a:pt x="515712" y="1114945"/>
                </a:lnTo>
                <a:lnTo>
                  <a:pt x="514109" y="1114020"/>
                </a:lnTo>
                <a:lnTo>
                  <a:pt x="511643" y="1114063"/>
                </a:lnTo>
                <a:close/>
              </a:path>
              <a:path w="1217930" h="1115059">
                <a:moveTo>
                  <a:pt x="846799" y="1033327"/>
                </a:moveTo>
                <a:lnTo>
                  <a:pt x="844509" y="1032005"/>
                </a:lnTo>
                <a:lnTo>
                  <a:pt x="841708" y="1028922"/>
                </a:lnTo>
                <a:lnTo>
                  <a:pt x="838502" y="1027071"/>
                </a:lnTo>
                <a:lnTo>
                  <a:pt x="835702" y="1023988"/>
                </a:lnTo>
                <a:lnTo>
                  <a:pt x="833308" y="1019673"/>
                </a:lnTo>
                <a:lnTo>
                  <a:pt x="830507" y="1016590"/>
                </a:lnTo>
                <a:lnTo>
                  <a:pt x="827478" y="1013375"/>
                </a:lnTo>
                <a:lnTo>
                  <a:pt x="812879" y="991748"/>
                </a:lnTo>
                <a:lnTo>
                  <a:pt x="782067" y="950497"/>
                </a:lnTo>
                <a:lnTo>
                  <a:pt x="765811" y="930847"/>
                </a:lnTo>
                <a:lnTo>
                  <a:pt x="735807" y="890062"/>
                </a:lnTo>
                <a:lnTo>
                  <a:pt x="722009" y="868898"/>
                </a:lnTo>
                <a:lnTo>
                  <a:pt x="709254" y="846870"/>
                </a:lnTo>
                <a:lnTo>
                  <a:pt x="691742" y="817696"/>
                </a:lnTo>
                <a:lnTo>
                  <a:pt x="674842" y="787410"/>
                </a:lnTo>
                <a:lnTo>
                  <a:pt x="631982" y="715740"/>
                </a:lnTo>
                <a:lnTo>
                  <a:pt x="794282" y="809438"/>
                </a:lnTo>
                <a:lnTo>
                  <a:pt x="797408" y="821507"/>
                </a:lnTo>
                <a:lnTo>
                  <a:pt x="810813" y="868841"/>
                </a:lnTo>
                <a:lnTo>
                  <a:pt x="823940" y="917480"/>
                </a:lnTo>
                <a:lnTo>
                  <a:pt x="838782" y="964176"/>
                </a:lnTo>
                <a:lnTo>
                  <a:pt x="841684" y="976116"/>
                </a:lnTo>
                <a:lnTo>
                  <a:pt x="851993" y="1008463"/>
                </a:lnTo>
                <a:lnTo>
                  <a:pt x="855439" y="1023651"/>
                </a:lnTo>
                <a:lnTo>
                  <a:pt x="855491" y="1025147"/>
                </a:lnTo>
                <a:lnTo>
                  <a:pt x="854960" y="1029240"/>
                </a:lnTo>
                <a:lnTo>
                  <a:pt x="853461" y="1031308"/>
                </a:lnTo>
                <a:lnTo>
                  <a:pt x="851910" y="1031879"/>
                </a:lnTo>
                <a:lnTo>
                  <a:pt x="849495" y="1033417"/>
                </a:lnTo>
                <a:lnTo>
                  <a:pt x="846799" y="1033327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6043749" y="9203966"/>
            <a:ext cx="283210" cy="293370"/>
          </a:xfrm>
          <a:custGeom>
            <a:avLst/>
            <a:gdLst/>
            <a:ahLst/>
            <a:cxnLst/>
            <a:rect l="l" t="t" r="r" b="b"/>
            <a:pathLst>
              <a:path w="283209" h="293370">
                <a:moveTo>
                  <a:pt x="135552" y="293257"/>
                </a:moveTo>
                <a:lnTo>
                  <a:pt x="97870" y="285891"/>
                </a:lnTo>
                <a:lnTo>
                  <a:pt x="59399" y="261620"/>
                </a:lnTo>
                <a:lnTo>
                  <a:pt x="21631" y="216178"/>
                </a:lnTo>
                <a:lnTo>
                  <a:pt x="3681" y="176474"/>
                </a:lnTo>
                <a:lnTo>
                  <a:pt x="0" y="138443"/>
                </a:lnTo>
                <a:lnTo>
                  <a:pt x="8303" y="103060"/>
                </a:lnTo>
                <a:lnTo>
                  <a:pt x="51740" y="44139"/>
                </a:lnTo>
                <a:lnTo>
                  <a:pt x="115737" y="7514"/>
                </a:lnTo>
                <a:lnTo>
                  <a:pt x="149742" y="0"/>
                </a:lnTo>
                <a:lnTo>
                  <a:pt x="182041" y="985"/>
                </a:lnTo>
                <a:lnTo>
                  <a:pt x="241464" y="33123"/>
                </a:lnTo>
                <a:lnTo>
                  <a:pt x="267207" y="63838"/>
                </a:lnTo>
                <a:lnTo>
                  <a:pt x="282195" y="114606"/>
                </a:lnTo>
                <a:lnTo>
                  <a:pt x="282984" y="162841"/>
                </a:lnTo>
                <a:lnTo>
                  <a:pt x="271226" y="205368"/>
                </a:lnTo>
                <a:lnTo>
                  <a:pt x="248573" y="239011"/>
                </a:lnTo>
                <a:lnTo>
                  <a:pt x="202587" y="274343"/>
                </a:lnTo>
                <a:lnTo>
                  <a:pt x="135552" y="293257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34482" y="8982873"/>
            <a:ext cx="141438" cy="1495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46755" y="295603"/>
            <a:ext cx="16183610" cy="9877425"/>
          </a:xfrm>
          <a:custGeom>
            <a:avLst/>
            <a:gdLst/>
            <a:ahLst/>
            <a:cxnLst/>
            <a:rect l="l" t="t" r="r" b="b"/>
            <a:pathLst>
              <a:path w="16183610" h="9877425">
                <a:moveTo>
                  <a:pt x="16183338" y="9876907"/>
                </a:moveTo>
                <a:lnTo>
                  <a:pt x="0" y="9861179"/>
                </a:lnTo>
                <a:lnTo>
                  <a:pt x="0" y="3452869"/>
                </a:lnTo>
                <a:lnTo>
                  <a:pt x="36715" y="39319"/>
                </a:lnTo>
                <a:lnTo>
                  <a:pt x="8066158" y="0"/>
                </a:lnTo>
                <a:lnTo>
                  <a:pt x="16144000" y="10485"/>
                </a:lnTo>
                <a:lnTo>
                  <a:pt x="16183338" y="9876907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25420" y="261526"/>
            <a:ext cx="16233775" cy="9918700"/>
          </a:xfrm>
          <a:custGeom>
            <a:avLst/>
            <a:gdLst/>
            <a:ahLst/>
            <a:cxnLst/>
            <a:rect l="l" t="t" r="r" b="b"/>
            <a:pathLst>
              <a:path w="16233775" h="9918700">
                <a:moveTo>
                  <a:pt x="14636613" y="12700"/>
                </a:moveTo>
                <a:lnTo>
                  <a:pt x="7192997" y="12700"/>
                </a:lnTo>
                <a:lnTo>
                  <a:pt x="9003671" y="0"/>
                </a:lnTo>
                <a:lnTo>
                  <a:pt x="14482177" y="0"/>
                </a:lnTo>
                <a:lnTo>
                  <a:pt x="14636613" y="12700"/>
                </a:lnTo>
                <a:close/>
              </a:path>
              <a:path w="16233775" h="9918700">
                <a:moveTo>
                  <a:pt x="15494505" y="25400"/>
                </a:moveTo>
                <a:lnTo>
                  <a:pt x="2255640" y="25400"/>
                </a:lnTo>
                <a:lnTo>
                  <a:pt x="2305632" y="12700"/>
                </a:lnTo>
                <a:lnTo>
                  <a:pt x="15444386" y="12700"/>
                </a:lnTo>
                <a:lnTo>
                  <a:pt x="15494505" y="25400"/>
                </a:lnTo>
                <a:close/>
              </a:path>
              <a:path w="16233775" h="9918700">
                <a:moveTo>
                  <a:pt x="16129698" y="38100"/>
                </a:moveTo>
                <a:lnTo>
                  <a:pt x="1551148" y="38100"/>
                </a:lnTo>
                <a:lnTo>
                  <a:pt x="1602672" y="25400"/>
                </a:lnTo>
                <a:lnTo>
                  <a:pt x="16101853" y="25400"/>
                </a:lnTo>
                <a:lnTo>
                  <a:pt x="16129698" y="38100"/>
                </a:lnTo>
                <a:close/>
              </a:path>
              <a:path w="16233775" h="9918700">
                <a:moveTo>
                  <a:pt x="10133321" y="50800"/>
                </a:moveTo>
                <a:lnTo>
                  <a:pt x="818998" y="50800"/>
                </a:lnTo>
                <a:lnTo>
                  <a:pt x="922799" y="38100"/>
                </a:lnTo>
                <a:lnTo>
                  <a:pt x="10395522" y="38100"/>
                </a:lnTo>
                <a:lnTo>
                  <a:pt x="10133321" y="50800"/>
                </a:lnTo>
                <a:close/>
              </a:path>
              <a:path w="16233775" h="9918700">
                <a:moveTo>
                  <a:pt x="16233521" y="9918700"/>
                </a:moveTo>
                <a:lnTo>
                  <a:pt x="13368340" y="9918700"/>
                </a:lnTo>
                <a:lnTo>
                  <a:pt x="13317458" y="9906000"/>
                </a:lnTo>
                <a:lnTo>
                  <a:pt x="12099736" y="9906000"/>
                </a:lnTo>
                <a:lnTo>
                  <a:pt x="11414099" y="9893300"/>
                </a:lnTo>
                <a:lnTo>
                  <a:pt x="16186315" y="9893300"/>
                </a:lnTo>
                <a:lnTo>
                  <a:pt x="16188241" y="9867900"/>
                </a:lnTo>
                <a:lnTo>
                  <a:pt x="16189921" y="9842500"/>
                </a:lnTo>
                <a:lnTo>
                  <a:pt x="16191109" y="9817100"/>
                </a:lnTo>
                <a:lnTo>
                  <a:pt x="16191560" y="9804400"/>
                </a:lnTo>
                <a:lnTo>
                  <a:pt x="16189415" y="9448800"/>
                </a:lnTo>
                <a:lnTo>
                  <a:pt x="16188519" y="9283700"/>
                </a:lnTo>
                <a:lnTo>
                  <a:pt x="16187784" y="9131300"/>
                </a:lnTo>
                <a:lnTo>
                  <a:pt x="16187360" y="9029700"/>
                </a:lnTo>
                <a:lnTo>
                  <a:pt x="16187035" y="8940800"/>
                </a:lnTo>
                <a:lnTo>
                  <a:pt x="16186703" y="8813800"/>
                </a:lnTo>
                <a:lnTo>
                  <a:pt x="16186505" y="8724900"/>
                </a:lnTo>
                <a:lnTo>
                  <a:pt x="16186391" y="8483600"/>
                </a:lnTo>
                <a:lnTo>
                  <a:pt x="16186485" y="8458200"/>
                </a:lnTo>
                <a:lnTo>
                  <a:pt x="16186691" y="8420100"/>
                </a:lnTo>
                <a:lnTo>
                  <a:pt x="16187093" y="8369300"/>
                </a:lnTo>
                <a:lnTo>
                  <a:pt x="16187577" y="8318500"/>
                </a:lnTo>
                <a:lnTo>
                  <a:pt x="16188610" y="8216900"/>
                </a:lnTo>
                <a:lnTo>
                  <a:pt x="16189067" y="8166100"/>
                </a:lnTo>
                <a:lnTo>
                  <a:pt x="16189423" y="8115300"/>
                </a:lnTo>
                <a:lnTo>
                  <a:pt x="16189582" y="8077200"/>
                </a:lnTo>
                <a:lnTo>
                  <a:pt x="16189654" y="8013700"/>
                </a:lnTo>
                <a:lnTo>
                  <a:pt x="16189437" y="7962900"/>
                </a:lnTo>
                <a:lnTo>
                  <a:pt x="16188938" y="7912100"/>
                </a:lnTo>
                <a:lnTo>
                  <a:pt x="16188875" y="7861300"/>
                </a:lnTo>
                <a:lnTo>
                  <a:pt x="16188739" y="7823200"/>
                </a:lnTo>
                <a:lnTo>
                  <a:pt x="16188406" y="7759700"/>
                </a:lnTo>
                <a:lnTo>
                  <a:pt x="16188024" y="7708900"/>
                </a:lnTo>
                <a:lnTo>
                  <a:pt x="16187559" y="7658100"/>
                </a:lnTo>
                <a:lnTo>
                  <a:pt x="16187023" y="7607300"/>
                </a:lnTo>
                <a:lnTo>
                  <a:pt x="16186427" y="7556500"/>
                </a:lnTo>
                <a:lnTo>
                  <a:pt x="16185785" y="7505700"/>
                </a:lnTo>
                <a:lnTo>
                  <a:pt x="16185107" y="7454900"/>
                </a:lnTo>
                <a:lnTo>
                  <a:pt x="16183693" y="7353300"/>
                </a:lnTo>
                <a:lnTo>
                  <a:pt x="16182405" y="7289800"/>
                </a:lnTo>
                <a:lnTo>
                  <a:pt x="16181298" y="7213600"/>
                </a:lnTo>
                <a:lnTo>
                  <a:pt x="16180721" y="7162800"/>
                </a:lnTo>
                <a:lnTo>
                  <a:pt x="16179216" y="6997700"/>
                </a:lnTo>
                <a:lnTo>
                  <a:pt x="16178275" y="6883400"/>
                </a:lnTo>
                <a:lnTo>
                  <a:pt x="16176981" y="6718300"/>
                </a:lnTo>
                <a:lnTo>
                  <a:pt x="16175310" y="6477000"/>
                </a:lnTo>
                <a:lnTo>
                  <a:pt x="16173246" y="6134100"/>
                </a:lnTo>
                <a:lnTo>
                  <a:pt x="16170783" y="5715000"/>
                </a:lnTo>
                <a:lnTo>
                  <a:pt x="16167585" y="5105400"/>
                </a:lnTo>
                <a:lnTo>
                  <a:pt x="16163392" y="4241800"/>
                </a:lnTo>
                <a:lnTo>
                  <a:pt x="16157917" y="3022600"/>
                </a:lnTo>
                <a:lnTo>
                  <a:pt x="16152214" y="1625600"/>
                </a:lnTo>
                <a:lnTo>
                  <a:pt x="16149868" y="965200"/>
                </a:lnTo>
                <a:lnTo>
                  <a:pt x="16149605" y="850900"/>
                </a:lnTo>
                <a:lnTo>
                  <a:pt x="16136112" y="228600"/>
                </a:lnTo>
                <a:lnTo>
                  <a:pt x="16133864" y="127000"/>
                </a:lnTo>
                <a:lnTo>
                  <a:pt x="16130290" y="101600"/>
                </a:lnTo>
                <a:lnTo>
                  <a:pt x="16117069" y="88900"/>
                </a:lnTo>
                <a:lnTo>
                  <a:pt x="16084555" y="88900"/>
                </a:lnTo>
                <a:lnTo>
                  <a:pt x="16023100" y="76200"/>
                </a:lnTo>
                <a:lnTo>
                  <a:pt x="15770316" y="76200"/>
                </a:lnTo>
                <a:lnTo>
                  <a:pt x="15566786" y="63500"/>
                </a:lnTo>
                <a:lnTo>
                  <a:pt x="15057186" y="63500"/>
                </a:lnTo>
                <a:lnTo>
                  <a:pt x="15006776" y="50800"/>
                </a:lnTo>
                <a:lnTo>
                  <a:pt x="13686583" y="50800"/>
                </a:lnTo>
                <a:lnTo>
                  <a:pt x="12974687" y="38100"/>
                </a:lnTo>
                <a:lnTo>
                  <a:pt x="16165335" y="38100"/>
                </a:lnTo>
                <a:lnTo>
                  <a:pt x="16166892" y="50800"/>
                </a:lnTo>
                <a:lnTo>
                  <a:pt x="16167958" y="76200"/>
                </a:lnTo>
                <a:lnTo>
                  <a:pt x="16169023" y="88900"/>
                </a:lnTo>
                <a:lnTo>
                  <a:pt x="16170580" y="101600"/>
                </a:lnTo>
                <a:lnTo>
                  <a:pt x="16171840" y="152400"/>
                </a:lnTo>
                <a:lnTo>
                  <a:pt x="16173008" y="190500"/>
                </a:lnTo>
                <a:lnTo>
                  <a:pt x="16174104" y="241300"/>
                </a:lnTo>
                <a:lnTo>
                  <a:pt x="16175145" y="292100"/>
                </a:lnTo>
                <a:lnTo>
                  <a:pt x="16179128" y="495300"/>
                </a:lnTo>
                <a:lnTo>
                  <a:pt x="16180169" y="546100"/>
                </a:lnTo>
                <a:lnTo>
                  <a:pt x="16181264" y="596900"/>
                </a:lnTo>
                <a:lnTo>
                  <a:pt x="16182433" y="647700"/>
                </a:lnTo>
                <a:lnTo>
                  <a:pt x="16183693" y="698500"/>
                </a:lnTo>
                <a:lnTo>
                  <a:pt x="16183859" y="774700"/>
                </a:lnTo>
                <a:lnTo>
                  <a:pt x="16185274" y="1168400"/>
                </a:lnTo>
                <a:lnTo>
                  <a:pt x="16189356" y="2120900"/>
                </a:lnTo>
                <a:lnTo>
                  <a:pt x="16193900" y="3086100"/>
                </a:lnTo>
                <a:lnTo>
                  <a:pt x="16198254" y="3949700"/>
                </a:lnTo>
                <a:lnTo>
                  <a:pt x="16202157" y="4660900"/>
                </a:lnTo>
                <a:lnTo>
                  <a:pt x="16205379" y="5219700"/>
                </a:lnTo>
                <a:lnTo>
                  <a:pt x="16208223" y="5689600"/>
                </a:lnTo>
                <a:lnTo>
                  <a:pt x="16210247" y="5994400"/>
                </a:lnTo>
                <a:lnTo>
                  <a:pt x="16212249" y="6273800"/>
                </a:lnTo>
                <a:lnTo>
                  <a:pt x="16213826" y="6477000"/>
                </a:lnTo>
                <a:lnTo>
                  <a:pt x="16216133" y="6756400"/>
                </a:lnTo>
                <a:lnTo>
                  <a:pt x="16217986" y="6946900"/>
                </a:lnTo>
                <a:lnTo>
                  <a:pt x="16218707" y="7010400"/>
                </a:lnTo>
                <a:lnTo>
                  <a:pt x="16220108" y="7112000"/>
                </a:lnTo>
                <a:lnTo>
                  <a:pt x="16220786" y="7162800"/>
                </a:lnTo>
                <a:lnTo>
                  <a:pt x="16221120" y="7175500"/>
                </a:lnTo>
                <a:lnTo>
                  <a:pt x="16221449" y="7200900"/>
                </a:lnTo>
                <a:lnTo>
                  <a:pt x="16222723" y="7251700"/>
                </a:lnTo>
                <a:lnTo>
                  <a:pt x="16223031" y="7251700"/>
                </a:lnTo>
                <a:lnTo>
                  <a:pt x="16224403" y="7302500"/>
                </a:lnTo>
                <a:lnTo>
                  <a:pt x="16225611" y="7353300"/>
                </a:lnTo>
                <a:lnTo>
                  <a:pt x="16226664" y="7404100"/>
                </a:lnTo>
                <a:lnTo>
                  <a:pt x="16227571" y="7467600"/>
                </a:lnTo>
                <a:lnTo>
                  <a:pt x="16228340" y="7518400"/>
                </a:lnTo>
                <a:lnTo>
                  <a:pt x="16228981" y="7569200"/>
                </a:lnTo>
                <a:lnTo>
                  <a:pt x="16229502" y="7620000"/>
                </a:lnTo>
                <a:lnTo>
                  <a:pt x="16229911" y="7670800"/>
                </a:lnTo>
                <a:lnTo>
                  <a:pt x="16230218" y="7721600"/>
                </a:lnTo>
                <a:lnTo>
                  <a:pt x="16230432" y="7772400"/>
                </a:lnTo>
                <a:lnTo>
                  <a:pt x="16230529" y="7810500"/>
                </a:lnTo>
                <a:lnTo>
                  <a:pt x="16230406" y="8026400"/>
                </a:lnTo>
                <a:lnTo>
                  <a:pt x="16230243" y="8077200"/>
                </a:lnTo>
                <a:lnTo>
                  <a:pt x="16228700" y="8432800"/>
                </a:lnTo>
                <a:lnTo>
                  <a:pt x="16228528" y="8483600"/>
                </a:lnTo>
                <a:lnTo>
                  <a:pt x="16228427" y="8521700"/>
                </a:lnTo>
                <a:lnTo>
                  <a:pt x="16228307" y="8585200"/>
                </a:lnTo>
                <a:lnTo>
                  <a:pt x="16228404" y="8788400"/>
                </a:lnTo>
                <a:lnTo>
                  <a:pt x="16228621" y="8890000"/>
                </a:lnTo>
                <a:lnTo>
                  <a:pt x="16228931" y="8991600"/>
                </a:lnTo>
                <a:lnTo>
                  <a:pt x="16229323" y="9093200"/>
                </a:lnTo>
                <a:lnTo>
                  <a:pt x="16229789" y="9194800"/>
                </a:lnTo>
                <a:lnTo>
                  <a:pt x="16230316" y="9296400"/>
                </a:lnTo>
                <a:lnTo>
                  <a:pt x="16231200" y="9448800"/>
                </a:lnTo>
                <a:lnTo>
                  <a:pt x="16233521" y="9804400"/>
                </a:lnTo>
                <a:lnTo>
                  <a:pt x="16233521" y="9918700"/>
                </a:lnTo>
                <a:close/>
              </a:path>
              <a:path w="16233775" h="9918700">
                <a:moveTo>
                  <a:pt x="2564310" y="63500"/>
                </a:moveTo>
                <a:lnTo>
                  <a:pt x="189499" y="63500"/>
                </a:lnTo>
                <a:lnTo>
                  <a:pt x="263264" y="50800"/>
                </a:lnTo>
                <a:lnTo>
                  <a:pt x="2615098" y="50800"/>
                </a:lnTo>
                <a:lnTo>
                  <a:pt x="2564310" y="63500"/>
                </a:lnTo>
                <a:close/>
              </a:path>
              <a:path w="16233775" h="9918700">
                <a:moveTo>
                  <a:pt x="1757255" y="76200"/>
                </a:moveTo>
                <a:lnTo>
                  <a:pt x="26579" y="76200"/>
                </a:lnTo>
                <a:lnTo>
                  <a:pt x="52282" y="63500"/>
                </a:lnTo>
                <a:lnTo>
                  <a:pt x="1856407" y="63500"/>
                </a:lnTo>
                <a:lnTo>
                  <a:pt x="1757255" y="76200"/>
                </a:lnTo>
                <a:close/>
              </a:path>
              <a:path w="16233775" h="9918700">
                <a:moveTo>
                  <a:pt x="14269648" y="9880600"/>
                </a:moveTo>
                <a:lnTo>
                  <a:pt x="7115" y="9880600"/>
                </a:lnTo>
                <a:lnTo>
                  <a:pt x="8222" y="9867900"/>
                </a:lnTo>
                <a:lnTo>
                  <a:pt x="13413" y="9829800"/>
                </a:lnTo>
                <a:lnTo>
                  <a:pt x="16920" y="9804400"/>
                </a:lnTo>
                <a:lnTo>
                  <a:pt x="19003" y="9753600"/>
                </a:lnTo>
                <a:lnTo>
                  <a:pt x="19921" y="9715500"/>
                </a:lnTo>
                <a:lnTo>
                  <a:pt x="19931" y="9652000"/>
                </a:lnTo>
                <a:lnTo>
                  <a:pt x="19295" y="9601200"/>
                </a:lnTo>
                <a:lnTo>
                  <a:pt x="18269" y="9537700"/>
                </a:lnTo>
                <a:lnTo>
                  <a:pt x="17115" y="9474200"/>
                </a:lnTo>
                <a:lnTo>
                  <a:pt x="16089" y="9398000"/>
                </a:lnTo>
                <a:lnTo>
                  <a:pt x="15735" y="9347200"/>
                </a:lnTo>
                <a:lnTo>
                  <a:pt x="15223" y="9283700"/>
                </a:lnTo>
                <a:lnTo>
                  <a:pt x="14891" y="9245600"/>
                </a:lnTo>
                <a:lnTo>
                  <a:pt x="14414" y="9194800"/>
                </a:lnTo>
                <a:lnTo>
                  <a:pt x="13385" y="9093200"/>
                </a:lnTo>
                <a:lnTo>
                  <a:pt x="11218" y="8890000"/>
                </a:lnTo>
                <a:lnTo>
                  <a:pt x="10189" y="8788400"/>
                </a:lnTo>
                <a:lnTo>
                  <a:pt x="9269" y="8686800"/>
                </a:lnTo>
                <a:lnTo>
                  <a:pt x="8513" y="8585200"/>
                </a:lnTo>
                <a:lnTo>
                  <a:pt x="8214" y="8534400"/>
                </a:lnTo>
                <a:lnTo>
                  <a:pt x="7976" y="8483600"/>
                </a:lnTo>
                <a:lnTo>
                  <a:pt x="7806" y="8432800"/>
                </a:lnTo>
                <a:lnTo>
                  <a:pt x="7737" y="8305800"/>
                </a:lnTo>
                <a:lnTo>
                  <a:pt x="7861" y="8255000"/>
                </a:lnTo>
                <a:lnTo>
                  <a:pt x="7947" y="8229600"/>
                </a:lnTo>
                <a:lnTo>
                  <a:pt x="8016" y="8216900"/>
                </a:lnTo>
                <a:lnTo>
                  <a:pt x="8111" y="8166100"/>
                </a:lnTo>
                <a:lnTo>
                  <a:pt x="7429" y="8064500"/>
                </a:lnTo>
                <a:lnTo>
                  <a:pt x="6830" y="7937500"/>
                </a:lnTo>
                <a:lnTo>
                  <a:pt x="6136" y="7759700"/>
                </a:lnTo>
                <a:lnTo>
                  <a:pt x="5076" y="7404100"/>
                </a:lnTo>
                <a:lnTo>
                  <a:pt x="3801" y="6883400"/>
                </a:lnTo>
                <a:lnTo>
                  <a:pt x="2540" y="6248400"/>
                </a:lnTo>
                <a:lnTo>
                  <a:pt x="1424" y="5524500"/>
                </a:lnTo>
                <a:lnTo>
                  <a:pt x="628" y="4826000"/>
                </a:lnTo>
                <a:lnTo>
                  <a:pt x="180" y="4241800"/>
                </a:lnTo>
                <a:lnTo>
                  <a:pt x="117" y="4127500"/>
                </a:lnTo>
                <a:lnTo>
                  <a:pt x="0" y="3022600"/>
                </a:lnTo>
                <a:lnTo>
                  <a:pt x="115" y="2768600"/>
                </a:lnTo>
                <a:lnTo>
                  <a:pt x="384" y="2451100"/>
                </a:lnTo>
                <a:lnTo>
                  <a:pt x="776" y="2159000"/>
                </a:lnTo>
                <a:lnTo>
                  <a:pt x="1213" y="1930400"/>
                </a:lnTo>
                <a:lnTo>
                  <a:pt x="1676" y="1739900"/>
                </a:lnTo>
                <a:lnTo>
                  <a:pt x="2105" y="1600200"/>
                </a:lnTo>
                <a:lnTo>
                  <a:pt x="2588" y="1460500"/>
                </a:lnTo>
                <a:lnTo>
                  <a:pt x="3190" y="1333500"/>
                </a:lnTo>
                <a:lnTo>
                  <a:pt x="3928" y="1193800"/>
                </a:lnTo>
                <a:lnTo>
                  <a:pt x="4369" y="1130300"/>
                </a:lnTo>
                <a:lnTo>
                  <a:pt x="4836" y="1066800"/>
                </a:lnTo>
                <a:lnTo>
                  <a:pt x="5330" y="1016000"/>
                </a:lnTo>
                <a:lnTo>
                  <a:pt x="6401" y="914400"/>
                </a:lnTo>
                <a:lnTo>
                  <a:pt x="6686" y="901700"/>
                </a:lnTo>
                <a:lnTo>
                  <a:pt x="6979" y="876300"/>
                </a:lnTo>
                <a:lnTo>
                  <a:pt x="8222" y="825500"/>
                </a:lnTo>
                <a:lnTo>
                  <a:pt x="9144" y="774700"/>
                </a:lnTo>
                <a:lnTo>
                  <a:pt x="9484" y="723900"/>
                </a:lnTo>
                <a:lnTo>
                  <a:pt x="9582" y="622300"/>
                </a:lnTo>
                <a:lnTo>
                  <a:pt x="9921" y="571500"/>
                </a:lnTo>
                <a:lnTo>
                  <a:pt x="11940" y="457200"/>
                </a:lnTo>
                <a:lnTo>
                  <a:pt x="13221" y="393700"/>
                </a:lnTo>
                <a:lnTo>
                  <a:pt x="14624" y="330200"/>
                </a:lnTo>
                <a:lnTo>
                  <a:pt x="16089" y="279400"/>
                </a:lnTo>
                <a:lnTo>
                  <a:pt x="17554" y="215900"/>
                </a:lnTo>
                <a:lnTo>
                  <a:pt x="18958" y="165100"/>
                </a:lnTo>
                <a:lnTo>
                  <a:pt x="21334" y="88900"/>
                </a:lnTo>
                <a:lnTo>
                  <a:pt x="21334" y="76200"/>
                </a:lnTo>
                <a:lnTo>
                  <a:pt x="943744" y="76200"/>
                </a:lnTo>
                <a:lnTo>
                  <a:pt x="790704" y="88900"/>
                </a:lnTo>
                <a:lnTo>
                  <a:pt x="289785" y="88900"/>
                </a:lnTo>
                <a:lnTo>
                  <a:pt x="191824" y="101600"/>
                </a:lnTo>
                <a:lnTo>
                  <a:pt x="68868" y="101600"/>
                </a:lnTo>
                <a:lnTo>
                  <a:pt x="63418" y="127000"/>
                </a:lnTo>
                <a:lnTo>
                  <a:pt x="59801" y="203200"/>
                </a:lnTo>
                <a:lnTo>
                  <a:pt x="59115" y="254000"/>
                </a:lnTo>
                <a:lnTo>
                  <a:pt x="58552" y="304800"/>
                </a:lnTo>
                <a:lnTo>
                  <a:pt x="57548" y="419100"/>
                </a:lnTo>
                <a:lnTo>
                  <a:pt x="56984" y="469900"/>
                </a:lnTo>
                <a:lnTo>
                  <a:pt x="56298" y="520700"/>
                </a:lnTo>
                <a:lnTo>
                  <a:pt x="55427" y="571500"/>
                </a:lnTo>
                <a:lnTo>
                  <a:pt x="54827" y="622300"/>
                </a:lnTo>
                <a:lnTo>
                  <a:pt x="54158" y="673100"/>
                </a:lnTo>
                <a:lnTo>
                  <a:pt x="53432" y="723900"/>
                </a:lnTo>
                <a:lnTo>
                  <a:pt x="52659" y="762000"/>
                </a:lnTo>
                <a:lnTo>
                  <a:pt x="51023" y="863600"/>
                </a:lnTo>
                <a:lnTo>
                  <a:pt x="48511" y="1016000"/>
                </a:lnTo>
                <a:lnTo>
                  <a:pt x="47705" y="1066800"/>
                </a:lnTo>
                <a:lnTo>
                  <a:pt x="46933" y="1104900"/>
                </a:lnTo>
                <a:lnTo>
                  <a:pt x="46206" y="1155700"/>
                </a:lnTo>
                <a:lnTo>
                  <a:pt x="45537" y="1206500"/>
                </a:lnTo>
                <a:lnTo>
                  <a:pt x="44937" y="1257300"/>
                </a:lnTo>
                <a:lnTo>
                  <a:pt x="44697" y="1270000"/>
                </a:lnTo>
                <a:lnTo>
                  <a:pt x="44466" y="1270000"/>
                </a:lnTo>
                <a:lnTo>
                  <a:pt x="43822" y="1308100"/>
                </a:lnTo>
                <a:lnTo>
                  <a:pt x="43623" y="1333500"/>
                </a:lnTo>
                <a:lnTo>
                  <a:pt x="43433" y="1346200"/>
                </a:lnTo>
                <a:lnTo>
                  <a:pt x="43075" y="1397000"/>
                </a:lnTo>
                <a:lnTo>
                  <a:pt x="42453" y="1498600"/>
                </a:lnTo>
                <a:lnTo>
                  <a:pt x="42186" y="1562100"/>
                </a:lnTo>
                <a:lnTo>
                  <a:pt x="41839" y="1676400"/>
                </a:lnTo>
                <a:lnTo>
                  <a:pt x="41555" y="1790700"/>
                </a:lnTo>
                <a:lnTo>
                  <a:pt x="41316" y="1943100"/>
                </a:lnTo>
                <a:lnTo>
                  <a:pt x="41148" y="2095500"/>
                </a:lnTo>
                <a:lnTo>
                  <a:pt x="41103" y="2159000"/>
                </a:lnTo>
                <a:lnTo>
                  <a:pt x="41203" y="3086100"/>
                </a:lnTo>
                <a:lnTo>
                  <a:pt x="41618" y="3556000"/>
                </a:lnTo>
                <a:lnTo>
                  <a:pt x="42345" y="4127500"/>
                </a:lnTo>
                <a:lnTo>
                  <a:pt x="43546" y="4864100"/>
                </a:lnTo>
                <a:lnTo>
                  <a:pt x="44992" y="5575300"/>
                </a:lnTo>
                <a:lnTo>
                  <a:pt x="46666" y="6273800"/>
                </a:lnTo>
                <a:lnTo>
                  <a:pt x="48097" y="6781800"/>
                </a:lnTo>
                <a:lnTo>
                  <a:pt x="49427" y="7188200"/>
                </a:lnTo>
                <a:lnTo>
                  <a:pt x="50393" y="7429500"/>
                </a:lnTo>
                <a:lnTo>
                  <a:pt x="51162" y="7594600"/>
                </a:lnTo>
                <a:lnTo>
                  <a:pt x="51746" y="7696200"/>
                </a:lnTo>
                <a:lnTo>
                  <a:pt x="52426" y="7785100"/>
                </a:lnTo>
                <a:lnTo>
                  <a:pt x="52681" y="7797800"/>
                </a:lnTo>
                <a:lnTo>
                  <a:pt x="52806" y="7823200"/>
                </a:lnTo>
                <a:lnTo>
                  <a:pt x="52920" y="8077200"/>
                </a:lnTo>
                <a:lnTo>
                  <a:pt x="53024" y="8153400"/>
                </a:lnTo>
                <a:lnTo>
                  <a:pt x="53271" y="8255000"/>
                </a:lnTo>
                <a:lnTo>
                  <a:pt x="53445" y="8305800"/>
                </a:lnTo>
                <a:lnTo>
                  <a:pt x="53911" y="8407400"/>
                </a:lnTo>
                <a:lnTo>
                  <a:pt x="54562" y="8509000"/>
                </a:lnTo>
                <a:lnTo>
                  <a:pt x="54966" y="8559800"/>
                </a:lnTo>
                <a:lnTo>
                  <a:pt x="55427" y="8610600"/>
                </a:lnTo>
                <a:lnTo>
                  <a:pt x="55549" y="8661400"/>
                </a:lnTo>
                <a:lnTo>
                  <a:pt x="55884" y="8712200"/>
                </a:lnTo>
                <a:lnTo>
                  <a:pt x="56385" y="8763000"/>
                </a:lnTo>
                <a:lnTo>
                  <a:pt x="57003" y="8813800"/>
                </a:lnTo>
                <a:lnTo>
                  <a:pt x="59096" y="8978900"/>
                </a:lnTo>
                <a:lnTo>
                  <a:pt x="59715" y="9029700"/>
                </a:lnTo>
                <a:lnTo>
                  <a:pt x="60215" y="9080500"/>
                </a:lnTo>
                <a:lnTo>
                  <a:pt x="60550" y="9131300"/>
                </a:lnTo>
                <a:lnTo>
                  <a:pt x="60482" y="9448800"/>
                </a:lnTo>
                <a:lnTo>
                  <a:pt x="60344" y="9499600"/>
                </a:lnTo>
                <a:lnTo>
                  <a:pt x="60152" y="9550400"/>
                </a:lnTo>
                <a:lnTo>
                  <a:pt x="59895" y="9601200"/>
                </a:lnTo>
                <a:lnTo>
                  <a:pt x="59566" y="9652000"/>
                </a:lnTo>
                <a:lnTo>
                  <a:pt x="59155" y="9702800"/>
                </a:lnTo>
                <a:lnTo>
                  <a:pt x="58652" y="9753600"/>
                </a:lnTo>
                <a:lnTo>
                  <a:pt x="58050" y="9804400"/>
                </a:lnTo>
                <a:lnTo>
                  <a:pt x="58050" y="9817100"/>
                </a:lnTo>
                <a:lnTo>
                  <a:pt x="59566" y="9842500"/>
                </a:lnTo>
                <a:lnTo>
                  <a:pt x="64278" y="9842500"/>
                </a:lnTo>
                <a:lnTo>
                  <a:pt x="72433" y="9855200"/>
                </a:lnTo>
                <a:lnTo>
                  <a:pt x="1615901" y="9855200"/>
                </a:lnTo>
                <a:lnTo>
                  <a:pt x="1667241" y="9867900"/>
                </a:lnTo>
                <a:lnTo>
                  <a:pt x="14218225" y="9867900"/>
                </a:lnTo>
                <a:lnTo>
                  <a:pt x="14269648" y="9880600"/>
                </a:lnTo>
                <a:close/>
              </a:path>
              <a:path w="16233775" h="9918700">
                <a:moveTo>
                  <a:pt x="12308295" y="9867900"/>
                </a:moveTo>
                <a:lnTo>
                  <a:pt x="5336851" y="9867900"/>
                </a:lnTo>
                <a:lnTo>
                  <a:pt x="9206367" y="9855200"/>
                </a:lnTo>
                <a:lnTo>
                  <a:pt x="12256315" y="9855200"/>
                </a:lnTo>
                <a:lnTo>
                  <a:pt x="12308295" y="9867900"/>
                </a:lnTo>
                <a:close/>
              </a:path>
              <a:path w="16233775" h="9918700">
                <a:moveTo>
                  <a:pt x="15286676" y="9893300"/>
                </a:moveTo>
                <a:lnTo>
                  <a:pt x="19654" y="9893300"/>
                </a:lnTo>
                <a:lnTo>
                  <a:pt x="11172" y="9880600"/>
                </a:lnTo>
                <a:lnTo>
                  <a:pt x="15185100" y="9880600"/>
                </a:lnTo>
                <a:lnTo>
                  <a:pt x="15286676" y="9893300"/>
                </a:lnTo>
                <a:close/>
              </a:path>
              <a:path w="16233775" h="9918700">
                <a:moveTo>
                  <a:pt x="8346478" y="9906000"/>
                </a:moveTo>
                <a:lnTo>
                  <a:pt x="392748" y="9906000"/>
                </a:lnTo>
                <a:lnTo>
                  <a:pt x="291416" y="9893300"/>
                </a:lnTo>
                <a:lnTo>
                  <a:pt x="8849137" y="9893300"/>
                </a:lnTo>
                <a:lnTo>
                  <a:pt x="8346478" y="9906000"/>
                </a:lnTo>
                <a:close/>
              </a:path>
              <a:path w="16233775" h="9918700">
                <a:moveTo>
                  <a:pt x="11311333" y="9906000"/>
                </a:moveTo>
                <a:lnTo>
                  <a:pt x="9390316" y="9906000"/>
                </a:lnTo>
                <a:lnTo>
                  <a:pt x="9353097" y="9893300"/>
                </a:lnTo>
                <a:lnTo>
                  <a:pt x="11362270" y="9893300"/>
                </a:lnTo>
                <a:lnTo>
                  <a:pt x="11311333" y="9906000"/>
                </a:lnTo>
                <a:close/>
              </a:path>
              <a:path w="16233775" h="9918700">
                <a:moveTo>
                  <a:pt x="4043960" y="9918700"/>
                </a:moveTo>
                <a:lnTo>
                  <a:pt x="1954855" y="9918700"/>
                </a:lnTo>
                <a:lnTo>
                  <a:pt x="1433222" y="9906000"/>
                </a:lnTo>
                <a:lnTo>
                  <a:pt x="4291442" y="9906000"/>
                </a:lnTo>
                <a:lnTo>
                  <a:pt x="4043960" y="9918700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8186" y="7542198"/>
            <a:ext cx="1095374" cy="19526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12649" y="6173715"/>
            <a:ext cx="1409699" cy="14477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424977" y="3"/>
            <a:ext cx="854075" cy="2501900"/>
          </a:xfrm>
          <a:custGeom>
            <a:avLst/>
            <a:gdLst/>
            <a:ahLst/>
            <a:cxnLst/>
            <a:rect l="l" t="t" r="r" b="b"/>
            <a:pathLst>
              <a:path w="854075" h="2501900">
                <a:moveTo>
                  <a:pt x="810561" y="139699"/>
                </a:moveTo>
                <a:lnTo>
                  <a:pt x="784119" y="139699"/>
                </a:lnTo>
                <a:lnTo>
                  <a:pt x="780309" y="126999"/>
                </a:lnTo>
                <a:lnTo>
                  <a:pt x="775710" y="126999"/>
                </a:lnTo>
                <a:lnTo>
                  <a:pt x="771112" y="114299"/>
                </a:lnTo>
                <a:lnTo>
                  <a:pt x="767302" y="114299"/>
                </a:lnTo>
                <a:lnTo>
                  <a:pt x="759451" y="101599"/>
                </a:lnTo>
                <a:lnTo>
                  <a:pt x="751798" y="88899"/>
                </a:lnTo>
                <a:lnTo>
                  <a:pt x="744539" y="76199"/>
                </a:lnTo>
                <a:lnTo>
                  <a:pt x="737871" y="63499"/>
                </a:lnTo>
                <a:lnTo>
                  <a:pt x="730349" y="63499"/>
                </a:lnTo>
                <a:lnTo>
                  <a:pt x="710542" y="25399"/>
                </a:lnTo>
                <a:lnTo>
                  <a:pt x="700820" y="0"/>
                </a:lnTo>
                <a:lnTo>
                  <a:pt x="726174" y="0"/>
                </a:lnTo>
                <a:lnTo>
                  <a:pt x="731564" y="12699"/>
                </a:lnTo>
                <a:lnTo>
                  <a:pt x="744177" y="38099"/>
                </a:lnTo>
                <a:lnTo>
                  <a:pt x="758696" y="63499"/>
                </a:lnTo>
                <a:lnTo>
                  <a:pt x="773608" y="76199"/>
                </a:lnTo>
                <a:lnTo>
                  <a:pt x="788521" y="101599"/>
                </a:lnTo>
                <a:lnTo>
                  <a:pt x="803039" y="126999"/>
                </a:lnTo>
                <a:lnTo>
                  <a:pt x="810561" y="139699"/>
                </a:lnTo>
                <a:close/>
              </a:path>
              <a:path w="854075" h="2501900">
                <a:moveTo>
                  <a:pt x="847185" y="215899"/>
                </a:moveTo>
                <a:lnTo>
                  <a:pt x="821959" y="215899"/>
                </a:lnTo>
                <a:lnTo>
                  <a:pt x="815652" y="203199"/>
                </a:lnTo>
                <a:lnTo>
                  <a:pt x="815652" y="190499"/>
                </a:lnTo>
                <a:lnTo>
                  <a:pt x="807243" y="177799"/>
                </a:lnTo>
                <a:lnTo>
                  <a:pt x="805141" y="165099"/>
                </a:lnTo>
                <a:lnTo>
                  <a:pt x="796732" y="165099"/>
                </a:lnTo>
                <a:lnTo>
                  <a:pt x="788324" y="139699"/>
                </a:lnTo>
                <a:lnTo>
                  <a:pt x="817491" y="139699"/>
                </a:lnTo>
                <a:lnTo>
                  <a:pt x="824028" y="152399"/>
                </a:lnTo>
                <a:lnTo>
                  <a:pt x="830367" y="165099"/>
                </a:lnTo>
                <a:lnTo>
                  <a:pt x="834572" y="177799"/>
                </a:lnTo>
                <a:lnTo>
                  <a:pt x="836674" y="177799"/>
                </a:lnTo>
                <a:lnTo>
                  <a:pt x="838776" y="190499"/>
                </a:lnTo>
                <a:lnTo>
                  <a:pt x="840878" y="190499"/>
                </a:lnTo>
                <a:lnTo>
                  <a:pt x="845083" y="203199"/>
                </a:lnTo>
                <a:lnTo>
                  <a:pt x="847185" y="215899"/>
                </a:lnTo>
                <a:close/>
              </a:path>
              <a:path w="854075" h="2501900">
                <a:moveTo>
                  <a:pt x="850075" y="228599"/>
                </a:moveTo>
                <a:lnTo>
                  <a:pt x="824061" y="228599"/>
                </a:lnTo>
                <a:lnTo>
                  <a:pt x="824061" y="215899"/>
                </a:lnTo>
                <a:lnTo>
                  <a:pt x="848729" y="215899"/>
                </a:lnTo>
                <a:lnTo>
                  <a:pt x="850075" y="228599"/>
                </a:lnTo>
                <a:close/>
              </a:path>
              <a:path w="854075" h="2501900">
                <a:moveTo>
                  <a:pt x="838776" y="355599"/>
                </a:moveTo>
                <a:lnTo>
                  <a:pt x="809346" y="355599"/>
                </a:lnTo>
                <a:lnTo>
                  <a:pt x="813550" y="342899"/>
                </a:lnTo>
                <a:lnTo>
                  <a:pt x="815652" y="330199"/>
                </a:lnTo>
                <a:lnTo>
                  <a:pt x="819857" y="317499"/>
                </a:lnTo>
                <a:lnTo>
                  <a:pt x="826163" y="304799"/>
                </a:lnTo>
                <a:lnTo>
                  <a:pt x="826163" y="292099"/>
                </a:lnTo>
                <a:lnTo>
                  <a:pt x="828265" y="292099"/>
                </a:lnTo>
                <a:lnTo>
                  <a:pt x="830368" y="279399"/>
                </a:lnTo>
                <a:lnTo>
                  <a:pt x="830368" y="241299"/>
                </a:lnTo>
                <a:lnTo>
                  <a:pt x="826163" y="228599"/>
                </a:lnTo>
                <a:lnTo>
                  <a:pt x="851028" y="228599"/>
                </a:lnTo>
                <a:lnTo>
                  <a:pt x="851389" y="241299"/>
                </a:lnTo>
                <a:lnTo>
                  <a:pt x="852605" y="253999"/>
                </a:lnTo>
                <a:lnTo>
                  <a:pt x="853229" y="253999"/>
                </a:lnTo>
                <a:lnTo>
                  <a:pt x="853459" y="266699"/>
                </a:lnTo>
                <a:lnTo>
                  <a:pt x="853492" y="304799"/>
                </a:lnTo>
                <a:lnTo>
                  <a:pt x="849287" y="304799"/>
                </a:lnTo>
                <a:lnTo>
                  <a:pt x="849287" y="317499"/>
                </a:lnTo>
                <a:lnTo>
                  <a:pt x="845083" y="330199"/>
                </a:lnTo>
                <a:lnTo>
                  <a:pt x="842981" y="330199"/>
                </a:lnTo>
                <a:lnTo>
                  <a:pt x="838776" y="355599"/>
                </a:lnTo>
                <a:close/>
              </a:path>
              <a:path w="854075" h="2501900">
                <a:moveTo>
                  <a:pt x="824061" y="380999"/>
                </a:moveTo>
                <a:lnTo>
                  <a:pt x="796732" y="380999"/>
                </a:lnTo>
                <a:lnTo>
                  <a:pt x="798835" y="368299"/>
                </a:lnTo>
                <a:lnTo>
                  <a:pt x="805141" y="355599"/>
                </a:lnTo>
                <a:lnTo>
                  <a:pt x="834572" y="355599"/>
                </a:lnTo>
                <a:lnTo>
                  <a:pt x="830367" y="368299"/>
                </a:lnTo>
                <a:lnTo>
                  <a:pt x="824061" y="380999"/>
                </a:lnTo>
                <a:close/>
              </a:path>
              <a:path w="854075" h="2501900">
                <a:moveTo>
                  <a:pt x="786221" y="431799"/>
                </a:moveTo>
                <a:lnTo>
                  <a:pt x="748382" y="431799"/>
                </a:lnTo>
                <a:lnTo>
                  <a:pt x="754688" y="419099"/>
                </a:lnTo>
                <a:lnTo>
                  <a:pt x="773608" y="406399"/>
                </a:lnTo>
                <a:lnTo>
                  <a:pt x="777813" y="393699"/>
                </a:lnTo>
                <a:lnTo>
                  <a:pt x="792528" y="380999"/>
                </a:lnTo>
                <a:lnTo>
                  <a:pt x="819856" y="380999"/>
                </a:lnTo>
                <a:lnTo>
                  <a:pt x="811940" y="393699"/>
                </a:lnTo>
                <a:lnTo>
                  <a:pt x="803827" y="406399"/>
                </a:lnTo>
                <a:lnTo>
                  <a:pt x="795320" y="419099"/>
                </a:lnTo>
                <a:lnTo>
                  <a:pt x="786221" y="431799"/>
                </a:lnTo>
                <a:close/>
              </a:path>
              <a:path w="854075" h="2501900">
                <a:moveTo>
                  <a:pt x="775710" y="444499"/>
                </a:moveTo>
                <a:lnTo>
                  <a:pt x="735769" y="444499"/>
                </a:lnTo>
                <a:lnTo>
                  <a:pt x="742075" y="431799"/>
                </a:lnTo>
                <a:lnTo>
                  <a:pt x="781163" y="431799"/>
                </a:lnTo>
                <a:lnTo>
                  <a:pt x="775710" y="444499"/>
                </a:lnTo>
                <a:close/>
              </a:path>
              <a:path w="854075" h="2501900">
                <a:moveTo>
                  <a:pt x="752225" y="469899"/>
                </a:moveTo>
                <a:lnTo>
                  <a:pt x="708769" y="469899"/>
                </a:lnTo>
                <a:lnTo>
                  <a:pt x="715798" y="457199"/>
                </a:lnTo>
                <a:lnTo>
                  <a:pt x="722827" y="457199"/>
                </a:lnTo>
                <a:lnTo>
                  <a:pt x="729462" y="444499"/>
                </a:lnTo>
                <a:lnTo>
                  <a:pt x="770258" y="444499"/>
                </a:lnTo>
                <a:lnTo>
                  <a:pt x="752225" y="469899"/>
                </a:lnTo>
                <a:close/>
              </a:path>
              <a:path w="854075" h="2501900">
                <a:moveTo>
                  <a:pt x="607567" y="571499"/>
                </a:moveTo>
                <a:lnTo>
                  <a:pt x="565819" y="571499"/>
                </a:lnTo>
                <a:lnTo>
                  <a:pt x="579878" y="558799"/>
                </a:lnTo>
                <a:lnTo>
                  <a:pt x="586513" y="546099"/>
                </a:lnTo>
                <a:lnTo>
                  <a:pt x="643272" y="507999"/>
                </a:lnTo>
                <a:lnTo>
                  <a:pt x="657790" y="507999"/>
                </a:lnTo>
                <a:lnTo>
                  <a:pt x="687615" y="482599"/>
                </a:lnTo>
                <a:lnTo>
                  <a:pt x="702133" y="469899"/>
                </a:lnTo>
                <a:lnTo>
                  <a:pt x="738659" y="469899"/>
                </a:lnTo>
                <a:lnTo>
                  <a:pt x="724699" y="482599"/>
                </a:lnTo>
                <a:lnTo>
                  <a:pt x="696385" y="507999"/>
                </a:lnTo>
                <a:lnTo>
                  <a:pt x="682425" y="520699"/>
                </a:lnTo>
                <a:lnTo>
                  <a:pt x="668860" y="520699"/>
                </a:lnTo>
                <a:lnTo>
                  <a:pt x="655885" y="533399"/>
                </a:lnTo>
                <a:lnTo>
                  <a:pt x="628557" y="546099"/>
                </a:lnTo>
                <a:lnTo>
                  <a:pt x="621035" y="558799"/>
                </a:lnTo>
                <a:lnTo>
                  <a:pt x="614104" y="558799"/>
                </a:lnTo>
                <a:lnTo>
                  <a:pt x="607567" y="571499"/>
                </a:lnTo>
                <a:close/>
              </a:path>
              <a:path w="854075" h="2501900">
                <a:moveTo>
                  <a:pt x="590717" y="584199"/>
                </a:moveTo>
                <a:lnTo>
                  <a:pt x="553206" y="584199"/>
                </a:lnTo>
                <a:lnTo>
                  <a:pt x="559184" y="571499"/>
                </a:lnTo>
                <a:lnTo>
                  <a:pt x="594921" y="571499"/>
                </a:lnTo>
                <a:lnTo>
                  <a:pt x="590717" y="584199"/>
                </a:lnTo>
                <a:close/>
              </a:path>
              <a:path w="854075" h="2501900">
                <a:moveTo>
                  <a:pt x="510833" y="711199"/>
                </a:moveTo>
                <a:lnTo>
                  <a:pt x="477757" y="711199"/>
                </a:lnTo>
                <a:lnTo>
                  <a:pt x="479301" y="698499"/>
                </a:lnTo>
                <a:lnTo>
                  <a:pt x="481403" y="685799"/>
                </a:lnTo>
                <a:lnTo>
                  <a:pt x="483505" y="685799"/>
                </a:lnTo>
                <a:lnTo>
                  <a:pt x="496118" y="647699"/>
                </a:lnTo>
                <a:lnTo>
                  <a:pt x="504428" y="634999"/>
                </a:lnTo>
                <a:lnTo>
                  <a:pt x="513724" y="622299"/>
                </a:lnTo>
                <a:lnTo>
                  <a:pt x="524202" y="609599"/>
                </a:lnTo>
                <a:lnTo>
                  <a:pt x="536060" y="596899"/>
                </a:lnTo>
                <a:lnTo>
                  <a:pt x="542038" y="584199"/>
                </a:lnTo>
                <a:lnTo>
                  <a:pt x="578104" y="584199"/>
                </a:lnTo>
                <a:lnTo>
                  <a:pt x="573899" y="596899"/>
                </a:lnTo>
                <a:lnTo>
                  <a:pt x="567593" y="596899"/>
                </a:lnTo>
                <a:lnTo>
                  <a:pt x="546571" y="622299"/>
                </a:lnTo>
                <a:lnTo>
                  <a:pt x="542366" y="622299"/>
                </a:lnTo>
                <a:lnTo>
                  <a:pt x="536060" y="634999"/>
                </a:lnTo>
                <a:lnTo>
                  <a:pt x="531856" y="634999"/>
                </a:lnTo>
                <a:lnTo>
                  <a:pt x="527651" y="647699"/>
                </a:lnTo>
                <a:lnTo>
                  <a:pt x="525549" y="647699"/>
                </a:lnTo>
                <a:lnTo>
                  <a:pt x="525549" y="660399"/>
                </a:lnTo>
                <a:lnTo>
                  <a:pt x="519242" y="660399"/>
                </a:lnTo>
                <a:lnTo>
                  <a:pt x="517140" y="673099"/>
                </a:lnTo>
                <a:lnTo>
                  <a:pt x="512936" y="685799"/>
                </a:lnTo>
                <a:lnTo>
                  <a:pt x="512936" y="698499"/>
                </a:lnTo>
                <a:lnTo>
                  <a:pt x="510833" y="698499"/>
                </a:lnTo>
                <a:lnTo>
                  <a:pt x="510833" y="711199"/>
                </a:lnTo>
                <a:close/>
              </a:path>
              <a:path w="854075" h="2501900">
                <a:moveTo>
                  <a:pt x="553370" y="952499"/>
                </a:moveTo>
                <a:lnTo>
                  <a:pt x="517896" y="952499"/>
                </a:lnTo>
                <a:lnTo>
                  <a:pt x="502425" y="914399"/>
                </a:lnTo>
                <a:lnTo>
                  <a:pt x="497728" y="901699"/>
                </a:lnTo>
                <a:lnTo>
                  <a:pt x="493228" y="888999"/>
                </a:lnTo>
                <a:lnTo>
                  <a:pt x="489122" y="876299"/>
                </a:lnTo>
                <a:lnTo>
                  <a:pt x="485607" y="863599"/>
                </a:lnTo>
                <a:lnTo>
                  <a:pt x="484030" y="863599"/>
                </a:lnTo>
                <a:lnTo>
                  <a:pt x="480877" y="850899"/>
                </a:lnTo>
                <a:lnTo>
                  <a:pt x="479301" y="838199"/>
                </a:lnTo>
                <a:lnTo>
                  <a:pt x="478052" y="825499"/>
                </a:lnTo>
                <a:lnTo>
                  <a:pt x="476344" y="812799"/>
                </a:lnTo>
                <a:lnTo>
                  <a:pt x="475096" y="812799"/>
                </a:lnTo>
                <a:lnTo>
                  <a:pt x="473881" y="800099"/>
                </a:lnTo>
                <a:lnTo>
                  <a:pt x="473257" y="787399"/>
                </a:lnTo>
                <a:lnTo>
                  <a:pt x="473027" y="774699"/>
                </a:lnTo>
                <a:lnTo>
                  <a:pt x="472994" y="761999"/>
                </a:lnTo>
                <a:lnTo>
                  <a:pt x="473322" y="749299"/>
                </a:lnTo>
                <a:lnTo>
                  <a:pt x="474768" y="736599"/>
                </a:lnTo>
                <a:lnTo>
                  <a:pt x="475096" y="723899"/>
                </a:lnTo>
                <a:lnTo>
                  <a:pt x="475457" y="723899"/>
                </a:lnTo>
                <a:lnTo>
                  <a:pt x="476410" y="711199"/>
                </a:lnTo>
                <a:lnTo>
                  <a:pt x="508731" y="711199"/>
                </a:lnTo>
                <a:lnTo>
                  <a:pt x="504527" y="723899"/>
                </a:lnTo>
                <a:lnTo>
                  <a:pt x="504527" y="800099"/>
                </a:lnTo>
                <a:lnTo>
                  <a:pt x="506629" y="800099"/>
                </a:lnTo>
                <a:lnTo>
                  <a:pt x="506629" y="812799"/>
                </a:lnTo>
                <a:lnTo>
                  <a:pt x="508731" y="825499"/>
                </a:lnTo>
                <a:lnTo>
                  <a:pt x="512936" y="838199"/>
                </a:lnTo>
                <a:lnTo>
                  <a:pt x="512936" y="850899"/>
                </a:lnTo>
                <a:lnTo>
                  <a:pt x="515038" y="850899"/>
                </a:lnTo>
                <a:lnTo>
                  <a:pt x="521344" y="876299"/>
                </a:lnTo>
                <a:lnTo>
                  <a:pt x="523250" y="876299"/>
                </a:lnTo>
                <a:lnTo>
                  <a:pt x="527848" y="888999"/>
                </a:lnTo>
                <a:lnTo>
                  <a:pt x="529753" y="901699"/>
                </a:lnTo>
                <a:lnTo>
                  <a:pt x="531691" y="901699"/>
                </a:lnTo>
                <a:lnTo>
                  <a:pt x="534220" y="914399"/>
                </a:lnTo>
                <a:lnTo>
                  <a:pt x="540264" y="927099"/>
                </a:lnTo>
                <a:lnTo>
                  <a:pt x="544469" y="927099"/>
                </a:lnTo>
                <a:lnTo>
                  <a:pt x="548673" y="939799"/>
                </a:lnTo>
                <a:lnTo>
                  <a:pt x="550775" y="939799"/>
                </a:lnTo>
                <a:lnTo>
                  <a:pt x="553370" y="952499"/>
                </a:lnTo>
                <a:close/>
              </a:path>
              <a:path w="854075" h="2501900">
                <a:moveTo>
                  <a:pt x="578498" y="990599"/>
                </a:moveTo>
                <a:lnTo>
                  <a:pt x="540067" y="990599"/>
                </a:lnTo>
                <a:lnTo>
                  <a:pt x="536060" y="977899"/>
                </a:lnTo>
                <a:lnTo>
                  <a:pt x="532052" y="977899"/>
                </a:lnTo>
                <a:lnTo>
                  <a:pt x="523611" y="952499"/>
                </a:lnTo>
                <a:lnTo>
                  <a:pt x="557345" y="952499"/>
                </a:lnTo>
                <a:lnTo>
                  <a:pt x="561713" y="965199"/>
                </a:lnTo>
                <a:lnTo>
                  <a:pt x="569301" y="977899"/>
                </a:lnTo>
                <a:lnTo>
                  <a:pt x="578498" y="990599"/>
                </a:lnTo>
                <a:close/>
              </a:path>
              <a:path w="854075" h="2501900">
                <a:moveTo>
                  <a:pt x="597024" y="1015999"/>
                </a:moveTo>
                <a:lnTo>
                  <a:pt x="561286" y="1015999"/>
                </a:lnTo>
                <a:lnTo>
                  <a:pt x="544469" y="990599"/>
                </a:lnTo>
                <a:lnTo>
                  <a:pt x="582308" y="990599"/>
                </a:lnTo>
                <a:lnTo>
                  <a:pt x="585790" y="1003299"/>
                </a:lnTo>
                <a:lnTo>
                  <a:pt x="593542" y="1003299"/>
                </a:lnTo>
                <a:lnTo>
                  <a:pt x="597024" y="1015999"/>
                </a:lnTo>
                <a:close/>
              </a:path>
              <a:path w="854075" h="2501900">
                <a:moveTo>
                  <a:pt x="632761" y="1092199"/>
                </a:moveTo>
                <a:lnTo>
                  <a:pt x="605432" y="1092199"/>
                </a:lnTo>
                <a:lnTo>
                  <a:pt x="599126" y="1079499"/>
                </a:lnTo>
                <a:lnTo>
                  <a:pt x="590717" y="1054099"/>
                </a:lnTo>
                <a:lnTo>
                  <a:pt x="586512" y="1054099"/>
                </a:lnTo>
                <a:lnTo>
                  <a:pt x="582308" y="1041399"/>
                </a:lnTo>
                <a:lnTo>
                  <a:pt x="578104" y="1041399"/>
                </a:lnTo>
                <a:lnTo>
                  <a:pt x="574589" y="1028699"/>
                </a:lnTo>
                <a:lnTo>
                  <a:pt x="570483" y="1028699"/>
                </a:lnTo>
                <a:lnTo>
                  <a:pt x="565983" y="1015999"/>
                </a:lnTo>
                <a:lnTo>
                  <a:pt x="600505" y="1015999"/>
                </a:lnTo>
                <a:lnTo>
                  <a:pt x="608257" y="1028699"/>
                </a:lnTo>
                <a:lnTo>
                  <a:pt x="611739" y="1041399"/>
                </a:lnTo>
                <a:lnTo>
                  <a:pt x="617980" y="1054099"/>
                </a:lnTo>
                <a:lnTo>
                  <a:pt x="623827" y="1066799"/>
                </a:lnTo>
                <a:lnTo>
                  <a:pt x="628885" y="1079499"/>
                </a:lnTo>
                <a:lnTo>
                  <a:pt x="632761" y="1092199"/>
                </a:lnTo>
                <a:close/>
              </a:path>
              <a:path w="854075" h="2501900">
                <a:moveTo>
                  <a:pt x="641170" y="1168399"/>
                </a:moveTo>
                <a:lnTo>
                  <a:pt x="615943" y="1168399"/>
                </a:lnTo>
                <a:lnTo>
                  <a:pt x="615943" y="1130299"/>
                </a:lnTo>
                <a:lnTo>
                  <a:pt x="609637" y="1092199"/>
                </a:lnTo>
                <a:lnTo>
                  <a:pt x="634863" y="1092199"/>
                </a:lnTo>
                <a:lnTo>
                  <a:pt x="639068" y="1104899"/>
                </a:lnTo>
                <a:lnTo>
                  <a:pt x="639068" y="1117599"/>
                </a:lnTo>
                <a:lnTo>
                  <a:pt x="643272" y="1130299"/>
                </a:lnTo>
                <a:lnTo>
                  <a:pt x="641170" y="1130299"/>
                </a:lnTo>
                <a:lnTo>
                  <a:pt x="641170" y="1168399"/>
                </a:lnTo>
                <a:close/>
              </a:path>
              <a:path w="854075" h="2501900">
                <a:moveTo>
                  <a:pt x="639068" y="1181099"/>
                </a:moveTo>
                <a:lnTo>
                  <a:pt x="613841" y="1181099"/>
                </a:lnTo>
                <a:lnTo>
                  <a:pt x="613841" y="1168399"/>
                </a:lnTo>
                <a:lnTo>
                  <a:pt x="639068" y="1168399"/>
                </a:lnTo>
                <a:lnTo>
                  <a:pt x="639068" y="1181099"/>
                </a:lnTo>
                <a:close/>
              </a:path>
              <a:path w="854075" h="2501900">
                <a:moveTo>
                  <a:pt x="634863" y="1193799"/>
                </a:moveTo>
                <a:lnTo>
                  <a:pt x="611739" y="1193799"/>
                </a:lnTo>
                <a:lnTo>
                  <a:pt x="611739" y="1181099"/>
                </a:lnTo>
                <a:lnTo>
                  <a:pt x="636965" y="1181099"/>
                </a:lnTo>
                <a:lnTo>
                  <a:pt x="634863" y="1193799"/>
                </a:lnTo>
                <a:close/>
              </a:path>
              <a:path w="854075" h="2501900">
                <a:moveTo>
                  <a:pt x="631447" y="1206499"/>
                </a:moveTo>
                <a:lnTo>
                  <a:pt x="607535" y="1206499"/>
                </a:lnTo>
                <a:lnTo>
                  <a:pt x="611739" y="1193799"/>
                </a:lnTo>
                <a:lnTo>
                  <a:pt x="633254" y="1193799"/>
                </a:lnTo>
                <a:lnTo>
                  <a:pt x="631447" y="1206499"/>
                </a:lnTo>
                <a:close/>
              </a:path>
              <a:path w="854075" h="2501900">
                <a:moveTo>
                  <a:pt x="626454" y="1219199"/>
                </a:moveTo>
                <a:lnTo>
                  <a:pt x="603330" y="1219199"/>
                </a:lnTo>
                <a:lnTo>
                  <a:pt x="603330" y="1206499"/>
                </a:lnTo>
                <a:lnTo>
                  <a:pt x="629246" y="1206499"/>
                </a:lnTo>
                <a:lnTo>
                  <a:pt x="626454" y="1219199"/>
                </a:lnTo>
                <a:close/>
              </a:path>
              <a:path w="854075" h="2501900">
                <a:moveTo>
                  <a:pt x="618046" y="1244599"/>
                </a:moveTo>
                <a:lnTo>
                  <a:pt x="594921" y="1244599"/>
                </a:lnTo>
                <a:lnTo>
                  <a:pt x="594921" y="1231899"/>
                </a:lnTo>
                <a:lnTo>
                  <a:pt x="603330" y="1219199"/>
                </a:lnTo>
                <a:lnTo>
                  <a:pt x="624352" y="1219199"/>
                </a:lnTo>
                <a:lnTo>
                  <a:pt x="620148" y="1231899"/>
                </a:lnTo>
                <a:lnTo>
                  <a:pt x="618046" y="1244599"/>
                </a:lnTo>
                <a:close/>
              </a:path>
              <a:path w="854075" h="2501900">
                <a:moveTo>
                  <a:pt x="610688" y="1257299"/>
                </a:moveTo>
                <a:lnTo>
                  <a:pt x="584410" y="1257299"/>
                </a:lnTo>
                <a:lnTo>
                  <a:pt x="586513" y="1244599"/>
                </a:lnTo>
                <a:lnTo>
                  <a:pt x="613841" y="1244599"/>
                </a:lnTo>
                <a:lnTo>
                  <a:pt x="610688" y="1257299"/>
                </a:lnTo>
                <a:close/>
              </a:path>
              <a:path w="854075" h="2501900">
                <a:moveTo>
                  <a:pt x="601228" y="1269999"/>
                </a:moveTo>
                <a:lnTo>
                  <a:pt x="578104" y="1269999"/>
                </a:lnTo>
                <a:lnTo>
                  <a:pt x="580206" y="1257299"/>
                </a:lnTo>
                <a:lnTo>
                  <a:pt x="604381" y="1257299"/>
                </a:lnTo>
                <a:lnTo>
                  <a:pt x="601228" y="1269999"/>
                </a:lnTo>
                <a:close/>
              </a:path>
              <a:path w="854075" h="2501900">
                <a:moveTo>
                  <a:pt x="594921" y="1282699"/>
                </a:moveTo>
                <a:lnTo>
                  <a:pt x="569695" y="1282699"/>
                </a:lnTo>
                <a:lnTo>
                  <a:pt x="576002" y="1269999"/>
                </a:lnTo>
                <a:lnTo>
                  <a:pt x="597024" y="1269999"/>
                </a:lnTo>
                <a:lnTo>
                  <a:pt x="594921" y="1282699"/>
                </a:lnTo>
                <a:close/>
              </a:path>
              <a:path w="854075" h="2501900">
                <a:moveTo>
                  <a:pt x="542366" y="1333499"/>
                </a:moveTo>
                <a:lnTo>
                  <a:pt x="523447" y="1333499"/>
                </a:lnTo>
                <a:lnTo>
                  <a:pt x="536060" y="1320799"/>
                </a:lnTo>
                <a:lnTo>
                  <a:pt x="542366" y="1308099"/>
                </a:lnTo>
                <a:lnTo>
                  <a:pt x="561286" y="1295399"/>
                </a:lnTo>
                <a:lnTo>
                  <a:pt x="565491" y="1282699"/>
                </a:lnTo>
                <a:lnTo>
                  <a:pt x="588615" y="1282699"/>
                </a:lnTo>
                <a:lnTo>
                  <a:pt x="586513" y="1295399"/>
                </a:lnTo>
                <a:lnTo>
                  <a:pt x="578104" y="1295399"/>
                </a:lnTo>
                <a:lnTo>
                  <a:pt x="576002" y="1308099"/>
                </a:lnTo>
                <a:lnTo>
                  <a:pt x="571797" y="1308099"/>
                </a:lnTo>
                <a:lnTo>
                  <a:pt x="563388" y="1320799"/>
                </a:lnTo>
                <a:lnTo>
                  <a:pt x="559184" y="1320799"/>
                </a:lnTo>
                <a:lnTo>
                  <a:pt x="542366" y="1333499"/>
                </a:lnTo>
                <a:close/>
              </a:path>
              <a:path w="854075" h="2501900">
                <a:moveTo>
                  <a:pt x="529753" y="1346199"/>
                </a:moveTo>
                <a:lnTo>
                  <a:pt x="502063" y="1346199"/>
                </a:lnTo>
                <a:lnTo>
                  <a:pt x="507417" y="1333499"/>
                </a:lnTo>
                <a:lnTo>
                  <a:pt x="533958" y="1333499"/>
                </a:lnTo>
                <a:lnTo>
                  <a:pt x="529753" y="1346199"/>
                </a:lnTo>
                <a:close/>
              </a:path>
              <a:path w="854075" h="2501900">
                <a:moveTo>
                  <a:pt x="495790" y="1371599"/>
                </a:moveTo>
                <a:lnTo>
                  <a:pt x="455848" y="1371599"/>
                </a:lnTo>
                <a:lnTo>
                  <a:pt x="467016" y="1358899"/>
                </a:lnTo>
                <a:lnTo>
                  <a:pt x="484556" y="1358899"/>
                </a:lnTo>
                <a:lnTo>
                  <a:pt x="490140" y="1346199"/>
                </a:lnTo>
                <a:lnTo>
                  <a:pt x="521344" y="1346199"/>
                </a:lnTo>
                <a:lnTo>
                  <a:pt x="515038" y="1358899"/>
                </a:lnTo>
                <a:lnTo>
                  <a:pt x="495790" y="1371599"/>
                </a:lnTo>
                <a:close/>
              </a:path>
              <a:path w="854075" h="2501900">
                <a:moveTo>
                  <a:pt x="475096" y="1384299"/>
                </a:moveTo>
                <a:lnTo>
                  <a:pt x="428848" y="1384299"/>
                </a:lnTo>
                <a:lnTo>
                  <a:pt x="449870" y="1371599"/>
                </a:lnTo>
                <a:lnTo>
                  <a:pt x="481731" y="1371599"/>
                </a:lnTo>
                <a:lnTo>
                  <a:pt x="475096" y="1384299"/>
                </a:lnTo>
                <a:close/>
              </a:path>
              <a:path w="854075" h="2501900">
                <a:moveTo>
                  <a:pt x="445665" y="1396999"/>
                </a:moveTo>
                <a:lnTo>
                  <a:pt x="404935" y="1396999"/>
                </a:lnTo>
                <a:lnTo>
                  <a:pt x="416596" y="1384299"/>
                </a:lnTo>
                <a:lnTo>
                  <a:pt x="453516" y="1384299"/>
                </a:lnTo>
                <a:lnTo>
                  <a:pt x="445665" y="1396999"/>
                </a:lnTo>
                <a:close/>
              </a:path>
              <a:path w="854075" h="2501900">
                <a:moveTo>
                  <a:pt x="417549" y="1409699"/>
                </a:moveTo>
                <a:lnTo>
                  <a:pt x="382599" y="1409699"/>
                </a:lnTo>
                <a:lnTo>
                  <a:pt x="393669" y="1396999"/>
                </a:lnTo>
                <a:lnTo>
                  <a:pt x="431508" y="1396999"/>
                </a:lnTo>
                <a:lnTo>
                  <a:pt x="417549" y="1409699"/>
                </a:lnTo>
                <a:close/>
              </a:path>
              <a:path w="854075" h="2501900">
                <a:moveTo>
                  <a:pt x="206015" y="1625599"/>
                </a:moveTo>
                <a:lnTo>
                  <a:pt x="176584" y="1625599"/>
                </a:lnTo>
                <a:lnTo>
                  <a:pt x="178686" y="1612899"/>
                </a:lnTo>
                <a:lnTo>
                  <a:pt x="182891" y="1612899"/>
                </a:lnTo>
                <a:lnTo>
                  <a:pt x="191299" y="1587499"/>
                </a:lnTo>
                <a:lnTo>
                  <a:pt x="193402" y="1587499"/>
                </a:lnTo>
                <a:lnTo>
                  <a:pt x="206015" y="1562099"/>
                </a:lnTo>
                <a:lnTo>
                  <a:pt x="211993" y="1549399"/>
                </a:lnTo>
                <a:lnTo>
                  <a:pt x="223161" y="1523999"/>
                </a:lnTo>
                <a:lnTo>
                  <a:pt x="229139" y="1511299"/>
                </a:lnTo>
                <a:lnTo>
                  <a:pt x="237548" y="1498599"/>
                </a:lnTo>
                <a:lnTo>
                  <a:pt x="250161" y="1485899"/>
                </a:lnTo>
                <a:lnTo>
                  <a:pt x="260672" y="1485899"/>
                </a:lnTo>
                <a:lnTo>
                  <a:pt x="268916" y="1473199"/>
                </a:lnTo>
                <a:lnTo>
                  <a:pt x="277752" y="1460499"/>
                </a:lnTo>
                <a:lnTo>
                  <a:pt x="286982" y="1460499"/>
                </a:lnTo>
                <a:lnTo>
                  <a:pt x="296409" y="1447799"/>
                </a:lnTo>
                <a:lnTo>
                  <a:pt x="317267" y="1435099"/>
                </a:lnTo>
                <a:lnTo>
                  <a:pt x="338716" y="1422399"/>
                </a:lnTo>
                <a:lnTo>
                  <a:pt x="360559" y="1409699"/>
                </a:lnTo>
                <a:lnTo>
                  <a:pt x="403983" y="1409699"/>
                </a:lnTo>
                <a:lnTo>
                  <a:pt x="391008" y="1422399"/>
                </a:lnTo>
                <a:lnTo>
                  <a:pt x="361578" y="1435099"/>
                </a:lnTo>
                <a:lnTo>
                  <a:pt x="348964" y="1435099"/>
                </a:lnTo>
                <a:lnTo>
                  <a:pt x="342658" y="1447799"/>
                </a:lnTo>
                <a:lnTo>
                  <a:pt x="323738" y="1447799"/>
                </a:lnTo>
                <a:lnTo>
                  <a:pt x="319534" y="1460499"/>
                </a:lnTo>
                <a:lnTo>
                  <a:pt x="302716" y="1473199"/>
                </a:lnTo>
                <a:lnTo>
                  <a:pt x="288001" y="1485899"/>
                </a:lnTo>
                <a:lnTo>
                  <a:pt x="275387" y="1498599"/>
                </a:lnTo>
                <a:lnTo>
                  <a:pt x="269081" y="1498599"/>
                </a:lnTo>
                <a:lnTo>
                  <a:pt x="264876" y="1511299"/>
                </a:lnTo>
                <a:lnTo>
                  <a:pt x="243854" y="1536699"/>
                </a:lnTo>
                <a:lnTo>
                  <a:pt x="235446" y="1549399"/>
                </a:lnTo>
                <a:lnTo>
                  <a:pt x="233343" y="1549399"/>
                </a:lnTo>
                <a:lnTo>
                  <a:pt x="233343" y="1562099"/>
                </a:lnTo>
                <a:lnTo>
                  <a:pt x="227037" y="1562099"/>
                </a:lnTo>
                <a:lnTo>
                  <a:pt x="223555" y="1574799"/>
                </a:lnTo>
                <a:lnTo>
                  <a:pt x="215803" y="1587499"/>
                </a:lnTo>
                <a:lnTo>
                  <a:pt x="212322" y="1600199"/>
                </a:lnTo>
                <a:lnTo>
                  <a:pt x="206015" y="1625599"/>
                </a:lnTo>
                <a:close/>
              </a:path>
              <a:path w="854075" h="2501900">
                <a:moveTo>
                  <a:pt x="197606" y="1803399"/>
                </a:moveTo>
                <a:lnTo>
                  <a:pt x="157664" y="1803399"/>
                </a:lnTo>
                <a:lnTo>
                  <a:pt x="157664" y="1790699"/>
                </a:lnTo>
                <a:lnTo>
                  <a:pt x="155562" y="1777999"/>
                </a:lnTo>
                <a:lnTo>
                  <a:pt x="155562" y="1701799"/>
                </a:lnTo>
                <a:lnTo>
                  <a:pt x="157664" y="1701799"/>
                </a:lnTo>
                <a:lnTo>
                  <a:pt x="157664" y="1689099"/>
                </a:lnTo>
                <a:lnTo>
                  <a:pt x="159766" y="1689099"/>
                </a:lnTo>
                <a:lnTo>
                  <a:pt x="159766" y="1676399"/>
                </a:lnTo>
                <a:lnTo>
                  <a:pt x="161869" y="1676399"/>
                </a:lnTo>
                <a:lnTo>
                  <a:pt x="161869" y="1663699"/>
                </a:lnTo>
                <a:lnTo>
                  <a:pt x="168175" y="1650999"/>
                </a:lnTo>
                <a:lnTo>
                  <a:pt x="172380" y="1638299"/>
                </a:lnTo>
                <a:lnTo>
                  <a:pt x="174482" y="1625599"/>
                </a:lnTo>
                <a:lnTo>
                  <a:pt x="203913" y="1625599"/>
                </a:lnTo>
                <a:lnTo>
                  <a:pt x="201811" y="1638299"/>
                </a:lnTo>
                <a:lnTo>
                  <a:pt x="199708" y="1638299"/>
                </a:lnTo>
                <a:lnTo>
                  <a:pt x="199708" y="1650999"/>
                </a:lnTo>
                <a:lnTo>
                  <a:pt x="195504" y="1663699"/>
                </a:lnTo>
                <a:lnTo>
                  <a:pt x="193402" y="1663699"/>
                </a:lnTo>
                <a:lnTo>
                  <a:pt x="191299" y="1689099"/>
                </a:lnTo>
                <a:lnTo>
                  <a:pt x="191332" y="1727199"/>
                </a:lnTo>
                <a:lnTo>
                  <a:pt x="191562" y="1739899"/>
                </a:lnTo>
                <a:lnTo>
                  <a:pt x="192186" y="1739899"/>
                </a:lnTo>
                <a:lnTo>
                  <a:pt x="194617" y="1752599"/>
                </a:lnTo>
                <a:lnTo>
                  <a:pt x="195241" y="1765299"/>
                </a:lnTo>
                <a:lnTo>
                  <a:pt x="195471" y="1765299"/>
                </a:lnTo>
                <a:lnTo>
                  <a:pt x="195504" y="1790699"/>
                </a:lnTo>
                <a:lnTo>
                  <a:pt x="197606" y="1790699"/>
                </a:lnTo>
                <a:lnTo>
                  <a:pt x="197606" y="1803399"/>
                </a:lnTo>
                <a:close/>
              </a:path>
              <a:path w="854075" h="2501900">
                <a:moveTo>
                  <a:pt x="193402" y="1676399"/>
                </a:moveTo>
                <a:lnTo>
                  <a:pt x="193402" y="1663699"/>
                </a:lnTo>
                <a:lnTo>
                  <a:pt x="195504" y="1663699"/>
                </a:lnTo>
                <a:lnTo>
                  <a:pt x="193402" y="1676399"/>
                </a:lnTo>
                <a:close/>
              </a:path>
              <a:path w="854075" h="2501900">
                <a:moveTo>
                  <a:pt x="209727" y="1854199"/>
                </a:moveTo>
                <a:lnTo>
                  <a:pt x="168175" y="1854199"/>
                </a:lnTo>
                <a:lnTo>
                  <a:pt x="161869" y="1828799"/>
                </a:lnTo>
                <a:lnTo>
                  <a:pt x="159766" y="1803399"/>
                </a:lnTo>
                <a:lnTo>
                  <a:pt x="199708" y="1803399"/>
                </a:lnTo>
                <a:lnTo>
                  <a:pt x="199708" y="1816099"/>
                </a:lnTo>
                <a:lnTo>
                  <a:pt x="206015" y="1828799"/>
                </a:lnTo>
                <a:lnTo>
                  <a:pt x="206015" y="1841499"/>
                </a:lnTo>
                <a:lnTo>
                  <a:pt x="208117" y="1841499"/>
                </a:lnTo>
                <a:lnTo>
                  <a:pt x="209727" y="1854199"/>
                </a:lnTo>
                <a:close/>
              </a:path>
              <a:path w="854075" h="2501900">
                <a:moveTo>
                  <a:pt x="213734" y="1866899"/>
                </a:moveTo>
                <a:lnTo>
                  <a:pt x="172380" y="1866899"/>
                </a:lnTo>
                <a:lnTo>
                  <a:pt x="172380" y="1854199"/>
                </a:lnTo>
                <a:lnTo>
                  <a:pt x="211533" y="1854199"/>
                </a:lnTo>
                <a:lnTo>
                  <a:pt x="213734" y="1866899"/>
                </a:lnTo>
                <a:close/>
              </a:path>
              <a:path w="854075" h="2501900">
                <a:moveTo>
                  <a:pt x="227201" y="1904999"/>
                </a:moveTo>
                <a:lnTo>
                  <a:pt x="187095" y="1904999"/>
                </a:lnTo>
                <a:lnTo>
                  <a:pt x="174482" y="1866899"/>
                </a:lnTo>
                <a:lnTo>
                  <a:pt x="216526" y="1866899"/>
                </a:lnTo>
                <a:lnTo>
                  <a:pt x="220730" y="1879599"/>
                </a:lnTo>
                <a:lnTo>
                  <a:pt x="222832" y="1879599"/>
                </a:lnTo>
                <a:lnTo>
                  <a:pt x="224935" y="1892299"/>
                </a:lnTo>
                <a:lnTo>
                  <a:pt x="227201" y="1904999"/>
                </a:lnTo>
                <a:close/>
              </a:path>
              <a:path w="854075" h="2501900">
                <a:moveTo>
                  <a:pt x="290103" y="2031999"/>
                </a:moveTo>
                <a:lnTo>
                  <a:pt x="247008" y="2031999"/>
                </a:lnTo>
                <a:lnTo>
                  <a:pt x="240701" y="2006599"/>
                </a:lnTo>
                <a:lnTo>
                  <a:pt x="237548" y="2006599"/>
                </a:lnTo>
                <a:lnTo>
                  <a:pt x="234394" y="1993899"/>
                </a:lnTo>
                <a:lnTo>
                  <a:pt x="231241" y="1993899"/>
                </a:lnTo>
                <a:lnTo>
                  <a:pt x="228088" y="1981199"/>
                </a:lnTo>
                <a:lnTo>
                  <a:pt x="224935" y="1981199"/>
                </a:lnTo>
                <a:lnTo>
                  <a:pt x="218300" y="1968499"/>
                </a:lnTo>
                <a:lnTo>
                  <a:pt x="204241" y="1943099"/>
                </a:lnTo>
                <a:lnTo>
                  <a:pt x="197606" y="1930399"/>
                </a:lnTo>
                <a:lnTo>
                  <a:pt x="194781" y="1917699"/>
                </a:lnTo>
                <a:lnTo>
                  <a:pt x="189920" y="1904999"/>
                </a:lnTo>
                <a:lnTo>
                  <a:pt x="230453" y="1904999"/>
                </a:lnTo>
                <a:lnTo>
                  <a:pt x="237548" y="1917699"/>
                </a:lnTo>
                <a:lnTo>
                  <a:pt x="275387" y="1993899"/>
                </a:lnTo>
                <a:lnTo>
                  <a:pt x="278212" y="2006599"/>
                </a:lnTo>
                <a:lnTo>
                  <a:pt x="283074" y="2019299"/>
                </a:lnTo>
                <a:lnTo>
                  <a:pt x="285898" y="2019299"/>
                </a:lnTo>
                <a:lnTo>
                  <a:pt x="290103" y="2031999"/>
                </a:lnTo>
                <a:close/>
              </a:path>
              <a:path w="854075" h="2501900">
                <a:moveTo>
                  <a:pt x="302716" y="2095499"/>
                </a:moveTo>
                <a:lnTo>
                  <a:pt x="271183" y="2095499"/>
                </a:lnTo>
                <a:lnTo>
                  <a:pt x="266979" y="2070099"/>
                </a:lnTo>
                <a:lnTo>
                  <a:pt x="258570" y="2044699"/>
                </a:lnTo>
                <a:lnTo>
                  <a:pt x="250161" y="2031999"/>
                </a:lnTo>
                <a:lnTo>
                  <a:pt x="292205" y="2031999"/>
                </a:lnTo>
                <a:lnTo>
                  <a:pt x="294307" y="2044699"/>
                </a:lnTo>
                <a:lnTo>
                  <a:pt x="294307" y="2057399"/>
                </a:lnTo>
                <a:lnTo>
                  <a:pt x="296409" y="2057399"/>
                </a:lnTo>
                <a:lnTo>
                  <a:pt x="300614" y="2070099"/>
                </a:lnTo>
                <a:lnTo>
                  <a:pt x="300614" y="2082799"/>
                </a:lnTo>
                <a:lnTo>
                  <a:pt x="302716" y="2082799"/>
                </a:lnTo>
                <a:lnTo>
                  <a:pt x="302716" y="2095499"/>
                </a:lnTo>
                <a:close/>
              </a:path>
              <a:path w="854075" h="2501900">
                <a:moveTo>
                  <a:pt x="302716" y="2158999"/>
                </a:moveTo>
                <a:lnTo>
                  <a:pt x="279592" y="2158999"/>
                </a:lnTo>
                <a:lnTo>
                  <a:pt x="281694" y="2146299"/>
                </a:lnTo>
                <a:lnTo>
                  <a:pt x="281694" y="2120899"/>
                </a:lnTo>
                <a:lnTo>
                  <a:pt x="273285" y="2108199"/>
                </a:lnTo>
                <a:lnTo>
                  <a:pt x="273285" y="2095499"/>
                </a:lnTo>
                <a:lnTo>
                  <a:pt x="304818" y="2095499"/>
                </a:lnTo>
                <a:lnTo>
                  <a:pt x="304785" y="2133599"/>
                </a:lnTo>
                <a:lnTo>
                  <a:pt x="304555" y="2133599"/>
                </a:lnTo>
                <a:lnTo>
                  <a:pt x="303931" y="2146299"/>
                </a:lnTo>
                <a:lnTo>
                  <a:pt x="302716" y="2146299"/>
                </a:lnTo>
                <a:lnTo>
                  <a:pt x="302716" y="2158999"/>
                </a:lnTo>
                <a:close/>
              </a:path>
              <a:path w="854075" h="2501900">
                <a:moveTo>
                  <a:pt x="163971" y="2412999"/>
                </a:moveTo>
                <a:lnTo>
                  <a:pt x="134540" y="2412999"/>
                </a:lnTo>
                <a:lnTo>
                  <a:pt x="147153" y="2400299"/>
                </a:lnTo>
                <a:lnTo>
                  <a:pt x="191299" y="2362199"/>
                </a:lnTo>
                <a:lnTo>
                  <a:pt x="210219" y="2336799"/>
                </a:lnTo>
                <a:lnTo>
                  <a:pt x="212321" y="2324099"/>
                </a:lnTo>
                <a:lnTo>
                  <a:pt x="218628" y="2324099"/>
                </a:lnTo>
                <a:lnTo>
                  <a:pt x="229139" y="2298699"/>
                </a:lnTo>
                <a:lnTo>
                  <a:pt x="233343" y="2298699"/>
                </a:lnTo>
                <a:lnTo>
                  <a:pt x="235446" y="2285999"/>
                </a:lnTo>
                <a:lnTo>
                  <a:pt x="241752" y="2285999"/>
                </a:lnTo>
                <a:lnTo>
                  <a:pt x="241752" y="2273299"/>
                </a:lnTo>
                <a:lnTo>
                  <a:pt x="243854" y="2273299"/>
                </a:lnTo>
                <a:lnTo>
                  <a:pt x="248059" y="2260599"/>
                </a:lnTo>
                <a:lnTo>
                  <a:pt x="250161" y="2260599"/>
                </a:lnTo>
                <a:lnTo>
                  <a:pt x="262774" y="2222499"/>
                </a:lnTo>
                <a:lnTo>
                  <a:pt x="264876" y="2222499"/>
                </a:lnTo>
                <a:lnTo>
                  <a:pt x="269081" y="2209799"/>
                </a:lnTo>
                <a:lnTo>
                  <a:pt x="269081" y="2197099"/>
                </a:lnTo>
                <a:lnTo>
                  <a:pt x="277489" y="2171699"/>
                </a:lnTo>
                <a:lnTo>
                  <a:pt x="277490" y="2158999"/>
                </a:lnTo>
                <a:lnTo>
                  <a:pt x="300614" y="2158999"/>
                </a:lnTo>
                <a:lnTo>
                  <a:pt x="300614" y="2171699"/>
                </a:lnTo>
                <a:lnTo>
                  <a:pt x="298512" y="2184399"/>
                </a:lnTo>
                <a:lnTo>
                  <a:pt x="294800" y="2184399"/>
                </a:lnTo>
                <a:lnTo>
                  <a:pt x="292993" y="2197099"/>
                </a:lnTo>
                <a:lnTo>
                  <a:pt x="290793" y="2209799"/>
                </a:lnTo>
                <a:lnTo>
                  <a:pt x="285898" y="2209799"/>
                </a:lnTo>
                <a:lnTo>
                  <a:pt x="285898" y="2222499"/>
                </a:lnTo>
                <a:lnTo>
                  <a:pt x="281694" y="2235199"/>
                </a:lnTo>
                <a:lnTo>
                  <a:pt x="277490" y="2235199"/>
                </a:lnTo>
                <a:lnTo>
                  <a:pt x="272398" y="2247899"/>
                </a:lnTo>
                <a:lnTo>
                  <a:pt x="266716" y="2260599"/>
                </a:lnTo>
                <a:lnTo>
                  <a:pt x="260639" y="2273299"/>
                </a:lnTo>
                <a:lnTo>
                  <a:pt x="248059" y="2298699"/>
                </a:lnTo>
                <a:lnTo>
                  <a:pt x="239650" y="2311399"/>
                </a:lnTo>
                <a:lnTo>
                  <a:pt x="236168" y="2324099"/>
                </a:lnTo>
                <a:lnTo>
                  <a:pt x="228416" y="2336799"/>
                </a:lnTo>
                <a:lnTo>
                  <a:pt x="222832" y="2336799"/>
                </a:lnTo>
                <a:lnTo>
                  <a:pt x="222832" y="2349499"/>
                </a:lnTo>
                <a:lnTo>
                  <a:pt x="214424" y="2349499"/>
                </a:lnTo>
                <a:lnTo>
                  <a:pt x="212321" y="2362199"/>
                </a:lnTo>
                <a:lnTo>
                  <a:pt x="206015" y="2362199"/>
                </a:lnTo>
                <a:lnTo>
                  <a:pt x="195504" y="2374899"/>
                </a:lnTo>
                <a:lnTo>
                  <a:pt x="193402" y="2374899"/>
                </a:lnTo>
                <a:lnTo>
                  <a:pt x="193402" y="2387599"/>
                </a:lnTo>
                <a:lnTo>
                  <a:pt x="191299" y="2387599"/>
                </a:lnTo>
                <a:lnTo>
                  <a:pt x="163971" y="2412999"/>
                </a:lnTo>
                <a:close/>
              </a:path>
              <a:path w="854075" h="2501900">
                <a:moveTo>
                  <a:pt x="134540" y="2438399"/>
                </a:moveTo>
                <a:lnTo>
                  <a:pt x="100905" y="2438399"/>
                </a:lnTo>
                <a:lnTo>
                  <a:pt x="109314" y="2425699"/>
                </a:lnTo>
                <a:lnTo>
                  <a:pt x="124029" y="2412999"/>
                </a:lnTo>
                <a:lnTo>
                  <a:pt x="159767" y="2412999"/>
                </a:lnTo>
                <a:lnTo>
                  <a:pt x="145051" y="2425699"/>
                </a:lnTo>
                <a:lnTo>
                  <a:pt x="140847" y="2425699"/>
                </a:lnTo>
                <a:lnTo>
                  <a:pt x="134540" y="2438399"/>
                </a:lnTo>
                <a:close/>
              </a:path>
              <a:path w="854075" h="2501900">
                <a:moveTo>
                  <a:pt x="92496" y="2463799"/>
                </a:moveTo>
                <a:lnTo>
                  <a:pt x="63065" y="2463799"/>
                </a:lnTo>
                <a:lnTo>
                  <a:pt x="71474" y="2451099"/>
                </a:lnTo>
                <a:lnTo>
                  <a:pt x="77781" y="2451099"/>
                </a:lnTo>
                <a:lnTo>
                  <a:pt x="94598" y="2438399"/>
                </a:lnTo>
                <a:lnTo>
                  <a:pt x="119825" y="2438399"/>
                </a:lnTo>
                <a:lnTo>
                  <a:pt x="107212" y="2451099"/>
                </a:lnTo>
                <a:lnTo>
                  <a:pt x="92496" y="2463799"/>
                </a:lnTo>
                <a:close/>
              </a:path>
              <a:path w="854075" h="2501900">
                <a:moveTo>
                  <a:pt x="71146" y="2476499"/>
                </a:moveTo>
                <a:lnTo>
                  <a:pt x="33635" y="2476499"/>
                </a:lnTo>
                <a:lnTo>
                  <a:pt x="44146" y="2463799"/>
                </a:lnTo>
                <a:lnTo>
                  <a:pt x="77781" y="2463799"/>
                </a:lnTo>
                <a:lnTo>
                  <a:pt x="71146" y="2476499"/>
                </a:lnTo>
                <a:close/>
              </a:path>
              <a:path w="854075" h="2501900">
                <a:moveTo>
                  <a:pt x="50452" y="2489199"/>
                </a:moveTo>
                <a:lnTo>
                  <a:pt x="8408" y="2489199"/>
                </a:lnTo>
                <a:lnTo>
                  <a:pt x="12613" y="2476499"/>
                </a:lnTo>
                <a:lnTo>
                  <a:pt x="57087" y="2476499"/>
                </a:lnTo>
                <a:lnTo>
                  <a:pt x="50452" y="2489199"/>
                </a:lnTo>
                <a:close/>
              </a:path>
              <a:path w="854075" h="2501900">
                <a:moveTo>
                  <a:pt x="31532" y="2501899"/>
                </a:moveTo>
                <a:lnTo>
                  <a:pt x="0" y="2501899"/>
                </a:lnTo>
                <a:lnTo>
                  <a:pt x="0" y="2489199"/>
                </a:lnTo>
                <a:lnTo>
                  <a:pt x="31532" y="2489199"/>
                </a:lnTo>
                <a:lnTo>
                  <a:pt x="31532" y="2501899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4930" y="1903170"/>
            <a:ext cx="141438" cy="1495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2351" y="2402315"/>
            <a:ext cx="208119" cy="21473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5651027" y="6879620"/>
            <a:ext cx="2636520" cy="3412490"/>
          </a:xfrm>
          <a:custGeom>
            <a:avLst/>
            <a:gdLst/>
            <a:ahLst/>
            <a:cxnLst/>
            <a:rect l="l" t="t" r="r" b="b"/>
            <a:pathLst>
              <a:path w="2636519" h="3412490">
                <a:moveTo>
                  <a:pt x="209742" y="2306112"/>
                </a:moveTo>
                <a:lnTo>
                  <a:pt x="448792" y="2850064"/>
                </a:lnTo>
                <a:lnTo>
                  <a:pt x="423630" y="2824373"/>
                </a:lnTo>
                <a:lnTo>
                  <a:pt x="226110" y="2374924"/>
                </a:lnTo>
                <a:lnTo>
                  <a:pt x="209742" y="2306112"/>
                </a:lnTo>
                <a:close/>
              </a:path>
              <a:path w="2636519" h="3412490">
                <a:moveTo>
                  <a:pt x="502058" y="2908135"/>
                </a:moveTo>
                <a:lnTo>
                  <a:pt x="597707" y="3125782"/>
                </a:lnTo>
                <a:lnTo>
                  <a:pt x="561196" y="3074268"/>
                </a:lnTo>
                <a:lnTo>
                  <a:pt x="489691" y="2943127"/>
                </a:lnTo>
                <a:lnTo>
                  <a:pt x="393264" y="2723711"/>
                </a:lnTo>
                <a:lnTo>
                  <a:pt x="419423" y="2751669"/>
                </a:lnTo>
                <a:lnTo>
                  <a:pt x="476312" y="2881117"/>
                </a:lnTo>
                <a:lnTo>
                  <a:pt x="502058" y="2908135"/>
                </a:lnTo>
                <a:close/>
              </a:path>
              <a:path w="2636519" h="3412490">
                <a:moveTo>
                  <a:pt x="170166" y="2184493"/>
                </a:moveTo>
                <a:lnTo>
                  <a:pt x="255585" y="2378861"/>
                </a:lnTo>
                <a:lnTo>
                  <a:pt x="254456" y="2407858"/>
                </a:lnTo>
                <a:lnTo>
                  <a:pt x="173072" y="2222670"/>
                </a:lnTo>
                <a:lnTo>
                  <a:pt x="170166" y="2184493"/>
                </a:lnTo>
                <a:close/>
              </a:path>
              <a:path w="2636519" h="3412490">
                <a:moveTo>
                  <a:pt x="147844" y="2102135"/>
                </a:moveTo>
                <a:lnTo>
                  <a:pt x="202668" y="2226884"/>
                </a:lnTo>
                <a:lnTo>
                  <a:pt x="209705" y="2274461"/>
                </a:lnTo>
                <a:lnTo>
                  <a:pt x="149632" y="2137768"/>
                </a:lnTo>
                <a:lnTo>
                  <a:pt x="147844" y="2102135"/>
                </a:lnTo>
                <a:close/>
              </a:path>
              <a:path w="2636519" h="3412490">
                <a:moveTo>
                  <a:pt x="617110" y="3138367"/>
                </a:moveTo>
                <a:lnTo>
                  <a:pt x="664546" y="3246305"/>
                </a:lnTo>
                <a:lnTo>
                  <a:pt x="645799" y="3235213"/>
                </a:lnTo>
                <a:lnTo>
                  <a:pt x="558047" y="3035538"/>
                </a:lnTo>
                <a:lnTo>
                  <a:pt x="617110" y="3138367"/>
                </a:lnTo>
                <a:close/>
              </a:path>
              <a:path w="2636519" h="3412490">
                <a:moveTo>
                  <a:pt x="132643" y="2035978"/>
                </a:moveTo>
                <a:lnTo>
                  <a:pt x="170747" y="2122683"/>
                </a:lnTo>
                <a:lnTo>
                  <a:pt x="180117" y="2175569"/>
                </a:lnTo>
                <a:lnTo>
                  <a:pt x="134430" y="2071611"/>
                </a:lnTo>
                <a:lnTo>
                  <a:pt x="132643" y="2035978"/>
                </a:lnTo>
                <a:close/>
              </a:path>
              <a:path w="2636519" h="3412490">
                <a:moveTo>
                  <a:pt x="2006344" y="3363888"/>
                </a:moveTo>
                <a:lnTo>
                  <a:pt x="2026177" y="3409019"/>
                </a:lnTo>
                <a:lnTo>
                  <a:pt x="751048" y="3411573"/>
                </a:lnTo>
                <a:lnTo>
                  <a:pt x="694096" y="3313546"/>
                </a:lnTo>
                <a:lnTo>
                  <a:pt x="640050" y="3190567"/>
                </a:lnTo>
                <a:lnTo>
                  <a:pt x="663074" y="3211391"/>
                </a:lnTo>
                <a:lnTo>
                  <a:pt x="693193" y="3279926"/>
                </a:lnTo>
                <a:lnTo>
                  <a:pt x="723247" y="3316746"/>
                </a:lnTo>
                <a:lnTo>
                  <a:pt x="759802" y="3399926"/>
                </a:lnTo>
                <a:lnTo>
                  <a:pt x="777266" y="3408098"/>
                </a:lnTo>
                <a:lnTo>
                  <a:pt x="2012175" y="3408724"/>
                </a:lnTo>
                <a:lnTo>
                  <a:pt x="1965167" y="3301757"/>
                </a:lnTo>
                <a:lnTo>
                  <a:pt x="2006344" y="3363888"/>
                </a:lnTo>
                <a:close/>
              </a:path>
              <a:path w="2636519" h="3412490">
                <a:moveTo>
                  <a:pt x="99907" y="1898356"/>
                </a:moveTo>
                <a:lnTo>
                  <a:pt x="140368" y="1990425"/>
                </a:lnTo>
                <a:lnTo>
                  <a:pt x="136688" y="2013617"/>
                </a:lnTo>
                <a:lnTo>
                  <a:pt x="157818" y="2061697"/>
                </a:lnTo>
                <a:lnTo>
                  <a:pt x="152959" y="2082207"/>
                </a:lnTo>
                <a:lnTo>
                  <a:pt x="111975" y="1988948"/>
                </a:lnTo>
                <a:lnTo>
                  <a:pt x="117052" y="1968936"/>
                </a:lnTo>
                <a:lnTo>
                  <a:pt x="99907" y="1898356"/>
                </a:lnTo>
                <a:close/>
              </a:path>
              <a:path w="2636519" h="3412490">
                <a:moveTo>
                  <a:pt x="47616" y="1621541"/>
                </a:moveTo>
                <a:lnTo>
                  <a:pt x="75417" y="1684801"/>
                </a:lnTo>
                <a:lnTo>
                  <a:pt x="70206" y="1704509"/>
                </a:lnTo>
                <a:lnTo>
                  <a:pt x="116200" y="1903864"/>
                </a:lnTo>
                <a:lnTo>
                  <a:pt x="123089" y="1919541"/>
                </a:lnTo>
                <a:lnTo>
                  <a:pt x="118279" y="1940161"/>
                </a:lnTo>
                <a:lnTo>
                  <a:pt x="85678" y="1865980"/>
                </a:lnTo>
                <a:lnTo>
                  <a:pt x="80184" y="1790345"/>
                </a:lnTo>
                <a:lnTo>
                  <a:pt x="66393" y="1758964"/>
                </a:lnTo>
                <a:lnTo>
                  <a:pt x="64605" y="1723331"/>
                </a:lnTo>
                <a:lnTo>
                  <a:pt x="51191" y="1692807"/>
                </a:lnTo>
                <a:lnTo>
                  <a:pt x="47616" y="1621541"/>
                </a:lnTo>
                <a:close/>
              </a:path>
              <a:path w="2636519" h="3412490">
                <a:moveTo>
                  <a:pt x="14804" y="1420614"/>
                </a:moveTo>
                <a:lnTo>
                  <a:pt x="43577" y="1486087"/>
                </a:lnTo>
                <a:lnTo>
                  <a:pt x="46726" y="1524817"/>
                </a:lnTo>
                <a:lnTo>
                  <a:pt x="50347" y="1533056"/>
                </a:lnTo>
                <a:lnTo>
                  <a:pt x="46253" y="1555307"/>
                </a:lnTo>
                <a:lnTo>
                  <a:pt x="49874" y="1563547"/>
                </a:lnTo>
                <a:lnTo>
                  <a:pt x="67797" y="1635896"/>
                </a:lnTo>
                <a:lnTo>
                  <a:pt x="62586" y="1655604"/>
                </a:lnTo>
                <a:lnTo>
                  <a:pt x="35174" y="1593229"/>
                </a:lnTo>
                <a:lnTo>
                  <a:pt x="33581" y="1558038"/>
                </a:lnTo>
                <a:lnTo>
                  <a:pt x="22694" y="1533265"/>
                </a:lnTo>
                <a:lnTo>
                  <a:pt x="19546" y="1494535"/>
                </a:lnTo>
                <a:lnTo>
                  <a:pt x="14804" y="1420614"/>
                </a:lnTo>
                <a:close/>
              </a:path>
              <a:path w="2636519" h="3412490">
                <a:moveTo>
                  <a:pt x="12000" y="1193273"/>
                </a:moveTo>
                <a:lnTo>
                  <a:pt x="27760" y="1229134"/>
                </a:lnTo>
                <a:lnTo>
                  <a:pt x="21577" y="1246630"/>
                </a:lnTo>
                <a:lnTo>
                  <a:pt x="16949" y="1267665"/>
                </a:lnTo>
                <a:lnTo>
                  <a:pt x="19320" y="1304625"/>
                </a:lnTo>
                <a:lnTo>
                  <a:pt x="40429" y="1447358"/>
                </a:lnTo>
                <a:lnTo>
                  <a:pt x="44378" y="1456343"/>
                </a:lnTo>
                <a:lnTo>
                  <a:pt x="36482" y="1469941"/>
                </a:lnTo>
                <a:lnTo>
                  <a:pt x="7927" y="1404966"/>
                </a:lnTo>
                <a:lnTo>
                  <a:pt x="6091" y="1369222"/>
                </a:lnTo>
                <a:lnTo>
                  <a:pt x="10840" y="1348463"/>
                </a:lnTo>
                <a:lnTo>
                  <a:pt x="7463" y="1340777"/>
                </a:lnTo>
                <a:lnTo>
                  <a:pt x="12625" y="1320959"/>
                </a:lnTo>
                <a:lnTo>
                  <a:pt x="2054" y="1296905"/>
                </a:lnTo>
                <a:lnTo>
                  <a:pt x="10376" y="1284275"/>
                </a:lnTo>
                <a:lnTo>
                  <a:pt x="0" y="1260663"/>
                </a:lnTo>
                <a:lnTo>
                  <a:pt x="9172" y="1249969"/>
                </a:lnTo>
                <a:lnTo>
                  <a:pt x="618" y="1230504"/>
                </a:lnTo>
                <a:lnTo>
                  <a:pt x="9912" y="1220086"/>
                </a:lnTo>
                <a:lnTo>
                  <a:pt x="3010" y="1204382"/>
                </a:lnTo>
                <a:lnTo>
                  <a:pt x="12000" y="1193273"/>
                </a:lnTo>
                <a:close/>
              </a:path>
              <a:path w="2636519" h="3412490">
                <a:moveTo>
                  <a:pt x="26053" y="1098986"/>
                </a:moveTo>
                <a:lnTo>
                  <a:pt x="36163" y="1121991"/>
                </a:lnTo>
                <a:lnTo>
                  <a:pt x="27647" y="1134179"/>
                </a:lnTo>
                <a:lnTo>
                  <a:pt x="25352" y="1160522"/>
                </a:lnTo>
                <a:lnTo>
                  <a:pt x="24612" y="1190405"/>
                </a:lnTo>
                <a:lnTo>
                  <a:pt x="26205" y="1225595"/>
                </a:lnTo>
                <a:lnTo>
                  <a:pt x="9874" y="1188434"/>
                </a:lnTo>
                <a:lnTo>
                  <a:pt x="16835" y="1172708"/>
                </a:lnTo>
                <a:lnTo>
                  <a:pt x="12169" y="1162091"/>
                </a:lnTo>
                <a:lnTo>
                  <a:pt x="20685" y="1149903"/>
                </a:lnTo>
                <a:lnTo>
                  <a:pt x="24536" y="1127099"/>
                </a:lnTo>
                <a:lnTo>
                  <a:pt x="21425" y="1120021"/>
                </a:lnTo>
                <a:lnTo>
                  <a:pt x="26053" y="1098986"/>
                </a:lnTo>
                <a:close/>
              </a:path>
              <a:path w="2636519" h="3412490">
                <a:moveTo>
                  <a:pt x="35347" y="1088568"/>
                </a:moveTo>
                <a:lnTo>
                  <a:pt x="43574" y="1107288"/>
                </a:lnTo>
                <a:lnTo>
                  <a:pt x="33831" y="1116683"/>
                </a:lnTo>
                <a:lnTo>
                  <a:pt x="24498" y="1095447"/>
                </a:lnTo>
                <a:lnTo>
                  <a:pt x="35347" y="1088568"/>
                </a:lnTo>
                <a:close/>
              </a:path>
              <a:path w="2636519" h="3412490">
                <a:moveTo>
                  <a:pt x="44470" y="1046194"/>
                </a:moveTo>
                <a:lnTo>
                  <a:pt x="51603" y="1062425"/>
                </a:lnTo>
                <a:lnTo>
                  <a:pt x="48530" y="1086999"/>
                </a:lnTo>
                <a:lnTo>
                  <a:pt x="39224" y="1097390"/>
                </a:lnTo>
                <a:lnTo>
                  <a:pt x="33792" y="1085029"/>
                </a:lnTo>
                <a:lnTo>
                  <a:pt x="38420" y="1063994"/>
                </a:lnTo>
                <a:lnTo>
                  <a:pt x="35310" y="1056916"/>
                </a:lnTo>
                <a:lnTo>
                  <a:pt x="44470" y="1046194"/>
                </a:lnTo>
                <a:close/>
              </a:path>
              <a:path w="2636519" h="3412490">
                <a:moveTo>
                  <a:pt x="145023" y="864642"/>
                </a:moveTo>
                <a:lnTo>
                  <a:pt x="149094" y="873906"/>
                </a:lnTo>
                <a:lnTo>
                  <a:pt x="139023" y="882554"/>
                </a:lnTo>
                <a:lnTo>
                  <a:pt x="120435" y="903391"/>
                </a:lnTo>
                <a:lnTo>
                  <a:pt x="121213" y="905160"/>
                </a:lnTo>
                <a:lnTo>
                  <a:pt x="95664" y="941723"/>
                </a:lnTo>
                <a:lnTo>
                  <a:pt x="81742" y="973176"/>
                </a:lnTo>
                <a:lnTo>
                  <a:pt x="64747" y="1029203"/>
                </a:lnTo>
                <a:lnTo>
                  <a:pt x="56231" y="1041390"/>
                </a:lnTo>
                <a:lnTo>
                  <a:pt x="59341" y="1048468"/>
                </a:lnTo>
                <a:lnTo>
                  <a:pt x="50048" y="1058886"/>
                </a:lnTo>
                <a:lnTo>
                  <a:pt x="41785" y="1040084"/>
                </a:lnTo>
                <a:lnTo>
                  <a:pt x="50580" y="1028532"/>
                </a:lnTo>
                <a:lnTo>
                  <a:pt x="59303" y="1016815"/>
                </a:lnTo>
                <a:lnTo>
                  <a:pt x="55415" y="1007967"/>
                </a:lnTo>
                <a:lnTo>
                  <a:pt x="64709" y="997549"/>
                </a:lnTo>
                <a:lnTo>
                  <a:pt x="61598" y="990471"/>
                </a:lnTo>
                <a:lnTo>
                  <a:pt x="79408" y="967866"/>
                </a:lnTo>
                <a:lnTo>
                  <a:pt x="77075" y="962557"/>
                </a:lnTo>
                <a:lnTo>
                  <a:pt x="82481" y="943292"/>
                </a:lnTo>
                <a:lnTo>
                  <a:pt x="92553" y="934643"/>
                </a:lnTo>
                <a:lnTo>
                  <a:pt x="90341" y="929611"/>
                </a:lnTo>
                <a:lnTo>
                  <a:pt x="99902" y="919801"/>
                </a:lnTo>
                <a:lnTo>
                  <a:pt x="107252" y="904960"/>
                </a:lnTo>
                <a:lnTo>
                  <a:pt x="127006" y="886778"/>
                </a:lnTo>
                <a:lnTo>
                  <a:pt x="125257" y="882797"/>
                </a:lnTo>
                <a:lnTo>
                  <a:pt x="135134" y="873705"/>
                </a:lnTo>
                <a:lnTo>
                  <a:pt x="145023" y="864642"/>
                </a:lnTo>
                <a:close/>
              </a:path>
              <a:path w="2636519" h="3412490">
                <a:moveTo>
                  <a:pt x="476976" y="736144"/>
                </a:moveTo>
                <a:lnTo>
                  <a:pt x="483404" y="750771"/>
                </a:lnTo>
                <a:lnTo>
                  <a:pt x="470016" y="751872"/>
                </a:lnTo>
                <a:lnTo>
                  <a:pt x="443652" y="755013"/>
                </a:lnTo>
                <a:lnTo>
                  <a:pt x="442874" y="753243"/>
                </a:lnTo>
                <a:lnTo>
                  <a:pt x="429692" y="754814"/>
                </a:lnTo>
                <a:lnTo>
                  <a:pt x="428914" y="753045"/>
                </a:lnTo>
                <a:lnTo>
                  <a:pt x="403328" y="757956"/>
                </a:lnTo>
                <a:lnTo>
                  <a:pt x="390146" y="759526"/>
                </a:lnTo>
                <a:lnTo>
                  <a:pt x="378519" y="764636"/>
                </a:lnTo>
                <a:lnTo>
                  <a:pt x="377741" y="762866"/>
                </a:lnTo>
                <a:lnTo>
                  <a:pt x="340528" y="772887"/>
                </a:lnTo>
                <a:lnTo>
                  <a:pt x="316497" y="781336"/>
                </a:lnTo>
                <a:lnTo>
                  <a:pt x="304870" y="786446"/>
                </a:lnTo>
                <a:lnTo>
                  <a:pt x="291688" y="788017"/>
                </a:lnTo>
                <a:lnTo>
                  <a:pt x="292466" y="789786"/>
                </a:lnTo>
                <a:lnTo>
                  <a:pt x="279284" y="791356"/>
                </a:lnTo>
                <a:lnTo>
                  <a:pt x="232789" y="811823"/>
                </a:lnTo>
                <a:lnTo>
                  <a:pt x="221247" y="817126"/>
                </a:lnTo>
                <a:lnTo>
                  <a:pt x="209851" y="822761"/>
                </a:lnTo>
                <a:lnTo>
                  <a:pt x="198674" y="828893"/>
                </a:lnTo>
                <a:lnTo>
                  <a:pt x="199452" y="830663"/>
                </a:lnTo>
                <a:lnTo>
                  <a:pt x="187825" y="835773"/>
                </a:lnTo>
                <a:lnTo>
                  <a:pt x="176976" y="842652"/>
                </a:lnTo>
                <a:lnTo>
                  <a:pt x="146761" y="868597"/>
                </a:lnTo>
                <a:lnTo>
                  <a:pt x="143358" y="860854"/>
                </a:lnTo>
                <a:lnTo>
                  <a:pt x="153466" y="852289"/>
                </a:lnTo>
                <a:lnTo>
                  <a:pt x="163793" y="844221"/>
                </a:lnTo>
                <a:lnTo>
                  <a:pt x="185443" y="830352"/>
                </a:lnTo>
                <a:lnTo>
                  <a:pt x="195757" y="822256"/>
                </a:lnTo>
                <a:lnTo>
                  <a:pt x="206363" y="814824"/>
                </a:lnTo>
                <a:lnTo>
                  <a:pt x="228888" y="802946"/>
                </a:lnTo>
                <a:lnTo>
                  <a:pt x="287021" y="777398"/>
                </a:lnTo>
                <a:lnTo>
                  <a:pt x="299219" y="773588"/>
                </a:lnTo>
                <a:lnTo>
                  <a:pt x="311344" y="769612"/>
                </a:lnTo>
                <a:lnTo>
                  <a:pt x="311697" y="770413"/>
                </a:lnTo>
                <a:lnTo>
                  <a:pt x="335217" y="760802"/>
                </a:lnTo>
                <a:lnTo>
                  <a:pt x="335570" y="761604"/>
                </a:lnTo>
                <a:lnTo>
                  <a:pt x="347695" y="757628"/>
                </a:lnTo>
                <a:lnTo>
                  <a:pt x="348266" y="758928"/>
                </a:lnTo>
                <a:lnTo>
                  <a:pt x="359893" y="753818"/>
                </a:lnTo>
                <a:lnTo>
                  <a:pt x="373075" y="752247"/>
                </a:lnTo>
                <a:lnTo>
                  <a:pt x="384702" y="747138"/>
                </a:lnTo>
                <a:lnTo>
                  <a:pt x="398661" y="747337"/>
                </a:lnTo>
                <a:lnTo>
                  <a:pt x="410288" y="742227"/>
                </a:lnTo>
                <a:lnTo>
                  <a:pt x="449834" y="737515"/>
                </a:lnTo>
                <a:lnTo>
                  <a:pt x="462239" y="734175"/>
                </a:lnTo>
                <a:lnTo>
                  <a:pt x="463794" y="737714"/>
                </a:lnTo>
                <a:lnTo>
                  <a:pt x="476976" y="736144"/>
                </a:lnTo>
                <a:close/>
              </a:path>
              <a:path w="2636519" h="3412490">
                <a:moveTo>
                  <a:pt x="561512" y="739106"/>
                </a:moveTo>
                <a:lnTo>
                  <a:pt x="569289" y="756803"/>
                </a:lnTo>
                <a:lnTo>
                  <a:pt x="554551" y="754834"/>
                </a:lnTo>
                <a:lnTo>
                  <a:pt x="540592" y="754636"/>
                </a:lnTo>
                <a:lnTo>
                  <a:pt x="514228" y="757777"/>
                </a:lnTo>
                <a:lnTo>
                  <a:pt x="512672" y="754238"/>
                </a:lnTo>
                <a:lnTo>
                  <a:pt x="498846" y="754343"/>
                </a:lnTo>
                <a:lnTo>
                  <a:pt x="485239" y="754946"/>
                </a:lnTo>
                <a:lnTo>
                  <a:pt x="477753" y="737913"/>
                </a:lnTo>
                <a:lnTo>
                  <a:pt x="490158" y="734573"/>
                </a:lnTo>
                <a:lnTo>
                  <a:pt x="491786" y="738278"/>
                </a:lnTo>
                <a:lnTo>
                  <a:pt x="518004" y="734805"/>
                </a:lnTo>
                <a:lnTo>
                  <a:pt x="546774" y="737138"/>
                </a:lnTo>
                <a:lnTo>
                  <a:pt x="549107" y="742446"/>
                </a:lnTo>
                <a:lnTo>
                  <a:pt x="561512" y="739106"/>
                </a:lnTo>
                <a:close/>
              </a:path>
              <a:path w="2636519" h="3412490">
                <a:moveTo>
                  <a:pt x="590780" y="742573"/>
                </a:moveTo>
                <a:lnTo>
                  <a:pt x="600319" y="764278"/>
                </a:lnTo>
                <a:lnTo>
                  <a:pt x="586359" y="764079"/>
                </a:lnTo>
                <a:lnTo>
                  <a:pt x="584804" y="760541"/>
                </a:lnTo>
                <a:lnTo>
                  <a:pt x="570844" y="760342"/>
                </a:lnTo>
                <a:lnTo>
                  <a:pt x="563711" y="744110"/>
                </a:lnTo>
                <a:lnTo>
                  <a:pt x="577318" y="743507"/>
                </a:lnTo>
                <a:lnTo>
                  <a:pt x="590780" y="742573"/>
                </a:lnTo>
                <a:close/>
              </a:path>
              <a:path w="2636519" h="3412490">
                <a:moveTo>
                  <a:pt x="607279" y="748550"/>
                </a:moveTo>
                <a:lnTo>
                  <a:pt x="614801" y="765666"/>
                </a:lnTo>
                <a:lnTo>
                  <a:pt x="601874" y="767817"/>
                </a:lnTo>
                <a:lnTo>
                  <a:pt x="592541" y="746582"/>
                </a:lnTo>
                <a:lnTo>
                  <a:pt x="607279" y="748550"/>
                </a:lnTo>
                <a:close/>
              </a:path>
              <a:path w="2636519" h="3412490">
                <a:moveTo>
                  <a:pt x="621238" y="748748"/>
                </a:moveTo>
                <a:lnTo>
                  <a:pt x="629611" y="767800"/>
                </a:lnTo>
                <a:lnTo>
                  <a:pt x="616320" y="769122"/>
                </a:lnTo>
                <a:lnTo>
                  <a:pt x="608056" y="750319"/>
                </a:lnTo>
                <a:lnTo>
                  <a:pt x="621238" y="748748"/>
                </a:lnTo>
                <a:close/>
              </a:path>
              <a:path w="2636519" h="3412490">
                <a:moveTo>
                  <a:pt x="651491" y="754455"/>
                </a:moveTo>
                <a:lnTo>
                  <a:pt x="660823" y="775691"/>
                </a:lnTo>
                <a:lnTo>
                  <a:pt x="631349" y="771754"/>
                </a:lnTo>
                <a:lnTo>
                  <a:pt x="622016" y="750518"/>
                </a:lnTo>
                <a:lnTo>
                  <a:pt x="651491" y="754455"/>
                </a:lnTo>
                <a:close/>
              </a:path>
              <a:path w="2636519" h="3412490">
                <a:moveTo>
                  <a:pt x="926170" y="874422"/>
                </a:moveTo>
                <a:lnTo>
                  <a:pt x="940168" y="906275"/>
                </a:lnTo>
                <a:lnTo>
                  <a:pt x="924483" y="902150"/>
                </a:lnTo>
                <a:lnTo>
                  <a:pt x="920570" y="893247"/>
                </a:lnTo>
                <a:lnTo>
                  <a:pt x="905323" y="890118"/>
                </a:lnTo>
                <a:lnTo>
                  <a:pt x="902139" y="882874"/>
                </a:lnTo>
                <a:lnTo>
                  <a:pt x="887487" y="881099"/>
                </a:lnTo>
                <a:lnTo>
                  <a:pt x="881436" y="867331"/>
                </a:lnTo>
                <a:lnTo>
                  <a:pt x="864657" y="860717"/>
                </a:lnTo>
                <a:lnTo>
                  <a:pt x="850248" y="859495"/>
                </a:lnTo>
                <a:lnTo>
                  <a:pt x="843152" y="843349"/>
                </a:lnTo>
                <a:lnTo>
                  <a:pt x="829193" y="843150"/>
                </a:lnTo>
                <a:lnTo>
                  <a:pt x="826860" y="837842"/>
                </a:lnTo>
                <a:lnTo>
                  <a:pt x="795052" y="828596"/>
                </a:lnTo>
                <a:lnTo>
                  <a:pt x="774094" y="812472"/>
                </a:lnTo>
                <a:lnTo>
                  <a:pt x="710479" y="793982"/>
                </a:lnTo>
                <a:lnTo>
                  <a:pt x="694186" y="788475"/>
                </a:lnTo>
                <a:lnTo>
                  <a:pt x="692631" y="784936"/>
                </a:lnTo>
                <a:lnTo>
                  <a:pt x="676338" y="779428"/>
                </a:lnTo>
                <a:lnTo>
                  <a:pt x="663156" y="780999"/>
                </a:lnTo>
                <a:lnTo>
                  <a:pt x="653046" y="757994"/>
                </a:lnTo>
                <a:lnTo>
                  <a:pt x="666228" y="756423"/>
                </a:lnTo>
                <a:lnTo>
                  <a:pt x="668099" y="760681"/>
                </a:lnTo>
                <a:lnTo>
                  <a:pt x="683760" y="764751"/>
                </a:lnTo>
                <a:lnTo>
                  <a:pt x="697258" y="763899"/>
                </a:lnTo>
                <a:lnTo>
                  <a:pt x="699591" y="769207"/>
                </a:lnTo>
                <a:lnTo>
                  <a:pt x="712773" y="767637"/>
                </a:lnTo>
                <a:lnTo>
                  <a:pt x="716661" y="776484"/>
                </a:lnTo>
                <a:lnTo>
                  <a:pt x="744580" y="776882"/>
                </a:lnTo>
                <a:lnTo>
                  <a:pt x="747691" y="783960"/>
                </a:lnTo>
                <a:lnTo>
                  <a:pt x="761651" y="784159"/>
                </a:lnTo>
                <a:lnTo>
                  <a:pt x="765636" y="793227"/>
                </a:lnTo>
                <a:lnTo>
                  <a:pt x="779511" y="793233"/>
                </a:lnTo>
                <a:lnTo>
                  <a:pt x="781831" y="798513"/>
                </a:lnTo>
                <a:lnTo>
                  <a:pt x="798270" y="804352"/>
                </a:lnTo>
                <a:lnTo>
                  <a:pt x="815000" y="810855"/>
                </a:lnTo>
                <a:lnTo>
                  <a:pt x="832022" y="818021"/>
                </a:lnTo>
                <a:lnTo>
                  <a:pt x="849335" y="825851"/>
                </a:lnTo>
                <a:lnTo>
                  <a:pt x="909877" y="868915"/>
                </a:lnTo>
                <a:lnTo>
                  <a:pt x="926170" y="874422"/>
                </a:lnTo>
                <a:close/>
              </a:path>
              <a:path w="2636519" h="3412490">
                <a:moveTo>
                  <a:pt x="1276409" y="1923907"/>
                </a:moveTo>
                <a:lnTo>
                  <a:pt x="1461485" y="2345043"/>
                </a:lnTo>
                <a:lnTo>
                  <a:pt x="1419531" y="2281142"/>
                </a:lnTo>
                <a:lnTo>
                  <a:pt x="1296665" y="2001566"/>
                </a:lnTo>
                <a:lnTo>
                  <a:pt x="1276409" y="1923907"/>
                </a:lnTo>
                <a:close/>
              </a:path>
              <a:path w="2636519" h="3412490">
                <a:moveTo>
                  <a:pt x="1208875" y="1738670"/>
                </a:moveTo>
                <a:lnTo>
                  <a:pt x="1659745" y="2764609"/>
                </a:lnTo>
                <a:lnTo>
                  <a:pt x="1615457" y="2695401"/>
                </a:lnTo>
                <a:lnTo>
                  <a:pt x="1228183" y="1814171"/>
                </a:lnTo>
                <a:lnTo>
                  <a:pt x="1208875" y="1738670"/>
                </a:lnTo>
                <a:close/>
              </a:path>
              <a:path w="2636519" h="3412490">
                <a:moveTo>
                  <a:pt x="1478663" y="2320999"/>
                </a:moveTo>
                <a:lnTo>
                  <a:pt x="1735915" y="2906367"/>
                </a:lnTo>
                <a:lnTo>
                  <a:pt x="1708079" y="2874594"/>
                </a:lnTo>
                <a:lnTo>
                  <a:pt x="1435640" y="2254666"/>
                </a:lnTo>
                <a:lnTo>
                  <a:pt x="1478663" y="2320999"/>
                </a:lnTo>
                <a:close/>
              </a:path>
              <a:path w="2636519" h="3412490">
                <a:moveTo>
                  <a:pt x="1130065" y="1527774"/>
                </a:moveTo>
                <a:lnTo>
                  <a:pt x="1319746" y="1959388"/>
                </a:lnTo>
                <a:lnTo>
                  <a:pt x="1314766" y="1979621"/>
                </a:lnTo>
                <a:lnTo>
                  <a:pt x="1133480" y="1567113"/>
                </a:lnTo>
                <a:lnTo>
                  <a:pt x="1130065" y="1527774"/>
                </a:lnTo>
                <a:close/>
              </a:path>
              <a:path w="2636519" h="3412490">
                <a:moveTo>
                  <a:pt x="1738915" y="2881627"/>
                </a:moveTo>
                <a:lnTo>
                  <a:pt x="1815330" y="3055507"/>
                </a:lnTo>
                <a:lnTo>
                  <a:pt x="1796571" y="3044387"/>
                </a:lnTo>
                <a:lnTo>
                  <a:pt x="1696329" y="2816289"/>
                </a:lnTo>
                <a:lnTo>
                  <a:pt x="1738915" y="2881627"/>
                </a:lnTo>
                <a:close/>
              </a:path>
              <a:path w="2636519" h="3412490">
                <a:moveTo>
                  <a:pt x="1079955" y="1382185"/>
                </a:moveTo>
                <a:lnTo>
                  <a:pt x="1250815" y="1770971"/>
                </a:lnTo>
                <a:lnTo>
                  <a:pt x="1268483" y="1842741"/>
                </a:lnTo>
                <a:lnTo>
                  <a:pt x="1083577" y="1421993"/>
                </a:lnTo>
                <a:lnTo>
                  <a:pt x="1079955" y="1382185"/>
                </a:lnTo>
                <a:close/>
              </a:path>
              <a:path w="2636519" h="3412490">
                <a:moveTo>
                  <a:pt x="1827601" y="3051862"/>
                </a:moveTo>
                <a:lnTo>
                  <a:pt x="1891051" y="3196242"/>
                </a:lnTo>
                <a:lnTo>
                  <a:pt x="1871964" y="3184375"/>
                </a:lnTo>
                <a:lnTo>
                  <a:pt x="1808258" y="3039415"/>
                </a:lnTo>
                <a:lnTo>
                  <a:pt x="1827601" y="3051862"/>
                </a:lnTo>
                <a:close/>
              </a:path>
              <a:path w="2636519" h="3412490">
                <a:moveTo>
                  <a:pt x="1045300" y="1271763"/>
                </a:moveTo>
                <a:lnTo>
                  <a:pt x="1163499" y="1540722"/>
                </a:lnTo>
                <a:lnTo>
                  <a:pt x="1165408" y="1576632"/>
                </a:lnTo>
                <a:lnTo>
                  <a:pt x="1041376" y="1294401"/>
                </a:lnTo>
                <a:lnTo>
                  <a:pt x="1045300" y="1271763"/>
                </a:lnTo>
                <a:close/>
              </a:path>
              <a:path w="2636519" h="3412490">
                <a:moveTo>
                  <a:pt x="1879664" y="3138766"/>
                </a:moveTo>
                <a:lnTo>
                  <a:pt x="1946857" y="3291661"/>
                </a:lnTo>
                <a:lnTo>
                  <a:pt x="1920601" y="3263482"/>
                </a:lnTo>
                <a:lnTo>
                  <a:pt x="1861039" y="3127950"/>
                </a:lnTo>
                <a:lnTo>
                  <a:pt x="1879664" y="3138766"/>
                </a:lnTo>
                <a:close/>
              </a:path>
              <a:path w="2636519" h="3412490">
                <a:moveTo>
                  <a:pt x="862189" y="539441"/>
                </a:moveTo>
                <a:lnTo>
                  <a:pt x="903392" y="633196"/>
                </a:lnTo>
                <a:lnTo>
                  <a:pt x="915094" y="691390"/>
                </a:lnTo>
                <a:lnTo>
                  <a:pt x="923686" y="742506"/>
                </a:lnTo>
                <a:lnTo>
                  <a:pt x="936943" y="804239"/>
                </a:lnTo>
                <a:lnTo>
                  <a:pt x="951269" y="836837"/>
                </a:lnTo>
                <a:lnTo>
                  <a:pt x="944757" y="853586"/>
                </a:lnTo>
                <a:lnTo>
                  <a:pt x="975085" y="922595"/>
                </a:lnTo>
                <a:lnTo>
                  <a:pt x="960348" y="920627"/>
                </a:lnTo>
                <a:lnTo>
                  <a:pt x="975123" y="954247"/>
                </a:lnTo>
                <a:lnTo>
                  <a:pt x="1015635" y="1109564"/>
                </a:lnTo>
                <a:lnTo>
                  <a:pt x="1065442" y="1254463"/>
                </a:lnTo>
                <a:lnTo>
                  <a:pt x="1068408" y="1292778"/>
                </a:lnTo>
                <a:lnTo>
                  <a:pt x="1112915" y="1394054"/>
                </a:lnTo>
                <a:lnTo>
                  <a:pt x="1116586" y="1433972"/>
                </a:lnTo>
                <a:lnTo>
                  <a:pt x="1014194" y="1200983"/>
                </a:lnTo>
                <a:lnTo>
                  <a:pt x="953425" y="968008"/>
                </a:lnTo>
                <a:lnTo>
                  <a:pt x="940168" y="906275"/>
                </a:lnTo>
                <a:lnTo>
                  <a:pt x="928503" y="879731"/>
                </a:lnTo>
                <a:lnTo>
                  <a:pt x="914467" y="816228"/>
                </a:lnTo>
                <a:lnTo>
                  <a:pt x="895766" y="742109"/>
                </a:lnTo>
                <a:lnTo>
                  <a:pt x="890247" y="666418"/>
                </a:lnTo>
                <a:lnTo>
                  <a:pt x="868158" y="616154"/>
                </a:lnTo>
                <a:lnTo>
                  <a:pt x="872324" y="594068"/>
                </a:lnTo>
                <a:lnTo>
                  <a:pt x="857646" y="560669"/>
                </a:lnTo>
                <a:lnTo>
                  <a:pt x="862189" y="539441"/>
                </a:lnTo>
                <a:close/>
              </a:path>
              <a:path w="2636519" h="3412490">
                <a:moveTo>
                  <a:pt x="1951764" y="3271261"/>
                </a:moveTo>
                <a:lnTo>
                  <a:pt x="2012175" y="3408724"/>
                </a:lnTo>
                <a:lnTo>
                  <a:pt x="1985326" y="3379195"/>
                </a:lnTo>
                <a:lnTo>
                  <a:pt x="1926809" y="3246041"/>
                </a:lnTo>
                <a:lnTo>
                  <a:pt x="1951764" y="3271261"/>
                </a:lnTo>
                <a:close/>
              </a:path>
              <a:path w="2636519" h="3412490">
                <a:moveTo>
                  <a:pt x="2525141" y="3408020"/>
                </a:moveTo>
                <a:lnTo>
                  <a:pt x="2526565" y="3411260"/>
                </a:lnTo>
                <a:lnTo>
                  <a:pt x="2026852" y="3410555"/>
                </a:lnTo>
                <a:lnTo>
                  <a:pt x="2026177" y="3409019"/>
                </a:lnTo>
                <a:lnTo>
                  <a:pt x="2525141" y="3408020"/>
                </a:lnTo>
                <a:close/>
              </a:path>
              <a:path w="2636519" h="3412490">
                <a:moveTo>
                  <a:pt x="1424581" y="1314090"/>
                </a:moveTo>
                <a:lnTo>
                  <a:pt x="1449392" y="1370546"/>
                </a:lnTo>
                <a:lnTo>
                  <a:pt x="1381924" y="1311723"/>
                </a:lnTo>
                <a:lnTo>
                  <a:pt x="1370976" y="1286812"/>
                </a:lnTo>
                <a:lnTo>
                  <a:pt x="1304273" y="1229730"/>
                </a:lnTo>
                <a:lnTo>
                  <a:pt x="1273983" y="1192372"/>
                </a:lnTo>
                <a:lnTo>
                  <a:pt x="1228179" y="1151276"/>
                </a:lnTo>
                <a:lnTo>
                  <a:pt x="1207925" y="1136756"/>
                </a:lnTo>
                <a:lnTo>
                  <a:pt x="1179336" y="1103269"/>
                </a:lnTo>
                <a:lnTo>
                  <a:pt x="1138829" y="1074227"/>
                </a:lnTo>
                <a:lnTo>
                  <a:pt x="1130348" y="1054929"/>
                </a:lnTo>
                <a:lnTo>
                  <a:pt x="1069732" y="1011699"/>
                </a:lnTo>
                <a:lnTo>
                  <a:pt x="1041143" y="978212"/>
                </a:lnTo>
                <a:lnTo>
                  <a:pt x="1020890" y="963691"/>
                </a:lnTo>
                <a:lnTo>
                  <a:pt x="1017269" y="955452"/>
                </a:lnTo>
                <a:lnTo>
                  <a:pt x="998109" y="943420"/>
                </a:lnTo>
                <a:lnTo>
                  <a:pt x="982861" y="940290"/>
                </a:lnTo>
                <a:lnTo>
                  <a:pt x="963421" y="896054"/>
                </a:lnTo>
                <a:lnTo>
                  <a:pt x="1023963" y="939118"/>
                </a:lnTo>
                <a:lnTo>
                  <a:pt x="1095258" y="1006651"/>
                </a:lnTo>
                <a:lnTo>
                  <a:pt x="1143919" y="1054244"/>
                </a:lnTo>
                <a:lnTo>
                  <a:pt x="1180003" y="1073221"/>
                </a:lnTo>
                <a:lnTo>
                  <a:pt x="1228919" y="1121395"/>
                </a:lnTo>
                <a:lnTo>
                  <a:pt x="1235334" y="1135993"/>
                </a:lnTo>
                <a:lnTo>
                  <a:pt x="1253377" y="1145482"/>
                </a:lnTo>
                <a:lnTo>
                  <a:pt x="1259792" y="1160080"/>
                </a:lnTo>
                <a:lnTo>
                  <a:pt x="1277834" y="1169569"/>
                </a:lnTo>
                <a:lnTo>
                  <a:pt x="1424581" y="1314090"/>
                </a:lnTo>
                <a:close/>
              </a:path>
              <a:path w="2636519" h="3412490">
                <a:moveTo>
                  <a:pt x="856635" y="495237"/>
                </a:moveTo>
                <a:lnTo>
                  <a:pt x="894022" y="580310"/>
                </a:lnTo>
                <a:lnTo>
                  <a:pt x="887535" y="597115"/>
                </a:lnTo>
                <a:lnTo>
                  <a:pt x="848471" y="508226"/>
                </a:lnTo>
                <a:lnTo>
                  <a:pt x="856635" y="495237"/>
                </a:lnTo>
                <a:close/>
              </a:path>
              <a:path w="2636519" h="3412490">
                <a:moveTo>
                  <a:pt x="852515" y="454295"/>
                </a:moveTo>
                <a:lnTo>
                  <a:pt x="884653" y="527425"/>
                </a:lnTo>
                <a:lnTo>
                  <a:pt x="884691" y="559076"/>
                </a:lnTo>
                <a:lnTo>
                  <a:pt x="844740" y="468169"/>
                </a:lnTo>
                <a:lnTo>
                  <a:pt x="852515" y="454295"/>
                </a:lnTo>
                <a:close/>
              </a:path>
              <a:path w="2636519" h="3412490">
                <a:moveTo>
                  <a:pt x="846511" y="409068"/>
                </a:moveTo>
                <a:lnTo>
                  <a:pt x="869062" y="460383"/>
                </a:lnTo>
                <a:lnTo>
                  <a:pt x="870655" y="495574"/>
                </a:lnTo>
                <a:lnTo>
                  <a:pt x="840327" y="426564"/>
                </a:lnTo>
                <a:lnTo>
                  <a:pt x="846511" y="409068"/>
                </a:lnTo>
                <a:close/>
              </a:path>
              <a:path w="2636519" h="3412490">
                <a:moveTo>
                  <a:pt x="852619" y="328268"/>
                </a:moveTo>
                <a:lnTo>
                  <a:pt x="869727" y="367197"/>
                </a:lnTo>
                <a:lnTo>
                  <a:pt x="866654" y="391771"/>
                </a:lnTo>
                <a:lnTo>
                  <a:pt x="867469" y="425192"/>
                </a:lnTo>
                <a:lnTo>
                  <a:pt x="867507" y="456844"/>
                </a:lnTo>
                <a:lnTo>
                  <a:pt x="839512" y="393142"/>
                </a:lnTo>
                <a:lnTo>
                  <a:pt x="843363" y="370338"/>
                </a:lnTo>
                <a:lnTo>
                  <a:pt x="841030" y="365030"/>
                </a:lnTo>
                <a:lnTo>
                  <a:pt x="849546" y="352842"/>
                </a:lnTo>
                <a:lnTo>
                  <a:pt x="852619" y="328268"/>
                </a:lnTo>
                <a:close/>
              </a:path>
              <a:path w="2636519" h="3412490">
                <a:moveTo>
                  <a:pt x="906748" y="135779"/>
                </a:moveTo>
                <a:lnTo>
                  <a:pt x="916785" y="158616"/>
                </a:lnTo>
                <a:lnTo>
                  <a:pt x="906920" y="167735"/>
                </a:lnTo>
                <a:lnTo>
                  <a:pt x="910735" y="176417"/>
                </a:lnTo>
                <a:lnTo>
                  <a:pt x="901308" y="186530"/>
                </a:lnTo>
                <a:lnTo>
                  <a:pt x="895124" y="204026"/>
                </a:lnTo>
                <a:lnTo>
                  <a:pt x="891274" y="226831"/>
                </a:lnTo>
                <a:lnTo>
                  <a:pt x="882758" y="239018"/>
                </a:lnTo>
                <a:lnTo>
                  <a:pt x="875797" y="254745"/>
                </a:lnTo>
                <a:lnTo>
                  <a:pt x="872724" y="279319"/>
                </a:lnTo>
                <a:lnTo>
                  <a:pt x="876612" y="288166"/>
                </a:lnTo>
                <a:lnTo>
                  <a:pt x="870429" y="305662"/>
                </a:lnTo>
                <a:lnTo>
                  <a:pt x="867356" y="330237"/>
                </a:lnTo>
                <a:lnTo>
                  <a:pt x="862728" y="351271"/>
                </a:lnTo>
                <a:lnTo>
                  <a:pt x="846398" y="314112"/>
                </a:lnTo>
                <a:lnTo>
                  <a:pt x="852581" y="296616"/>
                </a:lnTo>
                <a:lnTo>
                  <a:pt x="856431" y="273812"/>
                </a:lnTo>
                <a:lnTo>
                  <a:pt x="850988" y="261425"/>
                </a:lnTo>
                <a:lnTo>
                  <a:pt x="857949" y="245699"/>
                </a:lnTo>
                <a:lnTo>
                  <a:pt x="861799" y="222894"/>
                </a:lnTo>
                <a:lnTo>
                  <a:pt x="878832" y="198519"/>
                </a:lnTo>
                <a:lnTo>
                  <a:pt x="876499" y="193211"/>
                </a:lnTo>
                <a:lnTo>
                  <a:pt x="890421" y="161758"/>
                </a:lnTo>
                <a:lnTo>
                  <a:pt x="888088" y="156449"/>
                </a:lnTo>
                <a:lnTo>
                  <a:pt x="898086" y="147635"/>
                </a:lnTo>
                <a:lnTo>
                  <a:pt x="906748" y="135779"/>
                </a:lnTo>
                <a:close/>
              </a:path>
              <a:path w="2636519" h="3412490">
                <a:moveTo>
                  <a:pt x="1476607" y="1369342"/>
                </a:moveTo>
                <a:lnTo>
                  <a:pt x="1506934" y="1438350"/>
                </a:lnTo>
                <a:lnTo>
                  <a:pt x="1481310" y="1411609"/>
                </a:lnTo>
                <a:lnTo>
                  <a:pt x="1460352" y="1395485"/>
                </a:lnTo>
                <a:lnTo>
                  <a:pt x="1434423" y="1336485"/>
                </a:lnTo>
                <a:lnTo>
                  <a:pt x="1449428" y="1339062"/>
                </a:lnTo>
                <a:lnTo>
                  <a:pt x="1476607" y="1369342"/>
                </a:lnTo>
                <a:close/>
              </a:path>
              <a:path w="2636519" h="3412490">
                <a:moveTo>
                  <a:pt x="961661" y="71335"/>
                </a:moveTo>
                <a:lnTo>
                  <a:pt x="971381" y="93454"/>
                </a:lnTo>
                <a:lnTo>
                  <a:pt x="960654" y="100609"/>
                </a:lnTo>
                <a:lnTo>
                  <a:pt x="961699" y="102987"/>
                </a:lnTo>
                <a:lnTo>
                  <a:pt x="950850" y="109866"/>
                </a:lnTo>
                <a:lnTo>
                  <a:pt x="951627" y="111636"/>
                </a:lnTo>
                <a:lnTo>
                  <a:pt x="941556" y="120284"/>
                </a:lnTo>
                <a:lnTo>
                  <a:pt x="922968" y="141120"/>
                </a:lnTo>
                <a:lnTo>
                  <a:pt x="926079" y="148198"/>
                </a:lnTo>
                <a:lnTo>
                  <a:pt x="915229" y="155077"/>
                </a:lnTo>
                <a:lnTo>
                  <a:pt x="905120" y="132074"/>
                </a:lnTo>
                <a:lnTo>
                  <a:pt x="912822" y="118034"/>
                </a:lnTo>
                <a:lnTo>
                  <a:pt x="932516" y="99714"/>
                </a:lnTo>
                <a:lnTo>
                  <a:pt x="941020" y="87499"/>
                </a:lnTo>
                <a:lnTo>
                  <a:pt x="961661" y="71335"/>
                </a:lnTo>
                <a:close/>
              </a:path>
              <a:path w="2636519" h="3412490">
                <a:moveTo>
                  <a:pt x="1505281" y="1403023"/>
                </a:moveTo>
                <a:lnTo>
                  <a:pt x="1533980" y="1468326"/>
                </a:lnTo>
                <a:lnTo>
                  <a:pt x="1517335" y="1462017"/>
                </a:lnTo>
                <a:lnTo>
                  <a:pt x="1490605" y="1401193"/>
                </a:lnTo>
                <a:lnTo>
                  <a:pt x="1505281" y="1403023"/>
                </a:lnTo>
                <a:close/>
              </a:path>
              <a:path w="2636519" h="3412490">
                <a:moveTo>
                  <a:pt x="1562811" y="1470799"/>
                </a:moveTo>
                <a:lnTo>
                  <a:pt x="1596128" y="1546610"/>
                </a:lnTo>
                <a:lnTo>
                  <a:pt x="1574635" y="1529269"/>
                </a:lnTo>
                <a:lnTo>
                  <a:pt x="1561294" y="1498911"/>
                </a:lnTo>
                <a:lnTo>
                  <a:pt x="1538002" y="1477478"/>
                </a:lnTo>
                <a:lnTo>
                  <a:pt x="1515451" y="1426164"/>
                </a:lnTo>
                <a:lnTo>
                  <a:pt x="1537965" y="1445827"/>
                </a:lnTo>
                <a:lnTo>
                  <a:pt x="1562811" y="1470799"/>
                </a:lnTo>
                <a:close/>
              </a:path>
              <a:path w="2636519" h="3412490">
                <a:moveTo>
                  <a:pt x="1594146" y="1510535"/>
                </a:moveTo>
                <a:lnTo>
                  <a:pt x="1632882" y="1598677"/>
                </a:lnTo>
                <a:lnTo>
                  <a:pt x="1607793" y="1573152"/>
                </a:lnTo>
                <a:lnTo>
                  <a:pt x="1579142" y="1507958"/>
                </a:lnTo>
                <a:lnTo>
                  <a:pt x="1594146" y="1510535"/>
                </a:lnTo>
                <a:close/>
              </a:path>
              <a:path w="2636519" h="3412490">
                <a:moveTo>
                  <a:pt x="1636611" y="1575596"/>
                </a:moveTo>
                <a:lnTo>
                  <a:pt x="1666161" y="1642836"/>
                </a:lnTo>
                <a:lnTo>
                  <a:pt x="1650914" y="1639707"/>
                </a:lnTo>
                <a:lnTo>
                  <a:pt x="1610987" y="1548855"/>
                </a:lnTo>
                <a:lnTo>
                  <a:pt x="1636611" y="1575596"/>
                </a:lnTo>
                <a:close/>
              </a:path>
              <a:path w="2636519" h="3412490">
                <a:moveTo>
                  <a:pt x="1004280" y="42049"/>
                </a:moveTo>
                <a:lnTo>
                  <a:pt x="1013612" y="63283"/>
                </a:lnTo>
                <a:lnTo>
                  <a:pt x="1001985" y="68393"/>
                </a:lnTo>
                <a:lnTo>
                  <a:pt x="991913" y="77041"/>
                </a:lnTo>
                <a:lnTo>
                  <a:pt x="980287" y="82151"/>
                </a:lnTo>
                <a:lnTo>
                  <a:pt x="981064" y="83920"/>
                </a:lnTo>
                <a:lnTo>
                  <a:pt x="970482" y="91408"/>
                </a:lnTo>
                <a:lnTo>
                  <a:pt x="961078" y="70008"/>
                </a:lnTo>
                <a:lnTo>
                  <a:pt x="971538" y="62244"/>
                </a:lnTo>
                <a:lnTo>
                  <a:pt x="982582" y="55807"/>
                </a:lnTo>
                <a:lnTo>
                  <a:pt x="981026" y="52268"/>
                </a:lnTo>
                <a:lnTo>
                  <a:pt x="1004280" y="42049"/>
                </a:lnTo>
                <a:close/>
              </a:path>
              <a:path w="2636519" h="3412490">
                <a:moveTo>
                  <a:pt x="1664751" y="1608061"/>
                </a:moveTo>
                <a:lnTo>
                  <a:pt x="1721336" y="1736818"/>
                </a:lnTo>
                <a:lnTo>
                  <a:pt x="1681714" y="1678226"/>
                </a:lnTo>
                <a:lnTo>
                  <a:pt x="1650123" y="1606341"/>
                </a:lnTo>
                <a:lnTo>
                  <a:pt x="1664751" y="1608061"/>
                </a:lnTo>
                <a:close/>
              </a:path>
              <a:path w="2636519" h="3412490">
                <a:moveTo>
                  <a:pt x="1713400" y="1687195"/>
                </a:moveTo>
                <a:lnTo>
                  <a:pt x="1751115" y="1773015"/>
                </a:lnTo>
                <a:lnTo>
                  <a:pt x="1727289" y="1750365"/>
                </a:lnTo>
                <a:lnTo>
                  <a:pt x="1687242" y="1659238"/>
                </a:lnTo>
                <a:lnTo>
                  <a:pt x="1713400" y="1687195"/>
                </a:lnTo>
                <a:close/>
              </a:path>
              <a:path w="2636519" h="3412490">
                <a:moveTo>
                  <a:pt x="1787054" y="1791661"/>
                </a:moveTo>
                <a:lnTo>
                  <a:pt x="1839423" y="1910824"/>
                </a:lnTo>
                <a:lnTo>
                  <a:pt x="1757069" y="1786562"/>
                </a:lnTo>
                <a:lnTo>
                  <a:pt x="1720521" y="1703397"/>
                </a:lnTo>
                <a:lnTo>
                  <a:pt x="1787054" y="1791661"/>
                </a:lnTo>
                <a:close/>
              </a:path>
              <a:path w="2636519" h="3412490">
                <a:moveTo>
                  <a:pt x="1048454" y="16302"/>
                </a:moveTo>
                <a:lnTo>
                  <a:pt x="1057008" y="35766"/>
                </a:lnTo>
                <a:lnTo>
                  <a:pt x="1033754" y="45986"/>
                </a:lnTo>
                <a:lnTo>
                  <a:pt x="1035310" y="49525"/>
                </a:lnTo>
                <a:lnTo>
                  <a:pt x="1023683" y="54634"/>
                </a:lnTo>
                <a:lnTo>
                  <a:pt x="1012834" y="61514"/>
                </a:lnTo>
                <a:lnTo>
                  <a:pt x="1003502" y="40279"/>
                </a:lnTo>
                <a:lnTo>
                  <a:pt x="1015129" y="35170"/>
                </a:lnTo>
                <a:lnTo>
                  <a:pt x="1013574" y="31631"/>
                </a:lnTo>
                <a:lnTo>
                  <a:pt x="1048454" y="16302"/>
                </a:lnTo>
                <a:close/>
              </a:path>
              <a:path w="2636519" h="3412490">
                <a:moveTo>
                  <a:pt x="1824878" y="1846161"/>
                </a:moveTo>
                <a:lnTo>
                  <a:pt x="1905484" y="2029578"/>
                </a:lnTo>
                <a:lnTo>
                  <a:pt x="1868196" y="1976295"/>
                </a:lnTo>
                <a:lnTo>
                  <a:pt x="1800153" y="1821465"/>
                </a:lnTo>
                <a:lnTo>
                  <a:pt x="1824878" y="1846161"/>
                </a:lnTo>
                <a:close/>
              </a:path>
              <a:path w="2636519" h="3412490">
                <a:moveTo>
                  <a:pt x="1920184" y="1999895"/>
                </a:moveTo>
                <a:lnTo>
                  <a:pt x="2004169" y="2190999"/>
                </a:lnTo>
                <a:lnTo>
                  <a:pt x="1966102" y="2135946"/>
                </a:lnTo>
                <a:lnTo>
                  <a:pt x="1955215" y="2111173"/>
                </a:lnTo>
                <a:lnTo>
                  <a:pt x="1929591" y="2084432"/>
                </a:lnTo>
                <a:lnTo>
                  <a:pt x="1837830" y="1875633"/>
                </a:lnTo>
                <a:lnTo>
                  <a:pt x="1920184" y="1999895"/>
                </a:lnTo>
                <a:close/>
              </a:path>
              <a:path w="2636519" h="3412490">
                <a:moveTo>
                  <a:pt x="2474795" y="3230327"/>
                </a:moveTo>
                <a:lnTo>
                  <a:pt x="2546921" y="3394447"/>
                </a:lnTo>
                <a:lnTo>
                  <a:pt x="2542110" y="3407986"/>
                </a:lnTo>
                <a:lnTo>
                  <a:pt x="2525141" y="3408020"/>
                </a:lnTo>
                <a:lnTo>
                  <a:pt x="2519973" y="3396261"/>
                </a:lnTo>
                <a:lnTo>
                  <a:pt x="2517214" y="3358416"/>
                </a:lnTo>
                <a:lnTo>
                  <a:pt x="2476777" y="3266403"/>
                </a:lnTo>
                <a:lnTo>
                  <a:pt x="2474795" y="3230327"/>
                </a:lnTo>
                <a:close/>
              </a:path>
              <a:path w="2636519" h="3412490">
                <a:moveTo>
                  <a:pt x="2636021" y="3407798"/>
                </a:moveTo>
                <a:lnTo>
                  <a:pt x="2540719" y="3411901"/>
                </a:lnTo>
                <a:lnTo>
                  <a:pt x="2542110" y="3407986"/>
                </a:lnTo>
                <a:lnTo>
                  <a:pt x="2636021" y="3407798"/>
                </a:lnTo>
                <a:close/>
              </a:path>
              <a:path w="2636519" h="3412490">
                <a:moveTo>
                  <a:pt x="1990911" y="2129266"/>
                </a:moveTo>
                <a:lnTo>
                  <a:pt x="2060121" y="2286750"/>
                </a:lnTo>
                <a:lnTo>
                  <a:pt x="2033719" y="2258239"/>
                </a:lnTo>
                <a:lnTo>
                  <a:pt x="1954400" y="2077752"/>
                </a:lnTo>
                <a:lnTo>
                  <a:pt x="1990911" y="2129266"/>
                </a:lnTo>
                <a:close/>
              </a:path>
              <a:path w="2636519" h="3412490">
                <a:moveTo>
                  <a:pt x="1237669" y="4930"/>
                </a:moveTo>
                <a:lnTo>
                  <a:pt x="1244667" y="20855"/>
                </a:lnTo>
                <a:lnTo>
                  <a:pt x="1217525" y="22227"/>
                </a:lnTo>
                <a:lnTo>
                  <a:pt x="1215970" y="18688"/>
                </a:lnTo>
                <a:lnTo>
                  <a:pt x="1203566" y="22028"/>
                </a:lnTo>
                <a:lnTo>
                  <a:pt x="1202010" y="18489"/>
                </a:lnTo>
                <a:lnTo>
                  <a:pt x="1188756" y="19894"/>
                </a:lnTo>
                <a:lnTo>
                  <a:pt x="1187273" y="16521"/>
                </a:lnTo>
                <a:lnTo>
                  <a:pt x="1174164" y="18258"/>
                </a:lnTo>
                <a:lnTo>
                  <a:pt x="1160909" y="19662"/>
                </a:lnTo>
                <a:lnTo>
                  <a:pt x="1147727" y="21233"/>
                </a:lnTo>
                <a:lnTo>
                  <a:pt x="1146949" y="19463"/>
                </a:lnTo>
                <a:lnTo>
                  <a:pt x="1133767" y="21034"/>
                </a:lnTo>
                <a:lnTo>
                  <a:pt x="1132990" y="19265"/>
                </a:lnTo>
                <a:lnTo>
                  <a:pt x="1121363" y="24374"/>
                </a:lnTo>
                <a:lnTo>
                  <a:pt x="1108181" y="25945"/>
                </a:lnTo>
                <a:lnTo>
                  <a:pt x="1107598" y="24618"/>
                </a:lnTo>
                <a:lnTo>
                  <a:pt x="1094805" y="27073"/>
                </a:lnTo>
                <a:lnTo>
                  <a:pt x="1082595" y="30856"/>
                </a:lnTo>
                <a:lnTo>
                  <a:pt x="1081817" y="29086"/>
                </a:lnTo>
                <a:lnTo>
                  <a:pt x="1057786" y="37536"/>
                </a:lnTo>
                <a:lnTo>
                  <a:pt x="1049232" y="18072"/>
                </a:lnTo>
                <a:lnTo>
                  <a:pt x="1060859" y="12962"/>
                </a:lnTo>
                <a:lnTo>
                  <a:pt x="1061891" y="15312"/>
                </a:lnTo>
                <a:lnTo>
                  <a:pt x="1074332" y="12055"/>
                </a:lnTo>
                <a:lnTo>
                  <a:pt x="1086627" y="8466"/>
                </a:lnTo>
                <a:lnTo>
                  <a:pt x="1087223" y="9821"/>
                </a:lnTo>
                <a:lnTo>
                  <a:pt x="1098849" y="4711"/>
                </a:lnTo>
                <a:lnTo>
                  <a:pt x="1112809" y="4910"/>
                </a:lnTo>
                <a:lnTo>
                  <a:pt x="1125213" y="1570"/>
                </a:lnTo>
                <a:lnTo>
                  <a:pt x="1138396" y="0"/>
                </a:lnTo>
                <a:lnTo>
                  <a:pt x="1153133" y="1968"/>
                </a:lnTo>
                <a:lnTo>
                  <a:pt x="1166315" y="397"/>
                </a:lnTo>
                <a:lnTo>
                  <a:pt x="1208194" y="993"/>
                </a:lnTo>
                <a:lnTo>
                  <a:pt x="1223709" y="4731"/>
                </a:lnTo>
                <a:lnTo>
                  <a:pt x="1225264" y="8270"/>
                </a:lnTo>
                <a:lnTo>
                  <a:pt x="1237669" y="4930"/>
                </a:lnTo>
                <a:close/>
              </a:path>
              <a:path w="2636519" h="3412490">
                <a:moveTo>
                  <a:pt x="2415462" y="3063752"/>
                </a:moveTo>
                <a:lnTo>
                  <a:pt x="2480162" y="3210974"/>
                </a:lnTo>
                <a:lnTo>
                  <a:pt x="2490931" y="3267044"/>
                </a:lnTo>
                <a:lnTo>
                  <a:pt x="2417845" y="3100740"/>
                </a:lnTo>
                <a:lnTo>
                  <a:pt x="2415462" y="3063752"/>
                </a:lnTo>
                <a:close/>
              </a:path>
              <a:path w="2636519" h="3412490">
                <a:moveTo>
                  <a:pt x="2042586" y="2215285"/>
                </a:moveTo>
                <a:lnTo>
                  <a:pt x="2118405" y="2387809"/>
                </a:lnTo>
                <a:lnTo>
                  <a:pt x="2099658" y="2376717"/>
                </a:lnTo>
                <a:lnTo>
                  <a:pt x="2023693" y="2203861"/>
                </a:lnTo>
                <a:lnTo>
                  <a:pt x="2042586" y="2215285"/>
                </a:lnTo>
                <a:close/>
              </a:path>
              <a:path w="2636519" h="3412490">
                <a:moveTo>
                  <a:pt x="2119203" y="2358058"/>
                </a:moveTo>
                <a:lnTo>
                  <a:pt x="2424601" y="3052981"/>
                </a:lnTo>
                <a:lnTo>
                  <a:pt x="2435370" y="3109051"/>
                </a:lnTo>
                <a:lnTo>
                  <a:pt x="2088855" y="2320569"/>
                </a:lnTo>
                <a:lnTo>
                  <a:pt x="2119203" y="2358058"/>
                </a:lnTo>
                <a:close/>
              </a:path>
              <a:path w="2636519" h="3412490">
                <a:moveTo>
                  <a:pt x="2224866" y="2566925"/>
                </a:moveTo>
                <a:lnTo>
                  <a:pt x="2328292" y="2802266"/>
                </a:lnTo>
                <a:lnTo>
                  <a:pt x="2347770" y="2878155"/>
                </a:lnTo>
                <a:lnTo>
                  <a:pt x="2194518" y="2529436"/>
                </a:lnTo>
                <a:lnTo>
                  <a:pt x="2224866" y="2566925"/>
                </a:lnTo>
                <a:close/>
              </a:path>
              <a:path w="2636519" h="3412490">
                <a:moveTo>
                  <a:pt x="2628224" y="1338269"/>
                </a:moveTo>
                <a:lnTo>
                  <a:pt x="2632467" y="1347923"/>
                </a:lnTo>
                <a:lnTo>
                  <a:pt x="2636021" y="3407798"/>
                </a:lnTo>
                <a:lnTo>
                  <a:pt x="2626981" y="1336325"/>
                </a:lnTo>
                <a:lnTo>
                  <a:pt x="2628224" y="1338269"/>
                </a:lnTo>
                <a:close/>
              </a:path>
              <a:path w="2636519" h="3412490">
                <a:moveTo>
                  <a:pt x="1283752" y="15093"/>
                </a:moveTo>
                <a:lnTo>
                  <a:pt x="1291212" y="32069"/>
                </a:lnTo>
                <a:lnTo>
                  <a:pt x="1233040" y="25965"/>
                </a:lnTo>
                <a:lnTo>
                  <a:pt x="1244667" y="20855"/>
                </a:lnTo>
                <a:lnTo>
                  <a:pt x="1239224" y="8469"/>
                </a:lnTo>
                <a:lnTo>
                  <a:pt x="1252722" y="7617"/>
                </a:lnTo>
                <a:lnTo>
                  <a:pt x="1254739" y="12207"/>
                </a:lnTo>
                <a:lnTo>
                  <a:pt x="1268382" y="11687"/>
                </a:lnTo>
                <a:lnTo>
                  <a:pt x="1270254" y="15945"/>
                </a:lnTo>
                <a:lnTo>
                  <a:pt x="1283752" y="15093"/>
                </a:lnTo>
                <a:close/>
              </a:path>
              <a:path w="2636519" h="3412490">
                <a:moveTo>
                  <a:pt x="1312910" y="18311"/>
                </a:moveTo>
                <a:lnTo>
                  <a:pt x="1320687" y="36005"/>
                </a:lnTo>
                <a:lnTo>
                  <a:pt x="1307760" y="38157"/>
                </a:lnTo>
                <a:lnTo>
                  <a:pt x="1306241" y="34701"/>
                </a:lnTo>
                <a:lnTo>
                  <a:pt x="1292950" y="36022"/>
                </a:lnTo>
                <a:lnTo>
                  <a:pt x="1285769" y="19682"/>
                </a:lnTo>
                <a:lnTo>
                  <a:pt x="1299412" y="19162"/>
                </a:lnTo>
                <a:lnTo>
                  <a:pt x="1312910" y="18311"/>
                </a:lnTo>
                <a:close/>
              </a:path>
              <a:path w="2636519" h="3412490">
                <a:moveTo>
                  <a:pt x="1441696" y="58830"/>
                </a:moveTo>
                <a:lnTo>
                  <a:pt x="1451028" y="80064"/>
                </a:lnTo>
                <a:lnTo>
                  <a:pt x="1436290" y="78096"/>
                </a:lnTo>
                <a:lnTo>
                  <a:pt x="1385857" y="58035"/>
                </a:lnTo>
                <a:lnTo>
                  <a:pt x="1384302" y="54496"/>
                </a:lnTo>
                <a:lnTo>
                  <a:pt x="1368009" y="48988"/>
                </a:lnTo>
                <a:lnTo>
                  <a:pt x="1354827" y="50559"/>
                </a:lnTo>
                <a:lnTo>
                  <a:pt x="1351717" y="43481"/>
                </a:lnTo>
                <a:lnTo>
                  <a:pt x="1338535" y="45052"/>
                </a:lnTo>
                <a:lnTo>
                  <a:pt x="1322242" y="39544"/>
                </a:lnTo>
                <a:lnTo>
                  <a:pt x="1315243" y="23619"/>
                </a:lnTo>
                <a:lnTo>
                  <a:pt x="1344718" y="27556"/>
                </a:lnTo>
                <a:lnTo>
                  <a:pt x="1361010" y="33063"/>
                </a:lnTo>
                <a:lnTo>
                  <a:pt x="1390485" y="37000"/>
                </a:lnTo>
                <a:lnTo>
                  <a:pt x="1410666" y="51355"/>
                </a:lnTo>
                <a:lnTo>
                  <a:pt x="1428514" y="60401"/>
                </a:lnTo>
                <a:lnTo>
                  <a:pt x="1441696" y="58830"/>
                </a:lnTo>
                <a:close/>
              </a:path>
              <a:path w="2636519" h="3412490">
                <a:moveTo>
                  <a:pt x="1477392" y="76923"/>
                </a:moveTo>
                <a:lnTo>
                  <a:pt x="1489834" y="105235"/>
                </a:lnTo>
                <a:lnTo>
                  <a:pt x="1470431" y="92650"/>
                </a:lnTo>
                <a:lnTo>
                  <a:pt x="1455693" y="90681"/>
                </a:lnTo>
                <a:lnTo>
                  <a:pt x="1444029" y="64139"/>
                </a:lnTo>
                <a:lnTo>
                  <a:pt x="1458766" y="66107"/>
                </a:lnTo>
                <a:lnTo>
                  <a:pt x="1460321" y="69646"/>
                </a:lnTo>
                <a:lnTo>
                  <a:pt x="1477392" y="76923"/>
                </a:lnTo>
                <a:close/>
              </a:path>
              <a:path w="2636519" h="3412490">
                <a:moveTo>
                  <a:pt x="1498350" y="93047"/>
                </a:moveTo>
                <a:lnTo>
                  <a:pt x="1506126" y="110742"/>
                </a:lnTo>
                <a:lnTo>
                  <a:pt x="1492167" y="110543"/>
                </a:lnTo>
                <a:lnTo>
                  <a:pt x="1479725" y="82231"/>
                </a:lnTo>
                <a:lnTo>
                  <a:pt x="1498350" y="93047"/>
                </a:lnTo>
                <a:close/>
              </a:path>
              <a:path w="2636519" h="3412490">
                <a:moveTo>
                  <a:pt x="1516198" y="102093"/>
                </a:moveTo>
                <a:lnTo>
                  <a:pt x="1524752" y="121558"/>
                </a:lnTo>
                <a:lnTo>
                  <a:pt x="1512348" y="124898"/>
                </a:lnTo>
                <a:lnTo>
                  <a:pt x="1501461" y="100125"/>
                </a:lnTo>
                <a:lnTo>
                  <a:pt x="1516198" y="102093"/>
                </a:lnTo>
                <a:close/>
              </a:path>
              <a:path w="2636519" h="3412490">
                <a:moveTo>
                  <a:pt x="1593033" y="150665"/>
                </a:moveTo>
                <a:lnTo>
                  <a:pt x="1610141" y="189594"/>
                </a:lnTo>
                <a:lnTo>
                  <a:pt x="1595015" y="186741"/>
                </a:lnTo>
                <a:lnTo>
                  <a:pt x="1586072" y="166392"/>
                </a:lnTo>
                <a:lnTo>
                  <a:pt x="1572112" y="166193"/>
                </a:lnTo>
                <a:lnTo>
                  <a:pt x="1551154" y="150068"/>
                </a:lnTo>
                <a:lnTo>
                  <a:pt x="1544933" y="135913"/>
                </a:lnTo>
                <a:lnTo>
                  <a:pt x="1530973" y="135714"/>
                </a:lnTo>
                <a:lnTo>
                  <a:pt x="1518531" y="107402"/>
                </a:lnTo>
                <a:lnTo>
                  <a:pt x="1531713" y="105831"/>
                </a:lnTo>
                <a:lnTo>
                  <a:pt x="1551894" y="120186"/>
                </a:lnTo>
                <a:lnTo>
                  <a:pt x="1557337" y="132572"/>
                </a:lnTo>
                <a:lnTo>
                  <a:pt x="1573630" y="138080"/>
                </a:lnTo>
                <a:lnTo>
                  <a:pt x="1593033" y="150665"/>
                </a:lnTo>
                <a:close/>
              </a:path>
              <a:path w="2636519" h="3412490">
                <a:moveTo>
                  <a:pt x="2129473" y="613733"/>
                </a:moveTo>
                <a:lnTo>
                  <a:pt x="2156690" y="675666"/>
                </a:lnTo>
                <a:lnTo>
                  <a:pt x="2141953" y="673697"/>
                </a:lnTo>
                <a:lnTo>
                  <a:pt x="2138842" y="666620"/>
                </a:lnTo>
                <a:lnTo>
                  <a:pt x="2114773" y="643417"/>
                </a:lnTo>
                <a:lnTo>
                  <a:pt x="2106122" y="623732"/>
                </a:lnTo>
                <a:lnTo>
                  <a:pt x="2089915" y="618418"/>
                </a:lnTo>
                <a:lnTo>
                  <a:pt x="2085261" y="607829"/>
                </a:lnTo>
                <a:lnTo>
                  <a:pt x="2067194" y="598285"/>
                </a:lnTo>
                <a:lnTo>
                  <a:pt x="2060609" y="583299"/>
                </a:lnTo>
                <a:lnTo>
                  <a:pt x="2042105" y="572760"/>
                </a:lnTo>
                <a:lnTo>
                  <a:pt x="2034790" y="556116"/>
                </a:lnTo>
                <a:lnTo>
                  <a:pt x="1996470" y="532051"/>
                </a:lnTo>
                <a:lnTo>
                  <a:pt x="1989119" y="515324"/>
                </a:lnTo>
                <a:lnTo>
                  <a:pt x="1970360" y="504204"/>
                </a:lnTo>
                <a:lnTo>
                  <a:pt x="1919889" y="452492"/>
                </a:lnTo>
                <a:lnTo>
                  <a:pt x="1883416" y="432630"/>
                </a:lnTo>
                <a:lnTo>
                  <a:pt x="1876733" y="417423"/>
                </a:lnTo>
                <a:lnTo>
                  <a:pt x="1858569" y="407658"/>
                </a:lnTo>
                <a:lnTo>
                  <a:pt x="1832362" y="379590"/>
                </a:lnTo>
                <a:lnTo>
                  <a:pt x="1768320" y="328563"/>
                </a:lnTo>
                <a:lnTo>
                  <a:pt x="1730486" y="305605"/>
                </a:lnTo>
                <a:lnTo>
                  <a:pt x="1654269" y="226874"/>
                </a:lnTo>
                <a:lnTo>
                  <a:pt x="1617140" y="205519"/>
                </a:lnTo>
                <a:lnTo>
                  <a:pt x="1600032" y="166590"/>
                </a:lnTo>
                <a:lnTo>
                  <a:pt x="1618195" y="176355"/>
                </a:lnTo>
                <a:lnTo>
                  <a:pt x="1636505" y="186452"/>
                </a:lnTo>
                <a:lnTo>
                  <a:pt x="1643188" y="201659"/>
                </a:lnTo>
                <a:lnTo>
                  <a:pt x="1661351" y="211424"/>
                </a:lnTo>
                <a:lnTo>
                  <a:pt x="1711822" y="263137"/>
                </a:lnTo>
                <a:lnTo>
                  <a:pt x="1749851" y="286537"/>
                </a:lnTo>
                <a:lnTo>
                  <a:pt x="1776253" y="315048"/>
                </a:lnTo>
                <a:lnTo>
                  <a:pt x="1836795" y="358112"/>
                </a:lnTo>
                <a:lnTo>
                  <a:pt x="1855542" y="369204"/>
                </a:lnTo>
                <a:lnTo>
                  <a:pt x="1881701" y="397162"/>
                </a:lnTo>
                <a:lnTo>
                  <a:pt x="1900448" y="408254"/>
                </a:lnTo>
                <a:lnTo>
                  <a:pt x="1951696" y="461736"/>
                </a:lnTo>
                <a:lnTo>
                  <a:pt x="1988619" y="482621"/>
                </a:lnTo>
                <a:lnTo>
                  <a:pt x="2065820" y="563591"/>
                </a:lnTo>
                <a:lnTo>
                  <a:pt x="2084567" y="574683"/>
                </a:lnTo>
                <a:lnTo>
                  <a:pt x="2110726" y="602641"/>
                </a:lnTo>
                <a:lnTo>
                  <a:pt x="2129473" y="613733"/>
                </a:lnTo>
                <a:close/>
              </a:path>
              <a:path w="2636519" h="3412490">
                <a:moveTo>
                  <a:pt x="2180721" y="667215"/>
                </a:moveTo>
                <a:lnTo>
                  <a:pt x="2212021" y="738438"/>
                </a:lnTo>
                <a:lnTo>
                  <a:pt x="2168938" y="703535"/>
                </a:lnTo>
                <a:lnTo>
                  <a:pt x="2136471" y="629659"/>
                </a:lnTo>
                <a:lnTo>
                  <a:pt x="2155097" y="640474"/>
                </a:lnTo>
                <a:lnTo>
                  <a:pt x="2162096" y="656400"/>
                </a:lnTo>
                <a:lnTo>
                  <a:pt x="2180721" y="667215"/>
                </a:lnTo>
                <a:close/>
              </a:path>
              <a:path w="2636519" h="3412490">
                <a:moveTo>
                  <a:pt x="2235080" y="727775"/>
                </a:moveTo>
                <a:lnTo>
                  <a:pt x="2267741" y="802095"/>
                </a:lnTo>
                <a:lnTo>
                  <a:pt x="2244450" y="780662"/>
                </a:lnTo>
                <a:lnTo>
                  <a:pt x="2221936" y="760999"/>
                </a:lnTo>
                <a:lnTo>
                  <a:pt x="2187720" y="683141"/>
                </a:lnTo>
                <a:lnTo>
                  <a:pt x="2207123" y="695726"/>
                </a:lnTo>
                <a:lnTo>
                  <a:pt x="2235080" y="727775"/>
                </a:lnTo>
                <a:close/>
              </a:path>
              <a:path w="2636519" h="3412490">
                <a:moveTo>
                  <a:pt x="2262551" y="758719"/>
                </a:moveTo>
                <a:lnTo>
                  <a:pt x="2311251" y="869534"/>
                </a:lnTo>
                <a:lnTo>
                  <a:pt x="2284849" y="841023"/>
                </a:lnTo>
                <a:lnTo>
                  <a:pt x="2243112" y="746051"/>
                </a:lnTo>
                <a:lnTo>
                  <a:pt x="2262551" y="758719"/>
                </a:lnTo>
                <a:close/>
              </a:path>
              <a:path w="2636519" h="3412490">
                <a:moveTo>
                  <a:pt x="2291772" y="793644"/>
                </a:moveTo>
                <a:lnTo>
                  <a:pt x="2343218" y="910707"/>
                </a:lnTo>
                <a:lnTo>
                  <a:pt x="2318128" y="885183"/>
                </a:lnTo>
                <a:lnTo>
                  <a:pt x="2277812" y="793445"/>
                </a:lnTo>
                <a:lnTo>
                  <a:pt x="2291772" y="793644"/>
                </a:lnTo>
                <a:close/>
              </a:path>
              <a:path w="2636519" h="3412490">
                <a:moveTo>
                  <a:pt x="2359861" y="885447"/>
                </a:moveTo>
                <a:lnTo>
                  <a:pt x="2406593" y="991783"/>
                </a:lnTo>
                <a:lnTo>
                  <a:pt x="2387384" y="979640"/>
                </a:lnTo>
                <a:lnTo>
                  <a:pt x="2368465" y="936591"/>
                </a:lnTo>
                <a:lnTo>
                  <a:pt x="2350095" y="926356"/>
                </a:lnTo>
                <a:lnTo>
                  <a:pt x="2306814" y="827872"/>
                </a:lnTo>
                <a:lnTo>
                  <a:pt x="2359861" y="885447"/>
                </a:lnTo>
                <a:close/>
              </a:path>
              <a:path w="2636519" h="3412490">
                <a:moveTo>
                  <a:pt x="2434062" y="991156"/>
                </a:moveTo>
                <a:lnTo>
                  <a:pt x="2480198" y="1096137"/>
                </a:lnTo>
                <a:lnTo>
                  <a:pt x="2454841" y="1070004"/>
                </a:lnTo>
                <a:lnTo>
                  <a:pt x="2440965" y="1038430"/>
                </a:lnTo>
                <a:lnTo>
                  <a:pt x="2421756" y="1026287"/>
                </a:lnTo>
                <a:lnTo>
                  <a:pt x="2374903" y="919675"/>
                </a:lnTo>
                <a:lnTo>
                  <a:pt x="2415303" y="980036"/>
                </a:lnTo>
                <a:lnTo>
                  <a:pt x="2434062" y="991156"/>
                </a:lnTo>
                <a:close/>
              </a:path>
              <a:path w="2636519" h="3412490">
                <a:moveTo>
                  <a:pt x="2468106" y="1037058"/>
                </a:moveTo>
                <a:lnTo>
                  <a:pt x="2519431" y="1153844"/>
                </a:lnTo>
                <a:lnTo>
                  <a:pt x="2493928" y="1127380"/>
                </a:lnTo>
                <a:lnTo>
                  <a:pt x="2448910" y="1024942"/>
                </a:lnTo>
                <a:lnTo>
                  <a:pt x="2468106" y="1037058"/>
                </a:lnTo>
                <a:close/>
              </a:path>
              <a:path w="2636519" h="3412490">
                <a:moveTo>
                  <a:pt x="2595525" y="1232297"/>
                </a:moveTo>
                <a:lnTo>
                  <a:pt x="2626837" y="1303547"/>
                </a:lnTo>
                <a:lnTo>
                  <a:pt x="2626981" y="1336325"/>
                </a:lnTo>
                <a:lnTo>
                  <a:pt x="2583937" y="1269060"/>
                </a:lnTo>
                <a:lnTo>
                  <a:pt x="2570753" y="1239062"/>
                </a:lnTo>
                <a:lnTo>
                  <a:pt x="2546162" y="1214671"/>
                </a:lnTo>
                <a:lnTo>
                  <a:pt x="2485214" y="1075986"/>
                </a:lnTo>
                <a:lnTo>
                  <a:pt x="2513172" y="1108036"/>
                </a:lnTo>
                <a:lnTo>
                  <a:pt x="2555126" y="1171936"/>
                </a:lnTo>
                <a:lnTo>
                  <a:pt x="2576560" y="1220707"/>
                </a:lnTo>
                <a:lnTo>
                  <a:pt x="2595525" y="1232297"/>
                </a:lnTo>
                <a:close/>
              </a:path>
            </a:pathLst>
          </a:custGeom>
          <a:solidFill>
            <a:srgbClr val="EFE6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6079087" y="5587329"/>
            <a:ext cx="283210" cy="293370"/>
          </a:xfrm>
          <a:custGeom>
            <a:avLst/>
            <a:gdLst/>
            <a:ahLst/>
            <a:cxnLst/>
            <a:rect l="l" t="t" r="r" b="b"/>
            <a:pathLst>
              <a:path w="283209" h="293370">
                <a:moveTo>
                  <a:pt x="135552" y="293257"/>
                </a:moveTo>
                <a:lnTo>
                  <a:pt x="97870" y="285891"/>
                </a:lnTo>
                <a:lnTo>
                  <a:pt x="59399" y="261620"/>
                </a:lnTo>
                <a:lnTo>
                  <a:pt x="21631" y="216178"/>
                </a:lnTo>
                <a:lnTo>
                  <a:pt x="3681" y="176474"/>
                </a:lnTo>
                <a:lnTo>
                  <a:pt x="0" y="138443"/>
                </a:lnTo>
                <a:lnTo>
                  <a:pt x="8303" y="103060"/>
                </a:lnTo>
                <a:lnTo>
                  <a:pt x="51740" y="44139"/>
                </a:lnTo>
                <a:lnTo>
                  <a:pt x="115737" y="7514"/>
                </a:lnTo>
                <a:lnTo>
                  <a:pt x="149742" y="0"/>
                </a:lnTo>
                <a:lnTo>
                  <a:pt x="182041" y="985"/>
                </a:lnTo>
                <a:lnTo>
                  <a:pt x="241464" y="33123"/>
                </a:lnTo>
                <a:lnTo>
                  <a:pt x="267207" y="63838"/>
                </a:lnTo>
                <a:lnTo>
                  <a:pt x="282195" y="114606"/>
                </a:lnTo>
                <a:lnTo>
                  <a:pt x="282984" y="162841"/>
                </a:lnTo>
                <a:lnTo>
                  <a:pt x="271226" y="205368"/>
                </a:lnTo>
                <a:lnTo>
                  <a:pt x="248573" y="239011"/>
                </a:lnTo>
                <a:lnTo>
                  <a:pt x="202587" y="274343"/>
                </a:lnTo>
                <a:lnTo>
                  <a:pt x="135552" y="293257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37053" y="4769209"/>
            <a:ext cx="141438" cy="14952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6429808" y="0"/>
            <a:ext cx="1853564" cy="1796414"/>
          </a:xfrm>
          <a:custGeom>
            <a:avLst/>
            <a:gdLst/>
            <a:ahLst/>
            <a:cxnLst/>
            <a:rect l="l" t="t" r="r" b="b"/>
            <a:pathLst>
              <a:path w="1853565" h="1796414">
                <a:moveTo>
                  <a:pt x="184379" y="547061"/>
                </a:moveTo>
                <a:lnTo>
                  <a:pt x="166297" y="566097"/>
                </a:lnTo>
                <a:lnTo>
                  <a:pt x="159125" y="555207"/>
                </a:lnTo>
                <a:lnTo>
                  <a:pt x="152501" y="543740"/>
                </a:lnTo>
                <a:lnTo>
                  <a:pt x="155752" y="540317"/>
                </a:lnTo>
                <a:lnTo>
                  <a:pt x="150343" y="527571"/>
                </a:lnTo>
                <a:lnTo>
                  <a:pt x="145299" y="514442"/>
                </a:lnTo>
                <a:lnTo>
                  <a:pt x="140437" y="501120"/>
                </a:lnTo>
                <a:lnTo>
                  <a:pt x="131413" y="473740"/>
                </a:lnTo>
                <a:lnTo>
                  <a:pt x="132507" y="454148"/>
                </a:lnTo>
                <a:lnTo>
                  <a:pt x="124759" y="425425"/>
                </a:lnTo>
                <a:lnTo>
                  <a:pt x="116828" y="396894"/>
                </a:lnTo>
                <a:lnTo>
                  <a:pt x="113759" y="381685"/>
                </a:lnTo>
                <a:lnTo>
                  <a:pt x="108351" y="350498"/>
                </a:lnTo>
                <a:lnTo>
                  <a:pt x="102213" y="320079"/>
                </a:lnTo>
                <a:lnTo>
                  <a:pt x="87597" y="280146"/>
                </a:lnTo>
                <a:lnTo>
                  <a:pt x="84528" y="264937"/>
                </a:lnTo>
                <a:lnTo>
                  <a:pt x="77449" y="235510"/>
                </a:lnTo>
                <a:lnTo>
                  <a:pt x="69822" y="206659"/>
                </a:lnTo>
                <a:lnTo>
                  <a:pt x="44449" y="141170"/>
                </a:lnTo>
                <a:lnTo>
                  <a:pt x="25153" y="87723"/>
                </a:lnTo>
                <a:lnTo>
                  <a:pt x="6040" y="34084"/>
                </a:lnTo>
                <a:lnTo>
                  <a:pt x="0" y="3562"/>
                </a:lnTo>
                <a:lnTo>
                  <a:pt x="20901" y="0"/>
                </a:lnTo>
                <a:lnTo>
                  <a:pt x="77907" y="161267"/>
                </a:lnTo>
                <a:lnTo>
                  <a:pt x="87266" y="188295"/>
                </a:lnTo>
                <a:lnTo>
                  <a:pt x="105255" y="243118"/>
                </a:lnTo>
                <a:lnTo>
                  <a:pt x="114614" y="270145"/>
                </a:lnTo>
                <a:lnTo>
                  <a:pt x="114431" y="288778"/>
                </a:lnTo>
                <a:lnTo>
                  <a:pt x="122544" y="317117"/>
                </a:lnTo>
                <a:lnTo>
                  <a:pt x="130293" y="345840"/>
                </a:lnTo>
                <a:lnTo>
                  <a:pt x="138223" y="374371"/>
                </a:lnTo>
                <a:lnTo>
                  <a:pt x="141292" y="389580"/>
                </a:lnTo>
                <a:lnTo>
                  <a:pt x="146700" y="420767"/>
                </a:lnTo>
                <a:lnTo>
                  <a:pt x="149769" y="435976"/>
                </a:lnTo>
                <a:lnTo>
                  <a:pt x="164264" y="476037"/>
                </a:lnTo>
                <a:lnTo>
                  <a:pt x="159888" y="480644"/>
                </a:lnTo>
                <a:lnTo>
                  <a:pt x="165053" y="493646"/>
                </a:lnTo>
                <a:lnTo>
                  <a:pt x="170766" y="506072"/>
                </a:lnTo>
                <a:lnTo>
                  <a:pt x="167636" y="509367"/>
                </a:lnTo>
                <a:lnTo>
                  <a:pt x="173896" y="521217"/>
                </a:lnTo>
                <a:lnTo>
                  <a:pt x="177512" y="535851"/>
                </a:lnTo>
                <a:lnTo>
                  <a:pt x="184379" y="547061"/>
                </a:lnTo>
                <a:close/>
              </a:path>
              <a:path w="1853565" h="1796414">
                <a:moveTo>
                  <a:pt x="191794" y="557696"/>
                </a:moveTo>
                <a:lnTo>
                  <a:pt x="172344" y="578171"/>
                </a:lnTo>
                <a:lnTo>
                  <a:pt x="164625" y="567857"/>
                </a:lnTo>
                <a:lnTo>
                  <a:pt x="182586" y="548949"/>
                </a:lnTo>
                <a:lnTo>
                  <a:pt x="191794" y="557696"/>
                </a:lnTo>
                <a:close/>
              </a:path>
              <a:path w="1853565" h="1796414">
                <a:moveTo>
                  <a:pt x="1123605" y="646286"/>
                </a:moveTo>
                <a:lnTo>
                  <a:pt x="1104428" y="666474"/>
                </a:lnTo>
                <a:lnTo>
                  <a:pt x="1092029" y="661086"/>
                </a:lnTo>
                <a:lnTo>
                  <a:pt x="1089112" y="664157"/>
                </a:lnTo>
                <a:lnTo>
                  <a:pt x="1074069" y="661553"/>
                </a:lnTo>
                <a:lnTo>
                  <a:pt x="1061943" y="655878"/>
                </a:lnTo>
                <a:lnTo>
                  <a:pt x="1046597" y="653594"/>
                </a:lnTo>
                <a:lnTo>
                  <a:pt x="1024381" y="658540"/>
                </a:lnTo>
                <a:lnTo>
                  <a:pt x="1009035" y="656255"/>
                </a:lnTo>
                <a:lnTo>
                  <a:pt x="952236" y="660728"/>
                </a:lnTo>
                <a:lnTo>
                  <a:pt x="921026" y="656704"/>
                </a:lnTo>
                <a:lnTo>
                  <a:pt x="899570" y="660850"/>
                </a:lnTo>
                <a:lnTo>
                  <a:pt x="869272" y="655866"/>
                </a:lnTo>
                <a:lnTo>
                  <a:pt x="839156" y="650689"/>
                </a:lnTo>
                <a:lnTo>
                  <a:pt x="735283" y="649397"/>
                </a:lnTo>
                <a:lnTo>
                  <a:pt x="705167" y="644221"/>
                </a:lnTo>
                <a:lnTo>
                  <a:pt x="684076" y="647983"/>
                </a:lnTo>
                <a:lnTo>
                  <a:pt x="653413" y="643383"/>
                </a:lnTo>
                <a:lnTo>
                  <a:pt x="622203" y="639358"/>
                </a:lnTo>
                <a:lnTo>
                  <a:pt x="570115" y="638872"/>
                </a:lnTo>
                <a:lnTo>
                  <a:pt x="509366" y="629064"/>
                </a:lnTo>
                <a:lnTo>
                  <a:pt x="407195" y="625980"/>
                </a:lnTo>
                <a:lnTo>
                  <a:pt x="377413" y="620452"/>
                </a:lnTo>
                <a:lnTo>
                  <a:pt x="327787" y="617374"/>
                </a:lnTo>
                <a:lnTo>
                  <a:pt x="298005" y="611846"/>
                </a:lnTo>
                <a:lnTo>
                  <a:pt x="248986" y="608129"/>
                </a:lnTo>
                <a:lnTo>
                  <a:pt x="235098" y="604309"/>
                </a:lnTo>
                <a:lnTo>
                  <a:pt x="206593" y="597437"/>
                </a:lnTo>
                <a:lnTo>
                  <a:pt x="201912" y="602364"/>
                </a:lnTo>
                <a:lnTo>
                  <a:pt x="190760" y="595665"/>
                </a:lnTo>
                <a:lnTo>
                  <a:pt x="179607" y="588965"/>
                </a:lnTo>
                <a:lnTo>
                  <a:pt x="170399" y="580219"/>
                </a:lnTo>
                <a:lnTo>
                  <a:pt x="189849" y="559743"/>
                </a:lnTo>
                <a:lnTo>
                  <a:pt x="199057" y="568490"/>
                </a:lnTo>
                <a:lnTo>
                  <a:pt x="201002" y="566442"/>
                </a:lnTo>
                <a:lnTo>
                  <a:pt x="214890" y="570262"/>
                </a:lnTo>
                <a:lnTo>
                  <a:pt x="243395" y="577134"/>
                </a:lnTo>
                <a:lnTo>
                  <a:pt x="248076" y="572207"/>
                </a:lnTo>
                <a:lnTo>
                  <a:pt x="306302" y="584671"/>
                </a:lnTo>
                <a:lnTo>
                  <a:pt x="326876" y="581453"/>
                </a:lnTo>
                <a:lnTo>
                  <a:pt x="385711" y="593277"/>
                </a:lnTo>
                <a:lnTo>
                  <a:pt x="406285" y="590059"/>
                </a:lnTo>
                <a:lnTo>
                  <a:pt x="466487" y="600443"/>
                </a:lnTo>
                <a:lnTo>
                  <a:pt x="517663" y="601889"/>
                </a:lnTo>
                <a:lnTo>
                  <a:pt x="578412" y="611698"/>
                </a:lnTo>
                <a:lnTo>
                  <a:pt x="630500" y="612184"/>
                </a:lnTo>
                <a:lnTo>
                  <a:pt x="660890" y="617072"/>
                </a:lnTo>
                <a:lnTo>
                  <a:pt x="713191" y="617334"/>
                </a:lnTo>
                <a:lnTo>
                  <a:pt x="743580" y="622223"/>
                </a:lnTo>
                <a:lnTo>
                  <a:pt x="773666" y="627431"/>
                </a:lnTo>
                <a:lnTo>
                  <a:pt x="794544" y="623892"/>
                </a:lnTo>
                <a:lnTo>
                  <a:pt x="824630" y="629101"/>
                </a:lnTo>
                <a:lnTo>
                  <a:pt x="845508" y="625562"/>
                </a:lnTo>
                <a:lnTo>
                  <a:pt x="875898" y="630451"/>
                </a:lnTo>
                <a:lnTo>
                  <a:pt x="906652" y="634955"/>
                </a:lnTo>
                <a:lnTo>
                  <a:pt x="928198" y="630713"/>
                </a:lnTo>
                <a:lnTo>
                  <a:pt x="958588" y="635601"/>
                </a:lnTo>
                <a:lnTo>
                  <a:pt x="991591" y="637738"/>
                </a:lnTo>
                <a:lnTo>
                  <a:pt x="998885" y="630060"/>
                </a:lnTo>
                <a:lnTo>
                  <a:pt x="1015387" y="631128"/>
                </a:lnTo>
                <a:lnTo>
                  <a:pt x="1031250" y="632869"/>
                </a:lnTo>
                <a:lnTo>
                  <a:pt x="1046202" y="635569"/>
                </a:lnTo>
                <a:lnTo>
                  <a:pt x="1060789" y="638653"/>
                </a:lnTo>
                <a:lnTo>
                  <a:pt x="1075559" y="641545"/>
                </a:lnTo>
                <a:lnTo>
                  <a:pt x="1081394" y="635402"/>
                </a:lnTo>
                <a:lnTo>
                  <a:pt x="1093519" y="641078"/>
                </a:lnTo>
                <a:lnTo>
                  <a:pt x="1096436" y="638006"/>
                </a:lnTo>
                <a:lnTo>
                  <a:pt x="1108562" y="643682"/>
                </a:lnTo>
                <a:lnTo>
                  <a:pt x="1123605" y="646286"/>
                </a:lnTo>
                <a:close/>
              </a:path>
              <a:path w="1853565" h="1796414">
                <a:moveTo>
                  <a:pt x="1152870" y="652358"/>
                </a:moveTo>
                <a:lnTo>
                  <a:pt x="1133268" y="672994"/>
                </a:lnTo>
                <a:lnTo>
                  <a:pt x="1122115" y="666294"/>
                </a:lnTo>
                <a:lnTo>
                  <a:pt x="1110810" y="659755"/>
                </a:lnTo>
                <a:lnTo>
                  <a:pt x="1126522" y="643215"/>
                </a:lnTo>
                <a:lnTo>
                  <a:pt x="1138617" y="648922"/>
                </a:lnTo>
                <a:lnTo>
                  <a:pt x="1141322" y="646075"/>
                </a:lnTo>
                <a:lnTo>
                  <a:pt x="1152870" y="652358"/>
                </a:lnTo>
                <a:close/>
              </a:path>
              <a:path w="1853565" h="1796414">
                <a:moveTo>
                  <a:pt x="1180859" y="659774"/>
                </a:moveTo>
                <a:lnTo>
                  <a:pt x="1165298" y="676154"/>
                </a:lnTo>
                <a:lnTo>
                  <a:pt x="1150256" y="673550"/>
                </a:lnTo>
                <a:lnTo>
                  <a:pt x="1139103" y="666851"/>
                </a:lnTo>
                <a:lnTo>
                  <a:pt x="1154663" y="650471"/>
                </a:lnTo>
                <a:lnTo>
                  <a:pt x="1169706" y="653075"/>
                </a:lnTo>
                <a:lnTo>
                  <a:pt x="1180859" y="659774"/>
                </a:lnTo>
                <a:close/>
              </a:path>
              <a:path w="1853565" h="1796414">
                <a:moveTo>
                  <a:pt x="1219635" y="692713"/>
                </a:moveTo>
                <a:lnTo>
                  <a:pt x="1198240" y="715237"/>
                </a:lnTo>
                <a:lnTo>
                  <a:pt x="1190977" y="704442"/>
                </a:lnTo>
                <a:lnTo>
                  <a:pt x="1196812" y="698300"/>
                </a:lnTo>
                <a:lnTo>
                  <a:pt x="1178396" y="680806"/>
                </a:lnTo>
                <a:lnTo>
                  <a:pt x="1176451" y="682854"/>
                </a:lnTo>
                <a:lnTo>
                  <a:pt x="1167244" y="674107"/>
                </a:lnTo>
                <a:lnTo>
                  <a:pt x="1182804" y="657726"/>
                </a:lnTo>
                <a:lnTo>
                  <a:pt x="1194200" y="664170"/>
                </a:lnTo>
                <a:lnTo>
                  <a:pt x="1204137" y="672149"/>
                </a:lnTo>
                <a:lnTo>
                  <a:pt x="1212615" y="681663"/>
                </a:lnTo>
                <a:lnTo>
                  <a:pt x="1219635" y="692713"/>
                </a:lnTo>
                <a:close/>
              </a:path>
              <a:path w="1853565" h="1796414">
                <a:moveTo>
                  <a:pt x="1336543" y="1602280"/>
                </a:moveTo>
                <a:lnTo>
                  <a:pt x="1317093" y="1622755"/>
                </a:lnTo>
                <a:lnTo>
                  <a:pt x="1309830" y="1611961"/>
                </a:lnTo>
                <a:lnTo>
                  <a:pt x="1301656" y="1583686"/>
                </a:lnTo>
                <a:lnTo>
                  <a:pt x="1293664" y="1555219"/>
                </a:lnTo>
                <a:lnTo>
                  <a:pt x="1295245" y="1535114"/>
                </a:lnTo>
                <a:lnTo>
                  <a:pt x="1288166" y="1505687"/>
                </a:lnTo>
                <a:lnTo>
                  <a:pt x="1281420" y="1475909"/>
                </a:lnTo>
                <a:lnTo>
                  <a:pt x="1287255" y="1469766"/>
                </a:lnTo>
                <a:lnTo>
                  <a:pt x="1283882" y="1454877"/>
                </a:lnTo>
                <a:lnTo>
                  <a:pt x="1272337" y="1393271"/>
                </a:lnTo>
                <a:lnTo>
                  <a:pt x="1275133" y="1371887"/>
                </a:lnTo>
                <a:lnTo>
                  <a:pt x="1269269" y="1341181"/>
                </a:lnTo>
                <a:lnTo>
                  <a:pt x="1272977" y="1318837"/>
                </a:lnTo>
                <a:lnTo>
                  <a:pt x="1262404" y="1256208"/>
                </a:lnTo>
                <a:lnTo>
                  <a:pt x="1266538" y="1233416"/>
                </a:lnTo>
                <a:lnTo>
                  <a:pt x="1261828" y="1201494"/>
                </a:lnTo>
                <a:lnTo>
                  <a:pt x="1257666" y="1168996"/>
                </a:lnTo>
                <a:lnTo>
                  <a:pt x="1260888" y="1165605"/>
                </a:lnTo>
                <a:lnTo>
                  <a:pt x="1258852" y="1149308"/>
                </a:lnTo>
                <a:lnTo>
                  <a:pt x="1252866" y="1137169"/>
                </a:lnTo>
                <a:lnTo>
                  <a:pt x="1259005" y="1130707"/>
                </a:lnTo>
                <a:lnTo>
                  <a:pt x="1253596" y="1099520"/>
                </a:lnTo>
                <a:lnTo>
                  <a:pt x="1247459" y="1069102"/>
                </a:lnTo>
                <a:lnTo>
                  <a:pt x="1242050" y="1037915"/>
                </a:lnTo>
                <a:lnTo>
                  <a:pt x="1238982" y="1022706"/>
                </a:lnTo>
                <a:lnTo>
                  <a:pt x="1238071" y="1005225"/>
                </a:lnTo>
                <a:lnTo>
                  <a:pt x="1229593" y="977270"/>
                </a:lnTo>
                <a:lnTo>
                  <a:pt x="1231417" y="956910"/>
                </a:lnTo>
                <a:lnTo>
                  <a:pt x="1224580" y="927227"/>
                </a:lnTo>
                <a:lnTo>
                  <a:pt x="1206806" y="816858"/>
                </a:lnTo>
                <a:lnTo>
                  <a:pt x="1209238" y="795858"/>
                </a:lnTo>
                <a:lnTo>
                  <a:pt x="1202280" y="766303"/>
                </a:lnTo>
                <a:lnTo>
                  <a:pt x="1204165" y="745879"/>
                </a:lnTo>
                <a:lnTo>
                  <a:pt x="1196295" y="717284"/>
                </a:lnTo>
                <a:lnTo>
                  <a:pt x="1217842" y="694601"/>
                </a:lnTo>
                <a:lnTo>
                  <a:pt x="1224710" y="705811"/>
                </a:lnTo>
                <a:lnTo>
                  <a:pt x="1219118" y="711698"/>
                </a:lnTo>
                <a:lnTo>
                  <a:pt x="1222794" y="726267"/>
                </a:lnTo>
                <a:lnTo>
                  <a:pt x="1230877" y="754639"/>
                </a:lnTo>
                <a:lnTo>
                  <a:pt x="1225346" y="760461"/>
                </a:lnTo>
                <a:lnTo>
                  <a:pt x="1232091" y="790240"/>
                </a:lnTo>
                <a:lnTo>
                  <a:pt x="1236375" y="841051"/>
                </a:lnTo>
                <a:lnTo>
                  <a:pt x="1243120" y="870830"/>
                </a:lnTo>
                <a:lnTo>
                  <a:pt x="1260894" y="981198"/>
                </a:lnTo>
                <a:lnTo>
                  <a:pt x="1258402" y="1002262"/>
                </a:lnTo>
                <a:lnTo>
                  <a:pt x="1264934" y="1032265"/>
                </a:lnTo>
                <a:lnTo>
                  <a:pt x="1271102" y="1062652"/>
                </a:lnTo>
                <a:lnTo>
                  <a:pt x="1276723" y="1093614"/>
                </a:lnTo>
                <a:lnTo>
                  <a:pt x="1270584" y="1100077"/>
                </a:lnTo>
                <a:lnTo>
                  <a:pt x="1275993" y="1131263"/>
                </a:lnTo>
                <a:lnTo>
                  <a:pt x="1279062" y="1146473"/>
                </a:lnTo>
                <a:lnTo>
                  <a:pt x="1279455" y="1201379"/>
                </a:lnTo>
                <a:lnTo>
                  <a:pt x="1286534" y="1230806"/>
                </a:lnTo>
                <a:lnTo>
                  <a:pt x="1284953" y="1250910"/>
                </a:lnTo>
                <a:lnTo>
                  <a:pt x="1283737" y="1270630"/>
                </a:lnTo>
                <a:lnTo>
                  <a:pt x="1291911" y="1298905"/>
                </a:lnTo>
                <a:lnTo>
                  <a:pt x="1295769" y="1331724"/>
                </a:lnTo>
                <a:lnTo>
                  <a:pt x="1290602" y="1355603"/>
                </a:lnTo>
                <a:lnTo>
                  <a:pt x="1295008" y="1387845"/>
                </a:lnTo>
                <a:lnTo>
                  <a:pt x="1299960" y="1419512"/>
                </a:lnTo>
                <a:lnTo>
                  <a:pt x="1301904" y="1435905"/>
                </a:lnTo>
                <a:lnTo>
                  <a:pt x="1304031" y="1452106"/>
                </a:lnTo>
                <a:lnTo>
                  <a:pt x="1306523" y="1467923"/>
                </a:lnTo>
                <a:lnTo>
                  <a:pt x="1309561" y="1483164"/>
                </a:lnTo>
                <a:lnTo>
                  <a:pt x="1323962" y="1578643"/>
                </a:lnTo>
                <a:lnTo>
                  <a:pt x="1336543" y="1602280"/>
                </a:lnTo>
                <a:close/>
              </a:path>
              <a:path w="1853565" h="1796414">
                <a:moveTo>
                  <a:pt x="1853117" y="1796074"/>
                </a:moveTo>
                <a:lnTo>
                  <a:pt x="1824537" y="1789282"/>
                </a:lnTo>
                <a:lnTo>
                  <a:pt x="1796244" y="1782186"/>
                </a:lnTo>
                <a:lnTo>
                  <a:pt x="1768498" y="1774514"/>
                </a:lnTo>
                <a:lnTo>
                  <a:pt x="1750325" y="1775205"/>
                </a:lnTo>
                <a:lnTo>
                  <a:pt x="1723126" y="1766958"/>
                </a:lnTo>
                <a:lnTo>
                  <a:pt x="1667969" y="1751262"/>
                </a:lnTo>
                <a:lnTo>
                  <a:pt x="1613724" y="1734607"/>
                </a:lnTo>
                <a:lnTo>
                  <a:pt x="1559843" y="1717568"/>
                </a:lnTo>
                <a:lnTo>
                  <a:pt x="1505781" y="1700721"/>
                </a:lnTo>
                <a:lnTo>
                  <a:pt x="1488945" y="1700004"/>
                </a:lnTo>
                <a:lnTo>
                  <a:pt x="1462354" y="1691117"/>
                </a:lnTo>
                <a:lnTo>
                  <a:pt x="1435398" y="1682613"/>
                </a:lnTo>
                <a:lnTo>
                  <a:pt x="1394676" y="1670162"/>
                </a:lnTo>
                <a:lnTo>
                  <a:pt x="1390300" y="1674769"/>
                </a:lnTo>
                <a:lnTo>
                  <a:pt x="1363132" y="1666489"/>
                </a:lnTo>
                <a:lnTo>
                  <a:pt x="1350034" y="1661837"/>
                </a:lnTo>
                <a:lnTo>
                  <a:pt x="1338881" y="1655138"/>
                </a:lnTo>
                <a:lnTo>
                  <a:pt x="1329673" y="1646391"/>
                </a:lnTo>
                <a:lnTo>
                  <a:pt x="1315148" y="1624803"/>
                </a:lnTo>
                <a:lnTo>
                  <a:pt x="1333625" y="1605351"/>
                </a:lnTo>
                <a:lnTo>
                  <a:pt x="1339916" y="1617169"/>
                </a:lnTo>
                <a:lnTo>
                  <a:pt x="1337971" y="1619217"/>
                </a:lnTo>
                <a:lnTo>
                  <a:pt x="1347179" y="1627963"/>
                </a:lnTo>
                <a:lnTo>
                  <a:pt x="1343288" y="1632058"/>
                </a:lnTo>
                <a:lnTo>
                  <a:pt x="1352496" y="1640805"/>
                </a:lnTo>
                <a:lnTo>
                  <a:pt x="1397625" y="1648618"/>
                </a:lnTo>
                <a:lnTo>
                  <a:pt x="1451961" y="1665177"/>
                </a:lnTo>
                <a:lnTo>
                  <a:pt x="1465515" y="1669349"/>
                </a:lnTo>
                <a:lnTo>
                  <a:pt x="1478887" y="1673712"/>
                </a:lnTo>
                <a:lnTo>
                  <a:pt x="1491893" y="1678460"/>
                </a:lnTo>
                <a:lnTo>
                  <a:pt x="1495145" y="1675037"/>
                </a:lnTo>
                <a:lnTo>
                  <a:pt x="1667362" y="1733461"/>
                </a:lnTo>
                <a:lnTo>
                  <a:pt x="1685323" y="1732994"/>
                </a:lnTo>
                <a:lnTo>
                  <a:pt x="1766827" y="1757833"/>
                </a:lnTo>
                <a:lnTo>
                  <a:pt x="1812017" y="1765581"/>
                </a:lnTo>
                <a:lnTo>
                  <a:pt x="1852935" y="1777827"/>
                </a:lnTo>
                <a:lnTo>
                  <a:pt x="1853117" y="1796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88440" y="5130069"/>
            <a:ext cx="215614" cy="22904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6195772" y="7097559"/>
            <a:ext cx="989330" cy="1047750"/>
          </a:xfrm>
          <a:custGeom>
            <a:avLst/>
            <a:gdLst/>
            <a:ahLst/>
            <a:cxnLst/>
            <a:rect l="l" t="t" r="r" b="b"/>
            <a:pathLst>
              <a:path w="989330" h="1047750">
                <a:moveTo>
                  <a:pt x="573226" y="1047750"/>
                </a:moveTo>
                <a:lnTo>
                  <a:pt x="391242" y="859851"/>
                </a:lnTo>
                <a:lnTo>
                  <a:pt x="4710" y="984287"/>
                </a:lnTo>
                <a:lnTo>
                  <a:pt x="199092" y="647564"/>
                </a:lnTo>
                <a:lnTo>
                  <a:pt x="0" y="513671"/>
                </a:lnTo>
                <a:lnTo>
                  <a:pt x="221902" y="444484"/>
                </a:lnTo>
                <a:lnTo>
                  <a:pt x="167356" y="159526"/>
                </a:lnTo>
                <a:lnTo>
                  <a:pt x="370415" y="331994"/>
                </a:lnTo>
                <a:lnTo>
                  <a:pt x="610169" y="0"/>
                </a:lnTo>
                <a:lnTo>
                  <a:pt x="631491" y="419846"/>
                </a:lnTo>
                <a:lnTo>
                  <a:pt x="989014" y="367832"/>
                </a:lnTo>
                <a:lnTo>
                  <a:pt x="719508" y="589577"/>
                </a:lnTo>
                <a:lnTo>
                  <a:pt x="860336" y="811570"/>
                </a:lnTo>
                <a:lnTo>
                  <a:pt x="666698" y="769511"/>
                </a:lnTo>
                <a:lnTo>
                  <a:pt x="573226" y="1047750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9648" y="3386833"/>
            <a:ext cx="7248702" cy="136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1186" y="2685932"/>
            <a:ext cx="15665626" cy="631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516" y="5588988"/>
            <a:ext cx="3759835" cy="4699000"/>
            <a:chOff x="-516" y="5588988"/>
            <a:chExt cx="3759835" cy="4699000"/>
          </a:xfrm>
        </p:grpSpPr>
        <p:sp>
          <p:nvSpPr>
            <p:cNvPr id="4" name="object 4"/>
            <p:cNvSpPr/>
            <p:nvPr/>
          </p:nvSpPr>
          <p:spPr>
            <a:xfrm>
              <a:off x="-516" y="6833930"/>
              <a:ext cx="2525395" cy="3453765"/>
            </a:xfrm>
            <a:custGeom>
              <a:avLst/>
              <a:gdLst/>
              <a:ahLst/>
              <a:cxnLst/>
              <a:rect l="l" t="t" r="r" b="b"/>
              <a:pathLst>
                <a:path w="2525395" h="3453765">
                  <a:moveTo>
                    <a:pt x="50902" y="3298452"/>
                  </a:moveTo>
                  <a:lnTo>
                    <a:pt x="99539" y="3359536"/>
                  </a:lnTo>
                  <a:lnTo>
                    <a:pt x="149685" y="3427737"/>
                  </a:lnTo>
                  <a:lnTo>
                    <a:pt x="167470" y="3453069"/>
                  </a:lnTo>
                  <a:lnTo>
                    <a:pt x="130551" y="3453069"/>
                  </a:lnTo>
                  <a:lnTo>
                    <a:pt x="128603" y="3450371"/>
                  </a:lnTo>
                  <a:lnTo>
                    <a:pt x="80387" y="3385573"/>
                  </a:lnTo>
                  <a:lnTo>
                    <a:pt x="56376" y="3352316"/>
                  </a:lnTo>
                  <a:lnTo>
                    <a:pt x="32276" y="3319846"/>
                  </a:lnTo>
                  <a:lnTo>
                    <a:pt x="516" y="3279958"/>
                  </a:lnTo>
                  <a:lnTo>
                    <a:pt x="516" y="3250834"/>
                  </a:lnTo>
                  <a:lnTo>
                    <a:pt x="6792" y="3258716"/>
                  </a:lnTo>
                  <a:lnTo>
                    <a:pt x="50902" y="3298452"/>
                  </a:lnTo>
                  <a:close/>
                </a:path>
                <a:path w="2525395" h="3453765">
                  <a:moveTo>
                    <a:pt x="516" y="3279958"/>
                  </a:moveTo>
                  <a:lnTo>
                    <a:pt x="32276" y="3319846"/>
                  </a:lnTo>
                  <a:lnTo>
                    <a:pt x="7933" y="3289518"/>
                  </a:lnTo>
                  <a:lnTo>
                    <a:pt x="516" y="3280574"/>
                  </a:lnTo>
                  <a:lnTo>
                    <a:pt x="516" y="3279958"/>
                  </a:lnTo>
                  <a:close/>
                </a:path>
                <a:path w="2525395" h="3453765">
                  <a:moveTo>
                    <a:pt x="1884388" y="881741"/>
                  </a:moveTo>
                  <a:lnTo>
                    <a:pt x="1894679" y="894666"/>
                  </a:lnTo>
                  <a:lnTo>
                    <a:pt x="1886731" y="900994"/>
                  </a:lnTo>
                  <a:lnTo>
                    <a:pt x="1913329" y="934400"/>
                  </a:lnTo>
                  <a:lnTo>
                    <a:pt x="1924273" y="950184"/>
                  </a:lnTo>
                  <a:lnTo>
                    <a:pt x="1934414" y="966997"/>
                  </a:lnTo>
                  <a:lnTo>
                    <a:pt x="2021752" y="1097076"/>
                  </a:lnTo>
                  <a:lnTo>
                    <a:pt x="2033563" y="1111910"/>
                  </a:lnTo>
                  <a:lnTo>
                    <a:pt x="2043811" y="1126819"/>
                  </a:lnTo>
                  <a:lnTo>
                    <a:pt x="2061369" y="1157026"/>
                  </a:lnTo>
                  <a:lnTo>
                    <a:pt x="2134600" y="1277543"/>
                  </a:lnTo>
                  <a:lnTo>
                    <a:pt x="2142785" y="1295979"/>
                  </a:lnTo>
                  <a:lnTo>
                    <a:pt x="2213195" y="1435379"/>
                  </a:lnTo>
                  <a:lnTo>
                    <a:pt x="2244882" y="1503720"/>
                  </a:lnTo>
                  <a:lnTo>
                    <a:pt x="2259733" y="1538682"/>
                  </a:lnTo>
                  <a:lnTo>
                    <a:pt x="2326990" y="1714902"/>
                  </a:lnTo>
                  <a:lnTo>
                    <a:pt x="2340202" y="1751883"/>
                  </a:lnTo>
                  <a:lnTo>
                    <a:pt x="2354977" y="1788789"/>
                  </a:lnTo>
                  <a:lnTo>
                    <a:pt x="2369138" y="1826964"/>
                  </a:lnTo>
                  <a:lnTo>
                    <a:pt x="2384483" y="1864586"/>
                  </a:lnTo>
                  <a:lnTo>
                    <a:pt x="2389478" y="1883092"/>
                  </a:lnTo>
                  <a:lnTo>
                    <a:pt x="2402215" y="1919477"/>
                  </a:lnTo>
                  <a:lnTo>
                    <a:pt x="2414084" y="1956812"/>
                  </a:lnTo>
                  <a:lnTo>
                    <a:pt x="2425087" y="1995097"/>
                  </a:lnTo>
                  <a:lnTo>
                    <a:pt x="2428982" y="2016299"/>
                  </a:lnTo>
                  <a:lnTo>
                    <a:pt x="2438516" y="2054779"/>
                  </a:lnTo>
                  <a:lnTo>
                    <a:pt x="2447480" y="2092543"/>
                  </a:lnTo>
                  <a:lnTo>
                    <a:pt x="2455071" y="2130621"/>
                  </a:lnTo>
                  <a:lnTo>
                    <a:pt x="2463466" y="2167669"/>
                  </a:lnTo>
                  <a:lnTo>
                    <a:pt x="2472822" y="2203886"/>
                  </a:lnTo>
                  <a:lnTo>
                    <a:pt x="2480191" y="2241686"/>
                  </a:lnTo>
                  <a:lnTo>
                    <a:pt x="2482566" y="2260979"/>
                  </a:lnTo>
                  <a:lnTo>
                    <a:pt x="2487548" y="2297819"/>
                  </a:lnTo>
                  <a:lnTo>
                    <a:pt x="2489923" y="2317112"/>
                  </a:lnTo>
                  <a:lnTo>
                    <a:pt x="2496397" y="2366021"/>
                  </a:lnTo>
                  <a:lnTo>
                    <a:pt x="2505255" y="2417923"/>
                  </a:lnTo>
                  <a:lnTo>
                    <a:pt x="2512340" y="2469639"/>
                  </a:lnTo>
                  <a:lnTo>
                    <a:pt x="2517849" y="2521412"/>
                  </a:lnTo>
                  <a:lnTo>
                    <a:pt x="2521975" y="2573489"/>
                  </a:lnTo>
                  <a:lnTo>
                    <a:pt x="2524913" y="2626111"/>
                  </a:lnTo>
                  <a:lnTo>
                    <a:pt x="2522696" y="2655949"/>
                  </a:lnTo>
                  <a:lnTo>
                    <a:pt x="2521472" y="2684995"/>
                  </a:lnTo>
                  <a:lnTo>
                    <a:pt x="2519255" y="2714832"/>
                  </a:lnTo>
                  <a:lnTo>
                    <a:pt x="2516044" y="2745460"/>
                  </a:lnTo>
                  <a:lnTo>
                    <a:pt x="2514069" y="2761329"/>
                  </a:lnTo>
                  <a:lnTo>
                    <a:pt x="2508598" y="2791157"/>
                  </a:lnTo>
                  <a:lnTo>
                    <a:pt x="2501677" y="2839555"/>
                  </a:lnTo>
                  <a:lnTo>
                    <a:pt x="2498043" y="2855379"/>
                  </a:lnTo>
                  <a:lnTo>
                    <a:pt x="2494219" y="2870965"/>
                  </a:lnTo>
                  <a:lnTo>
                    <a:pt x="2467348" y="2992171"/>
                  </a:lnTo>
                  <a:lnTo>
                    <a:pt x="2436503" y="3116541"/>
                  </a:lnTo>
                  <a:lnTo>
                    <a:pt x="2428819" y="3153785"/>
                  </a:lnTo>
                  <a:lnTo>
                    <a:pt x="2419951" y="3191581"/>
                  </a:lnTo>
                  <a:lnTo>
                    <a:pt x="2401880" y="3264713"/>
                  </a:lnTo>
                  <a:lnTo>
                    <a:pt x="2395076" y="3282672"/>
                  </a:lnTo>
                  <a:lnTo>
                    <a:pt x="2389455" y="3300079"/>
                  </a:lnTo>
                  <a:lnTo>
                    <a:pt x="2373201" y="3357142"/>
                  </a:lnTo>
                  <a:lnTo>
                    <a:pt x="2358764" y="3398138"/>
                  </a:lnTo>
                  <a:lnTo>
                    <a:pt x="2352276" y="3416495"/>
                  </a:lnTo>
                  <a:lnTo>
                    <a:pt x="2345123" y="3434017"/>
                  </a:lnTo>
                  <a:lnTo>
                    <a:pt x="2336363" y="3453598"/>
                  </a:lnTo>
                  <a:lnTo>
                    <a:pt x="2313215" y="3453069"/>
                  </a:lnTo>
                  <a:lnTo>
                    <a:pt x="2323346" y="3427054"/>
                  </a:lnTo>
                  <a:lnTo>
                    <a:pt x="2337454" y="3387685"/>
                  </a:lnTo>
                  <a:lnTo>
                    <a:pt x="2351372" y="3348076"/>
                  </a:lnTo>
                  <a:lnTo>
                    <a:pt x="2363916" y="3308782"/>
                  </a:lnTo>
                  <a:lnTo>
                    <a:pt x="2375891" y="3268771"/>
                  </a:lnTo>
                  <a:lnTo>
                    <a:pt x="2384861" y="3235182"/>
                  </a:lnTo>
                  <a:lnTo>
                    <a:pt x="2391119" y="3212459"/>
                  </a:lnTo>
                  <a:lnTo>
                    <a:pt x="2396998" y="3189259"/>
                  </a:lnTo>
                  <a:lnTo>
                    <a:pt x="2403913" y="3163283"/>
                  </a:lnTo>
                  <a:lnTo>
                    <a:pt x="2410481" y="3136871"/>
                  </a:lnTo>
                  <a:lnTo>
                    <a:pt x="2422388" y="3086582"/>
                  </a:lnTo>
                  <a:lnTo>
                    <a:pt x="2467512" y="2904706"/>
                  </a:lnTo>
                  <a:lnTo>
                    <a:pt x="2471020" y="2888722"/>
                  </a:lnTo>
                  <a:lnTo>
                    <a:pt x="2474951" y="2871232"/>
                  </a:lnTo>
                  <a:lnTo>
                    <a:pt x="2478502" y="2853264"/>
                  </a:lnTo>
                  <a:lnTo>
                    <a:pt x="2482856" y="2834266"/>
                  </a:lnTo>
                  <a:lnTo>
                    <a:pt x="2486154" y="2815980"/>
                  </a:lnTo>
                  <a:lnTo>
                    <a:pt x="2490255" y="2796665"/>
                  </a:lnTo>
                  <a:lnTo>
                    <a:pt x="2492983" y="2777663"/>
                  </a:lnTo>
                  <a:lnTo>
                    <a:pt x="2499313" y="2726486"/>
                  </a:lnTo>
                  <a:lnTo>
                    <a:pt x="2504912" y="2664196"/>
                  </a:lnTo>
                  <a:lnTo>
                    <a:pt x="2504964" y="2633678"/>
                  </a:lnTo>
                  <a:lnTo>
                    <a:pt x="2505918" y="2628760"/>
                  </a:lnTo>
                  <a:lnTo>
                    <a:pt x="2505032" y="2611336"/>
                  </a:lnTo>
                  <a:lnTo>
                    <a:pt x="2503342" y="2594942"/>
                  </a:lnTo>
                  <a:lnTo>
                    <a:pt x="2502266" y="2577279"/>
                  </a:lnTo>
                  <a:lnTo>
                    <a:pt x="2500240" y="2558423"/>
                  </a:lnTo>
                  <a:lnTo>
                    <a:pt x="2496872" y="2539921"/>
                  </a:lnTo>
                  <a:lnTo>
                    <a:pt x="2492883" y="2502290"/>
                  </a:lnTo>
                  <a:lnTo>
                    <a:pt x="2489515" y="2483788"/>
                  </a:lnTo>
                  <a:lnTo>
                    <a:pt x="2491541" y="2486333"/>
                  </a:lnTo>
                  <a:lnTo>
                    <a:pt x="2474927" y="2371679"/>
                  </a:lnTo>
                  <a:lnTo>
                    <a:pt x="2468433" y="2320707"/>
                  </a:lnTo>
                  <a:lnTo>
                    <a:pt x="2452932" y="2217644"/>
                  </a:lnTo>
                  <a:lnTo>
                    <a:pt x="2437121" y="2134582"/>
                  </a:lnTo>
                  <a:lnTo>
                    <a:pt x="2408019" y="2006283"/>
                  </a:lnTo>
                  <a:lnTo>
                    <a:pt x="2396438" y="1963194"/>
                  </a:lnTo>
                  <a:lnTo>
                    <a:pt x="2375643" y="1908533"/>
                  </a:lnTo>
                  <a:lnTo>
                    <a:pt x="2366144" y="1880292"/>
                  </a:lnTo>
                  <a:lnTo>
                    <a:pt x="2355315" y="1850381"/>
                  </a:lnTo>
                  <a:lnTo>
                    <a:pt x="2345175" y="1817257"/>
                  </a:lnTo>
                  <a:lnTo>
                    <a:pt x="2308034" y="1721677"/>
                  </a:lnTo>
                  <a:lnTo>
                    <a:pt x="2300902" y="1708642"/>
                  </a:lnTo>
                  <a:lnTo>
                    <a:pt x="2294763" y="1694815"/>
                  </a:lnTo>
                  <a:lnTo>
                    <a:pt x="2289617" y="1680198"/>
                  </a:lnTo>
                  <a:lnTo>
                    <a:pt x="2261983" y="1616947"/>
                  </a:lnTo>
                  <a:lnTo>
                    <a:pt x="2240409" y="1559268"/>
                  </a:lnTo>
                  <a:lnTo>
                    <a:pt x="2233098" y="1543970"/>
                  </a:lnTo>
                  <a:lnTo>
                    <a:pt x="2219997" y="1515283"/>
                  </a:lnTo>
                  <a:lnTo>
                    <a:pt x="2214820" y="1500626"/>
                  </a:lnTo>
                  <a:lnTo>
                    <a:pt x="2197393" y="1464466"/>
                  </a:lnTo>
                  <a:lnTo>
                    <a:pt x="2180580" y="1427039"/>
                  </a:lnTo>
                  <a:lnTo>
                    <a:pt x="2162013" y="1389448"/>
                  </a:lnTo>
                  <a:lnTo>
                    <a:pt x="2120232" y="1312508"/>
                  </a:lnTo>
                  <a:lnTo>
                    <a:pt x="2054770" y="1199710"/>
                  </a:lnTo>
                  <a:lnTo>
                    <a:pt x="2056796" y="1202255"/>
                  </a:lnTo>
                  <a:lnTo>
                    <a:pt x="2044598" y="1182856"/>
                  </a:lnTo>
                  <a:lnTo>
                    <a:pt x="2024253" y="1149150"/>
                  </a:lnTo>
                  <a:lnTo>
                    <a:pt x="2002915" y="1116235"/>
                  </a:lnTo>
                  <a:lnTo>
                    <a:pt x="1982571" y="1082528"/>
                  </a:lnTo>
                  <a:lnTo>
                    <a:pt x="1926742" y="1002217"/>
                  </a:lnTo>
                  <a:lnTo>
                    <a:pt x="1916570" y="985364"/>
                  </a:lnTo>
                  <a:lnTo>
                    <a:pt x="1881363" y="935030"/>
                  </a:lnTo>
                  <a:lnTo>
                    <a:pt x="1656100" y="652117"/>
                  </a:lnTo>
                  <a:lnTo>
                    <a:pt x="1664167" y="658171"/>
                  </a:lnTo>
                  <a:lnTo>
                    <a:pt x="1679307" y="671069"/>
                  </a:lnTo>
                  <a:lnTo>
                    <a:pt x="1693453" y="684757"/>
                  </a:lnTo>
                  <a:lnTo>
                    <a:pt x="1738873" y="723451"/>
                  </a:lnTo>
                  <a:lnTo>
                    <a:pt x="1764545" y="751616"/>
                  </a:lnTo>
                  <a:lnTo>
                    <a:pt x="1790051" y="775494"/>
                  </a:lnTo>
                  <a:lnTo>
                    <a:pt x="1802570" y="789178"/>
                  </a:lnTo>
                  <a:lnTo>
                    <a:pt x="1814730" y="804449"/>
                  </a:lnTo>
                  <a:lnTo>
                    <a:pt x="1841035" y="833409"/>
                  </a:lnTo>
                  <a:lnTo>
                    <a:pt x="1853194" y="848681"/>
                  </a:lnTo>
                  <a:lnTo>
                    <a:pt x="1864332" y="858591"/>
                  </a:lnTo>
                  <a:lnTo>
                    <a:pt x="1873674" y="870323"/>
                  </a:lnTo>
                  <a:lnTo>
                    <a:pt x="1884388" y="881741"/>
                  </a:lnTo>
                  <a:close/>
                </a:path>
                <a:path w="2525395" h="3453765">
                  <a:moveTo>
                    <a:pt x="1656100" y="652117"/>
                  </a:moveTo>
                  <a:lnTo>
                    <a:pt x="1868887" y="919362"/>
                  </a:lnTo>
                  <a:lnTo>
                    <a:pt x="1819455" y="863395"/>
                  </a:lnTo>
                  <a:lnTo>
                    <a:pt x="1791115" y="827802"/>
                  </a:lnTo>
                  <a:lnTo>
                    <a:pt x="1774752" y="811329"/>
                  </a:lnTo>
                  <a:lnTo>
                    <a:pt x="1743400" y="778070"/>
                  </a:lnTo>
                  <a:lnTo>
                    <a:pt x="1617247" y="668564"/>
                  </a:lnTo>
                  <a:lnTo>
                    <a:pt x="1574835" y="633648"/>
                  </a:lnTo>
                  <a:lnTo>
                    <a:pt x="1505085" y="582747"/>
                  </a:lnTo>
                  <a:lnTo>
                    <a:pt x="1483082" y="565307"/>
                  </a:lnTo>
                  <a:lnTo>
                    <a:pt x="1460402" y="549056"/>
                  </a:lnTo>
                  <a:lnTo>
                    <a:pt x="1395342" y="497929"/>
                  </a:lnTo>
                  <a:lnTo>
                    <a:pt x="1371395" y="480087"/>
                  </a:lnTo>
                  <a:lnTo>
                    <a:pt x="1359897" y="471762"/>
                  </a:lnTo>
                  <a:lnTo>
                    <a:pt x="1302674" y="438633"/>
                  </a:lnTo>
                  <a:lnTo>
                    <a:pt x="1285725" y="429580"/>
                  </a:lnTo>
                  <a:lnTo>
                    <a:pt x="1267213" y="420602"/>
                  </a:lnTo>
                  <a:lnTo>
                    <a:pt x="1248320" y="411147"/>
                  </a:lnTo>
                  <a:lnTo>
                    <a:pt x="1230232" y="400662"/>
                  </a:lnTo>
                  <a:lnTo>
                    <a:pt x="1149723" y="356638"/>
                  </a:lnTo>
                  <a:lnTo>
                    <a:pt x="1068260" y="317531"/>
                  </a:lnTo>
                  <a:lnTo>
                    <a:pt x="1047974" y="306326"/>
                  </a:lnTo>
                  <a:lnTo>
                    <a:pt x="1027265" y="296628"/>
                  </a:lnTo>
                  <a:lnTo>
                    <a:pt x="984810" y="280007"/>
                  </a:lnTo>
                  <a:lnTo>
                    <a:pt x="945438" y="265220"/>
                  </a:lnTo>
                  <a:lnTo>
                    <a:pt x="866461" y="237391"/>
                  </a:lnTo>
                  <a:lnTo>
                    <a:pt x="827089" y="222604"/>
                  </a:lnTo>
                  <a:lnTo>
                    <a:pt x="740698" y="191580"/>
                  </a:lnTo>
                  <a:lnTo>
                    <a:pt x="730676" y="187149"/>
                  </a:lnTo>
                  <a:lnTo>
                    <a:pt x="720844" y="182956"/>
                  </a:lnTo>
                  <a:lnTo>
                    <a:pt x="710398" y="180031"/>
                  </a:lnTo>
                  <a:lnTo>
                    <a:pt x="700522" y="177823"/>
                  </a:lnTo>
                  <a:lnTo>
                    <a:pt x="657366" y="166438"/>
                  </a:lnTo>
                  <a:lnTo>
                    <a:pt x="625776" y="157347"/>
                  </a:lnTo>
                  <a:lnTo>
                    <a:pt x="593382" y="149284"/>
                  </a:lnTo>
                  <a:lnTo>
                    <a:pt x="562362" y="140909"/>
                  </a:lnTo>
                  <a:lnTo>
                    <a:pt x="531912" y="133248"/>
                  </a:lnTo>
                  <a:lnTo>
                    <a:pt x="501810" y="126026"/>
                  </a:lnTo>
                  <a:lnTo>
                    <a:pt x="414484" y="101984"/>
                  </a:lnTo>
                  <a:lnTo>
                    <a:pt x="385396" y="96034"/>
                  </a:lnTo>
                  <a:lnTo>
                    <a:pt x="377179" y="93870"/>
                  </a:lnTo>
                  <a:lnTo>
                    <a:pt x="369341" y="92182"/>
                  </a:lnTo>
                  <a:lnTo>
                    <a:pt x="360511" y="91286"/>
                  </a:lnTo>
                  <a:lnTo>
                    <a:pt x="351300" y="89912"/>
                  </a:lnTo>
                  <a:lnTo>
                    <a:pt x="340811" y="88972"/>
                  </a:lnTo>
                  <a:lnTo>
                    <a:pt x="331505" y="87479"/>
                  </a:lnTo>
                  <a:lnTo>
                    <a:pt x="321586" y="87254"/>
                  </a:lnTo>
                  <a:lnTo>
                    <a:pt x="312236" y="87745"/>
                  </a:lnTo>
                  <a:lnTo>
                    <a:pt x="285174" y="84340"/>
                  </a:lnTo>
                  <a:lnTo>
                    <a:pt x="277844" y="83289"/>
                  </a:lnTo>
                  <a:lnTo>
                    <a:pt x="264410" y="78650"/>
                  </a:lnTo>
                  <a:lnTo>
                    <a:pt x="258072" y="76808"/>
                  </a:lnTo>
                  <a:lnTo>
                    <a:pt x="189386" y="61904"/>
                  </a:lnTo>
                  <a:lnTo>
                    <a:pt x="162019" y="56077"/>
                  </a:lnTo>
                  <a:lnTo>
                    <a:pt x="134039" y="51519"/>
                  </a:lnTo>
                  <a:lnTo>
                    <a:pt x="105635" y="48467"/>
                  </a:lnTo>
                  <a:lnTo>
                    <a:pt x="0" y="36091"/>
                  </a:lnTo>
                  <a:lnTo>
                    <a:pt x="484" y="0"/>
                  </a:lnTo>
                  <a:lnTo>
                    <a:pt x="46148" y="4339"/>
                  </a:lnTo>
                  <a:lnTo>
                    <a:pt x="66588" y="5544"/>
                  </a:lnTo>
                  <a:lnTo>
                    <a:pt x="85464" y="6824"/>
                  </a:lnTo>
                  <a:lnTo>
                    <a:pt x="104721" y="8581"/>
                  </a:lnTo>
                  <a:lnTo>
                    <a:pt x="124314" y="12800"/>
                  </a:lnTo>
                  <a:lnTo>
                    <a:pt x="144540" y="17814"/>
                  </a:lnTo>
                  <a:lnTo>
                    <a:pt x="164197" y="22112"/>
                  </a:lnTo>
                  <a:lnTo>
                    <a:pt x="184466" y="25142"/>
                  </a:lnTo>
                  <a:lnTo>
                    <a:pt x="203553" y="28724"/>
                  </a:lnTo>
                  <a:lnTo>
                    <a:pt x="218107" y="32731"/>
                  </a:lnTo>
                  <a:lnTo>
                    <a:pt x="246222" y="41536"/>
                  </a:lnTo>
                  <a:lnTo>
                    <a:pt x="261770" y="44752"/>
                  </a:lnTo>
                  <a:lnTo>
                    <a:pt x="279831" y="49086"/>
                  </a:lnTo>
                  <a:lnTo>
                    <a:pt x="286845" y="49739"/>
                  </a:lnTo>
                  <a:lnTo>
                    <a:pt x="292549" y="50786"/>
                  </a:lnTo>
                  <a:lnTo>
                    <a:pt x="297872" y="51355"/>
                  </a:lnTo>
                  <a:lnTo>
                    <a:pt x="304190" y="51134"/>
                  </a:lnTo>
                  <a:lnTo>
                    <a:pt x="311881" y="50599"/>
                  </a:lnTo>
                  <a:lnTo>
                    <a:pt x="321198" y="50068"/>
                  </a:lnTo>
                  <a:lnTo>
                    <a:pt x="338606" y="51542"/>
                  </a:lnTo>
                  <a:lnTo>
                    <a:pt x="345937" y="52593"/>
                  </a:lnTo>
                  <a:lnTo>
                    <a:pt x="363503" y="54267"/>
                  </a:lnTo>
                  <a:lnTo>
                    <a:pt x="380266" y="56970"/>
                  </a:lnTo>
                  <a:lnTo>
                    <a:pt x="397409" y="60150"/>
                  </a:lnTo>
                  <a:lnTo>
                    <a:pt x="414129" y="64838"/>
                  </a:lnTo>
                  <a:lnTo>
                    <a:pt x="481406" y="86128"/>
                  </a:lnTo>
                  <a:lnTo>
                    <a:pt x="498474" y="91252"/>
                  </a:lnTo>
                  <a:lnTo>
                    <a:pt x="533602" y="100711"/>
                  </a:lnTo>
                  <a:lnTo>
                    <a:pt x="550670" y="105835"/>
                  </a:lnTo>
                  <a:lnTo>
                    <a:pt x="631936" y="124305"/>
                  </a:lnTo>
                  <a:lnTo>
                    <a:pt x="641356" y="127981"/>
                  </a:lnTo>
                  <a:lnTo>
                    <a:pt x="650016" y="130702"/>
                  </a:lnTo>
                  <a:lnTo>
                    <a:pt x="670084" y="135517"/>
                  </a:lnTo>
                  <a:lnTo>
                    <a:pt x="681809" y="138009"/>
                  </a:lnTo>
                  <a:lnTo>
                    <a:pt x="702510" y="143619"/>
                  </a:lnTo>
                  <a:lnTo>
                    <a:pt x="713240" y="146902"/>
                  </a:lnTo>
                  <a:lnTo>
                    <a:pt x="734025" y="154655"/>
                  </a:lnTo>
                  <a:lnTo>
                    <a:pt x="775827" y="168417"/>
                  </a:lnTo>
                  <a:lnTo>
                    <a:pt x="797605" y="175380"/>
                  </a:lnTo>
                  <a:lnTo>
                    <a:pt x="874975" y="205268"/>
                  </a:lnTo>
                  <a:lnTo>
                    <a:pt x="914169" y="217793"/>
                  </a:lnTo>
                  <a:lnTo>
                    <a:pt x="952559" y="231348"/>
                  </a:lnTo>
                  <a:lnTo>
                    <a:pt x="990336" y="246171"/>
                  </a:lnTo>
                  <a:lnTo>
                    <a:pt x="1028683" y="261709"/>
                  </a:lnTo>
                  <a:lnTo>
                    <a:pt x="1047302" y="268782"/>
                  </a:lnTo>
                  <a:lnTo>
                    <a:pt x="1065118" y="276885"/>
                  </a:lnTo>
                  <a:lnTo>
                    <a:pt x="1083313" y="285466"/>
                  </a:lnTo>
                  <a:lnTo>
                    <a:pt x="1101086" y="295553"/>
                  </a:lnTo>
                  <a:lnTo>
                    <a:pt x="1171501" y="330979"/>
                  </a:lnTo>
                  <a:lnTo>
                    <a:pt x="1278644" y="386027"/>
                  </a:lnTo>
                  <a:lnTo>
                    <a:pt x="1313365" y="405167"/>
                  </a:lnTo>
                  <a:lnTo>
                    <a:pt x="1343566" y="422708"/>
                  </a:lnTo>
                  <a:lnTo>
                    <a:pt x="1353620" y="427179"/>
                  </a:lnTo>
                  <a:lnTo>
                    <a:pt x="1409833" y="469235"/>
                  </a:lnTo>
                  <a:lnTo>
                    <a:pt x="1425365" y="480586"/>
                  </a:lnTo>
                  <a:lnTo>
                    <a:pt x="1455257" y="501817"/>
                  </a:lnTo>
                  <a:lnTo>
                    <a:pt x="1484883" y="524753"/>
                  </a:lnTo>
                  <a:lnTo>
                    <a:pt x="1568360" y="584739"/>
                  </a:lnTo>
                  <a:lnTo>
                    <a:pt x="1631900" y="633957"/>
                  </a:lnTo>
                  <a:lnTo>
                    <a:pt x="1656100" y="652117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4195" y="5588988"/>
              <a:ext cx="2705099" cy="409575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341611" y="7388509"/>
            <a:ext cx="1955164" cy="2903855"/>
          </a:xfrm>
          <a:custGeom>
            <a:avLst/>
            <a:gdLst/>
            <a:ahLst/>
            <a:cxnLst/>
            <a:rect l="l" t="t" r="r" b="b"/>
            <a:pathLst>
              <a:path w="1955165" h="2903854">
                <a:moveTo>
                  <a:pt x="667654" y="2756950"/>
                </a:moveTo>
                <a:lnTo>
                  <a:pt x="680798" y="2740348"/>
                </a:lnTo>
                <a:lnTo>
                  <a:pt x="714811" y="2799686"/>
                </a:lnTo>
                <a:lnTo>
                  <a:pt x="721031" y="2812290"/>
                </a:lnTo>
                <a:lnTo>
                  <a:pt x="733963" y="2836876"/>
                </a:lnTo>
                <a:lnTo>
                  <a:pt x="762414" y="2882780"/>
                </a:lnTo>
                <a:lnTo>
                  <a:pt x="766175" y="2898490"/>
                </a:lnTo>
                <a:lnTo>
                  <a:pt x="746601" y="2902753"/>
                </a:lnTo>
                <a:lnTo>
                  <a:pt x="747401" y="2901742"/>
                </a:lnTo>
                <a:lnTo>
                  <a:pt x="732560" y="2879568"/>
                </a:lnTo>
                <a:lnTo>
                  <a:pt x="727922" y="2864967"/>
                </a:lnTo>
                <a:lnTo>
                  <a:pt x="713696" y="2842015"/>
                </a:lnTo>
                <a:lnTo>
                  <a:pt x="685697" y="2795541"/>
                </a:lnTo>
                <a:lnTo>
                  <a:pt x="681654" y="2780187"/>
                </a:lnTo>
                <a:lnTo>
                  <a:pt x="667654" y="2756950"/>
                </a:lnTo>
                <a:close/>
              </a:path>
              <a:path w="1955165" h="2903854">
                <a:moveTo>
                  <a:pt x="524634" y="1771379"/>
                </a:moveTo>
                <a:lnTo>
                  <a:pt x="554988" y="1733040"/>
                </a:lnTo>
                <a:lnTo>
                  <a:pt x="558250" y="1749379"/>
                </a:lnTo>
                <a:lnTo>
                  <a:pt x="548557" y="1761623"/>
                </a:lnTo>
                <a:lnTo>
                  <a:pt x="553441" y="1775913"/>
                </a:lnTo>
                <a:lnTo>
                  <a:pt x="548492" y="1782165"/>
                </a:lnTo>
                <a:lnTo>
                  <a:pt x="548691" y="1822833"/>
                </a:lnTo>
                <a:lnTo>
                  <a:pt x="540247" y="1853958"/>
                </a:lnTo>
                <a:lnTo>
                  <a:pt x="536304" y="1858939"/>
                </a:lnTo>
                <a:lnTo>
                  <a:pt x="535746" y="1880103"/>
                </a:lnTo>
                <a:lnTo>
                  <a:pt x="535640" y="1900697"/>
                </a:lnTo>
                <a:lnTo>
                  <a:pt x="534935" y="1942507"/>
                </a:lnTo>
                <a:lnTo>
                  <a:pt x="534829" y="1963101"/>
                </a:lnTo>
                <a:lnTo>
                  <a:pt x="533163" y="1985666"/>
                </a:lnTo>
                <a:lnTo>
                  <a:pt x="530322" y="2030174"/>
                </a:lnTo>
                <a:lnTo>
                  <a:pt x="528656" y="2052739"/>
                </a:lnTo>
                <a:lnTo>
                  <a:pt x="526226" y="2096728"/>
                </a:lnTo>
                <a:lnTo>
                  <a:pt x="529714" y="2112782"/>
                </a:lnTo>
                <a:lnTo>
                  <a:pt x="523861" y="2120175"/>
                </a:lnTo>
                <a:lnTo>
                  <a:pt x="528211" y="2135140"/>
                </a:lnTo>
                <a:lnTo>
                  <a:pt x="532439" y="2150260"/>
                </a:lnTo>
                <a:lnTo>
                  <a:pt x="531881" y="2191885"/>
                </a:lnTo>
                <a:lnTo>
                  <a:pt x="541469" y="2241154"/>
                </a:lnTo>
                <a:lnTo>
                  <a:pt x="541479" y="2282062"/>
                </a:lnTo>
                <a:lnTo>
                  <a:pt x="552013" y="2330136"/>
                </a:lnTo>
                <a:lnTo>
                  <a:pt x="563305" y="2377253"/>
                </a:lnTo>
                <a:lnTo>
                  <a:pt x="561659" y="2399792"/>
                </a:lnTo>
                <a:lnTo>
                  <a:pt x="570339" y="2429748"/>
                </a:lnTo>
                <a:lnTo>
                  <a:pt x="579267" y="2459392"/>
                </a:lnTo>
                <a:lnTo>
                  <a:pt x="588317" y="2488881"/>
                </a:lnTo>
                <a:lnTo>
                  <a:pt x="586119" y="2491656"/>
                </a:lnTo>
                <a:lnTo>
                  <a:pt x="593509" y="2502782"/>
                </a:lnTo>
                <a:lnTo>
                  <a:pt x="590696" y="2506336"/>
                </a:lnTo>
                <a:lnTo>
                  <a:pt x="604716" y="2529547"/>
                </a:lnTo>
                <a:lnTo>
                  <a:pt x="608759" y="2544901"/>
                </a:lnTo>
                <a:lnTo>
                  <a:pt x="605801" y="2548636"/>
                </a:lnTo>
                <a:lnTo>
                  <a:pt x="610809" y="2562771"/>
                </a:lnTo>
                <a:lnTo>
                  <a:pt x="625651" y="2584944"/>
                </a:lnTo>
                <a:lnTo>
                  <a:pt x="634557" y="2614614"/>
                </a:lnTo>
                <a:lnTo>
                  <a:pt x="638805" y="2629709"/>
                </a:lnTo>
                <a:lnTo>
                  <a:pt x="647794" y="2659275"/>
                </a:lnTo>
                <a:lnTo>
                  <a:pt x="661999" y="2682253"/>
                </a:lnTo>
                <a:lnTo>
                  <a:pt x="666268" y="2697321"/>
                </a:lnTo>
                <a:lnTo>
                  <a:pt x="670906" y="2711923"/>
                </a:lnTo>
                <a:lnTo>
                  <a:pt x="675790" y="2726213"/>
                </a:lnTo>
                <a:lnTo>
                  <a:pt x="690755" y="2748231"/>
                </a:lnTo>
                <a:lnTo>
                  <a:pt x="680798" y="2740348"/>
                </a:lnTo>
                <a:lnTo>
                  <a:pt x="667654" y="2756950"/>
                </a:lnTo>
                <a:lnTo>
                  <a:pt x="660470" y="2745565"/>
                </a:lnTo>
                <a:lnTo>
                  <a:pt x="663119" y="2742219"/>
                </a:lnTo>
                <a:lnTo>
                  <a:pt x="656057" y="2730678"/>
                </a:lnTo>
                <a:lnTo>
                  <a:pt x="649612" y="2718359"/>
                </a:lnTo>
                <a:lnTo>
                  <a:pt x="643393" y="2705755"/>
                </a:lnTo>
                <a:lnTo>
                  <a:pt x="640418" y="2689052"/>
                </a:lnTo>
                <a:lnTo>
                  <a:pt x="634199" y="2676447"/>
                </a:lnTo>
                <a:lnTo>
                  <a:pt x="621390" y="2651706"/>
                </a:lnTo>
                <a:lnTo>
                  <a:pt x="606223" y="2609483"/>
                </a:lnTo>
                <a:lnTo>
                  <a:pt x="596392" y="2580981"/>
                </a:lnTo>
                <a:lnTo>
                  <a:pt x="599493" y="2577064"/>
                </a:lnTo>
                <a:lnTo>
                  <a:pt x="592884" y="2564952"/>
                </a:lnTo>
                <a:lnTo>
                  <a:pt x="586644" y="2552374"/>
                </a:lnTo>
                <a:lnTo>
                  <a:pt x="580424" y="2539770"/>
                </a:lnTo>
                <a:lnTo>
                  <a:pt x="577450" y="2523067"/>
                </a:lnTo>
                <a:lnTo>
                  <a:pt x="571230" y="2510463"/>
                </a:lnTo>
                <a:lnTo>
                  <a:pt x="557131" y="2466891"/>
                </a:lnTo>
                <a:lnTo>
                  <a:pt x="551322" y="2453768"/>
                </a:lnTo>
                <a:lnTo>
                  <a:pt x="555717" y="2448217"/>
                </a:lnTo>
                <a:lnTo>
                  <a:pt x="550155" y="2434783"/>
                </a:lnTo>
                <a:lnTo>
                  <a:pt x="544346" y="2421660"/>
                </a:lnTo>
                <a:lnTo>
                  <a:pt x="542706" y="2403271"/>
                </a:lnTo>
                <a:lnTo>
                  <a:pt x="541683" y="2384104"/>
                </a:lnTo>
                <a:lnTo>
                  <a:pt x="530948" y="2356742"/>
                </a:lnTo>
                <a:lnTo>
                  <a:pt x="529168" y="2318071"/>
                </a:lnTo>
                <a:lnTo>
                  <a:pt x="517944" y="2270868"/>
                </a:lnTo>
                <a:lnTo>
                  <a:pt x="517064" y="2251519"/>
                </a:lnTo>
                <a:lnTo>
                  <a:pt x="511461" y="2238137"/>
                </a:lnTo>
                <a:lnTo>
                  <a:pt x="516308" y="2232015"/>
                </a:lnTo>
                <a:lnTo>
                  <a:pt x="511197" y="2218010"/>
                </a:lnTo>
                <a:lnTo>
                  <a:pt x="515551" y="2212511"/>
                </a:lnTo>
                <a:lnTo>
                  <a:pt x="509763" y="2199362"/>
                </a:lnTo>
                <a:lnTo>
                  <a:pt x="504344" y="2185746"/>
                </a:lnTo>
                <a:lnTo>
                  <a:pt x="509129" y="2179702"/>
                </a:lnTo>
                <a:lnTo>
                  <a:pt x="504080" y="2165619"/>
                </a:lnTo>
                <a:lnTo>
                  <a:pt x="504207" y="2145000"/>
                </a:lnTo>
                <a:lnTo>
                  <a:pt x="504703" y="2123913"/>
                </a:lnTo>
                <a:lnTo>
                  <a:pt x="506311" y="2080962"/>
                </a:lnTo>
                <a:lnTo>
                  <a:pt x="507427" y="2038633"/>
                </a:lnTo>
                <a:lnTo>
                  <a:pt x="509856" y="1994644"/>
                </a:lnTo>
                <a:lnTo>
                  <a:pt x="513402" y="1908326"/>
                </a:lnTo>
                <a:lnTo>
                  <a:pt x="517146" y="1862677"/>
                </a:lnTo>
                <a:lnTo>
                  <a:pt x="523718" y="1854376"/>
                </a:lnTo>
                <a:lnTo>
                  <a:pt x="519018" y="1839853"/>
                </a:lnTo>
                <a:lnTo>
                  <a:pt x="524634" y="1771379"/>
                </a:lnTo>
                <a:close/>
              </a:path>
              <a:path w="1955165" h="2903854">
                <a:moveTo>
                  <a:pt x="61101" y="2581920"/>
                </a:moveTo>
                <a:lnTo>
                  <a:pt x="84924" y="2551831"/>
                </a:lnTo>
                <a:lnTo>
                  <a:pt x="91328" y="2564201"/>
                </a:lnTo>
                <a:lnTo>
                  <a:pt x="98102" y="2576105"/>
                </a:lnTo>
                <a:lnTo>
                  <a:pt x="94939" y="2580100"/>
                </a:lnTo>
                <a:lnTo>
                  <a:pt x="98078" y="2596595"/>
                </a:lnTo>
                <a:lnTo>
                  <a:pt x="104873" y="2608473"/>
                </a:lnTo>
                <a:lnTo>
                  <a:pt x="122915" y="2647064"/>
                </a:lnTo>
                <a:lnTo>
                  <a:pt x="118972" y="2652045"/>
                </a:lnTo>
                <a:lnTo>
                  <a:pt x="124965" y="2664934"/>
                </a:lnTo>
                <a:lnTo>
                  <a:pt x="130836" y="2677979"/>
                </a:lnTo>
                <a:lnTo>
                  <a:pt x="136460" y="2691336"/>
                </a:lnTo>
                <a:lnTo>
                  <a:pt x="146948" y="2719009"/>
                </a:lnTo>
                <a:lnTo>
                  <a:pt x="152428" y="2732547"/>
                </a:lnTo>
                <a:lnTo>
                  <a:pt x="147951" y="2738202"/>
                </a:lnTo>
                <a:lnTo>
                  <a:pt x="153184" y="2752051"/>
                </a:lnTo>
                <a:lnTo>
                  <a:pt x="161269" y="2782759"/>
                </a:lnTo>
                <a:lnTo>
                  <a:pt x="168475" y="2794118"/>
                </a:lnTo>
                <a:lnTo>
                  <a:pt x="173421" y="2808330"/>
                </a:lnTo>
                <a:lnTo>
                  <a:pt x="170669" y="2811806"/>
                </a:lnTo>
                <a:lnTo>
                  <a:pt x="183128" y="2836989"/>
                </a:lnTo>
                <a:lnTo>
                  <a:pt x="186247" y="2853510"/>
                </a:lnTo>
                <a:lnTo>
                  <a:pt x="199569" y="2877603"/>
                </a:lnTo>
                <a:lnTo>
                  <a:pt x="212767" y="2901852"/>
                </a:lnTo>
                <a:lnTo>
                  <a:pt x="211221" y="2903806"/>
                </a:lnTo>
                <a:lnTo>
                  <a:pt x="179708" y="2902689"/>
                </a:lnTo>
                <a:lnTo>
                  <a:pt x="170310" y="2873639"/>
                </a:lnTo>
                <a:lnTo>
                  <a:pt x="162140" y="2863499"/>
                </a:lnTo>
                <a:lnTo>
                  <a:pt x="163803" y="2861398"/>
                </a:lnTo>
                <a:lnTo>
                  <a:pt x="155756" y="2851103"/>
                </a:lnTo>
                <a:lnTo>
                  <a:pt x="158282" y="2847912"/>
                </a:lnTo>
                <a:lnTo>
                  <a:pt x="151077" y="2836553"/>
                </a:lnTo>
                <a:lnTo>
                  <a:pt x="146131" y="2822340"/>
                </a:lnTo>
                <a:lnTo>
                  <a:pt x="148883" y="2818864"/>
                </a:lnTo>
                <a:lnTo>
                  <a:pt x="144635" y="2803770"/>
                </a:lnTo>
                <a:lnTo>
                  <a:pt x="125689" y="2766320"/>
                </a:lnTo>
                <a:lnTo>
                  <a:pt x="121441" y="2751226"/>
                </a:lnTo>
                <a:lnTo>
                  <a:pt x="125179" y="2746505"/>
                </a:lnTo>
                <a:lnTo>
                  <a:pt x="112247" y="2721919"/>
                </a:lnTo>
                <a:lnTo>
                  <a:pt x="106027" y="2709314"/>
                </a:lnTo>
                <a:lnTo>
                  <a:pt x="100571" y="2675286"/>
                </a:lnTo>
                <a:lnTo>
                  <a:pt x="94537" y="2662449"/>
                </a:lnTo>
                <a:lnTo>
                  <a:pt x="88379" y="2649766"/>
                </a:lnTo>
                <a:lnTo>
                  <a:pt x="81974" y="2637396"/>
                </a:lnTo>
                <a:lnTo>
                  <a:pt x="85158" y="2633375"/>
                </a:lnTo>
                <a:lnTo>
                  <a:pt x="78404" y="2621445"/>
                </a:lnTo>
                <a:lnTo>
                  <a:pt x="72144" y="2608893"/>
                </a:lnTo>
                <a:lnTo>
                  <a:pt x="66376" y="2595718"/>
                </a:lnTo>
                <a:lnTo>
                  <a:pt x="61101" y="2581920"/>
                </a:lnTo>
                <a:close/>
              </a:path>
              <a:path w="1955165" h="2903854">
                <a:moveTo>
                  <a:pt x="1576921" y="585469"/>
                </a:moveTo>
                <a:lnTo>
                  <a:pt x="1593083" y="565055"/>
                </a:lnTo>
                <a:lnTo>
                  <a:pt x="1608565" y="565961"/>
                </a:lnTo>
                <a:lnTo>
                  <a:pt x="1613720" y="559450"/>
                </a:lnTo>
                <a:lnTo>
                  <a:pt x="1628421" y="561341"/>
                </a:lnTo>
                <a:lnTo>
                  <a:pt x="1633042" y="555505"/>
                </a:lnTo>
                <a:lnTo>
                  <a:pt x="1647866" y="557240"/>
                </a:lnTo>
                <a:lnTo>
                  <a:pt x="1653349" y="550314"/>
                </a:lnTo>
                <a:lnTo>
                  <a:pt x="1669016" y="550986"/>
                </a:lnTo>
                <a:lnTo>
                  <a:pt x="1689899" y="545069"/>
                </a:lnTo>
                <a:lnTo>
                  <a:pt x="1695608" y="537858"/>
                </a:lnTo>
                <a:lnTo>
                  <a:pt x="1735238" y="528722"/>
                </a:lnTo>
                <a:lnTo>
                  <a:pt x="1750124" y="530380"/>
                </a:lnTo>
                <a:lnTo>
                  <a:pt x="1769938" y="525812"/>
                </a:lnTo>
                <a:lnTo>
                  <a:pt x="1784824" y="527469"/>
                </a:lnTo>
                <a:lnTo>
                  <a:pt x="1864084" y="509198"/>
                </a:lnTo>
                <a:lnTo>
                  <a:pt x="1918579" y="501746"/>
                </a:lnTo>
                <a:lnTo>
                  <a:pt x="1933321" y="503585"/>
                </a:lnTo>
                <a:lnTo>
                  <a:pt x="1947817" y="505735"/>
                </a:lnTo>
                <a:lnTo>
                  <a:pt x="1950933" y="501800"/>
                </a:lnTo>
                <a:lnTo>
                  <a:pt x="1951006" y="522168"/>
                </a:lnTo>
                <a:lnTo>
                  <a:pt x="1950114" y="523294"/>
                </a:lnTo>
                <a:lnTo>
                  <a:pt x="1932045" y="525657"/>
                </a:lnTo>
                <a:lnTo>
                  <a:pt x="1913606" y="528487"/>
                </a:lnTo>
                <a:lnTo>
                  <a:pt x="1847306" y="530390"/>
                </a:lnTo>
                <a:lnTo>
                  <a:pt x="1809114" y="537710"/>
                </a:lnTo>
                <a:lnTo>
                  <a:pt x="1789525" y="541993"/>
                </a:lnTo>
                <a:lnTo>
                  <a:pt x="1755810" y="543658"/>
                </a:lnTo>
                <a:lnTo>
                  <a:pt x="1748909" y="552374"/>
                </a:lnTo>
                <a:lnTo>
                  <a:pt x="1732052" y="553206"/>
                </a:lnTo>
                <a:lnTo>
                  <a:pt x="1724946" y="562181"/>
                </a:lnTo>
                <a:lnTo>
                  <a:pt x="1690327" y="564988"/>
                </a:lnTo>
                <a:lnTo>
                  <a:pt x="1673264" y="566080"/>
                </a:lnTo>
                <a:lnTo>
                  <a:pt x="1615791" y="577293"/>
                </a:lnTo>
                <a:lnTo>
                  <a:pt x="1590062" y="589332"/>
                </a:lnTo>
                <a:lnTo>
                  <a:pt x="1576921" y="585469"/>
                </a:lnTo>
                <a:close/>
              </a:path>
              <a:path w="1955165" h="2903854">
                <a:moveTo>
                  <a:pt x="11916" y="1989327"/>
                </a:moveTo>
                <a:lnTo>
                  <a:pt x="46253" y="1945956"/>
                </a:lnTo>
                <a:lnTo>
                  <a:pt x="46288" y="1986832"/>
                </a:lnTo>
                <a:lnTo>
                  <a:pt x="36530" y="2019618"/>
                </a:lnTo>
                <a:lnTo>
                  <a:pt x="41763" y="2033467"/>
                </a:lnTo>
                <a:lnTo>
                  <a:pt x="42767" y="2052660"/>
                </a:lnTo>
                <a:lnTo>
                  <a:pt x="39358" y="2056966"/>
                </a:lnTo>
                <a:lnTo>
                  <a:pt x="33153" y="2208022"/>
                </a:lnTo>
                <a:lnTo>
                  <a:pt x="42224" y="2237484"/>
                </a:lnTo>
                <a:lnTo>
                  <a:pt x="36515" y="2244696"/>
                </a:lnTo>
                <a:lnTo>
                  <a:pt x="45504" y="2274262"/>
                </a:lnTo>
                <a:lnTo>
                  <a:pt x="39794" y="2281473"/>
                </a:lnTo>
                <a:lnTo>
                  <a:pt x="48636" y="2331685"/>
                </a:lnTo>
                <a:lnTo>
                  <a:pt x="51693" y="2348285"/>
                </a:lnTo>
                <a:lnTo>
                  <a:pt x="44792" y="2357000"/>
                </a:lnTo>
                <a:lnTo>
                  <a:pt x="50906" y="2390198"/>
                </a:lnTo>
                <a:lnTo>
                  <a:pt x="54147" y="2406564"/>
                </a:lnTo>
                <a:lnTo>
                  <a:pt x="57512" y="2422774"/>
                </a:lnTo>
                <a:lnTo>
                  <a:pt x="60631" y="2439295"/>
                </a:lnTo>
                <a:lnTo>
                  <a:pt x="63133" y="2456594"/>
                </a:lnTo>
                <a:lnTo>
                  <a:pt x="75367" y="2482062"/>
                </a:lnTo>
                <a:lnTo>
                  <a:pt x="80412" y="2516609"/>
                </a:lnTo>
                <a:lnTo>
                  <a:pt x="82689" y="2534194"/>
                </a:lnTo>
                <a:lnTo>
                  <a:pt x="88723" y="2547032"/>
                </a:lnTo>
                <a:lnTo>
                  <a:pt x="66236" y="2575435"/>
                </a:lnTo>
                <a:lnTo>
                  <a:pt x="57083" y="2546076"/>
                </a:lnTo>
                <a:lnTo>
                  <a:pt x="47437" y="2517340"/>
                </a:lnTo>
                <a:lnTo>
                  <a:pt x="38284" y="2487981"/>
                </a:lnTo>
                <a:lnTo>
                  <a:pt x="43418" y="2481496"/>
                </a:lnTo>
                <a:lnTo>
                  <a:pt x="38595" y="2467128"/>
                </a:lnTo>
                <a:lnTo>
                  <a:pt x="29442" y="2437769"/>
                </a:lnTo>
                <a:lnTo>
                  <a:pt x="24619" y="2423401"/>
                </a:lnTo>
                <a:lnTo>
                  <a:pt x="29774" y="2416890"/>
                </a:lnTo>
                <a:lnTo>
                  <a:pt x="25341" y="2402029"/>
                </a:lnTo>
                <a:lnTo>
                  <a:pt x="21155" y="2386857"/>
                </a:lnTo>
                <a:lnTo>
                  <a:pt x="17092" y="2371529"/>
                </a:lnTo>
                <a:lnTo>
                  <a:pt x="18204" y="2349664"/>
                </a:lnTo>
                <a:lnTo>
                  <a:pt x="9729" y="2319449"/>
                </a:lnTo>
                <a:lnTo>
                  <a:pt x="13309" y="2274007"/>
                </a:lnTo>
                <a:lnTo>
                  <a:pt x="5223" y="2243300"/>
                </a:lnTo>
                <a:lnTo>
                  <a:pt x="8407" y="2239279"/>
                </a:lnTo>
                <a:lnTo>
                  <a:pt x="2002" y="2226908"/>
                </a:lnTo>
                <a:lnTo>
                  <a:pt x="9724" y="2217155"/>
                </a:lnTo>
                <a:lnTo>
                  <a:pt x="3118" y="2184579"/>
                </a:lnTo>
                <a:lnTo>
                  <a:pt x="0" y="2168058"/>
                </a:lnTo>
                <a:lnTo>
                  <a:pt x="7454" y="2158642"/>
                </a:lnTo>
                <a:lnTo>
                  <a:pt x="5157" y="2141083"/>
                </a:lnTo>
                <a:lnTo>
                  <a:pt x="2491" y="2123991"/>
                </a:lnTo>
                <a:lnTo>
                  <a:pt x="9535" y="2115094"/>
                </a:lnTo>
                <a:lnTo>
                  <a:pt x="3463" y="2081844"/>
                </a:lnTo>
                <a:lnTo>
                  <a:pt x="10507" y="2072947"/>
                </a:lnTo>
                <a:lnTo>
                  <a:pt x="7840" y="2055855"/>
                </a:lnTo>
                <a:lnTo>
                  <a:pt x="5543" y="2038296"/>
                </a:lnTo>
                <a:lnTo>
                  <a:pt x="16079" y="2024989"/>
                </a:lnTo>
                <a:lnTo>
                  <a:pt x="10044" y="2012151"/>
                </a:lnTo>
                <a:lnTo>
                  <a:pt x="13987" y="2007171"/>
                </a:lnTo>
                <a:lnTo>
                  <a:pt x="11916" y="1989327"/>
                </a:lnTo>
                <a:close/>
              </a:path>
              <a:path w="1955165" h="2903854">
                <a:moveTo>
                  <a:pt x="1555689" y="591827"/>
                </a:moveTo>
                <a:lnTo>
                  <a:pt x="1571461" y="571906"/>
                </a:lnTo>
                <a:lnTo>
                  <a:pt x="1587312" y="572345"/>
                </a:lnTo>
                <a:lnTo>
                  <a:pt x="1569569" y="594756"/>
                </a:lnTo>
                <a:lnTo>
                  <a:pt x="1555689" y="591827"/>
                </a:lnTo>
                <a:close/>
              </a:path>
              <a:path w="1955165" h="2903854">
                <a:moveTo>
                  <a:pt x="1440186" y="635419"/>
                </a:moveTo>
                <a:lnTo>
                  <a:pt x="1457272" y="613837"/>
                </a:lnTo>
                <a:lnTo>
                  <a:pt x="1478278" y="607765"/>
                </a:lnTo>
                <a:lnTo>
                  <a:pt x="1520783" y="594998"/>
                </a:lnTo>
                <a:lnTo>
                  <a:pt x="1531832" y="581042"/>
                </a:lnTo>
                <a:lnTo>
                  <a:pt x="1546533" y="582933"/>
                </a:lnTo>
                <a:lnTo>
                  <a:pt x="1551153" y="577097"/>
                </a:lnTo>
                <a:lnTo>
                  <a:pt x="1565978" y="578832"/>
                </a:lnTo>
                <a:lnTo>
                  <a:pt x="1544846" y="605523"/>
                </a:lnTo>
                <a:lnTo>
                  <a:pt x="1482444" y="622963"/>
                </a:lnTo>
                <a:lnTo>
                  <a:pt x="1440186" y="635419"/>
                </a:lnTo>
                <a:close/>
              </a:path>
              <a:path w="1955165" h="2903854">
                <a:moveTo>
                  <a:pt x="1650305" y="63120"/>
                </a:moveTo>
                <a:lnTo>
                  <a:pt x="1667885" y="40916"/>
                </a:lnTo>
                <a:lnTo>
                  <a:pt x="1685338" y="39331"/>
                </a:lnTo>
                <a:lnTo>
                  <a:pt x="1692464" y="30330"/>
                </a:lnTo>
                <a:lnTo>
                  <a:pt x="1705584" y="34218"/>
                </a:lnTo>
                <a:lnTo>
                  <a:pt x="1712402" y="25606"/>
                </a:lnTo>
                <a:lnTo>
                  <a:pt x="1725522" y="29495"/>
                </a:lnTo>
                <a:lnTo>
                  <a:pt x="1751252" y="17456"/>
                </a:lnTo>
                <a:lnTo>
                  <a:pt x="1768089" y="16649"/>
                </a:lnTo>
                <a:lnTo>
                  <a:pt x="1784802" y="15998"/>
                </a:lnTo>
                <a:lnTo>
                  <a:pt x="1801270" y="15659"/>
                </a:lnTo>
                <a:lnTo>
                  <a:pt x="1807410" y="7903"/>
                </a:lnTo>
                <a:lnTo>
                  <a:pt x="1824042" y="7356"/>
                </a:lnTo>
                <a:lnTo>
                  <a:pt x="1840304" y="7275"/>
                </a:lnTo>
                <a:lnTo>
                  <a:pt x="1888289" y="8046"/>
                </a:lnTo>
                <a:lnTo>
                  <a:pt x="1920936" y="7730"/>
                </a:lnTo>
                <a:lnTo>
                  <a:pt x="1927056" y="0"/>
                </a:lnTo>
                <a:lnTo>
                  <a:pt x="1942723" y="671"/>
                </a:lnTo>
                <a:lnTo>
                  <a:pt x="1954749" y="5940"/>
                </a:lnTo>
                <a:lnTo>
                  <a:pt x="1942144" y="21862"/>
                </a:lnTo>
                <a:lnTo>
                  <a:pt x="1926498" y="21164"/>
                </a:lnTo>
                <a:lnTo>
                  <a:pt x="1894262" y="20961"/>
                </a:lnTo>
                <a:lnTo>
                  <a:pt x="1878329" y="20627"/>
                </a:lnTo>
                <a:lnTo>
                  <a:pt x="1857857" y="26025"/>
                </a:lnTo>
                <a:lnTo>
                  <a:pt x="1842375" y="25119"/>
                </a:lnTo>
                <a:lnTo>
                  <a:pt x="1826647" y="24525"/>
                </a:lnTo>
                <a:lnTo>
                  <a:pt x="1810796" y="24087"/>
                </a:lnTo>
                <a:lnTo>
                  <a:pt x="1804881" y="31557"/>
                </a:lnTo>
                <a:lnTo>
                  <a:pt x="1773137" y="30732"/>
                </a:lnTo>
                <a:lnTo>
                  <a:pt x="1767223" y="38203"/>
                </a:lnTo>
                <a:lnTo>
                  <a:pt x="1709750" y="49416"/>
                </a:lnTo>
                <a:lnTo>
                  <a:pt x="1687963" y="56475"/>
                </a:lnTo>
                <a:lnTo>
                  <a:pt x="1650305" y="63120"/>
                </a:lnTo>
                <a:close/>
              </a:path>
              <a:path w="1955165" h="2903854">
                <a:moveTo>
                  <a:pt x="1413594" y="648547"/>
                </a:moveTo>
                <a:lnTo>
                  <a:pt x="1435650" y="620688"/>
                </a:lnTo>
                <a:lnTo>
                  <a:pt x="1451378" y="621282"/>
                </a:lnTo>
                <a:lnTo>
                  <a:pt x="1434476" y="642630"/>
                </a:lnTo>
                <a:lnTo>
                  <a:pt x="1413594" y="648547"/>
                </a:lnTo>
                <a:close/>
              </a:path>
              <a:path w="1955165" h="2903854">
                <a:moveTo>
                  <a:pt x="1385872" y="663102"/>
                </a:moveTo>
                <a:lnTo>
                  <a:pt x="1415013" y="626294"/>
                </a:lnTo>
                <a:lnTo>
                  <a:pt x="1430125" y="627666"/>
                </a:lnTo>
                <a:lnTo>
                  <a:pt x="1407884" y="655758"/>
                </a:lnTo>
                <a:lnTo>
                  <a:pt x="1385872" y="663102"/>
                </a:lnTo>
                <a:close/>
              </a:path>
              <a:path w="1955165" h="2903854">
                <a:moveTo>
                  <a:pt x="542244" y="1687757"/>
                </a:moveTo>
                <a:lnTo>
                  <a:pt x="594654" y="1621558"/>
                </a:lnTo>
                <a:lnTo>
                  <a:pt x="588839" y="1649363"/>
                </a:lnTo>
                <a:lnTo>
                  <a:pt x="574258" y="1667780"/>
                </a:lnTo>
                <a:lnTo>
                  <a:pt x="571318" y="1691953"/>
                </a:lnTo>
                <a:lnTo>
                  <a:pt x="564623" y="1700410"/>
                </a:lnTo>
                <a:lnTo>
                  <a:pt x="567885" y="1716749"/>
                </a:lnTo>
                <a:lnTo>
                  <a:pt x="536463" y="1756438"/>
                </a:lnTo>
                <a:lnTo>
                  <a:pt x="542244" y="1687757"/>
                </a:lnTo>
                <a:close/>
              </a:path>
              <a:path w="1955165" h="2903854">
                <a:moveTo>
                  <a:pt x="1328067" y="695194"/>
                </a:moveTo>
                <a:lnTo>
                  <a:pt x="1360720" y="653951"/>
                </a:lnTo>
                <a:lnTo>
                  <a:pt x="1382712" y="646633"/>
                </a:lnTo>
                <a:lnTo>
                  <a:pt x="1388421" y="639422"/>
                </a:lnTo>
                <a:lnTo>
                  <a:pt x="1403841" y="640405"/>
                </a:lnTo>
                <a:lnTo>
                  <a:pt x="1373447" y="678795"/>
                </a:lnTo>
                <a:lnTo>
                  <a:pt x="1328067" y="695194"/>
                </a:lnTo>
                <a:close/>
              </a:path>
              <a:path w="1955165" h="2903854">
                <a:moveTo>
                  <a:pt x="1254367" y="747364"/>
                </a:moveTo>
                <a:lnTo>
                  <a:pt x="1291168" y="700881"/>
                </a:lnTo>
                <a:lnTo>
                  <a:pt x="1314166" y="692292"/>
                </a:lnTo>
                <a:lnTo>
                  <a:pt x="1326201" y="677091"/>
                </a:lnTo>
                <a:lnTo>
                  <a:pt x="1348439" y="669463"/>
                </a:lnTo>
                <a:lnTo>
                  <a:pt x="1310303" y="717632"/>
                </a:lnTo>
                <a:lnTo>
                  <a:pt x="1254367" y="747364"/>
                </a:lnTo>
                <a:close/>
              </a:path>
              <a:path w="1955165" h="2903854">
                <a:moveTo>
                  <a:pt x="557095" y="1648538"/>
                </a:moveTo>
                <a:lnTo>
                  <a:pt x="600264" y="1594012"/>
                </a:lnTo>
                <a:lnTo>
                  <a:pt x="602540" y="1611597"/>
                </a:lnTo>
                <a:lnTo>
                  <a:pt x="554463" y="1672322"/>
                </a:lnTo>
                <a:lnTo>
                  <a:pt x="557095" y="1648538"/>
                </a:lnTo>
                <a:close/>
              </a:path>
              <a:path w="1955165" h="2903854">
                <a:moveTo>
                  <a:pt x="575297" y="1584627"/>
                </a:moveTo>
                <a:lnTo>
                  <a:pt x="649107" y="1491399"/>
                </a:lnTo>
                <a:lnTo>
                  <a:pt x="628423" y="1537984"/>
                </a:lnTo>
                <a:lnTo>
                  <a:pt x="622814" y="1565530"/>
                </a:lnTo>
                <a:lnTo>
                  <a:pt x="563030" y="1641041"/>
                </a:lnTo>
                <a:lnTo>
                  <a:pt x="559132" y="1625506"/>
                </a:lnTo>
                <a:lnTo>
                  <a:pt x="578806" y="1600656"/>
                </a:lnTo>
                <a:lnTo>
                  <a:pt x="575297" y="1584627"/>
                </a:lnTo>
                <a:close/>
              </a:path>
              <a:path w="1955165" h="2903854">
                <a:moveTo>
                  <a:pt x="1141030" y="849598"/>
                </a:moveTo>
                <a:lnTo>
                  <a:pt x="1202969" y="771364"/>
                </a:lnTo>
                <a:lnTo>
                  <a:pt x="1226583" y="761997"/>
                </a:lnTo>
                <a:lnTo>
                  <a:pt x="1254144" y="727186"/>
                </a:lnTo>
                <a:lnTo>
                  <a:pt x="1277758" y="717819"/>
                </a:lnTo>
                <a:lnTo>
                  <a:pt x="1235863" y="770736"/>
                </a:lnTo>
                <a:lnTo>
                  <a:pt x="1141030" y="849598"/>
                </a:lnTo>
                <a:close/>
              </a:path>
              <a:path w="1955165" h="2903854">
                <a:moveTo>
                  <a:pt x="597521" y="1536096"/>
                </a:moveTo>
                <a:lnTo>
                  <a:pt x="678375" y="1433971"/>
                </a:lnTo>
                <a:lnTo>
                  <a:pt x="669932" y="1465096"/>
                </a:lnTo>
                <a:lnTo>
                  <a:pt x="601420" y="1551632"/>
                </a:lnTo>
                <a:lnTo>
                  <a:pt x="597521" y="1536096"/>
                </a:lnTo>
                <a:close/>
              </a:path>
              <a:path w="1955165" h="2903854">
                <a:moveTo>
                  <a:pt x="1107620" y="871338"/>
                </a:moveTo>
                <a:lnTo>
                  <a:pt x="1153314" y="813623"/>
                </a:lnTo>
                <a:lnTo>
                  <a:pt x="1176517" y="804775"/>
                </a:lnTo>
                <a:lnTo>
                  <a:pt x="1125915" y="868690"/>
                </a:lnTo>
                <a:lnTo>
                  <a:pt x="1107620" y="871338"/>
                </a:lnTo>
                <a:close/>
              </a:path>
              <a:path w="1955165" h="2903854">
                <a:moveTo>
                  <a:pt x="619787" y="1487513"/>
                </a:moveTo>
                <a:lnTo>
                  <a:pt x="697437" y="1389435"/>
                </a:lnTo>
                <a:lnTo>
                  <a:pt x="697927" y="1409276"/>
                </a:lnTo>
                <a:lnTo>
                  <a:pt x="603457" y="1528600"/>
                </a:lnTo>
                <a:lnTo>
                  <a:pt x="619787" y="1487513"/>
                </a:lnTo>
                <a:close/>
              </a:path>
              <a:path w="1955165" h="2903854">
                <a:moveTo>
                  <a:pt x="1038640" y="938006"/>
                </a:moveTo>
                <a:lnTo>
                  <a:pt x="1101400" y="858735"/>
                </a:lnTo>
                <a:lnTo>
                  <a:pt x="1125343" y="848953"/>
                </a:lnTo>
                <a:lnTo>
                  <a:pt x="1065355" y="924722"/>
                </a:lnTo>
                <a:lnTo>
                  <a:pt x="1038640" y="938006"/>
                </a:lnTo>
                <a:close/>
              </a:path>
              <a:path w="1955165" h="2903854">
                <a:moveTo>
                  <a:pt x="665032" y="1409904"/>
                </a:moveTo>
                <a:lnTo>
                  <a:pt x="768867" y="1278752"/>
                </a:lnTo>
                <a:lnTo>
                  <a:pt x="743337" y="1331459"/>
                </a:lnTo>
                <a:lnTo>
                  <a:pt x="648702" y="1450990"/>
                </a:lnTo>
                <a:lnTo>
                  <a:pt x="665032" y="1409904"/>
                </a:lnTo>
                <a:close/>
              </a:path>
              <a:path w="1955165" h="2903854">
                <a:moveTo>
                  <a:pt x="695738" y="1350660"/>
                </a:moveTo>
                <a:lnTo>
                  <a:pt x="1038868" y="917257"/>
                </a:lnTo>
                <a:lnTo>
                  <a:pt x="1062216" y="908228"/>
                </a:lnTo>
                <a:lnTo>
                  <a:pt x="691977" y="1375871"/>
                </a:lnTo>
                <a:lnTo>
                  <a:pt x="695738" y="1350660"/>
                </a:lnTo>
                <a:close/>
              </a:path>
              <a:path w="1955165" h="2903854">
                <a:moveTo>
                  <a:pt x="784009" y="1218707"/>
                </a:moveTo>
                <a:lnTo>
                  <a:pt x="902548" y="1068982"/>
                </a:lnTo>
                <a:lnTo>
                  <a:pt x="925833" y="1060030"/>
                </a:lnTo>
                <a:lnTo>
                  <a:pt x="781685" y="1242102"/>
                </a:lnTo>
                <a:lnTo>
                  <a:pt x="784009" y="1218707"/>
                </a:lnTo>
                <a:close/>
              </a:path>
              <a:path w="1955165" h="2903854">
                <a:moveTo>
                  <a:pt x="1607739" y="75966"/>
                </a:moveTo>
                <a:lnTo>
                  <a:pt x="1619876" y="60635"/>
                </a:lnTo>
                <a:lnTo>
                  <a:pt x="1636200" y="60477"/>
                </a:lnTo>
                <a:lnTo>
                  <a:pt x="1642320" y="52747"/>
                </a:lnTo>
                <a:lnTo>
                  <a:pt x="1660142" y="50695"/>
                </a:lnTo>
                <a:lnTo>
                  <a:pt x="1641433" y="74326"/>
                </a:lnTo>
                <a:lnTo>
                  <a:pt x="1622604" y="77649"/>
                </a:lnTo>
                <a:lnTo>
                  <a:pt x="1607739" y="75966"/>
                </a:lnTo>
                <a:close/>
              </a:path>
              <a:path w="1955165" h="2903854">
                <a:moveTo>
                  <a:pt x="1566281" y="87410"/>
                </a:moveTo>
                <a:lnTo>
                  <a:pt x="1581540" y="68137"/>
                </a:lnTo>
                <a:lnTo>
                  <a:pt x="1597432" y="68523"/>
                </a:lnTo>
                <a:lnTo>
                  <a:pt x="1613510" y="68676"/>
                </a:lnTo>
                <a:lnTo>
                  <a:pt x="1598415" y="87742"/>
                </a:lnTo>
                <a:lnTo>
                  <a:pt x="1584289" y="85125"/>
                </a:lnTo>
                <a:lnTo>
                  <a:pt x="1580325" y="90131"/>
                </a:lnTo>
                <a:lnTo>
                  <a:pt x="1566281" y="87410"/>
                </a:lnTo>
                <a:close/>
              </a:path>
              <a:path w="1955165" h="2903854">
                <a:moveTo>
                  <a:pt x="1404740" y="148231"/>
                </a:moveTo>
                <a:lnTo>
                  <a:pt x="1420636" y="128153"/>
                </a:lnTo>
                <a:lnTo>
                  <a:pt x="1443490" y="119746"/>
                </a:lnTo>
                <a:lnTo>
                  <a:pt x="1460142" y="119173"/>
                </a:lnTo>
                <a:lnTo>
                  <a:pt x="1506344" y="101736"/>
                </a:lnTo>
                <a:lnTo>
                  <a:pt x="1513039" y="93280"/>
                </a:lnTo>
                <a:lnTo>
                  <a:pt x="1535893" y="84873"/>
                </a:lnTo>
                <a:lnTo>
                  <a:pt x="1552545" y="84300"/>
                </a:lnTo>
                <a:lnTo>
                  <a:pt x="1559220" y="75869"/>
                </a:lnTo>
                <a:lnTo>
                  <a:pt x="1575482" y="75789"/>
                </a:lnTo>
                <a:lnTo>
                  <a:pt x="1557245" y="98824"/>
                </a:lnTo>
                <a:lnTo>
                  <a:pt x="1499772" y="110037"/>
                </a:lnTo>
                <a:lnTo>
                  <a:pt x="1404740" y="148231"/>
                </a:lnTo>
                <a:close/>
              </a:path>
              <a:path w="1955165" h="2903854">
                <a:moveTo>
                  <a:pt x="31990" y="1902592"/>
                </a:moveTo>
                <a:lnTo>
                  <a:pt x="61563" y="1865239"/>
                </a:lnTo>
                <a:lnTo>
                  <a:pt x="55847" y="1913378"/>
                </a:lnTo>
                <a:lnTo>
                  <a:pt x="57162" y="1911718"/>
                </a:lnTo>
                <a:lnTo>
                  <a:pt x="56501" y="1933012"/>
                </a:lnTo>
                <a:lnTo>
                  <a:pt x="23745" y="1974386"/>
                </a:lnTo>
                <a:lnTo>
                  <a:pt x="19603" y="1938697"/>
                </a:lnTo>
                <a:lnTo>
                  <a:pt x="27489" y="1928736"/>
                </a:lnTo>
                <a:lnTo>
                  <a:pt x="31990" y="1902592"/>
                </a:lnTo>
                <a:close/>
              </a:path>
              <a:path w="1955165" h="2903854">
                <a:moveTo>
                  <a:pt x="34971" y="1878366"/>
                </a:moveTo>
                <a:lnTo>
                  <a:pt x="77236" y="1824983"/>
                </a:lnTo>
                <a:lnTo>
                  <a:pt x="74378" y="1849052"/>
                </a:lnTo>
                <a:lnTo>
                  <a:pt x="36139" y="1897352"/>
                </a:lnTo>
                <a:lnTo>
                  <a:pt x="34971" y="1878366"/>
                </a:lnTo>
                <a:close/>
              </a:path>
              <a:path w="1955165" h="2903854">
                <a:moveTo>
                  <a:pt x="1357224" y="167327"/>
                </a:moveTo>
                <a:lnTo>
                  <a:pt x="1374434" y="145590"/>
                </a:lnTo>
                <a:lnTo>
                  <a:pt x="1397288" y="137183"/>
                </a:lnTo>
                <a:lnTo>
                  <a:pt x="1413941" y="136610"/>
                </a:lnTo>
                <a:lnTo>
                  <a:pt x="1397840" y="156946"/>
                </a:lnTo>
                <a:lnTo>
                  <a:pt x="1380982" y="157779"/>
                </a:lnTo>
                <a:lnTo>
                  <a:pt x="1374082" y="166495"/>
                </a:lnTo>
                <a:lnTo>
                  <a:pt x="1357224" y="167327"/>
                </a:lnTo>
                <a:close/>
              </a:path>
              <a:path w="1955165" h="2903854">
                <a:moveTo>
                  <a:pt x="38014" y="1854063"/>
                </a:moveTo>
                <a:lnTo>
                  <a:pt x="79272" y="1801951"/>
                </a:lnTo>
                <a:lnTo>
                  <a:pt x="83171" y="1817486"/>
                </a:lnTo>
                <a:lnTo>
                  <a:pt x="39120" y="1873126"/>
                </a:lnTo>
                <a:lnTo>
                  <a:pt x="38014" y="1854063"/>
                </a:lnTo>
                <a:close/>
              </a:path>
              <a:path w="1955165" h="2903854">
                <a:moveTo>
                  <a:pt x="45267" y="1824442"/>
                </a:moveTo>
                <a:lnTo>
                  <a:pt x="96752" y="1759412"/>
                </a:lnTo>
                <a:lnTo>
                  <a:pt x="92251" y="1785557"/>
                </a:lnTo>
                <a:lnTo>
                  <a:pt x="46742" y="1843039"/>
                </a:lnTo>
                <a:lnTo>
                  <a:pt x="45267" y="1824442"/>
                </a:lnTo>
                <a:close/>
              </a:path>
              <a:path w="1955165" h="2903854">
                <a:moveTo>
                  <a:pt x="1162660" y="269859"/>
                </a:moveTo>
                <a:lnTo>
                  <a:pt x="1180404" y="247447"/>
                </a:lnTo>
                <a:lnTo>
                  <a:pt x="1196727" y="247289"/>
                </a:lnTo>
                <a:lnTo>
                  <a:pt x="1214677" y="224618"/>
                </a:lnTo>
                <a:lnTo>
                  <a:pt x="1230548" y="225030"/>
                </a:lnTo>
                <a:lnTo>
                  <a:pt x="1236463" y="217559"/>
                </a:lnTo>
                <a:lnTo>
                  <a:pt x="1282664" y="200123"/>
                </a:lnTo>
                <a:lnTo>
                  <a:pt x="1296465" y="182691"/>
                </a:lnTo>
                <a:lnTo>
                  <a:pt x="1367739" y="154046"/>
                </a:lnTo>
                <a:lnTo>
                  <a:pt x="1347141" y="180064"/>
                </a:lnTo>
                <a:lnTo>
                  <a:pt x="1326730" y="185384"/>
                </a:lnTo>
                <a:lnTo>
                  <a:pt x="1316030" y="198899"/>
                </a:lnTo>
                <a:lnTo>
                  <a:pt x="1295250" y="204686"/>
                </a:lnTo>
                <a:lnTo>
                  <a:pt x="1222005" y="235821"/>
                </a:lnTo>
                <a:lnTo>
                  <a:pt x="1162660" y="269859"/>
                </a:lnTo>
                <a:close/>
              </a:path>
              <a:path w="1955165" h="2903854">
                <a:moveTo>
                  <a:pt x="51329" y="1796326"/>
                </a:moveTo>
                <a:lnTo>
                  <a:pt x="94681" y="1741568"/>
                </a:lnTo>
                <a:lnTo>
                  <a:pt x="100695" y="1754431"/>
                </a:lnTo>
                <a:lnTo>
                  <a:pt x="53379" y="1814196"/>
                </a:lnTo>
                <a:lnTo>
                  <a:pt x="51329" y="1796326"/>
                </a:lnTo>
                <a:close/>
              </a:path>
              <a:path w="1955165" h="2903854">
                <a:moveTo>
                  <a:pt x="110966" y="1598238"/>
                </a:moveTo>
                <a:lnTo>
                  <a:pt x="166374" y="1528253"/>
                </a:lnTo>
                <a:lnTo>
                  <a:pt x="157373" y="1580543"/>
                </a:lnTo>
                <a:lnTo>
                  <a:pt x="150678" y="1588999"/>
                </a:lnTo>
                <a:lnTo>
                  <a:pt x="147738" y="1613173"/>
                </a:lnTo>
                <a:lnTo>
                  <a:pt x="131965" y="1633095"/>
                </a:lnTo>
                <a:lnTo>
                  <a:pt x="132599" y="1652755"/>
                </a:lnTo>
                <a:lnTo>
                  <a:pt x="123275" y="1664531"/>
                </a:lnTo>
                <a:lnTo>
                  <a:pt x="124155" y="1683880"/>
                </a:lnTo>
                <a:lnTo>
                  <a:pt x="99939" y="1734927"/>
                </a:lnTo>
                <a:lnTo>
                  <a:pt x="59358" y="1786183"/>
                </a:lnTo>
                <a:lnTo>
                  <a:pt x="57678" y="1767846"/>
                </a:lnTo>
                <a:lnTo>
                  <a:pt x="75196" y="1745720"/>
                </a:lnTo>
                <a:lnTo>
                  <a:pt x="82982" y="1715425"/>
                </a:lnTo>
                <a:lnTo>
                  <a:pt x="81897" y="1696335"/>
                </a:lnTo>
                <a:lnTo>
                  <a:pt x="109300" y="1620804"/>
                </a:lnTo>
                <a:lnTo>
                  <a:pt x="110966" y="1598238"/>
                </a:lnTo>
                <a:close/>
              </a:path>
              <a:path w="1955165" h="2903854">
                <a:moveTo>
                  <a:pt x="1130687" y="289783"/>
                </a:moveTo>
                <a:lnTo>
                  <a:pt x="1157960" y="255335"/>
                </a:lnTo>
                <a:lnTo>
                  <a:pt x="1174037" y="255488"/>
                </a:lnTo>
                <a:lnTo>
                  <a:pt x="1145573" y="291441"/>
                </a:lnTo>
                <a:lnTo>
                  <a:pt x="1130687" y="289783"/>
                </a:lnTo>
                <a:close/>
              </a:path>
              <a:path w="1955165" h="2903854">
                <a:moveTo>
                  <a:pt x="123764" y="1561614"/>
                </a:moveTo>
                <a:lnTo>
                  <a:pt x="185333" y="1483847"/>
                </a:lnTo>
                <a:lnTo>
                  <a:pt x="187630" y="1501406"/>
                </a:lnTo>
                <a:lnTo>
                  <a:pt x="122344" y="1583868"/>
                </a:lnTo>
                <a:lnTo>
                  <a:pt x="123764" y="1561614"/>
                </a:lnTo>
                <a:close/>
              </a:path>
              <a:path w="1955165" h="2903854">
                <a:moveTo>
                  <a:pt x="1094320" y="315259"/>
                </a:moveTo>
                <a:lnTo>
                  <a:pt x="1126973" y="274015"/>
                </a:lnTo>
                <a:lnTo>
                  <a:pt x="1141880" y="275646"/>
                </a:lnTo>
                <a:lnTo>
                  <a:pt x="1115901" y="308460"/>
                </a:lnTo>
                <a:lnTo>
                  <a:pt x="1094320" y="315259"/>
                </a:lnTo>
                <a:close/>
              </a:path>
              <a:path w="1955165" h="2903854">
                <a:moveTo>
                  <a:pt x="137671" y="1523589"/>
                </a:moveTo>
                <a:lnTo>
                  <a:pt x="204292" y="1439440"/>
                </a:lnTo>
                <a:lnTo>
                  <a:pt x="207328" y="1456065"/>
                </a:lnTo>
                <a:lnTo>
                  <a:pt x="135388" y="1546932"/>
                </a:lnTo>
                <a:lnTo>
                  <a:pt x="137671" y="1523589"/>
                </a:lnTo>
                <a:close/>
              </a:path>
              <a:path w="1955165" h="2903854">
                <a:moveTo>
                  <a:pt x="1017025" y="371968"/>
                </a:moveTo>
                <a:lnTo>
                  <a:pt x="1057113" y="321334"/>
                </a:lnTo>
                <a:lnTo>
                  <a:pt x="1093358" y="296014"/>
                </a:lnTo>
                <a:lnTo>
                  <a:pt x="1109414" y="296193"/>
                </a:lnTo>
                <a:lnTo>
                  <a:pt x="1071565" y="344000"/>
                </a:lnTo>
                <a:lnTo>
                  <a:pt x="1049984" y="350799"/>
                </a:lnTo>
                <a:lnTo>
                  <a:pt x="1038360" y="365481"/>
                </a:lnTo>
                <a:lnTo>
                  <a:pt x="1017025" y="371968"/>
                </a:lnTo>
                <a:close/>
              </a:path>
              <a:path w="1955165" h="2903854">
                <a:moveTo>
                  <a:pt x="180928" y="1428031"/>
                </a:moveTo>
                <a:lnTo>
                  <a:pt x="247467" y="1343987"/>
                </a:lnTo>
                <a:lnTo>
                  <a:pt x="241652" y="1371792"/>
                </a:lnTo>
                <a:lnTo>
                  <a:pt x="220064" y="1419519"/>
                </a:lnTo>
                <a:lnTo>
                  <a:pt x="150404" y="1507506"/>
                </a:lnTo>
                <a:lnTo>
                  <a:pt x="153179" y="1483540"/>
                </a:lnTo>
                <a:lnTo>
                  <a:pt x="178214" y="1451919"/>
                </a:lnTo>
                <a:lnTo>
                  <a:pt x="180928" y="1428031"/>
                </a:lnTo>
                <a:close/>
              </a:path>
              <a:path w="1955165" h="2903854">
                <a:moveTo>
                  <a:pt x="984067" y="393138"/>
                </a:moveTo>
                <a:lnTo>
                  <a:pt x="1010559" y="359675"/>
                </a:lnTo>
                <a:lnTo>
                  <a:pt x="1045079" y="336535"/>
                </a:lnTo>
                <a:lnTo>
                  <a:pt x="1005648" y="386339"/>
                </a:lnTo>
                <a:lnTo>
                  <a:pt x="984067" y="393138"/>
                </a:lnTo>
                <a:close/>
              </a:path>
              <a:path w="1955165" h="2903854">
                <a:moveTo>
                  <a:pt x="220981" y="1336520"/>
                </a:moveTo>
                <a:lnTo>
                  <a:pt x="314547" y="1218339"/>
                </a:lnTo>
                <a:lnTo>
                  <a:pt x="307171" y="1248116"/>
                </a:lnTo>
                <a:lnTo>
                  <a:pt x="289427" y="1270528"/>
                </a:lnTo>
                <a:lnTo>
                  <a:pt x="281640" y="1300823"/>
                </a:lnTo>
                <a:lnTo>
                  <a:pt x="193353" y="1412337"/>
                </a:lnTo>
                <a:lnTo>
                  <a:pt x="195451" y="1389228"/>
                </a:lnTo>
                <a:lnTo>
                  <a:pt x="220981" y="1336520"/>
                </a:lnTo>
                <a:close/>
              </a:path>
              <a:path w="1955165" h="2903854">
                <a:moveTo>
                  <a:pt x="882128" y="480975"/>
                </a:moveTo>
                <a:lnTo>
                  <a:pt x="944437" y="402274"/>
                </a:lnTo>
                <a:lnTo>
                  <a:pt x="970167" y="390235"/>
                </a:lnTo>
                <a:lnTo>
                  <a:pt x="998525" y="374876"/>
                </a:lnTo>
                <a:lnTo>
                  <a:pt x="963037" y="419700"/>
                </a:lnTo>
                <a:lnTo>
                  <a:pt x="947165" y="419288"/>
                </a:lnTo>
                <a:lnTo>
                  <a:pt x="916812" y="457627"/>
                </a:lnTo>
                <a:lnTo>
                  <a:pt x="882128" y="480975"/>
                </a:lnTo>
                <a:close/>
              </a:path>
              <a:path w="1955165" h="2903854">
                <a:moveTo>
                  <a:pt x="246512" y="1283813"/>
                </a:moveTo>
                <a:lnTo>
                  <a:pt x="355603" y="1146021"/>
                </a:lnTo>
                <a:lnTo>
                  <a:pt x="348227" y="1175798"/>
                </a:lnTo>
                <a:lnTo>
                  <a:pt x="247597" y="1302902"/>
                </a:lnTo>
                <a:lnTo>
                  <a:pt x="246512" y="1283813"/>
                </a:lnTo>
                <a:close/>
              </a:path>
              <a:path w="1955165" h="2903854">
                <a:moveTo>
                  <a:pt x="839846" y="513921"/>
                </a:moveTo>
                <a:lnTo>
                  <a:pt x="897678" y="440875"/>
                </a:lnTo>
                <a:lnTo>
                  <a:pt x="917267" y="436592"/>
                </a:lnTo>
                <a:lnTo>
                  <a:pt x="869518" y="496902"/>
                </a:lnTo>
                <a:lnTo>
                  <a:pt x="839846" y="513921"/>
                </a:lnTo>
                <a:close/>
              </a:path>
              <a:path w="1955165" h="2903854">
                <a:moveTo>
                  <a:pt x="293852" y="1203558"/>
                </a:moveTo>
                <a:lnTo>
                  <a:pt x="411364" y="1055131"/>
                </a:lnTo>
                <a:lnTo>
                  <a:pt x="388339" y="1104673"/>
                </a:lnTo>
                <a:lnTo>
                  <a:pt x="284957" y="1235254"/>
                </a:lnTo>
                <a:lnTo>
                  <a:pt x="293852" y="1203558"/>
                </a:lnTo>
                <a:close/>
              </a:path>
              <a:path w="1955165" h="2903854">
                <a:moveTo>
                  <a:pt x="770743" y="580745"/>
                </a:moveTo>
                <a:lnTo>
                  <a:pt x="831532" y="503963"/>
                </a:lnTo>
                <a:lnTo>
                  <a:pt x="860219" y="488189"/>
                </a:lnTo>
                <a:lnTo>
                  <a:pt x="800415" y="563726"/>
                </a:lnTo>
                <a:lnTo>
                  <a:pt x="770743" y="580745"/>
                </a:lnTo>
                <a:close/>
              </a:path>
              <a:path w="1955165" h="2903854">
                <a:moveTo>
                  <a:pt x="335854" y="1130047"/>
                </a:moveTo>
                <a:lnTo>
                  <a:pt x="467125" y="964240"/>
                </a:lnTo>
                <a:lnTo>
                  <a:pt x="444346" y="1013471"/>
                </a:lnTo>
                <a:lnTo>
                  <a:pt x="328457" y="1159849"/>
                </a:lnTo>
                <a:lnTo>
                  <a:pt x="335854" y="1130047"/>
                </a:lnTo>
                <a:close/>
              </a:path>
              <a:path w="1955165" h="2903854">
                <a:moveTo>
                  <a:pt x="406343" y="1000093"/>
                </a:moveTo>
                <a:lnTo>
                  <a:pt x="720598" y="603162"/>
                </a:lnTo>
                <a:lnTo>
                  <a:pt x="812802" y="527620"/>
                </a:lnTo>
                <a:lnTo>
                  <a:pt x="731312" y="630549"/>
                </a:lnTo>
                <a:lnTo>
                  <a:pt x="711497" y="635117"/>
                </a:lnTo>
                <a:lnTo>
                  <a:pt x="398022" y="1031063"/>
                </a:lnTo>
                <a:lnTo>
                  <a:pt x="406343" y="1000093"/>
                </a:lnTo>
                <a:close/>
              </a:path>
              <a:path w="1955165" h="2903854">
                <a:moveTo>
                  <a:pt x="361220" y="1077547"/>
                </a:moveTo>
                <a:lnTo>
                  <a:pt x="523707" y="872312"/>
                </a:lnTo>
                <a:lnTo>
                  <a:pt x="522677" y="894073"/>
                </a:lnTo>
                <a:lnTo>
                  <a:pt x="353454" y="1107816"/>
                </a:lnTo>
                <a:lnTo>
                  <a:pt x="361220" y="1077547"/>
                </a:lnTo>
                <a:close/>
              </a:path>
              <a:path w="1955165" h="2903854">
                <a:moveTo>
                  <a:pt x="477670" y="889540"/>
                </a:moveTo>
                <a:lnTo>
                  <a:pt x="613378" y="718130"/>
                </a:lnTo>
                <a:lnTo>
                  <a:pt x="644365" y="699450"/>
                </a:lnTo>
                <a:lnTo>
                  <a:pt x="474813" y="913610"/>
                </a:lnTo>
                <a:lnTo>
                  <a:pt x="477670" y="889540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3405817" y="2907"/>
            <a:ext cx="4882515" cy="3413125"/>
            <a:chOff x="13405817" y="2907"/>
            <a:chExt cx="4882515" cy="3413125"/>
          </a:xfrm>
        </p:grpSpPr>
        <p:sp>
          <p:nvSpPr>
            <p:cNvPr id="8" name="object 8"/>
            <p:cNvSpPr/>
            <p:nvPr/>
          </p:nvSpPr>
          <p:spPr>
            <a:xfrm>
              <a:off x="15450734" y="2907"/>
              <a:ext cx="2837180" cy="3413125"/>
            </a:xfrm>
            <a:custGeom>
              <a:avLst/>
              <a:gdLst/>
              <a:ahLst/>
              <a:cxnLst/>
              <a:rect l="l" t="t" r="r" b="b"/>
              <a:pathLst>
                <a:path w="2837180" h="3413125">
                  <a:moveTo>
                    <a:pt x="413554" y="1982348"/>
                  </a:moveTo>
                  <a:lnTo>
                    <a:pt x="653617" y="2337047"/>
                  </a:lnTo>
                  <a:lnTo>
                    <a:pt x="631390" y="2326863"/>
                  </a:lnTo>
                  <a:lnTo>
                    <a:pt x="414442" y="2006318"/>
                  </a:lnTo>
                  <a:lnTo>
                    <a:pt x="413554" y="1982348"/>
                  </a:lnTo>
                  <a:close/>
                </a:path>
                <a:path w="2837180" h="3413125">
                  <a:moveTo>
                    <a:pt x="372229" y="1898630"/>
                  </a:moveTo>
                  <a:lnTo>
                    <a:pt x="740252" y="2442394"/>
                  </a:lnTo>
                  <a:lnTo>
                    <a:pt x="706314" y="2414907"/>
                  </a:lnTo>
                  <a:lnTo>
                    <a:pt x="372568" y="1921789"/>
                  </a:lnTo>
                  <a:lnTo>
                    <a:pt x="372229" y="1898630"/>
                  </a:lnTo>
                  <a:close/>
                </a:path>
                <a:path w="2837180" h="3413125">
                  <a:moveTo>
                    <a:pt x="512659" y="2083460"/>
                  </a:moveTo>
                  <a:lnTo>
                    <a:pt x="783156" y="2483127"/>
                  </a:lnTo>
                  <a:lnTo>
                    <a:pt x="761721" y="2474115"/>
                  </a:lnTo>
                  <a:lnTo>
                    <a:pt x="451396" y="2015601"/>
                  </a:lnTo>
                  <a:lnTo>
                    <a:pt x="512659" y="2083460"/>
                  </a:lnTo>
                  <a:close/>
                </a:path>
                <a:path w="2837180" h="3413125">
                  <a:moveTo>
                    <a:pt x="348713" y="1841227"/>
                  </a:moveTo>
                  <a:lnTo>
                    <a:pt x="432821" y="1965497"/>
                  </a:lnTo>
                  <a:lnTo>
                    <a:pt x="441455" y="2000912"/>
                  </a:lnTo>
                  <a:lnTo>
                    <a:pt x="349052" y="1864386"/>
                  </a:lnTo>
                  <a:lnTo>
                    <a:pt x="348713" y="1841227"/>
                  </a:lnTo>
                  <a:close/>
                </a:path>
                <a:path w="2837180" h="3413125">
                  <a:moveTo>
                    <a:pt x="696880" y="2332994"/>
                  </a:moveTo>
                  <a:lnTo>
                    <a:pt x="833319" y="2534585"/>
                  </a:lnTo>
                  <a:lnTo>
                    <a:pt x="803650" y="2513406"/>
                  </a:lnTo>
                  <a:lnTo>
                    <a:pt x="616100" y="2236298"/>
                  </a:lnTo>
                  <a:lnTo>
                    <a:pt x="696880" y="2332994"/>
                  </a:lnTo>
                  <a:close/>
                </a:path>
                <a:path w="2837180" h="3413125">
                  <a:moveTo>
                    <a:pt x="302658" y="1727861"/>
                  </a:moveTo>
                  <a:lnTo>
                    <a:pt x="357245" y="1808516"/>
                  </a:lnTo>
                  <a:lnTo>
                    <a:pt x="357279" y="1831225"/>
                  </a:lnTo>
                  <a:lnTo>
                    <a:pt x="422879" y="1950808"/>
                  </a:lnTo>
                  <a:lnTo>
                    <a:pt x="327000" y="1809145"/>
                  </a:lnTo>
                  <a:lnTo>
                    <a:pt x="326021" y="1785040"/>
                  </a:lnTo>
                  <a:lnTo>
                    <a:pt x="302966" y="1750976"/>
                  </a:lnTo>
                  <a:lnTo>
                    <a:pt x="302658" y="1727861"/>
                  </a:lnTo>
                  <a:close/>
                </a:path>
                <a:path w="2837180" h="3413125">
                  <a:moveTo>
                    <a:pt x="2730585" y="3366570"/>
                  </a:moveTo>
                  <a:lnTo>
                    <a:pt x="2751048" y="3396805"/>
                  </a:lnTo>
                  <a:lnTo>
                    <a:pt x="2725499" y="3404373"/>
                  </a:lnTo>
                  <a:lnTo>
                    <a:pt x="2712359" y="3407616"/>
                  </a:lnTo>
                  <a:lnTo>
                    <a:pt x="2697115" y="3407750"/>
                  </a:lnTo>
                  <a:lnTo>
                    <a:pt x="2681321" y="3407074"/>
                  </a:lnTo>
                  <a:lnTo>
                    <a:pt x="2654645" y="3412975"/>
                  </a:lnTo>
                  <a:lnTo>
                    <a:pt x="2638302" y="3411487"/>
                  </a:lnTo>
                  <a:lnTo>
                    <a:pt x="2605221" y="3407926"/>
                  </a:lnTo>
                  <a:lnTo>
                    <a:pt x="2561074" y="3410672"/>
                  </a:lnTo>
                  <a:lnTo>
                    <a:pt x="2527078" y="3405758"/>
                  </a:lnTo>
                  <a:lnTo>
                    <a:pt x="2482382" y="3407693"/>
                  </a:lnTo>
                  <a:lnTo>
                    <a:pt x="2465674" y="3405665"/>
                  </a:lnTo>
                  <a:lnTo>
                    <a:pt x="2448416" y="3402825"/>
                  </a:lnTo>
                  <a:lnTo>
                    <a:pt x="2430793" y="3399445"/>
                  </a:lnTo>
                  <a:lnTo>
                    <a:pt x="2341641" y="3381012"/>
                  </a:lnTo>
                  <a:lnTo>
                    <a:pt x="2304474" y="3371413"/>
                  </a:lnTo>
                  <a:lnTo>
                    <a:pt x="2256606" y="3368662"/>
                  </a:lnTo>
                  <a:lnTo>
                    <a:pt x="2218889" y="3358252"/>
                  </a:lnTo>
                  <a:lnTo>
                    <a:pt x="2180624" y="3347030"/>
                  </a:lnTo>
                  <a:lnTo>
                    <a:pt x="2142664" y="3336260"/>
                  </a:lnTo>
                  <a:lnTo>
                    <a:pt x="2105619" y="3326841"/>
                  </a:lnTo>
                  <a:lnTo>
                    <a:pt x="2068939" y="3317963"/>
                  </a:lnTo>
                  <a:lnTo>
                    <a:pt x="2032077" y="3308814"/>
                  </a:lnTo>
                  <a:lnTo>
                    <a:pt x="1994299" y="3298314"/>
                  </a:lnTo>
                  <a:lnTo>
                    <a:pt x="1955607" y="3286462"/>
                  </a:lnTo>
                  <a:lnTo>
                    <a:pt x="1877674" y="3261947"/>
                  </a:lnTo>
                  <a:lnTo>
                    <a:pt x="1828644" y="3234820"/>
                  </a:lnTo>
                  <a:lnTo>
                    <a:pt x="1789433" y="3222202"/>
                  </a:lnTo>
                  <a:lnTo>
                    <a:pt x="1749491" y="3208502"/>
                  </a:lnTo>
                  <a:lnTo>
                    <a:pt x="1729885" y="3202193"/>
                  </a:lnTo>
                  <a:lnTo>
                    <a:pt x="1700308" y="3181150"/>
                  </a:lnTo>
                  <a:lnTo>
                    <a:pt x="1660030" y="3166955"/>
                  </a:lnTo>
                  <a:lnTo>
                    <a:pt x="1629904" y="3145101"/>
                  </a:lnTo>
                  <a:lnTo>
                    <a:pt x="1588711" y="3129554"/>
                  </a:lnTo>
                  <a:lnTo>
                    <a:pt x="1578769" y="3114865"/>
                  </a:lnTo>
                  <a:lnTo>
                    <a:pt x="1538583" y="3100805"/>
                  </a:lnTo>
                  <a:lnTo>
                    <a:pt x="1518123" y="3093235"/>
                  </a:lnTo>
                  <a:lnTo>
                    <a:pt x="1508365" y="3078816"/>
                  </a:lnTo>
                  <a:lnTo>
                    <a:pt x="1490040" y="3074400"/>
                  </a:lnTo>
                  <a:lnTo>
                    <a:pt x="1460005" y="3052681"/>
                  </a:lnTo>
                  <a:lnTo>
                    <a:pt x="1395300" y="3002394"/>
                  </a:lnTo>
                  <a:lnTo>
                    <a:pt x="1237380" y="2882354"/>
                  </a:lnTo>
                  <a:lnTo>
                    <a:pt x="1216582" y="2851624"/>
                  </a:lnTo>
                  <a:lnTo>
                    <a:pt x="1184931" y="2827517"/>
                  </a:lnTo>
                  <a:lnTo>
                    <a:pt x="1086684" y="2750330"/>
                  </a:lnTo>
                  <a:lnTo>
                    <a:pt x="1054850" y="2725952"/>
                  </a:lnTo>
                  <a:lnTo>
                    <a:pt x="993377" y="2680442"/>
                  </a:lnTo>
                  <a:lnTo>
                    <a:pt x="941507" y="2626461"/>
                  </a:lnTo>
                  <a:lnTo>
                    <a:pt x="843260" y="2549274"/>
                  </a:lnTo>
                  <a:lnTo>
                    <a:pt x="732012" y="2384901"/>
                  </a:lnTo>
                  <a:lnTo>
                    <a:pt x="823309" y="2474479"/>
                  </a:lnTo>
                  <a:lnTo>
                    <a:pt x="855784" y="2499802"/>
                  </a:lnTo>
                  <a:lnTo>
                    <a:pt x="910215" y="2557568"/>
                  </a:lnTo>
                  <a:lnTo>
                    <a:pt x="942690" y="2582892"/>
                  </a:lnTo>
                  <a:lnTo>
                    <a:pt x="994194" y="2636332"/>
                  </a:lnTo>
                  <a:lnTo>
                    <a:pt x="1026180" y="2660934"/>
                  </a:lnTo>
                  <a:lnTo>
                    <a:pt x="1060118" y="2688421"/>
                  </a:lnTo>
                  <a:lnTo>
                    <a:pt x="1071524" y="2705272"/>
                  </a:lnTo>
                  <a:lnTo>
                    <a:pt x="1104120" y="2730776"/>
                  </a:lnTo>
                  <a:lnTo>
                    <a:pt x="1126043" y="2740510"/>
                  </a:lnTo>
                  <a:lnTo>
                    <a:pt x="1175596" y="2791066"/>
                  </a:lnTo>
                  <a:lnTo>
                    <a:pt x="1220051" y="2811434"/>
                  </a:lnTo>
                  <a:lnTo>
                    <a:pt x="1231762" y="2828736"/>
                  </a:lnTo>
                  <a:lnTo>
                    <a:pt x="1253990" y="2838920"/>
                  </a:lnTo>
                  <a:lnTo>
                    <a:pt x="1265365" y="2855727"/>
                  </a:lnTo>
                  <a:lnTo>
                    <a:pt x="1286708" y="2864605"/>
                  </a:lnTo>
                  <a:lnTo>
                    <a:pt x="1297168" y="2880060"/>
                  </a:lnTo>
                  <a:lnTo>
                    <a:pt x="1317963" y="2888126"/>
                  </a:lnTo>
                  <a:lnTo>
                    <a:pt x="1379225" y="2955984"/>
                  </a:lnTo>
                  <a:lnTo>
                    <a:pt x="1463475" y="3012490"/>
                  </a:lnTo>
                  <a:lnTo>
                    <a:pt x="1493510" y="3034209"/>
                  </a:lnTo>
                  <a:lnTo>
                    <a:pt x="1525496" y="3058812"/>
                  </a:lnTo>
                  <a:lnTo>
                    <a:pt x="1546260" y="3066833"/>
                  </a:lnTo>
                  <a:lnTo>
                    <a:pt x="1577271" y="3089994"/>
                  </a:lnTo>
                  <a:lnTo>
                    <a:pt x="1598035" y="3098015"/>
                  </a:lnTo>
                  <a:lnTo>
                    <a:pt x="1624350" y="3114237"/>
                  </a:lnTo>
                  <a:lnTo>
                    <a:pt x="1686764" y="3138481"/>
                  </a:lnTo>
                  <a:lnTo>
                    <a:pt x="1713078" y="3154703"/>
                  </a:lnTo>
                  <a:lnTo>
                    <a:pt x="1721556" y="3167229"/>
                  </a:lnTo>
                  <a:lnTo>
                    <a:pt x="1758815" y="3176963"/>
                  </a:lnTo>
                  <a:lnTo>
                    <a:pt x="1777811" y="3182371"/>
                  </a:lnTo>
                  <a:lnTo>
                    <a:pt x="1786258" y="3194852"/>
                  </a:lnTo>
                  <a:lnTo>
                    <a:pt x="1804674" y="3199404"/>
                  </a:lnTo>
                  <a:lnTo>
                    <a:pt x="1822724" y="3203415"/>
                  </a:lnTo>
                  <a:lnTo>
                    <a:pt x="1830073" y="3214274"/>
                  </a:lnTo>
                  <a:lnTo>
                    <a:pt x="1848215" y="3218420"/>
                  </a:lnTo>
                  <a:lnTo>
                    <a:pt x="1885230" y="3227794"/>
                  </a:lnTo>
                  <a:lnTo>
                    <a:pt x="1903371" y="3231940"/>
                  </a:lnTo>
                  <a:lnTo>
                    <a:pt x="1911636" y="3244151"/>
                  </a:lnTo>
                  <a:lnTo>
                    <a:pt x="1942216" y="3244018"/>
                  </a:lnTo>
                  <a:lnTo>
                    <a:pt x="1962645" y="3251543"/>
                  </a:lnTo>
                  <a:lnTo>
                    <a:pt x="1982524" y="3258258"/>
                  </a:lnTo>
                  <a:lnTo>
                    <a:pt x="2019661" y="3267812"/>
                  </a:lnTo>
                  <a:lnTo>
                    <a:pt x="2083418" y="3294038"/>
                  </a:lnTo>
                  <a:lnTo>
                    <a:pt x="2120554" y="3303592"/>
                  </a:lnTo>
                  <a:lnTo>
                    <a:pt x="2138696" y="3307739"/>
                  </a:lnTo>
                  <a:lnTo>
                    <a:pt x="2175711" y="3317112"/>
                  </a:lnTo>
                  <a:lnTo>
                    <a:pt x="2212024" y="3325450"/>
                  </a:lnTo>
                  <a:lnTo>
                    <a:pt x="2241263" y="3323334"/>
                  </a:lnTo>
                  <a:lnTo>
                    <a:pt x="2260350" y="3328877"/>
                  </a:lnTo>
                  <a:lnTo>
                    <a:pt x="2279620" y="3334690"/>
                  </a:lnTo>
                  <a:lnTo>
                    <a:pt x="2387615" y="3358306"/>
                  </a:lnTo>
                  <a:lnTo>
                    <a:pt x="2402219" y="3357226"/>
                  </a:lnTo>
                  <a:lnTo>
                    <a:pt x="2420177" y="3361101"/>
                  </a:lnTo>
                  <a:lnTo>
                    <a:pt x="2434781" y="3360021"/>
                  </a:lnTo>
                  <a:lnTo>
                    <a:pt x="2439173" y="3366509"/>
                  </a:lnTo>
                  <a:lnTo>
                    <a:pt x="2468991" y="3365249"/>
                  </a:lnTo>
                  <a:lnTo>
                    <a:pt x="2473382" y="3371738"/>
                  </a:lnTo>
                  <a:lnTo>
                    <a:pt x="2488260" y="3371063"/>
                  </a:lnTo>
                  <a:lnTo>
                    <a:pt x="2502956" y="3370117"/>
                  </a:lnTo>
                  <a:lnTo>
                    <a:pt x="2517285" y="3368631"/>
                  </a:lnTo>
                  <a:lnTo>
                    <a:pt x="2520548" y="3373452"/>
                  </a:lnTo>
                  <a:lnTo>
                    <a:pt x="2550031" y="3371697"/>
                  </a:lnTo>
                  <a:lnTo>
                    <a:pt x="2568447" y="3376249"/>
                  </a:lnTo>
                  <a:lnTo>
                    <a:pt x="2597014" y="3373141"/>
                  </a:lnTo>
                  <a:lnTo>
                    <a:pt x="2625399" y="3369764"/>
                  </a:lnTo>
                  <a:lnTo>
                    <a:pt x="2628632" y="3374540"/>
                  </a:lnTo>
                  <a:lnTo>
                    <a:pt x="2656864" y="3370937"/>
                  </a:lnTo>
                  <a:lnTo>
                    <a:pt x="2670614" y="3368595"/>
                  </a:lnTo>
                  <a:lnTo>
                    <a:pt x="2685035" y="3367244"/>
                  </a:lnTo>
                  <a:lnTo>
                    <a:pt x="2688938" y="3373011"/>
                  </a:lnTo>
                  <a:lnTo>
                    <a:pt x="2702627" y="3370579"/>
                  </a:lnTo>
                  <a:lnTo>
                    <a:pt x="2715188" y="3366480"/>
                  </a:lnTo>
                  <a:lnTo>
                    <a:pt x="2717780" y="3370309"/>
                  </a:lnTo>
                  <a:lnTo>
                    <a:pt x="2730585" y="3366570"/>
                  </a:lnTo>
                  <a:close/>
                </a:path>
                <a:path w="2837180" h="3413125">
                  <a:moveTo>
                    <a:pt x="24614" y="637296"/>
                  </a:moveTo>
                  <a:lnTo>
                    <a:pt x="54866" y="681994"/>
                  </a:lnTo>
                  <a:lnTo>
                    <a:pt x="48252" y="694880"/>
                  </a:lnTo>
                  <a:lnTo>
                    <a:pt x="83797" y="860690"/>
                  </a:lnTo>
                  <a:lnTo>
                    <a:pt x="80998" y="901872"/>
                  </a:lnTo>
                  <a:lnTo>
                    <a:pt x="103759" y="1003475"/>
                  </a:lnTo>
                  <a:lnTo>
                    <a:pt x="130118" y="1110396"/>
                  </a:lnTo>
                  <a:lnTo>
                    <a:pt x="162213" y="1248452"/>
                  </a:lnTo>
                  <a:lnTo>
                    <a:pt x="252536" y="1540514"/>
                  </a:lnTo>
                  <a:lnTo>
                    <a:pt x="302956" y="1682985"/>
                  </a:lnTo>
                  <a:lnTo>
                    <a:pt x="335376" y="1753546"/>
                  </a:lnTo>
                  <a:lnTo>
                    <a:pt x="335410" y="1776254"/>
                  </a:lnTo>
                  <a:lnTo>
                    <a:pt x="292198" y="1712407"/>
                  </a:lnTo>
                  <a:lnTo>
                    <a:pt x="292438" y="1690104"/>
                  </a:lnTo>
                  <a:lnTo>
                    <a:pt x="260018" y="1619543"/>
                  </a:lnTo>
                  <a:lnTo>
                    <a:pt x="227346" y="1503295"/>
                  </a:lnTo>
                  <a:lnTo>
                    <a:pt x="205694" y="1471304"/>
                  </a:lnTo>
                  <a:lnTo>
                    <a:pt x="161888" y="1315946"/>
                  </a:lnTo>
                  <a:lnTo>
                    <a:pt x="150513" y="1299139"/>
                  </a:lnTo>
                  <a:lnTo>
                    <a:pt x="150205" y="1276025"/>
                  </a:lnTo>
                  <a:lnTo>
                    <a:pt x="139745" y="1260570"/>
                  </a:lnTo>
                  <a:lnTo>
                    <a:pt x="139985" y="1238267"/>
                  </a:lnTo>
                  <a:lnTo>
                    <a:pt x="130044" y="1223578"/>
                  </a:lnTo>
                  <a:lnTo>
                    <a:pt x="121410" y="1188163"/>
                  </a:lnTo>
                  <a:lnTo>
                    <a:pt x="121986" y="1166356"/>
                  </a:lnTo>
                  <a:lnTo>
                    <a:pt x="104357" y="1117651"/>
                  </a:lnTo>
                  <a:lnTo>
                    <a:pt x="90893" y="1007124"/>
                  </a:lnTo>
                  <a:lnTo>
                    <a:pt x="73915" y="959380"/>
                  </a:lnTo>
                  <a:lnTo>
                    <a:pt x="61264" y="850055"/>
                  </a:lnTo>
                  <a:lnTo>
                    <a:pt x="29168" y="712000"/>
                  </a:lnTo>
                  <a:lnTo>
                    <a:pt x="37734" y="701998"/>
                  </a:lnTo>
                  <a:lnTo>
                    <a:pt x="26024" y="684696"/>
                  </a:lnTo>
                  <a:lnTo>
                    <a:pt x="32638" y="671810"/>
                  </a:lnTo>
                  <a:lnTo>
                    <a:pt x="24614" y="637296"/>
                  </a:lnTo>
                  <a:close/>
                </a:path>
                <a:path w="2837180" h="3413125">
                  <a:moveTo>
                    <a:pt x="53195" y="587"/>
                  </a:moveTo>
                  <a:lnTo>
                    <a:pt x="44887" y="32817"/>
                  </a:lnTo>
                  <a:lnTo>
                    <a:pt x="46080" y="57238"/>
                  </a:lnTo>
                  <a:lnTo>
                    <a:pt x="40659" y="94545"/>
                  </a:lnTo>
                  <a:lnTo>
                    <a:pt x="33286" y="128968"/>
                  </a:lnTo>
                  <a:lnTo>
                    <a:pt x="36549" y="133789"/>
                  </a:lnTo>
                  <a:lnTo>
                    <a:pt x="29843" y="146539"/>
                  </a:lnTo>
                  <a:lnTo>
                    <a:pt x="38382" y="159156"/>
                  </a:lnTo>
                  <a:lnTo>
                    <a:pt x="35153" y="177043"/>
                  </a:lnTo>
                  <a:lnTo>
                    <a:pt x="31741" y="194660"/>
                  </a:lnTo>
                  <a:lnTo>
                    <a:pt x="27963" y="211736"/>
                  </a:lnTo>
                  <a:lnTo>
                    <a:pt x="34154" y="220883"/>
                  </a:lnTo>
                  <a:lnTo>
                    <a:pt x="30132" y="237599"/>
                  </a:lnTo>
                  <a:lnTo>
                    <a:pt x="27025" y="255667"/>
                  </a:lnTo>
                  <a:lnTo>
                    <a:pt x="24284" y="274275"/>
                  </a:lnTo>
                  <a:lnTo>
                    <a:pt x="31877" y="285494"/>
                  </a:lnTo>
                  <a:lnTo>
                    <a:pt x="29319" y="304373"/>
                  </a:lnTo>
                  <a:lnTo>
                    <a:pt x="27676" y="324603"/>
                  </a:lnTo>
                  <a:lnTo>
                    <a:pt x="26398" y="345374"/>
                  </a:lnTo>
                  <a:lnTo>
                    <a:pt x="24938" y="365875"/>
                  </a:lnTo>
                  <a:lnTo>
                    <a:pt x="28517" y="439137"/>
                  </a:lnTo>
                  <a:lnTo>
                    <a:pt x="26812" y="459278"/>
                  </a:lnTo>
                  <a:lnTo>
                    <a:pt x="25291" y="479688"/>
                  </a:lnTo>
                  <a:lnTo>
                    <a:pt x="34653" y="493521"/>
                  </a:lnTo>
                  <a:lnTo>
                    <a:pt x="33441" y="537046"/>
                  </a:lnTo>
                  <a:lnTo>
                    <a:pt x="32285" y="557997"/>
                  </a:lnTo>
                  <a:lnTo>
                    <a:pt x="41282" y="571289"/>
                  </a:lnTo>
                  <a:lnTo>
                    <a:pt x="48391" y="604451"/>
                  </a:lnTo>
                  <a:lnTo>
                    <a:pt x="46869" y="624862"/>
                  </a:lnTo>
                  <a:lnTo>
                    <a:pt x="45714" y="645813"/>
                  </a:lnTo>
                  <a:lnTo>
                    <a:pt x="45107" y="667575"/>
                  </a:lnTo>
                  <a:lnTo>
                    <a:pt x="15160" y="623328"/>
                  </a:lnTo>
                  <a:lnTo>
                    <a:pt x="18020" y="582236"/>
                  </a:lnTo>
                  <a:lnTo>
                    <a:pt x="19084" y="561150"/>
                  </a:lnTo>
                  <a:lnTo>
                    <a:pt x="2579" y="491446"/>
                  </a:lnTo>
                  <a:lnTo>
                    <a:pt x="4798" y="449409"/>
                  </a:lnTo>
                  <a:lnTo>
                    <a:pt x="7383" y="407912"/>
                  </a:lnTo>
                  <a:lnTo>
                    <a:pt x="0" y="374344"/>
                  </a:lnTo>
                  <a:lnTo>
                    <a:pt x="2859" y="333253"/>
                  </a:lnTo>
                  <a:lnTo>
                    <a:pt x="7115" y="248907"/>
                  </a:lnTo>
                  <a:lnTo>
                    <a:pt x="9974" y="207815"/>
                  </a:lnTo>
                  <a:lnTo>
                    <a:pt x="16913" y="127435"/>
                  </a:lnTo>
                  <a:lnTo>
                    <a:pt x="21602" y="89047"/>
                  </a:lnTo>
                  <a:lnTo>
                    <a:pt x="33912" y="39260"/>
                  </a:lnTo>
                  <a:lnTo>
                    <a:pt x="29734" y="33087"/>
                  </a:lnTo>
                  <a:lnTo>
                    <a:pt x="36440" y="20336"/>
                  </a:lnTo>
                  <a:lnTo>
                    <a:pt x="33177" y="15515"/>
                  </a:lnTo>
                  <a:lnTo>
                    <a:pt x="40157" y="3170"/>
                  </a:lnTo>
                  <a:lnTo>
                    <a:pt x="38404" y="580"/>
                  </a:lnTo>
                  <a:lnTo>
                    <a:pt x="53195" y="587"/>
                  </a:lnTo>
                  <a:close/>
                </a:path>
                <a:path w="2837180" h="3413125">
                  <a:moveTo>
                    <a:pt x="2830273" y="1824"/>
                  </a:moveTo>
                  <a:lnTo>
                    <a:pt x="53195" y="587"/>
                  </a:lnTo>
                  <a:lnTo>
                    <a:pt x="53347" y="0"/>
                  </a:lnTo>
                  <a:lnTo>
                    <a:pt x="2830273" y="1824"/>
                  </a:lnTo>
                  <a:close/>
                </a:path>
                <a:path w="2837180" h="3413125">
                  <a:moveTo>
                    <a:pt x="2834041" y="3343626"/>
                  </a:moveTo>
                  <a:lnTo>
                    <a:pt x="2834086" y="3383546"/>
                  </a:lnTo>
                  <a:lnTo>
                    <a:pt x="2822604" y="3389239"/>
                  </a:lnTo>
                  <a:lnTo>
                    <a:pt x="2807908" y="3390185"/>
                  </a:lnTo>
                  <a:lnTo>
                    <a:pt x="2793030" y="3390860"/>
                  </a:lnTo>
                  <a:lnTo>
                    <a:pt x="2753670" y="3400680"/>
                  </a:lnTo>
                  <a:lnTo>
                    <a:pt x="2731957" y="3368598"/>
                  </a:lnTo>
                  <a:lnTo>
                    <a:pt x="2743481" y="3362967"/>
                  </a:lnTo>
                  <a:lnTo>
                    <a:pt x="2744671" y="3364724"/>
                  </a:lnTo>
                  <a:lnTo>
                    <a:pt x="2756682" y="3359813"/>
                  </a:lnTo>
                  <a:lnTo>
                    <a:pt x="2758360" y="3362292"/>
                  </a:lnTo>
                  <a:lnTo>
                    <a:pt x="2770921" y="3358192"/>
                  </a:lnTo>
                  <a:lnTo>
                    <a:pt x="2773513" y="3362022"/>
                  </a:lnTo>
                  <a:lnTo>
                    <a:pt x="2786958" y="3359229"/>
                  </a:lnTo>
                  <a:lnTo>
                    <a:pt x="2824366" y="3346526"/>
                  </a:lnTo>
                  <a:lnTo>
                    <a:pt x="2834041" y="3343626"/>
                  </a:lnTo>
                  <a:close/>
                </a:path>
                <a:path w="2837180" h="3413125">
                  <a:moveTo>
                    <a:pt x="2830273" y="1824"/>
                  </a:moveTo>
                  <a:lnTo>
                    <a:pt x="2837115" y="3342704"/>
                  </a:lnTo>
                  <a:lnTo>
                    <a:pt x="2834041" y="3343626"/>
                  </a:lnTo>
                  <a:lnTo>
                    <a:pt x="2830273" y="1824"/>
                  </a:lnTo>
                  <a:close/>
                </a:path>
                <a:path w="2837180" h="3413125">
                  <a:moveTo>
                    <a:pt x="1502283" y="1007923"/>
                  </a:moveTo>
                  <a:lnTo>
                    <a:pt x="1624510" y="1188518"/>
                  </a:lnTo>
                  <a:lnTo>
                    <a:pt x="1607131" y="1185498"/>
                  </a:lnTo>
                  <a:lnTo>
                    <a:pt x="1499084" y="1025856"/>
                  </a:lnTo>
                  <a:lnTo>
                    <a:pt x="1502283" y="1007923"/>
                  </a:lnTo>
                  <a:close/>
                </a:path>
                <a:path w="2837180" h="3413125">
                  <a:moveTo>
                    <a:pt x="1468886" y="935921"/>
                  </a:moveTo>
                  <a:lnTo>
                    <a:pt x="1673452" y="1238173"/>
                  </a:lnTo>
                  <a:lnTo>
                    <a:pt x="1648053" y="1223303"/>
                  </a:lnTo>
                  <a:lnTo>
                    <a:pt x="1487645" y="986296"/>
                  </a:lnTo>
                  <a:lnTo>
                    <a:pt x="1468886" y="935921"/>
                  </a:lnTo>
                  <a:close/>
                </a:path>
                <a:path w="2837180" h="3413125">
                  <a:moveTo>
                    <a:pt x="1450128" y="885547"/>
                  </a:moveTo>
                  <a:lnTo>
                    <a:pt x="1716021" y="1278410"/>
                  </a:lnTo>
                  <a:lnTo>
                    <a:pt x="1697971" y="1274399"/>
                  </a:lnTo>
                  <a:lnTo>
                    <a:pt x="1453272" y="912851"/>
                  </a:lnTo>
                  <a:lnTo>
                    <a:pt x="1450128" y="885547"/>
                  </a:lnTo>
                  <a:close/>
                </a:path>
                <a:path w="2837180" h="3413125">
                  <a:moveTo>
                    <a:pt x="1715130" y="1231777"/>
                  </a:moveTo>
                  <a:lnTo>
                    <a:pt x="1773681" y="1318289"/>
                  </a:lnTo>
                  <a:lnTo>
                    <a:pt x="1749502" y="1305221"/>
                  </a:lnTo>
                  <a:lnTo>
                    <a:pt x="1723370" y="1289270"/>
                  </a:lnTo>
                  <a:lnTo>
                    <a:pt x="1631639" y="1153734"/>
                  </a:lnTo>
                  <a:lnTo>
                    <a:pt x="1659722" y="1172569"/>
                  </a:lnTo>
                  <a:lnTo>
                    <a:pt x="1696988" y="1227631"/>
                  </a:lnTo>
                  <a:lnTo>
                    <a:pt x="1715130" y="1231777"/>
                  </a:lnTo>
                  <a:close/>
                </a:path>
                <a:path w="2837180" h="3413125">
                  <a:moveTo>
                    <a:pt x="1433321" y="838056"/>
                  </a:moveTo>
                  <a:lnTo>
                    <a:pt x="1562807" y="1029374"/>
                  </a:lnTo>
                  <a:lnTo>
                    <a:pt x="1560401" y="1048478"/>
                  </a:lnTo>
                  <a:lnTo>
                    <a:pt x="1438418" y="868245"/>
                  </a:lnTo>
                  <a:lnTo>
                    <a:pt x="1433321" y="838056"/>
                  </a:lnTo>
                  <a:close/>
                </a:path>
                <a:path w="2837180" h="3413125">
                  <a:moveTo>
                    <a:pt x="1421882" y="798496"/>
                  </a:moveTo>
                  <a:lnTo>
                    <a:pt x="1516053" y="937636"/>
                  </a:lnTo>
                  <a:lnTo>
                    <a:pt x="1509927" y="951243"/>
                  </a:lnTo>
                  <a:lnTo>
                    <a:pt x="1426002" y="827242"/>
                  </a:lnTo>
                  <a:lnTo>
                    <a:pt x="1421882" y="798496"/>
                  </a:lnTo>
                  <a:close/>
                </a:path>
                <a:path w="2837180" h="3413125">
                  <a:moveTo>
                    <a:pt x="1762730" y="1279449"/>
                  </a:moveTo>
                  <a:lnTo>
                    <a:pt x="1797861" y="1331357"/>
                  </a:lnTo>
                  <a:lnTo>
                    <a:pt x="1779537" y="1326940"/>
                  </a:lnTo>
                  <a:lnTo>
                    <a:pt x="1742850" y="1272735"/>
                  </a:lnTo>
                  <a:lnTo>
                    <a:pt x="1762730" y="1279449"/>
                  </a:lnTo>
                  <a:close/>
                </a:path>
                <a:path w="2837180" h="3413125">
                  <a:moveTo>
                    <a:pt x="1418097" y="770245"/>
                  </a:moveTo>
                  <a:lnTo>
                    <a:pt x="1493910" y="882260"/>
                  </a:lnTo>
                  <a:lnTo>
                    <a:pt x="1487997" y="896183"/>
                  </a:lnTo>
                  <a:lnTo>
                    <a:pt x="1414563" y="787682"/>
                  </a:lnTo>
                  <a:lnTo>
                    <a:pt x="1418097" y="770245"/>
                  </a:lnTo>
                  <a:close/>
                </a:path>
                <a:path w="2837180" h="3413125">
                  <a:moveTo>
                    <a:pt x="1881677" y="1341905"/>
                  </a:moveTo>
                  <a:lnTo>
                    <a:pt x="1910922" y="1385116"/>
                  </a:lnTo>
                  <a:lnTo>
                    <a:pt x="1894336" y="1383267"/>
                  </a:lnTo>
                  <a:lnTo>
                    <a:pt x="1877384" y="1380878"/>
                  </a:lnTo>
                  <a:lnTo>
                    <a:pt x="1870400" y="1370560"/>
                  </a:lnTo>
                  <a:lnTo>
                    <a:pt x="1852869" y="1367315"/>
                  </a:lnTo>
                  <a:lnTo>
                    <a:pt x="1829055" y="1354788"/>
                  </a:lnTo>
                  <a:lnTo>
                    <a:pt x="1822041" y="1344424"/>
                  </a:lnTo>
                  <a:lnTo>
                    <a:pt x="1808565" y="1347172"/>
                  </a:lnTo>
                  <a:lnTo>
                    <a:pt x="1772489" y="1293868"/>
                  </a:lnTo>
                  <a:lnTo>
                    <a:pt x="1790813" y="1298285"/>
                  </a:lnTo>
                  <a:lnTo>
                    <a:pt x="1818896" y="1317120"/>
                  </a:lnTo>
                  <a:lnTo>
                    <a:pt x="1843076" y="1330188"/>
                  </a:lnTo>
                  <a:lnTo>
                    <a:pt x="1857985" y="1329558"/>
                  </a:lnTo>
                  <a:lnTo>
                    <a:pt x="1866768" y="1342534"/>
                  </a:lnTo>
                  <a:lnTo>
                    <a:pt x="1881677" y="1341905"/>
                  </a:lnTo>
                  <a:close/>
                </a:path>
                <a:path w="2837180" h="3413125">
                  <a:moveTo>
                    <a:pt x="1406071" y="684502"/>
                  </a:moveTo>
                  <a:lnTo>
                    <a:pt x="1476150" y="788046"/>
                  </a:lnTo>
                  <a:lnTo>
                    <a:pt x="1482440" y="842655"/>
                  </a:lnTo>
                  <a:lnTo>
                    <a:pt x="1489488" y="875727"/>
                  </a:lnTo>
                  <a:lnTo>
                    <a:pt x="1405593" y="751771"/>
                  </a:lnTo>
                  <a:lnTo>
                    <a:pt x="1410225" y="735957"/>
                  </a:lnTo>
                  <a:lnTo>
                    <a:pt x="1412177" y="738840"/>
                  </a:lnTo>
                  <a:lnTo>
                    <a:pt x="1409032" y="711536"/>
                  </a:lnTo>
                  <a:lnTo>
                    <a:pt x="1402994" y="702614"/>
                  </a:lnTo>
                  <a:lnTo>
                    <a:pt x="1406071" y="684502"/>
                  </a:lnTo>
                  <a:close/>
                </a:path>
                <a:path w="2837180" h="3413125">
                  <a:moveTo>
                    <a:pt x="1403472" y="635345"/>
                  </a:moveTo>
                  <a:lnTo>
                    <a:pt x="1458151" y="716135"/>
                  </a:lnTo>
                  <a:lnTo>
                    <a:pt x="1459344" y="740555"/>
                  </a:lnTo>
                  <a:lnTo>
                    <a:pt x="1464440" y="770744"/>
                  </a:lnTo>
                  <a:lnTo>
                    <a:pt x="1398203" y="672877"/>
                  </a:lnTo>
                  <a:lnTo>
                    <a:pt x="1402621" y="656747"/>
                  </a:lnTo>
                  <a:lnTo>
                    <a:pt x="1398840" y="651159"/>
                  </a:lnTo>
                  <a:lnTo>
                    <a:pt x="1403472" y="635345"/>
                  </a:lnTo>
                  <a:close/>
                </a:path>
                <a:path w="2837180" h="3413125">
                  <a:moveTo>
                    <a:pt x="2768295" y="771266"/>
                  </a:moveTo>
                  <a:lnTo>
                    <a:pt x="2813917" y="838674"/>
                  </a:lnTo>
                  <a:lnTo>
                    <a:pt x="2808005" y="852596"/>
                  </a:lnTo>
                  <a:lnTo>
                    <a:pt x="2801909" y="866248"/>
                  </a:lnTo>
                  <a:lnTo>
                    <a:pt x="2791581" y="918963"/>
                  </a:lnTo>
                  <a:lnTo>
                    <a:pt x="2791402" y="941357"/>
                  </a:lnTo>
                  <a:lnTo>
                    <a:pt x="2773969" y="983574"/>
                  </a:lnTo>
                  <a:lnTo>
                    <a:pt x="2773576" y="1005651"/>
                  </a:lnTo>
                  <a:lnTo>
                    <a:pt x="2761934" y="1033766"/>
                  </a:lnTo>
                  <a:lnTo>
                    <a:pt x="2751023" y="1062962"/>
                  </a:lnTo>
                  <a:lnTo>
                    <a:pt x="2755719" y="1069901"/>
                  </a:lnTo>
                  <a:lnTo>
                    <a:pt x="2749563" y="1083463"/>
                  </a:lnTo>
                  <a:lnTo>
                    <a:pt x="2743223" y="1096754"/>
                  </a:lnTo>
                  <a:lnTo>
                    <a:pt x="2736517" y="1109505"/>
                  </a:lnTo>
                  <a:lnTo>
                    <a:pt x="2729263" y="1121444"/>
                  </a:lnTo>
                  <a:lnTo>
                    <a:pt x="2721978" y="1133339"/>
                  </a:lnTo>
                  <a:lnTo>
                    <a:pt x="2708140" y="1158209"/>
                  </a:lnTo>
                  <a:lnTo>
                    <a:pt x="2700855" y="1170104"/>
                  </a:lnTo>
                  <a:lnTo>
                    <a:pt x="2686742" y="1194569"/>
                  </a:lnTo>
                  <a:lnTo>
                    <a:pt x="2671715" y="1217682"/>
                  </a:lnTo>
                  <a:lnTo>
                    <a:pt x="2655590" y="1239173"/>
                  </a:lnTo>
                  <a:lnTo>
                    <a:pt x="2627666" y="1265890"/>
                  </a:lnTo>
                  <a:lnTo>
                    <a:pt x="2606631" y="1280127"/>
                  </a:lnTo>
                  <a:lnTo>
                    <a:pt x="2610534" y="1285894"/>
                  </a:lnTo>
                  <a:lnTo>
                    <a:pt x="2589499" y="1300131"/>
                  </a:lnTo>
                  <a:lnTo>
                    <a:pt x="2569897" y="1316485"/>
                  </a:lnTo>
                  <a:lnTo>
                    <a:pt x="2550112" y="1332570"/>
                  </a:lnTo>
                  <a:lnTo>
                    <a:pt x="2498745" y="1369964"/>
                  </a:lnTo>
                  <a:lnTo>
                    <a:pt x="2466369" y="1390102"/>
                  </a:lnTo>
                  <a:lnTo>
                    <a:pt x="2406797" y="1415376"/>
                  </a:lnTo>
                  <a:lnTo>
                    <a:pt x="2356432" y="1431593"/>
                  </a:lnTo>
                  <a:lnTo>
                    <a:pt x="2303139" y="1443485"/>
                  </a:lnTo>
                  <a:lnTo>
                    <a:pt x="2247102" y="1451322"/>
                  </a:lnTo>
                  <a:lnTo>
                    <a:pt x="2189235" y="1456455"/>
                  </a:lnTo>
                  <a:lnTo>
                    <a:pt x="2139690" y="1451226"/>
                  </a:lnTo>
                  <a:lnTo>
                    <a:pt x="2087583" y="1442212"/>
                  </a:lnTo>
                  <a:lnTo>
                    <a:pt x="2033250" y="1429908"/>
                  </a:lnTo>
                  <a:lnTo>
                    <a:pt x="2014285" y="1424545"/>
                  </a:lnTo>
                  <a:lnTo>
                    <a:pt x="1996113" y="1420354"/>
                  </a:lnTo>
                  <a:lnTo>
                    <a:pt x="1977392" y="1415352"/>
                  </a:lnTo>
                  <a:lnTo>
                    <a:pt x="1958305" y="1409809"/>
                  </a:lnTo>
                  <a:lnTo>
                    <a:pt x="1939036" y="1403996"/>
                  </a:lnTo>
                  <a:lnTo>
                    <a:pt x="1931229" y="1392461"/>
                  </a:lnTo>
                  <a:lnTo>
                    <a:pt x="1916808" y="1393812"/>
                  </a:lnTo>
                  <a:lnTo>
                    <a:pt x="1890154" y="1354431"/>
                  </a:lnTo>
                  <a:lnTo>
                    <a:pt x="1927413" y="1364165"/>
                  </a:lnTo>
                  <a:lnTo>
                    <a:pt x="1935891" y="1376691"/>
                  </a:lnTo>
                  <a:lnTo>
                    <a:pt x="1958119" y="1386875"/>
                  </a:lnTo>
                  <a:lnTo>
                    <a:pt x="1960071" y="1389759"/>
                  </a:lnTo>
                  <a:lnTo>
                    <a:pt x="1976138" y="1390841"/>
                  </a:lnTo>
                  <a:lnTo>
                    <a:pt x="1997024" y="1399042"/>
                  </a:lnTo>
                  <a:lnTo>
                    <a:pt x="2002575" y="1407243"/>
                  </a:lnTo>
                  <a:lnTo>
                    <a:pt x="2018917" y="1408731"/>
                  </a:lnTo>
                  <a:lnTo>
                    <a:pt x="2035076" y="1409948"/>
                  </a:lnTo>
                  <a:lnTo>
                    <a:pt x="2040352" y="1417743"/>
                  </a:lnTo>
                  <a:lnTo>
                    <a:pt x="2055596" y="1417609"/>
                  </a:lnTo>
                  <a:lnTo>
                    <a:pt x="2077824" y="1427793"/>
                  </a:lnTo>
                  <a:lnTo>
                    <a:pt x="2090965" y="1424549"/>
                  </a:lnTo>
                  <a:lnTo>
                    <a:pt x="2105995" y="1424100"/>
                  </a:lnTo>
                  <a:lnTo>
                    <a:pt x="2108618" y="1427975"/>
                  </a:lnTo>
                  <a:lnTo>
                    <a:pt x="2123527" y="1427345"/>
                  </a:lnTo>
                  <a:lnTo>
                    <a:pt x="2127918" y="1433833"/>
                  </a:lnTo>
                  <a:lnTo>
                    <a:pt x="2157736" y="1432573"/>
                  </a:lnTo>
                  <a:lnTo>
                    <a:pt x="2172340" y="1431493"/>
                  </a:lnTo>
                  <a:lnTo>
                    <a:pt x="2186578" y="1429872"/>
                  </a:lnTo>
                  <a:lnTo>
                    <a:pt x="2190299" y="1435369"/>
                  </a:lnTo>
                  <a:lnTo>
                    <a:pt x="2204903" y="1434288"/>
                  </a:lnTo>
                  <a:lnTo>
                    <a:pt x="2219141" y="1432667"/>
                  </a:lnTo>
                  <a:lnTo>
                    <a:pt x="2221764" y="1436542"/>
                  </a:lnTo>
                  <a:lnTo>
                    <a:pt x="2234172" y="1432217"/>
                  </a:lnTo>
                  <a:lnTo>
                    <a:pt x="2246214" y="1427352"/>
                  </a:lnTo>
                  <a:lnTo>
                    <a:pt x="2248013" y="1430010"/>
                  </a:lnTo>
                  <a:lnTo>
                    <a:pt x="2260879" y="1426361"/>
                  </a:lnTo>
                  <a:lnTo>
                    <a:pt x="2263593" y="1430371"/>
                  </a:lnTo>
                  <a:lnTo>
                    <a:pt x="2277008" y="1427534"/>
                  </a:lnTo>
                  <a:lnTo>
                    <a:pt x="2293045" y="1428571"/>
                  </a:lnTo>
                  <a:lnTo>
                    <a:pt x="2319051" y="1421679"/>
                  </a:lnTo>
                  <a:lnTo>
                    <a:pt x="2334174" y="1421364"/>
                  </a:lnTo>
                  <a:lnTo>
                    <a:pt x="2359631" y="1413661"/>
                  </a:lnTo>
                  <a:lnTo>
                    <a:pt x="2384569" y="1405192"/>
                  </a:lnTo>
                  <a:lnTo>
                    <a:pt x="2385698" y="1406859"/>
                  </a:lnTo>
                  <a:lnTo>
                    <a:pt x="2396795" y="1400597"/>
                  </a:lnTo>
                  <a:lnTo>
                    <a:pt x="2407526" y="1393794"/>
                  </a:lnTo>
                  <a:lnTo>
                    <a:pt x="2443012" y="1378251"/>
                  </a:lnTo>
                  <a:lnTo>
                    <a:pt x="2453835" y="1371584"/>
                  </a:lnTo>
                  <a:lnTo>
                    <a:pt x="2454506" y="1372575"/>
                  </a:lnTo>
                  <a:lnTo>
                    <a:pt x="2529074" y="1324143"/>
                  </a:lnTo>
                  <a:lnTo>
                    <a:pt x="2558706" y="1299949"/>
                  </a:lnTo>
                  <a:lnTo>
                    <a:pt x="2568857" y="1292290"/>
                  </a:lnTo>
                  <a:lnTo>
                    <a:pt x="2578277" y="1283550"/>
                  </a:lnTo>
                  <a:lnTo>
                    <a:pt x="2597482" y="1266610"/>
                  </a:lnTo>
                  <a:lnTo>
                    <a:pt x="2605438" y="1255706"/>
                  </a:lnTo>
                  <a:lnTo>
                    <a:pt x="2615956" y="1248588"/>
                  </a:lnTo>
                  <a:lnTo>
                    <a:pt x="2625040" y="1239352"/>
                  </a:lnTo>
                  <a:lnTo>
                    <a:pt x="2623790" y="1237505"/>
                  </a:lnTo>
                  <a:lnTo>
                    <a:pt x="2633423" y="1229080"/>
                  </a:lnTo>
                  <a:lnTo>
                    <a:pt x="2633087" y="1228584"/>
                  </a:lnTo>
                  <a:lnTo>
                    <a:pt x="2642964" y="1220519"/>
                  </a:lnTo>
                  <a:lnTo>
                    <a:pt x="2641409" y="1218221"/>
                  </a:lnTo>
                  <a:lnTo>
                    <a:pt x="2650005" y="1208264"/>
                  </a:lnTo>
                  <a:lnTo>
                    <a:pt x="2658785" y="1198578"/>
                  </a:lnTo>
                  <a:lnTo>
                    <a:pt x="2673965" y="1175690"/>
                  </a:lnTo>
                  <a:lnTo>
                    <a:pt x="2682714" y="1165958"/>
                  </a:lnTo>
                  <a:lnTo>
                    <a:pt x="2680579" y="1162804"/>
                  </a:lnTo>
                  <a:lnTo>
                    <a:pt x="2688962" y="1152531"/>
                  </a:lnTo>
                  <a:lnTo>
                    <a:pt x="2722215" y="1088373"/>
                  </a:lnTo>
                  <a:lnTo>
                    <a:pt x="2743548" y="1029260"/>
                  </a:lnTo>
                  <a:lnTo>
                    <a:pt x="2763417" y="967984"/>
                  </a:lnTo>
                  <a:lnTo>
                    <a:pt x="2775758" y="918242"/>
                  </a:lnTo>
                  <a:lnTo>
                    <a:pt x="2767646" y="906256"/>
                  </a:lnTo>
                  <a:lnTo>
                    <a:pt x="2778163" y="899138"/>
                  </a:lnTo>
                  <a:lnTo>
                    <a:pt x="2770356" y="887603"/>
                  </a:lnTo>
                  <a:lnTo>
                    <a:pt x="2776971" y="874717"/>
                  </a:lnTo>
                  <a:lnTo>
                    <a:pt x="2775019" y="871833"/>
                  </a:lnTo>
                  <a:lnTo>
                    <a:pt x="2777729" y="853180"/>
                  </a:lnTo>
                  <a:lnTo>
                    <a:pt x="2769922" y="841645"/>
                  </a:lnTo>
                  <a:lnTo>
                    <a:pt x="2776536" y="828759"/>
                  </a:lnTo>
                  <a:lnTo>
                    <a:pt x="2773392" y="801455"/>
                  </a:lnTo>
                  <a:lnTo>
                    <a:pt x="2761041" y="783206"/>
                  </a:lnTo>
                  <a:lnTo>
                    <a:pt x="2768295" y="771266"/>
                  </a:lnTo>
                  <a:close/>
                </a:path>
                <a:path w="2837180" h="3413125">
                  <a:moveTo>
                    <a:pt x="1401486" y="609752"/>
                  </a:moveTo>
                  <a:lnTo>
                    <a:pt x="1458239" y="693606"/>
                  </a:lnTo>
                  <a:lnTo>
                    <a:pt x="1451320" y="706042"/>
                  </a:lnTo>
                  <a:lnTo>
                    <a:pt x="1397403" y="626378"/>
                  </a:lnTo>
                  <a:lnTo>
                    <a:pt x="1401486" y="609752"/>
                  </a:lnTo>
                  <a:close/>
                </a:path>
                <a:path w="2837180" h="3413125">
                  <a:moveTo>
                    <a:pt x="1402092" y="587990"/>
                  </a:moveTo>
                  <a:lnTo>
                    <a:pt x="1451862" y="661526"/>
                  </a:lnTo>
                  <a:lnTo>
                    <a:pt x="1455006" y="688830"/>
                  </a:lnTo>
                  <a:lnTo>
                    <a:pt x="1394502" y="599434"/>
                  </a:lnTo>
                  <a:lnTo>
                    <a:pt x="1402092" y="587990"/>
                  </a:lnTo>
                  <a:close/>
                </a:path>
                <a:path w="2837180" h="3413125">
                  <a:moveTo>
                    <a:pt x="1405562" y="547800"/>
                  </a:moveTo>
                  <a:lnTo>
                    <a:pt x="1455331" y="621335"/>
                  </a:lnTo>
                  <a:lnTo>
                    <a:pt x="1446766" y="631338"/>
                  </a:lnTo>
                  <a:lnTo>
                    <a:pt x="1454572" y="642872"/>
                  </a:lnTo>
                  <a:lnTo>
                    <a:pt x="1447958" y="655758"/>
                  </a:lnTo>
                  <a:lnTo>
                    <a:pt x="1396237" y="579339"/>
                  </a:lnTo>
                  <a:lnTo>
                    <a:pt x="1405562" y="547800"/>
                  </a:lnTo>
                  <a:close/>
                </a:path>
                <a:path w="2837180" h="3413125">
                  <a:moveTo>
                    <a:pt x="1459776" y="378660"/>
                  </a:moveTo>
                  <a:lnTo>
                    <a:pt x="1496859" y="433452"/>
                  </a:lnTo>
                  <a:lnTo>
                    <a:pt x="1486341" y="440570"/>
                  </a:lnTo>
                  <a:lnTo>
                    <a:pt x="1479727" y="453456"/>
                  </a:lnTo>
                  <a:lnTo>
                    <a:pt x="1468450" y="482111"/>
                  </a:lnTo>
                  <a:lnTo>
                    <a:pt x="1467692" y="503648"/>
                  </a:lnTo>
                  <a:lnTo>
                    <a:pt x="1453705" y="550957"/>
                  </a:lnTo>
                  <a:lnTo>
                    <a:pt x="1451428" y="615568"/>
                  </a:lnTo>
                  <a:lnTo>
                    <a:pt x="1402634" y="543474"/>
                  </a:lnTo>
                  <a:lnTo>
                    <a:pt x="1413911" y="514819"/>
                  </a:lnTo>
                  <a:lnTo>
                    <a:pt x="1411959" y="511935"/>
                  </a:lnTo>
                  <a:lnTo>
                    <a:pt x="1419332" y="477513"/>
                  </a:lnTo>
                  <a:lnTo>
                    <a:pt x="1417381" y="474629"/>
                  </a:lnTo>
                  <a:lnTo>
                    <a:pt x="1425946" y="464627"/>
                  </a:lnTo>
                  <a:lnTo>
                    <a:pt x="1430609" y="448857"/>
                  </a:lnTo>
                  <a:lnTo>
                    <a:pt x="1427376" y="444081"/>
                  </a:lnTo>
                  <a:lnTo>
                    <a:pt x="1441214" y="419210"/>
                  </a:lnTo>
                  <a:lnTo>
                    <a:pt x="1437982" y="414434"/>
                  </a:lnTo>
                  <a:lnTo>
                    <a:pt x="1453161" y="391546"/>
                  </a:lnTo>
                  <a:lnTo>
                    <a:pt x="1459776" y="378660"/>
                  </a:lnTo>
                  <a:close/>
                </a:path>
                <a:path w="2837180" h="3413125">
                  <a:moveTo>
                    <a:pt x="1496261" y="319278"/>
                  </a:moveTo>
                  <a:lnTo>
                    <a:pt x="1529929" y="369022"/>
                  </a:lnTo>
                  <a:lnTo>
                    <a:pt x="1521363" y="379024"/>
                  </a:lnTo>
                  <a:lnTo>
                    <a:pt x="1506183" y="401913"/>
                  </a:lnTo>
                  <a:lnTo>
                    <a:pt x="1492955" y="427684"/>
                  </a:lnTo>
                  <a:lnTo>
                    <a:pt x="1457824" y="375777"/>
                  </a:lnTo>
                  <a:lnTo>
                    <a:pt x="1466542" y="366000"/>
                  </a:lnTo>
                  <a:lnTo>
                    <a:pt x="1464194" y="362530"/>
                  </a:lnTo>
                  <a:lnTo>
                    <a:pt x="1471997" y="351402"/>
                  </a:lnTo>
                  <a:lnTo>
                    <a:pt x="1479618" y="340003"/>
                  </a:lnTo>
                  <a:lnTo>
                    <a:pt x="1478154" y="337840"/>
                  </a:lnTo>
                  <a:lnTo>
                    <a:pt x="1496261" y="319278"/>
                  </a:lnTo>
                  <a:close/>
                </a:path>
                <a:path w="2837180" h="3413125">
                  <a:moveTo>
                    <a:pt x="1542289" y="251335"/>
                  </a:moveTo>
                  <a:lnTo>
                    <a:pt x="1577420" y="303242"/>
                  </a:lnTo>
                  <a:lnTo>
                    <a:pt x="1534591" y="353253"/>
                  </a:lnTo>
                  <a:lnTo>
                    <a:pt x="1527977" y="366138"/>
                  </a:lnTo>
                  <a:lnTo>
                    <a:pt x="1494798" y="317115"/>
                  </a:lnTo>
                  <a:lnTo>
                    <a:pt x="1503851" y="307834"/>
                  </a:lnTo>
                  <a:lnTo>
                    <a:pt x="1502388" y="305671"/>
                  </a:lnTo>
                  <a:lnTo>
                    <a:pt x="1511441" y="296390"/>
                  </a:lnTo>
                  <a:lnTo>
                    <a:pt x="1508514" y="292064"/>
                  </a:lnTo>
                  <a:lnTo>
                    <a:pt x="1516104" y="280620"/>
                  </a:lnTo>
                  <a:lnTo>
                    <a:pt x="1525157" y="271339"/>
                  </a:lnTo>
                  <a:lnTo>
                    <a:pt x="1542289" y="251335"/>
                  </a:lnTo>
                  <a:close/>
                </a:path>
                <a:path w="2837180" h="3413125">
                  <a:moveTo>
                    <a:pt x="1586735" y="203713"/>
                  </a:moveTo>
                  <a:lnTo>
                    <a:pt x="1619457" y="252060"/>
                  </a:lnTo>
                  <a:lnTo>
                    <a:pt x="1610525" y="261522"/>
                  </a:lnTo>
                  <a:lnTo>
                    <a:pt x="1601166" y="270352"/>
                  </a:lnTo>
                  <a:lnTo>
                    <a:pt x="1592600" y="280354"/>
                  </a:lnTo>
                  <a:lnTo>
                    <a:pt x="1585986" y="293240"/>
                  </a:lnTo>
                  <a:lnTo>
                    <a:pt x="1575469" y="300359"/>
                  </a:lnTo>
                  <a:lnTo>
                    <a:pt x="1540856" y="249217"/>
                  </a:lnTo>
                  <a:lnTo>
                    <a:pt x="1550123" y="240251"/>
                  </a:lnTo>
                  <a:lnTo>
                    <a:pt x="1559756" y="231826"/>
                  </a:lnTo>
                  <a:lnTo>
                    <a:pt x="1559421" y="231331"/>
                  </a:lnTo>
                  <a:lnTo>
                    <a:pt x="1569938" y="224212"/>
                  </a:lnTo>
                  <a:lnTo>
                    <a:pt x="1566035" y="218445"/>
                  </a:lnTo>
                  <a:lnTo>
                    <a:pt x="1576552" y="211327"/>
                  </a:lnTo>
                  <a:lnTo>
                    <a:pt x="1586735" y="203713"/>
                  </a:lnTo>
                  <a:close/>
                </a:path>
                <a:path w="2837180" h="3413125">
                  <a:moveTo>
                    <a:pt x="1737026" y="85898"/>
                  </a:moveTo>
                  <a:lnTo>
                    <a:pt x="1771853" y="137355"/>
                  </a:lnTo>
                  <a:lnTo>
                    <a:pt x="1760664" y="143482"/>
                  </a:lnTo>
                  <a:lnTo>
                    <a:pt x="1759994" y="142491"/>
                  </a:lnTo>
                  <a:lnTo>
                    <a:pt x="1749171" y="149159"/>
                  </a:lnTo>
                  <a:lnTo>
                    <a:pt x="1675548" y="198987"/>
                  </a:lnTo>
                  <a:lnTo>
                    <a:pt x="1645947" y="223226"/>
                  </a:lnTo>
                  <a:lnTo>
                    <a:pt x="1637381" y="233228"/>
                  </a:lnTo>
                  <a:lnTo>
                    <a:pt x="1618298" y="250348"/>
                  </a:lnTo>
                  <a:lnTo>
                    <a:pt x="1585850" y="202406"/>
                  </a:lnTo>
                  <a:lnTo>
                    <a:pt x="1595117" y="193440"/>
                  </a:lnTo>
                  <a:lnTo>
                    <a:pt x="1593684" y="191322"/>
                  </a:lnTo>
                  <a:lnTo>
                    <a:pt x="1602250" y="181320"/>
                  </a:lnTo>
                  <a:lnTo>
                    <a:pt x="1612768" y="174202"/>
                  </a:lnTo>
                  <a:lnTo>
                    <a:pt x="1622980" y="166633"/>
                  </a:lnTo>
                  <a:lnTo>
                    <a:pt x="1622309" y="165642"/>
                  </a:lnTo>
                  <a:lnTo>
                    <a:pt x="1632156" y="157532"/>
                  </a:lnTo>
                  <a:lnTo>
                    <a:pt x="1642369" y="149963"/>
                  </a:lnTo>
                  <a:lnTo>
                    <a:pt x="1652642" y="142484"/>
                  </a:lnTo>
                  <a:lnTo>
                    <a:pt x="1652063" y="141628"/>
                  </a:lnTo>
                  <a:lnTo>
                    <a:pt x="1661452" y="132843"/>
                  </a:lnTo>
                  <a:lnTo>
                    <a:pt x="1703522" y="104369"/>
                  </a:lnTo>
                  <a:lnTo>
                    <a:pt x="1714345" y="97702"/>
                  </a:lnTo>
                  <a:lnTo>
                    <a:pt x="1715016" y="98693"/>
                  </a:lnTo>
                  <a:lnTo>
                    <a:pt x="1726204" y="92566"/>
                  </a:lnTo>
                  <a:lnTo>
                    <a:pt x="1737026" y="85898"/>
                  </a:lnTo>
                  <a:close/>
                </a:path>
                <a:path w="2837180" h="3413125">
                  <a:moveTo>
                    <a:pt x="1784952" y="66076"/>
                  </a:moveTo>
                  <a:lnTo>
                    <a:pt x="1819351" y="116902"/>
                  </a:lnTo>
                  <a:lnTo>
                    <a:pt x="1807949" y="122713"/>
                  </a:lnTo>
                  <a:lnTo>
                    <a:pt x="1807614" y="122218"/>
                  </a:lnTo>
                  <a:lnTo>
                    <a:pt x="1797096" y="129336"/>
                  </a:lnTo>
                  <a:lnTo>
                    <a:pt x="1795145" y="126452"/>
                  </a:lnTo>
                  <a:lnTo>
                    <a:pt x="1784627" y="133571"/>
                  </a:lnTo>
                  <a:lnTo>
                    <a:pt x="1772158" y="137806"/>
                  </a:lnTo>
                  <a:lnTo>
                    <a:pt x="1737331" y="86349"/>
                  </a:lnTo>
                  <a:lnTo>
                    <a:pt x="1749191" y="81213"/>
                  </a:lnTo>
                  <a:lnTo>
                    <a:pt x="1760013" y="74545"/>
                  </a:lnTo>
                  <a:lnTo>
                    <a:pt x="1770531" y="67427"/>
                  </a:lnTo>
                  <a:lnTo>
                    <a:pt x="1784952" y="66076"/>
                  </a:lnTo>
                  <a:close/>
                </a:path>
                <a:path w="2837180" h="3413125">
                  <a:moveTo>
                    <a:pt x="2112949" y="52217"/>
                  </a:moveTo>
                  <a:lnTo>
                    <a:pt x="2145152" y="99798"/>
                  </a:lnTo>
                  <a:lnTo>
                    <a:pt x="2130914" y="101419"/>
                  </a:lnTo>
                  <a:lnTo>
                    <a:pt x="2126828" y="95382"/>
                  </a:lnTo>
                  <a:lnTo>
                    <a:pt x="2094083" y="92316"/>
                  </a:lnTo>
                  <a:lnTo>
                    <a:pt x="2071855" y="82132"/>
                  </a:lnTo>
                  <a:lnTo>
                    <a:pt x="2041061" y="81950"/>
                  </a:lnTo>
                  <a:lnTo>
                    <a:pt x="2037157" y="76183"/>
                  </a:lnTo>
                  <a:lnTo>
                    <a:pt x="2026640" y="83301"/>
                  </a:lnTo>
                  <a:lnTo>
                    <a:pt x="1993894" y="80235"/>
                  </a:lnTo>
                  <a:lnTo>
                    <a:pt x="1950631" y="84288"/>
                  </a:lnTo>
                  <a:lnTo>
                    <a:pt x="1938650" y="89243"/>
                  </a:lnTo>
                  <a:lnTo>
                    <a:pt x="1935722" y="84918"/>
                  </a:lnTo>
                  <a:lnTo>
                    <a:pt x="1923741" y="89873"/>
                  </a:lnTo>
                  <a:lnTo>
                    <a:pt x="1910326" y="92711"/>
                  </a:lnTo>
                  <a:lnTo>
                    <a:pt x="1897094" y="95819"/>
                  </a:lnTo>
                  <a:lnTo>
                    <a:pt x="1884229" y="99468"/>
                  </a:lnTo>
                  <a:lnTo>
                    <a:pt x="1871912" y="103928"/>
                  </a:lnTo>
                  <a:lnTo>
                    <a:pt x="1857491" y="105279"/>
                  </a:lnTo>
                  <a:lnTo>
                    <a:pt x="1832552" y="113748"/>
                  </a:lnTo>
                  <a:lnTo>
                    <a:pt x="1820602" y="118749"/>
                  </a:lnTo>
                  <a:lnTo>
                    <a:pt x="1786111" y="67788"/>
                  </a:lnTo>
                  <a:lnTo>
                    <a:pt x="1797421" y="61841"/>
                  </a:lnTo>
                  <a:lnTo>
                    <a:pt x="1798214" y="63012"/>
                  </a:lnTo>
                  <a:lnTo>
                    <a:pt x="1809890" y="57606"/>
                  </a:lnTo>
                  <a:lnTo>
                    <a:pt x="1811354" y="59769"/>
                  </a:lnTo>
                  <a:lnTo>
                    <a:pt x="1835317" y="49858"/>
                  </a:lnTo>
                  <a:lnTo>
                    <a:pt x="1836781" y="52021"/>
                  </a:lnTo>
                  <a:lnTo>
                    <a:pt x="1863671" y="46435"/>
                  </a:lnTo>
                  <a:lnTo>
                    <a:pt x="1875652" y="41480"/>
                  </a:lnTo>
                  <a:lnTo>
                    <a:pt x="1902543" y="35895"/>
                  </a:lnTo>
                  <a:lnTo>
                    <a:pt x="1914524" y="30939"/>
                  </a:lnTo>
                  <a:lnTo>
                    <a:pt x="1917452" y="35265"/>
                  </a:lnTo>
                  <a:lnTo>
                    <a:pt x="1944586" y="30039"/>
                  </a:lnTo>
                  <a:lnTo>
                    <a:pt x="1958611" y="28103"/>
                  </a:lnTo>
                  <a:lnTo>
                    <a:pt x="1973184" y="26977"/>
                  </a:lnTo>
                  <a:lnTo>
                    <a:pt x="1975776" y="30807"/>
                  </a:lnTo>
                  <a:lnTo>
                    <a:pt x="1988337" y="26708"/>
                  </a:lnTo>
                  <a:lnTo>
                    <a:pt x="2002026" y="24275"/>
                  </a:lnTo>
                  <a:lnTo>
                    <a:pt x="2032820" y="24457"/>
                  </a:lnTo>
                  <a:lnTo>
                    <a:pt x="2047241" y="23106"/>
                  </a:lnTo>
                  <a:lnTo>
                    <a:pt x="2068710" y="54828"/>
                  </a:lnTo>
                  <a:lnTo>
                    <a:pt x="2081179" y="50593"/>
                  </a:lnTo>
                  <a:lnTo>
                    <a:pt x="2083131" y="53477"/>
                  </a:lnTo>
                  <a:lnTo>
                    <a:pt x="2099504" y="55010"/>
                  </a:lnTo>
                  <a:lnTo>
                    <a:pt x="2112949" y="52217"/>
                  </a:lnTo>
                  <a:close/>
                </a:path>
                <a:path w="2837180" h="3413125">
                  <a:moveTo>
                    <a:pt x="2232655" y="93135"/>
                  </a:moveTo>
                  <a:lnTo>
                    <a:pt x="2270713" y="149368"/>
                  </a:lnTo>
                  <a:lnTo>
                    <a:pt x="2251077" y="143013"/>
                  </a:lnTo>
                  <a:lnTo>
                    <a:pt x="2230893" y="135848"/>
                  </a:lnTo>
                  <a:lnTo>
                    <a:pt x="2210342" y="128143"/>
                  </a:lnTo>
                  <a:lnTo>
                    <a:pt x="2189608" y="120166"/>
                  </a:lnTo>
                  <a:lnTo>
                    <a:pt x="2163477" y="104215"/>
                  </a:lnTo>
                  <a:lnTo>
                    <a:pt x="2148873" y="105295"/>
                  </a:lnTo>
                  <a:lnTo>
                    <a:pt x="2118804" y="60868"/>
                  </a:lnTo>
                  <a:lnTo>
                    <a:pt x="2135177" y="62401"/>
                  </a:lnTo>
                  <a:lnTo>
                    <a:pt x="2141032" y="71052"/>
                  </a:lnTo>
                  <a:lnTo>
                    <a:pt x="2157405" y="72585"/>
                  </a:lnTo>
                  <a:lnTo>
                    <a:pt x="2170850" y="69792"/>
                  </a:lnTo>
                  <a:lnTo>
                    <a:pt x="2176705" y="78443"/>
                  </a:lnTo>
                  <a:lnTo>
                    <a:pt x="2198933" y="88628"/>
                  </a:lnTo>
                  <a:lnTo>
                    <a:pt x="2215611" y="90611"/>
                  </a:lnTo>
                  <a:lnTo>
                    <a:pt x="2232655" y="93135"/>
                  </a:lnTo>
                  <a:close/>
                </a:path>
                <a:path w="2837180" h="3413125">
                  <a:moveTo>
                    <a:pt x="2279062" y="116387"/>
                  </a:moveTo>
                  <a:lnTo>
                    <a:pt x="2318097" y="174061"/>
                  </a:lnTo>
                  <a:lnTo>
                    <a:pt x="2279496" y="162345"/>
                  </a:lnTo>
                  <a:lnTo>
                    <a:pt x="2239181" y="102778"/>
                  </a:lnTo>
                  <a:lnTo>
                    <a:pt x="2262019" y="113863"/>
                  </a:lnTo>
                  <a:lnTo>
                    <a:pt x="2279062" y="116387"/>
                  </a:lnTo>
                  <a:close/>
                </a:path>
                <a:path w="2837180" h="3413125">
                  <a:moveTo>
                    <a:pt x="2376757" y="170100"/>
                  </a:moveTo>
                  <a:lnTo>
                    <a:pt x="2417743" y="230658"/>
                  </a:lnTo>
                  <a:lnTo>
                    <a:pt x="2361577" y="192988"/>
                  </a:lnTo>
                  <a:lnTo>
                    <a:pt x="2326880" y="187038"/>
                  </a:lnTo>
                  <a:lnTo>
                    <a:pt x="2285588" y="126030"/>
                  </a:lnTo>
                  <a:lnTo>
                    <a:pt x="2302266" y="128013"/>
                  </a:lnTo>
                  <a:lnTo>
                    <a:pt x="2308121" y="136664"/>
                  </a:lnTo>
                  <a:lnTo>
                    <a:pt x="2324494" y="138197"/>
                  </a:lnTo>
                  <a:lnTo>
                    <a:pt x="2336204" y="155499"/>
                  </a:lnTo>
                  <a:lnTo>
                    <a:pt x="2376757" y="170100"/>
                  </a:lnTo>
                  <a:close/>
                </a:path>
                <a:path w="2837180" h="3413125">
                  <a:moveTo>
                    <a:pt x="2578401" y="309426"/>
                  </a:moveTo>
                  <a:lnTo>
                    <a:pt x="2713863" y="509575"/>
                  </a:lnTo>
                  <a:lnTo>
                    <a:pt x="2730670" y="557065"/>
                  </a:lnTo>
                  <a:lnTo>
                    <a:pt x="2735766" y="587254"/>
                  </a:lnTo>
                  <a:lnTo>
                    <a:pt x="2742814" y="620326"/>
                  </a:lnTo>
                  <a:lnTo>
                    <a:pt x="2756476" y="640512"/>
                  </a:lnTo>
                  <a:lnTo>
                    <a:pt x="2753583" y="658895"/>
                  </a:lnTo>
                  <a:lnTo>
                    <a:pt x="2769563" y="682505"/>
                  </a:lnTo>
                  <a:lnTo>
                    <a:pt x="2766669" y="700888"/>
                  </a:lnTo>
                  <a:lnTo>
                    <a:pt x="2790090" y="735493"/>
                  </a:lnTo>
                  <a:lnTo>
                    <a:pt x="2785427" y="751263"/>
                  </a:lnTo>
                  <a:lnTo>
                    <a:pt x="2818607" y="800286"/>
                  </a:lnTo>
                  <a:lnTo>
                    <a:pt x="2813944" y="816055"/>
                  </a:lnTo>
                  <a:lnTo>
                    <a:pt x="2808947" y="831329"/>
                  </a:lnTo>
                  <a:lnTo>
                    <a:pt x="2754572" y="750990"/>
                  </a:lnTo>
                  <a:lnTo>
                    <a:pt x="2759296" y="735311"/>
                  </a:lnTo>
                  <a:lnTo>
                    <a:pt x="2741296" y="663399"/>
                  </a:lnTo>
                  <a:lnTo>
                    <a:pt x="2703779" y="562651"/>
                  </a:lnTo>
                  <a:lnTo>
                    <a:pt x="2675263" y="497858"/>
                  </a:lnTo>
                  <a:lnTo>
                    <a:pt x="2651842" y="463253"/>
                  </a:lnTo>
                  <a:lnTo>
                    <a:pt x="2650679" y="438878"/>
                  </a:lnTo>
                  <a:lnTo>
                    <a:pt x="2562821" y="309065"/>
                  </a:lnTo>
                  <a:lnTo>
                    <a:pt x="2578401" y="309426"/>
                  </a:lnTo>
                  <a:close/>
                </a:path>
                <a:path w="2837180" h="3413125">
                  <a:moveTo>
                    <a:pt x="2483234" y="236790"/>
                  </a:moveTo>
                  <a:lnTo>
                    <a:pt x="2524221" y="297348"/>
                  </a:lnTo>
                  <a:lnTo>
                    <a:pt x="2511751" y="301583"/>
                  </a:lnTo>
                  <a:lnTo>
                    <a:pt x="2507848" y="295815"/>
                  </a:lnTo>
                  <a:lnTo>
                    <a:pt x="2485620" y="285631"/>
                  </a:lnTo>
                  <a:lnTo>
                    <a:pt x="2445826" y="249494"/>
                  </a:lnTo>
                  <a:lnTo>
                    <a:pt x="2423598" y="239310"/>
                  </a:lnTo>
                  <a:lnTo>
                    <a:pt x="2382917" y="179202"/>
                  </a:lnTo>
                  <a:lnTo>
                    <a:pt x="2406487" y="191368"/>
                  </a:lnTo>
                  <a:lnTo>
                    <a:pt x="2412647" y="200470"/>
                  </a:lnTo>
                  <a:lnTo>
                    <a:pt x="2464910" y="232373"/>
                  </a:lnTo>
                  <a:lnTo>
                    <a:pt x="2483234" y="236790"/>
                  </a:lnTo>
                  <a:close/>
                </a:path>
                <a:path w="2837180" h="3413125">
                  <a:moveTo>
                    <a:pt x="2811647" y="744686"/>
                  </a:moveTo>
                  <a:lnTo>
                    <a:pt x="2822076" y="760096"/>
                  </a:lnTo>
                  <a:lnTo>
                    <a:pt x="2812752" y="791635"/>
                  </a:lnTo>
                  <a:lnTo>
                    <a:pt x="2785427" y="751263"/>
                  </a:lnTo>
                  <a:lnTo>
                    <a:pt x="2795945" y="744144"/>
                  </a:lnTo>
                  <a:lnTo>
                    <a:pt x="2797897" y="747028"/>
                  </a:lnTo>
                  <a:lnTo>
                    <a:pt x="2811647" y="744686"/>
                  </a:lnTo>
                  <a:close/>
                </a:path>
                <a:path w="2837180" h="3413125">
                  <a:moveTo>
                    <a:pt x="2511317" y="255625"/>
                  </a:moveTo>
                  <a:lnTo>
                    <a:pt x="2571821" y="345020"/>
                  </a:lnTo>
                  <a:lnTo>
                    <a:pt x="2549593" y="334836"/>
                  </a:lnTo>
                  <a:lnTo>
                    <a:pt x="2498848" y="259860"/>
                  </a:lnTo>
                  <a:lnTo>
                    <a:pt x="2511317" y="255625"/>
                  </a:lnTo>
                  <a:close/>
                </a:path>
                <a:path w="2837180" h="3413125">
                  <a:moveTo>
                    <a:pt x="2545256" y="283112"/>
                  </a:moveTo>
                  <a:lnTo>
                    <a:pt x="2639183" y="421891"/>
                  </a:lnTo>
                  <a:lnTo>
                    <a:pt x="2617534" y="412563"/>
                  </a:lnTo>
                  <a:lnTo>
                    <a:pt x="2530835" y="284463"/>
                  </a:lnTo>
                  <a:lnTo>
                    <a:pt x="2545256" y="283112"/>
                  </a:lnTo>
                  <a:close/>
                </a:path>
                <a:path w="2837180" h="3413125">
                  <a:moveTo>
                    <a:pt x="2617036" y="343851"/>
                  </a:moveTo>
                  <a:lnTo>
                    <a:pt x="2693153" y="456317"/>
                  </a:lnTo>
                  <a:lnTo>
                    <a:pt x="2688491" y="472087"/>
                  </a:lnTo>
                  <a:lnTo>
                    <a:pt x="2600388" y="341913"/>
                  </a:lnTo>
                  <a:lnTo>
                    <a:pt x="2617036" y="343851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05817" y="911019"/>
              <a:ext cx="3762374" cy="19526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5794992" y="6734548"/>
            <a:ext cx="2501900" cy="3556000"/>
            <a:chOff x="15794992" y="6734548"/>
            <a:chExt cx="2501900" cy="3556000"/>
          </a:xfrm>
        </p:grpSpPr>
        <p:sp>
          <p:nvSpPr>
            <p:cNvPr id="11" name="object 11"/>
            <p:cNvSpPr/>
            <p:nvPr/>
          </p:nvSpPr>
          <p:spPr>
            <a:xfrm>
              <a:off x="16446037" y="7584088"/>
              <a:ext cx="1850389" cy="2706370"/>
            </a:xfrm>
            <a:custGeom>
              <a:avLst/>
              <a:gdLst/>
              <a:ahLst/>
              <a:cxnLst/>
              <a:rect l="l" t="t" r="r" b="b"/>
              <a:pathLst>
                <a:path w="1850390" h="2706370">
                  <a:moveTo>
                    <a:pt x="790643" y="1087978"/>
                  </a:moveTo>
                  <a:lnTo>
                    <a:pt x="1124231" y="122157"/>
                  </a:lnTo>
                  <a:lnTo>
                    <a:pt x="1139386" y="117180"/>
                  </a:lnTo>
                  <a:lnTo>
                    <a:pt x="1154363" y="112722"/>
                  </a:lnTo>
                  <a:lnTo>
                    <a:pt x="1201826" y="92007"/>
                  </a:lnTo>
                  <a:lnTo>
                    <a:pt x="1216395" y="88728"/>
                  </a:lnTo>
                  <a:lnTo>
                    <a:pt x="1244816" y="84242"/>
                  </a:lnTo>
                  <a:lnTo>
                    <a:pt x="1259385" y="80964"/>
                  </a:lnTo>
                  <a:lnTo>
                    <a:pt x="1274143" y="77138"/>
                  </a:lnTo>
                  <a:lnTo>
                    <a:pt x="1288721" y="73830"/>
                  </a:lnTo>
                  <a:lnTo>
                    <a:pt x="1291176" y="66722"/>
                  </a:lnTo>
                  <a:lnTo>
                    <a:pt x="1305576" y="63932"/>
                  </a:lnTo>
                  <a:lnTo>
                    <a:pt x="1334823" y="57058"/>
                  </a:lnTo>
                  <a:lnTo>
                    <a:pt x="1364010" y="50357"/>
                  </a:lnTo>
                  <a:lnTo>
                    <a:pt x="1421966" y="38162"/>
                  </a:lnTo>
                  <a:lnTo>
                    <a:pt x="1479197" y="28069"/>
                  </a:lnTo>
                  <a:lnTo>
                    <a:pt x="1535892" y="19530"/>
                  </a:lnTo>
                  <a:lnTo>
                    <a:pt x="1592228" y="12026"/>
                  </a:lnTo>
                  <a:lnTo>
                    <a:pt x="1648385" y="5041"/>
                  </a:lnTo>
                  <a:lnTo>
                    <a:pt x="1703241" y="1825"/>
                  </a:lnTo>
                  <a:lnTo>
                    <a:pt x="1757142" y="1373"/>
                  </a:lnTo>
                  <a:lnTo>
                    <a:pt x="1784371" y="341"/>
                  </a:lnTo>
                  <a:lnTo>
                    <a:pt x="1811361" y="0"/>
                  </a:lnTo>
                  <a:lnTo>
                    <a:pt x="1850117" y="4495"/>
                  </a:lnTo>
                  <a:lnTo>
                    <a:pt x="1850338" y="3856"/>
                  </a:lnTo>
                  <a:lnTo>
                    <a:pt x="1841960" y="572728"/>
                  </a:lnTo>
                  <a:lnTo>
                    <a:pt x="1841361" y="574461"/>
                  </a:lnTo>
                  <a:lnTo>
                    <a:pt x="1802914" y="569073"/>
                  </a:lnTo>
                  <a:lnTo>
                    <a:pt x="1752164" y="560403"/>
                  </a:lnTo>
                  <a:lnTo>
                    <a:pt x="1738827" y="560113"/>
                  </a:lnTo>
                  <a:lnTo>
                    <a:pt x="1712394" y="558843"/>
                  </a:lnTo>
                  <a:lnTo>
                    <a:pt x="1699058" y="558553"/>
                  </a:lnTo>
                  <a:lnTo>
                    <a:pt x="1685523" y="558839"/>
                  </a:lnTo>
                  <a:lnTo>
                    <a:pt x="1658214" y="560101"/>
                  </a:lnTo>
                  <a:lnTo>
                    <a:pt x="1644680" y="560387"/>
                  </a:lnTo>
                  <a:lnTo>
                    <a:pt x="1589904" y="563372"/>
                  </a:lnTo>
                  <a:lnTo>
                    <a:pt x="1534651" y="567738"/>
                  </a:lnTo>
                  <a:lnTo>
                    <a:pt x="1518830" y="574643"/>
                  </a:lnTo>
                  <a:lnTo>
                    <a:pt x="1463179" y="580161"/>
                  </a:lnTo>
                  <a:lnTo>
                    <a:pt x="1447358" y="587066"/>
                  </a:lnTo>
                  <a:lnTo>
                    <a:pt x="1420000" y="588472"/>
                  </a:lnTo>
                  <a:lnTo>
                    <a:pt x="1404586" y="594197"/>
                  </a:lnTo>
                  <a:lnTo>
                    <a:pt x="1377049" y="596121"/>
                  </a:lnTo>
                  <a:lnTo>
                    <a:pt x="1361338" y="602710"/>
                  </a:lnTo>
                  <a:lnTo>
                    <a:pt x="1331485" y="611339"/>
                  </a:lnTo>
                  <a:lnTo>
                    <a:pt x="1313397" y="624806"/>
                  </a:lnTo>
                  <a:lnTo>
                    <a:pt x="1283067" y="634817"/>
                  </a:lnTo>
                  <a:lnTo>
                    <a:pt x="1252498" y="645519"/>
                  </a:lnTo>
                  <a:lnTo>
                    <a:pt x="1185397" y="684190"/>
                  </a:lnTo>
                  <a:lnTo>
                    <a:pt x="1168522" y="694145"/>
                  </a:lnTo>
                  <a:lnTo>
                    <a:pt x="1134534" y="714747"/>
                  </a:lnTo>
                  <a:lnTo>
                    <a:pt x="1117659" y="724703"/>
                  </a:lnTo>
                  <a:lnTo>
                    <a:pt x="1099820" y="737450"/>
                  </a:lnTo>
                  <a:lnTo>
                    <a:pt x="1081802" y="750715"/>
                  </a:lnTo>
                  <a:lnTo>
                    <a:pt x="1045468" y="778108"/>
                  </a:lnTo>
                  <a:lnTo>
                    <a:pt x="1009930" y="803200"/>
                  </a:lnTo>
                  <a:lnTo>
                    <a:pt x="1004015" y="820323"/>
                  </a:lnTo>
                  <a:lnTo>
                    <a:pt x="985918" y="833818"/>
                  </a:lnTo>
                  <a:lnTo>
                    <a:pt x="969153" y="843457"/>
                  </a:lnTo>
                  <a:lnTo>
                    <a:pt x="959869" y="870337"/>
                  </a:lnTo>
                  <a:lnTo>
                    <a:pt x="943461" y="878940"/>
                  </a:lnTo>
                  <a:lnTo>
                    <a:pt x="938859" y="892265"/>
                  </a:lnTo>
                  <a:lnTo>
                    <a:pt x="921835" y="902652"/>
                  </a:lnTo>
                  <a:lnTo>
                    <a:pt x="916696" y="917530"/>
                  </a:lnTo>
                  <a:lnTo>
                    <a:pt x="899732" y="927745"/>
                  </a:lnTo>
                  <a:lnTo>
                    <a:pt x="889702" y="956783"/>
                  </a:lnTo>
                  <a:lnTo>
                    <a:pt x="823005" y="1033185"/>
                  </a:lnTo>
                  <a:lnTo>
                    <a:pt x="812707" y="1063000"/>
                  </a:lnTo>
                  <a:lnTo>
                    <a:pt x="790643" y="1087978"/>
                  </a:lnTo>
                  <a:close/>
                </a:path>
                <a:path w="1850390" h="2706370">
                  <a:moveTo>
                    <a:pt x="191552" y="2705795"/>
                  </a:moveTo>
                  <a:lnTo>
                    <a:pt x="577380" y="1588726"/>
                  </a:lnTo>
                  <a:lnTo>
                    <a:pt x="579693" y="1620931"/>
                  </a:lnTo>
                  <a:lnTo>
                    <a:pt x="558451" y="1682432"/>
                  </a:lnTo>
                  <a:lnTo>
                    <a:pt x="557573" y="1723875"/>
                  </a:lnTo>
                  <a:lnTo>
                    <a:pt x="544690" y="1761173"/>
                  </a:lnTo>
                  <a:lnTo>
                    <a:pt x="541420" y="1887346"/>
                  </a:lnTo>
                  <a:lnTo>
                    <a:pt x="528100" y="1925909"/>
                  </a:lnTo>
                  <a:lnTo>
                    <a:pt x="527023" y="1967929"/>
                  </a:lnTo>
                  <a:lnTo>
                    <a:pt x="522739" y="1980332"/>
                  </a:lnTo>
                  <a:lnTo>
                    <a:pt x="530519" y="1996710"/>
                  </a:lnTo>
                  <a:lnTo>
                    <a:pt x="522487" y="2019963"/>
                  </a:lnTo>
                  <a:lnTo>
                    <a:pt x="529720" y="2037923"/>
                  </a:lnTo>
                  <a:lnTo>
                    <a:pt x="520178" y="2065551"/>
                  </a:lnTo>
                  <a:lnTo>
                    <a:pt x="527411" y="2083511"/>
                  </a:lnTo>
                  <a:lnTo>
                    <a:pt x="530359" y="2113875"/>
                  </a:lnTo>
                  <a:lnTo>
                    <a:pt x="521364" y="2139919"/>
                  </a:lnTo>
                  <a:lnTo>
                    <a:pt x="527798" y="2199093"/>
                  </a:lnTo>
                  <a:lnTo>
                    <a:pt x="534564" y="2218406"/>
                  </a:lnTo>
                  <a:lnTo>
                    <a:pt x="529385" y="2233400"/>
                  </a:lnTo>
                  <a:lnTo>
                    <a:pt x="536329" y="2252194"/>
                  </a:lnTo>
                  <a:lnTo>
                    <a:pt x="531449" y="2266325"/>
                  </a:lnTo>
                  <a:lnTo>
                    <a:pt x="538374" y="2285177"/>
                  </a:lnTo>
                  <a:lnTo>
                    <a:pt x="532877" y="2301091"/>
                  </a:lnTo>
                  <a:lnTo>
                    <a:pt x="539265" y="2321498"/>
                  </a:lnTo>
                  <a:lnTo>
                    <a:pt x="545832" y="2341386"/>
                  </a:lnTo>
                  <a:lnTo>
                    <a:pt x="550789" y="2365936"/>
                  </a:lnTo>
                  <a:lnTo>
                    <a:pt x="555924" y="2389969"/>
                  </a:lnTo>
                  <a:lnTo>
                    <a:pt x="566493" y="2437170"/>
                  </a:lnTo>
                  <a:lnTo>
                    <a:pt x="575535" y="2449892"/>
                  </a:lnTo>
                  <a:lnTo>
                    <a:pt x="581377" y="2471881"/>
                  </a:lnTo>
                  <a:lnTo>
                    <a:pt x="578415" y="2480457"/>
                  </a:lnTo>
                  <a:lnTo>
                    <a:pt x="587457" y="2493180"/>
                  </a:lnTo>
                  <a:lnTo>
                    <a:pt x="596379" y="2506247"/>
                  </a:lnTo>
                  <a:lnTo>
                    <a:pt x="593298" y="2515169"/>
                  </a:lnTo>
                  <a:lnTo>
                    <a:pt x="602340" y="2527891"/>
                  </a:lnTo>
                  <a:lnTo>
                    <a:pt x="626653" y="2574202"/>
                  </a:lnTo>
                  <a:lnTo>
                    <a:pt x="651384" y="2619305"/>
                  </a:lnTo>
                  <a:lnTo>
                    <a:pt x="676472" y="2663371"/>
                  </a:lnTo>
                  <a:lnTo>
                    <a:pt x="702337" y="2705190"/>
                  </a:lnTo>
                  <a:lnTo>
                    <a:pt x="191552" y="2705795"/>
                  </a:lnTo>
                  <a:close/>
                </a:path>
                <a:path w="1850390" h="2706370">
                  <a:moveTo>
                    <a:pt x="0" y="2171155"/>
                  </a:moveTo>
                  <a:lnTo>
                    <a:pt x="525549" y="649556"/>
                  </a:lnTo>
                  <a:lnTo>
                    <a:pt x="567688" y="605355"/>
                  </a:lnTo>
                  <a:lnTo>
                    <a:pt x="576754" y="579109"/>
                  </a:lnTo>
                  <a:lnTo>
                    <a:pt x="597714" y="557325"/>
                  </a:lnTo>
                  <a:lnTo>
                    <a:pt x="639157" y="515139"/>
                  </a:lnTo>
                  <a:lnTo>
                    <a:pt x="647755" y="490246"/>
                  </a:lnTo>
                  <a:lnTo>
                    <a:pt x="668238" y="469843"/>
                  </a:lnTo>
                  <a:lnTo>
                    <a:pt x="708727" y="430420"/>
                  </a:lnTo>
                  <a:lnTo>
                    <a:pt x="740856" y="415200"/>
                  </a:lnTo>
                  <a:lnTo>
                    <a:pt x="744773" y="403861"/>
                  </a:lnTo>
                  <a:lnTo>
                    <a:pt x="764848" y="384639"/>
                  </a:lnTo>
                  <a:lnTo>
                    <a:pt x="780769" y="377446"/>
                  </a:lnTo>
                  <a:lnTo>
                    <a:pt x="796490" y="370829"/>
                  </a:lnTo>
                  <a:lnTo>
                    <a:pt x="800089" y="360411"/>
                  </a:lnTo>
                  <a:lnTo>
                    <a:pt x="815691" y="354139"/>
                  </a:lnTo>
                  <a:lnTo>
                    <a:pt x="819409" y="343376"/>
                  </a:lnTo>
                  <a:lnTo>
                    <a:pt x="851429" y="328472"/>
                  </a:lnTo>
                  <a:lnTo>
                    <a:pt x="911237" y="272014"/>
                  </a:lnTo>
                  <a:lnTo>
                    <a:pt x="943357" y="256823"/>
                  </a:lnTo>
                  <a:lnTo>
                    <a:pt x="1003702" y="198810"/>
                  </a:lnTo>
                  <a:lnTo>
                    <a:pt x="1035335" y="185029"/>
                  </a:lnTo>
                  <a:lnTo>
                    <a:pt x="1074352" y="149865"/>
                  </a:lnTo>
                  <a:lnTo>
                    <a:pt x="1105627" y="137120"/>
                  </a:lnTo>
                  <a:lnTo>
                    <a:pt x="1120961" y="131625"/>
                  </a:lnTo>
                  <a:lnTo>
                    <a:pt x="780584" y="1117102"/>
                  </a:lnTo>
                  <a:lnTo>
                    <a:pt x="758282" y="1142771"/>
                  </a:lnTo>
                  <a:lnTo>
                    <a:pt x="736891" y="1204704"/>
                  </a:lnTo>
                  <a:lnTo>
                    <a:pt x="713983" y="1232128"/>
                  </a:lnTo>
                  <a:lnTo>
                    <a:pt x="703019" y="1263871"/>
                  </a:lnTo>
                  <a:lnTo>
                    <a:pt x="676691" y="1301195"/>
                  </a:lnTo>
                  <a:lnTo>
                    <a:pt x="191552" y="2705795"/>
                  </a:lnTo>
                  <a:lnTo>
                    <a:pt x="97460" y="2705906"/>
                  </a:lnTo>
                  <a:lnTo>
                    <a:pt x="98692" y="2702341"/>
                  </a:lnTo>
                  <a:lnTo>
                    <a:pt x="89232" y="2690828"/>
                  </a:lnTo>
                  <a:lnTo>
                    <a:pt x="91141" y="2685302"/>
                  </a:lnTo>
                  <a:lnTo>
                    <a:pt x="80409" y="2677472"/>
                  </a:lnTo>
                  <a:lnTo>
                    <a:pt x="84872" y="2664550"/>
                  </a:lnTo>
                  <a:lnTo>
                    <a:pt x="74846" y="2654677"/>
                  </a:lnTo>
                  <a:lnTo>
                    <a:pt x="79220" y="2642014"/>
                  </a:lnTo>
                  <a:lnTo>
                    <a:pt x="63800" y="2608857"/>
                  </a:lnTo>
                  <a:lnTo>
                    <a:pt x="68094" y="2596425"/>
                  </a:lnTo>
                  <a:lnTo>
                    <a:pt x="60384" y="2579846"/>
                  </a:lnTo>
                  <a:lnTo>
                    <a:pt x="45447" y="2467485"/>
                  </a:lnTo>
                  <a:lnTo>
                    <a:pt x="29660" y="2435393"/>
                  </a:lnTo>
                  <a:lnTo>
                    <a:pt x="19143" y="2349136"/>
                  </a:lnTo>
                  <a:lnTo>
                    <a:pt x="2909" y="2201634"/>
                  </a:lnTo>
                  <a:lnTo>
                    <a:pt x="0" y="2171155"/>
                  </a:lnTo>
                  <a:close/>
                </a:path>
                <a:path w="1850390" h="2706370">
                  <a:moveTo>
                    <a:pt x="5424" y="1960945"/>
                  </a:moveTo>
                  <a:lnTo>
                    <a:pt x="382669" y="868726"/>
                  </a:lnTo>
                  <a:lnTo>
                    <a:pt x="404215" y="845245"/>
                  </a:lnTo>
                  <a:lnTo>
                    <a:pt x="413758" y="817617"/>
                  </a:lnTo>
                  <a:lnTo>
                    <a:pt x="456851" y="770654"/>
                  </a:lnTo>
                  <a:lnTo>
                    <a:pt x="466085" y="743918"/>
                  </a:lnTo>
                  <a:lnTo>
                    <a:pt x="486906" y="722537"/>
                  </a:lnTo>
                  <a:lnTo>
                    <a:pt x="495603" y="697356"/>
                  </a:lnTo>
                  <a:lnTo>
                    <a:pt x="516484" y="675802"/>
                  </a:lnTo>
                  <a:lnTo>
                    <a:pt x="9214" y="2144477"/>
                  </a:lnTo>
                  <a:lnTo>
                    <a:pt x="884" y="2051890"/>
                  </a:lnTo>
                  <a:lnTo>
                    <a:pt x="10357" y="2024464"/>
                  </a:lnTo>
                  <a:lnTo>
                    <a:pt x="5424" y="1960945"/>
                  </a:lnTo>
                  <a:close/>
                </a:path>
                <a:path w="1850390" h="2706370">
                  <a:moveTo>
                    <a:pt x="12505" y="1901543"/>
                  </a:moveTo>
                  <a:lnTo>
                    <a:pt x="340964" y="950571"/>
                  </a:lnTo>
                  <a:lnTo>
                    <a:pt x="362947" y="925824"/>
                  </a:lnTo>
                  <a:lnTo>
                    <a:pt x="14966" y="1933317"/>
                  </a:lnTo>
                  <a:lnTo>
                    <a:pt x="12505" y="1901543"/>
                  </a:lnTo>
                  <a:close/>
                </a:path>
                <a:path w="1850390" h="2706370">
                  <a:moveTo>
                    <a:pt x="19476" y="1842458"/>
                  </a:moveTo>
                  <a:lnTo>
                    <a:pt x="309785" y="1001940"/>
                  </a:lnTo>
                  <a:lnTo>
                    <a:pt x="331222" y="978775"/>
                  </a:lnTo>
                  <a:lnTo>
                    <a:pt x="22047" y="1873915"/>
                  </a:lnTo>
                  <a:lnTo>
                    <a:pt x="19476" y="1842458"/>
                  </a:lnTo>
                  <a:close/>
                </a:path>
                <a:path w="1850390" h="2706370">
                  <a:moveTo>
                    <a:pt x="34936" y="1758795"/>
                  </a:moveTo>
                  <a:lnTo>
                    <a:pt x="270317" y="1077310"/>
                  </a:lnTo>
                  <a:lnTo>
                    <a:pt x="291396" y="1055181"/>
                  </a:lnTo>
                  <a:lnTo>
                    <a:pt x="37865" y="1789217"/>
                  </a:lnTo>
                  <a:lnTo>
                    <a:pt x="34936" y="1758795"/>
                  </a:lnTo>
                  <a:close/>
                </a:path>
                <a:path w="1850390" h="2706370">
                  <a:moveTo>
                    <a:pt x="52007" y="1670471"/>
                  </a:moveTo>
                  <a:lnTo>
                    <a:pt x="233502" y="1144996"/>
                  </a:lnTo>
                  <a:lnTo>
                    <a:pt x="247415" y="1143617"/>
                  </a:lnTo>
                  <a:lnTo>
                    <a:pt x="54101" y="1703310"/>
                  </a:lnTo>
                  <a:lnTo>
                    <a:pt x="52007" y="1670471"/>
                  </a:lnTo>
                  <a:close/>
                </a:path>
                <a:path w="1850390" h="2706370">
                  <a:moveTo>
                    <a:pt x="79703" y="1551382"/>
                  </a:moveTo>
                  <a:lnTo>
                    <a:pt x="176072" y="1272369"/>
                  </a:lnTo>
                  <a:lnTo>
                    <a:pt x="197877" y="1248140"/>
                  </a:lnTo>
                  <a:lnTo>
                    <a:pt x="81539" y="1584969"/>
                  </a:lnTo>
                  <a:lnTo>
                    <a:pt x="79703" y="1551382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94992" y="6734548"/>
              <a:ext cx="1476374" cy="300989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4547733" y="8487273"/>
            <a:ext cx="876300" cy="1800225"/>
            <a:chOff x="14547733" y="8487273"/>
            <a:chExt cx="876300" cy="1800225"/>
          </a:xfrm>
        </p:grpSpPr>
        <p:sp>
          <p:nvSpPr>
            <p:cNvPr id="14" name="object 14"/>
            <p:cNvSpPr/>
            <p:nvPr/>
          </p:nvSpPr>
          <p:spPr>
            <a:xfrm>
              <a:off x="14662720" y="8487273"/>
              <a:ext cx="633095" cy="1800225"/>
            </a:xfrm>
            <a:custGeom>
              <a:avLst/>
              <a:gdLst/>
              <a:ahLst/>
              <a:cxnLst/>
              <a:rect l="l" t="t" r="r" b="b"/>
              <a:pathLst>
                <a:path w="633094" h="1800225">
                  <a:moveTo>
                    <a:pt x="621507" y="1799726"/>
                  </a:moveTo>
                  <a:lnTo>
                    <a:pt x="594657" y="1799726"/>
                  </a:lnTo>
                  <a:lnTo>
                    <a:pt x="593061" y="1794901"/>
                  </a:lnTo>
                  <a:lnTo>
                    <a:pt x="590016" y="1788946"/>
                  </a:lnTo>
                  <a:lnTo>
                    <a:pt x="585648" y="1783523"/>
                  </a:lnTo>
                  <a:lnTo>
                    <a:pt x="580750" y="1778101"/>
                  </a:lnTo>
                  <a:lnTo>
                    <a:pt x="576116" y="1772145"/>
                  </a:lnTo>
                  <a:lnTo>
                    <a:pt x="571880" y="1766189"/>
                  </a:lnTo>
                  <a:lnTo>
                    <a:pt x="563408" y="1755345"/>
                  </a:lnTo>
                  <a:lnTo>
                    <a:pt x="559172" y="1749389"/>
                  </a:lnTo>
                  <a:lnTo>
                    <a:pt x="550258" y="1738722"/>
                  </a:lnTo>
                  <a:lnTo>
                    <a:pt x="531372" y="1717388"/>
                  </a:lnTo>
                  <a:lnTo>
                    <a:pt x="522458" y="1706721"/>
                  </a:lnTo>
                  <a:lnTo>
                    <a:pt x="480097" y="1669742"/>
                  </a:lnTo>
                  <a:lnTo>
                    <a:pt x="443737" y="1629563"/>
                  </a:lnTo>
                  <a:lnTo>
                    <a:pt x="409494" y="1587250"/>
                  </a:lnTo>
                  <a:lnTo>
                    <a:pt x="338892" y="1501914"/>
                  </a:lnTo>
                  <a:lnTo>
                    <a:pt x="321903" y="1481025"/>
                  </a:lnTo>
                  <a:lnTo>
                    <a:pt x="304649" y="1460668"/>
                  </a:lnTo>
                  <a:lnTo>
                    <a:pt x="286866" y="1440312"/>
                  </a:lnTo>
                  <a:lnTo>
                    <a:pt x="268289" y="1419423"/>
                  </a:lnTo>
                  <a:lnTo>
                    <a:pt x="232767" y="1376310"/>
                  </a:lnTo>
                  <a:lnTo>
                    <a:pt x="198040" y="1332664"/>
                  </a:lnTo>
                  <a:lnTo>
                    <a:pt x="129908" y="1245906"/>
                  </a:lnTo>
                  <a:lnTo>
                    <a:pt x="113405" y="1224572"/>
                  </a:lnTo>
                  <a:lnTo>
                    <a:pt x="81457" y="1181904"/>
                  </a:lnTo>
                  <a:lnTo>
                    <a:pt x="64954" y="1160570"/>
                  </a:lnTo>
                  <a:lnTo>
                    <a:pt x="33889" y="1120746"/>
                  </a:lnTo>
                  <a:lnTo>
                    <a:pt x="27093" y="1110524"/>
                  </a:lnTo>
                  <a:lnTo>
                    <a:pt x="12443" y="1091145"/>
                  </a:lnTo>
                  <a:lnTo>
                    <a:pt x="5648" y="1080923"/>
                  </a:lnTo>
                  <a:lnTo>
                    <a:pt x="2824" y="1078078"/>
                  </a:lnTo>
                  <a:lnTo>
                    <a:pt x="2824" y="1075234"/>
                  </a:lnTo>
                  <a:lnTo>
                    <a:pt x="0" y="1075234"/>
                  </a:lnTo>
                  <a:lnTo>
                    <a:pt x="2824" y="1069545"/>
                  </a:lnTo>
                  <a:lnTo>
                    <a:pt x="0" y="1063856"/>
                  </a:lnTo>
                  <a:lnTo>
                    <a:pt x="0" y="1046789"/>
                  </a:lnTo>
                  <a:lnTo>
                    <a:pt x="2824" y="1043944"/>
                  </a:lnTo>
                  <a:lnTo>
                    <a:pt x="4986" y="1037099"/>
                  </a:lnTo>
                  <a:lnTo>
                    <a:pt x="7413" y="1029721"/>
                  </a:lnTo>
                  <a:lnTo>
                    <a:pt x="10369" y="1022343"/>
                  </a:lnTo>
                  <a:lnTo>
                    <a:pt x="14120" y="1015499"/>
                  </a:lnTo>
                  <a:lnTo>
                    <a:pt x="18842" y="1004832"/>
                  </a:lnTo>
                  <a:lnTo>
                    <a:pt x="50348" y="951452"/>
                  </a:lnTo>
                  <a:lnTo>
                    <a:pt x="80795" y="907629"/>
                  </a:lnTo>
                  <a:lnTo>
                    <a:pt x="96019" y="884650"/>
                  </a:lnTo>
                  <a:lnTo>
                    <a:pt x="104933" y="871805"/>
                  </a:lnTo>
                  <a:lnTo>
                    <a:pt x="114376" y="858694"/>
                  </a:lnTo>
                  <a:lnTo>
                    <a:pt x="123819" y="845049"/>
                  </a:lnTo>
                  <a:lnTo>
                    <a:pt x="132732" y="830604"/>
                  </a:lnTo>
                  <a:lnTo>
                    <a:pt x="141646" y="815670"/>
                  </a:lnTo>
                  <a:lnTo>
                    <a:pt x="160532" y="785803"/>
                  </a:lnTo>
                  <a:lnTo>
                    <a:pt x="185905" y="742690"/>
                  </a:lnTo>
                  <a:lnTo>
                    <a:pt x="231576" y="657087"/>
                  </a:lnTo>
                  <a:lnTo>
                    <a:pt x="257037" y="605930"/>
                  </a:lnTo>
                  <a:lnTo>
                    <a:pt x="282763" y="555040"/>
                  </a:lnTo>
                  <a:lnTo>
                    <a:pt x="309018" y="504682"/>
                  </a:lnTo>
                  <a:lnTo>
                    <a:pt x="336068" y="455125"/>
                  </a:lnTo>
                  <a:lnTo>
                    <a:pt x="348776" y="432102"/>
                  </a:lnTo>
                  <a:lnTo>
                    <a:pt x="374193" y="387123"/>
                  </a:lnTo>
                  <a:lnTo>
                    <a:pt x="443383" y="261697"/>
                  </a:lnTo>
                  <a:lnTo>
                    <a:pt x="451900" y="244674"/>
                  </a:lnTo>
                  <a:lnTo>
                    <a:pt x="460681" y="227918"/>
                  </a:lnTo>
                  <a:lnTo>
                    <a:pt x="469992" y="211695"/>
                  </a:lnTo>
                  <a:lnTo>
                    <a:pt x="480097" y="196272"/>
                  </a:lnTo>
                  <a:lnTo>
                    <a:pt x="490246" y="179250"/>
                  </a:lnTo>
                  <a:lnTo>
                    <a:pt x="499866" y="162494"/>
                  </a:lnTo>
                  <a:lnTo>
                    <a:pt x="509485" y="146271"/>
                  </a:lnTo>
                  <a:lnTo>
                    <a:pt x="519634" y="130848"/>
                  </a:lnTo>
                  <a:lnTo>
                    <a:pt x="530269" y="115470"/>
                  </a:lnTo>
                  <a:lnTo>
                    <a:pt x="541168" y="99558"/>
                  </a:lnTo>
                  <a:lnTo>
                    <a:pt x="552597" y="83647"/>
                  </a:lnTo>
                  <a:lnTo>
                    <a:pt x="564820" y="68268"/>
                  </a:lnTo>
                  <a:lnTo>
                    <a:pt x="577087" y="53335"/>
                  </a:lnTo>
                  <a:lnTo>
                    <a:pt x="600562" y="23467"/>
                  </a:lnTo>
                  <a:lnTo>
                    <a:pt x="612830" y="8533"/>
                  </a:lnTo>
                  <a:lnTo>
                    <a:pt x="612830" y="2844"/>
                  </a:lnTo>
                  <a:lnTo>
                    <a:pt x="621302" y="0"/>
                  </a:lnTo>
                  <a:lnTo>
                    <a:pt x="632598" y="11378"/>
                  </a:lnTo>
                  <a:lnTo>
                    <a:pt x="632598" y="19911"/>
                  </a:lnTo>
                  <a:lnTo>
                    <a:pt x="629774" y="25600"/>
                  </a:lnTo>
                  <a:lnTo>
                    <a:pt x="595885" y="68268"/>
                  </a:lnTo>
                  <a:lnTo>
                    <a:pt x="587457" y="78935"/>
                  </a:lnTo>
                  <a:lnTo>
                    <a:pt x="579293" y="89602"/>
                  </a:lnTo>
                  <a:lnTo>
                    <a:pt x="571659" y="100269"/>
                  </a:lnTo>
                  <a:lnTo>
                    <a:pt x="564820" y="110936"/>
                  </a:lnTo>
                  <a:lnTo>
                    <a:pt x="549596" y="133959"/>
                  </a:lnTo>
                  <a:lnTo>
                    <a:pt x="534108" y="156449"/>
                  </a:lnTo>
                  <a:lnTo>
                    <a:pt x="519149" y="178939"/>
                  </a:lnTo>
                  <a:lnTo>
                    <a:pt x="505514" y="201962"/>
                  </a:lnTo>
                  <a:lnTo>
                    <a:pt x="492761" y="225429"/>
                  </a:lnTo>
                  <a:lnTo>
                    <a:pt x="479744" y="248896"/>
                  </a:lnTo>
                  <a:lnTo>
                    <a:pt x="466197" y="272364"/>
                  </a:lnTo>
                  <a:lnTo>
                    <a:pt x="451856" y="295831"/>
                  </a:lnTo>
                  <a:lnTo>
                    <a:pt x="437471" y="319788"/>
                  </a:lnTo>
                  <a:lnTo>
                    <a:pt x="423615" y="344544"/>
                  </a:lnTo>
                  <a:lnTo>
                    <a:pt x="409759" y="369834"/>
                  </a:lnTo>
                  <a:lnTo>
                    <a:pt x="395374" y="395390"/>
                  </a:lnTo>
                  <a:lnTo>
                    <a:pt x="367486" y="444814"/>
                  </a:lnTo>
                  <a:lnTo>
                    <a:pt x="341716" y="492104"/>
                  </a:lnTo>
                  <a:lnTo>
                    <a:pt x="240048" y="688377"/>
                  </a:lnTo>
                  <a:lnTo>
                    <a:pt x="226874" y="713978"/>
                  </a:lnTo>
                  <a:lnTo>
                    <a:pt x="213219" y="739223"/>
                  </a:lnTo>
                  <a:lnTo>
                    <a:pt x="199540" y="763980"/>
                  </a:lnTo>
                  <a:lnTo>
                    <a:pt x="186390" y="787936"/>
                  </a:lnTo>
                  <a:lnTo>
                    <a:pt x="172755" y="811848"/>
                  </a:lnTo>
                  <a:lnTo>
                    <a:pt x="157796" y="836293"/>
                  </a:lnTo>
                  <a:lnTo>
                    <a:pt x="127084" y="884650"/>
                  </a:lnTo>
                  <a:lnTo>
                    <a:pt x="118171" y="897495"/>
                  </a:lnTo>
                  <a:lnTo>
                    <a:pt x="108727" y="910606"/>
                  </a:lnTo>
                  <a:lnTo>
                    <a:pt x="99284" y="924251"/>
                  </a:lnTo>
                  <a:lnTo>
                    <a:pt x="90371" y="938696"/>
                  </a:lnTo>
                  <a:lnTo>
                    <a:pt x="84017" y="947674"/>
                  </a:lnTo>
                  <a:lnTo>
                    <a:pt x="71308" y="966697"/>
                  </a:lnTo>
                  <a:lnTo>
                    <a:pt x="49465" y="1001276"/>
                  </a:lnTo>
                  <a:lnTo>
                    <a:pt x="45185" y="1009810"/>
                  </a:lnTo>
                  <a:lnTo>
                    <a:pt x="37066" y="1025455"/>
                  </a:lnTo>
                  <a:lnTo>
                    <a:pt x="33668" y="1033010"/>
                  </a:lnTo>
                  <a:lnTo>
                    <a:pt x="31065" y="1041100"/>
                  </a:lnTo>
                  <a:lnTo>
                    <a:pt x="31065" y="1043944"/>
                  </a:lnTo>
                  <a:lnTo>
                    <a:pt x="28241" y="1046789"/>
                  </a:lnTo>
                  <a:lnTo>
                    <a:pt x="28241" y="1061011"/>
                  </a:lnTo>
                  <a:lnTo>
                    <a:pt x="31065" y="1063856"/>
                  </a:lnTo>
                  <a:lnTo>
                    <a:pt x="37860" y="1074078"/>
                  </a:lnTo>
                  <a:lnTo>
                    <a:pt x="52510" y="1093457"/>
                  </a:lnTo>
                  <a:lnTo>
                    <a:pt x="59306" y="1103679"/>
                  </a:lnTo>
                  <a:lnTo>
                    <a:pt x="90371" y="1146347"/>
                  </a:lnTo>
                  <a:lnTo>
                    <a:pt x="106874" y="1167681"/>
                  </a:lnTo>
                  <a:lnTo>
                    <a:pt x="138822" y="1210349"/>
                  </a:lnTo>
                  <a:lnTo>
                    <a:pt x="155325" y="1231683"/>
                  </a:lnTo>
                  <a:lnTo>
                    <a:pt x="189258" y="1275996"/>
                  </a:lnTo>
                  <a:lnTo>
                    <a:pt x="223457" y="1319508"/>
                  </a:lnTo>
                  <a:lnTo>
                    <a:pt x="258184" y="1362487"/>
                  </a:lnTo>
                  <a:lnTo>
                    <a:pt x="293706" y="1405200"/>
                  </a:lnTo>
                  <a:lnTo>
                    <a:pt x="311092" y="1426534"/>
                  </a:lnTo>
                  <a:lnTo>
                    <a:pt x="346923" y="1469202"/>
                  </a:lnTo>
                  <a:lnTo>
                    <a:pt x="364309" y="1490536"/>
                  </a:lnTo>
                  <a:lnTo>
                    <a:pt x="381253" y="1511826"/>
                  </a:lnTo>
                  <a:lnTo>
                    <a:pt x="398198" y="1532849"/>
                  </a:lnTo>
                  <a:lnTo>
                    <a:pt x="415142" y="1553338"/>
                  </a:lnTo>
                  <a:lnTo>
                    <a:pt x="432087" y="1573028"/>
                  </a:lnTo>
                  <a:lnTo>
                    <a:pt x="449473" y="1594317"/>
                  </a:lnTo>
                  <a:lnTo>
                    <a:pt x="467388" y="1615340"/>
                  </a:lnTo>
                  <a:lnTo>
                    <a:pt x="485304" y="1635830"/>
                  </a:lnTo>
                  <a:lnTo>
                    <a:pt x="502690" y="1655519"/>
                  </a:lnTo>
                  <a:lnTo>
                    <a:pt x="513280" y="1666231"/>
                  </a:lnTo>
                  <a:lnTo>
                    <a:pt x="523870" y="1677209"/>
                  </a:lnTo>
                  <a:lnTo>
                    <a:pt x="534461" y="1688720"/>
                  </a:lnTo>
                  <a:lnTo>
                    <a:pt x="545051" y="1701032"/>
                  </a:lnTo>
                  <a:lnTo>
                    <a:pt x="554715" y="1712454"/>
                  </a:lnTo>
                  <a:lnTo>
                    <a:pt x="570865" y="1731033"/>
                  </a:lnTo>
                  <a:lnTo>
                    <a:pt x="578940" y="1740855"/>
                  </a:lnTo>
                  <a:lnTo>
                    <a:pt x="583177" y="1745611"/>
                  </a:lnTo>
                  <a:lnTo>
                    <a:pt x="587413" y="1751167"/>
                  </a:lnTo>
                  <a:lnTo>
                    <a:pt x="591649" y="1757256"/>
                  </a:lnTo>
                  <a:lnTo>
                    <a:pt x="595885" y="1763612"/>
                  </a:lnTo>
                  <a:lnTo>
                    <a:pt x="600121" y="1769567"/>
                  </a:lnTo>
                  <a:lnTo>
                    <a:pt x="608593" y="1780412"/>
                  </a:lnTo>
                  <a:lnTo>
                    <a:pt x="612830" y="1786368"/>
                  </a:lnTo>
                  <a:lnTo>
                    <a:pt x="617022" y="1792724"/>
                  </a:lnTo>
                  <a:lnTo>
                    <a:pt x="620949" y="1798813"/>
                  </a:lnTo>
                  <a:lnTo>
                    <a:pt x="621507" y="1799726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547733" y="8487273"/>
              <a:ext cx="876300" cy="828675"/>
            </a:xfrm>
            <a:custGeom>
              <a:avLst/>
              <a:gdLst/>
              <a:ahLst/>
              <a:cxnLst/>
              <a:rect l="l" t="t" r="r" b="b"/>
              <a:pathLst>
                <a:path w="876300" h="828675">
                  <a:moveTo>
                    <a:pt x="623728" y="828675"/>
                  </a:moveTo>
                  <a:lnTo>
                    <a:pt x="621700" y="828675"/>
                  </a:lnTo>
                  <a:lnTo>
                    <a:pt x="619120" y="826454"/>
                  </a:lnTo>
                  <a:lnTo>
                    <a:pt x="618014" y="825159"/>
                  </a:lnTo>
                  <a:lnTo>
                    <a:pt x="617093" y="823678"/>
                  </a:lnTo>
                  <a:lnTo>
                    <a:pt x="612853" y="816461"/>
                  </a:lnTo>
                  <a:lnTo>
                    <a:pt x="608614" y="809429"/>
                  </a:lnTo>
                  <a:lnTo>
                    <a:pt x="583869" y="760019"/>
                  </a:lnTo>
                  <a:lnTo>
                    <a:pt x="565484" y="716902"/>
                  </a:lnTo>
                  <a:lnTo>
                    <a:pt x="550332" y="679173"/>
                  </a:lnTo>
                  <a:lnTo>
                    <a:pt x="534542" y="641723"/>
                  </a:lnTo>
                  <a:lnTo>
                    <a:pt x="518232" y="604481"/>
                  </a:lnTo>
                  <a:lnTo>
                    <a:pt x="501526" y="567377"/>
                  </a:lnTo>
                  <a:lnTo>
                    <a:pt x="492817" y="548146"/>
                  </a:lnTo>
                  <a:lnTo>
                    <a:pt x="489914" y="541655"/>
                  </a:lnTo>
                  <a:lnTo>
                    <a:pt x="490282" y="541469"/>
                  </a:lnTo>
                  <a:lnTo>
                    <a:pt x="488992" y="540359"/>
                  </a:lnTo>
                  <a:lnTo>
                    <a:pt x="487518" y="540359"/>
                  </a:lnTo>
                  <a:lnTo>
                    <a:pt x="486596" y="542025"/>
                  </a:lnTo>
                  <a:lnTo>
                    <a:pt x="485675" y="543875"/>
                  </a:lnTo>
                  <a:lnTo>
                    <a:pt x="484937" y="545911"/>
                  </a:lnTo>
                  <a:lnTo>
                    <a:pt x="479932" y="556806"/>
                  </a:lnTo>
                  <a:lnTo>
                    <a:pt x="447054" y="616101"/>
                  </a:lnTo>
                  <a:lnTo>
                    <a:pt x="411815" y="669044"/>
                  </a:lnTo>
                  <a:lnTo>
                    <a:pt x="371893" y="721802"/>
                  </a:lnTo>
                  <a:lnTo>
                    <a:pt x="351492" y="749494"/>
                  </a:lnTo>
                  <a:lnTo>
                    <a:pt x="331505" y="777498"/>
                  </a:lnTo>
                  <a:lnTo>
                    <a:pt x="311864" y="805728"/>
                  </a:lnTo>
                  <a:lnTo>
                    <a:pt x="310205" y="807948"/>
                  </a:lnTo>
                  <a:lnTo>
                    <a:pt x="308730" y="810354"/>
                  </a:lnTo>
                  <a:lnTo>
                    <a:pt x="306887" y="812390"/>
                  </a:lnTo>
                  <a:lnTo>
                    <a:pt x="305966" y="813500"/>
                  </a:lnTo>
                  <a:lnTo>
                    <a:pt x="303754" y="814980"/>
                  </a:lnTo>
                  <a:lnTo>
                    <a:pt x="301726" y="816461"/>
                  </a:lnTo>
                  <a:lnTo>
                    <a:pt x="298777" y="815906"/>
                  </a:lnTo>
                  <a:lnTo>
                    <a:pt x="294354" y="802397"/>
                  </a:lnTo>
                  <a:lnTo>
                    <a:pt x="294538" y="798695"/>
                  </a:lnTo>
                  <a:lnTo>
                    <a:pt x="302184" y="743032"/>
                  </a:lnTo>
                  <a:lnTo>
                    <a:pt x="319147" y="682805"/>
                  </a:lnTo>
                  <a:lnTo>
                    <a:pt x="323107" y="668787"/>
                  </a:lnTo>
                  <a:lnTo>
                    <a:pt x="332023" y="638276"/>
                  </a:lnTo>
                  <a:lnTo>
                    <a:pt x="341769" y="608043"/>
                  </a:lnTo>
                  <a:lnTo>
                    <a:pt x="352137" y="578018"/>
                  </a:lnTo>
                  <a:lnTo>
                    <a:pt x="369803" y="528978"/>
                  </a:lnTo>
                  <a:lnTo>
                    <a:pt x="383500" y="490672"/>
                  </a:lnTo>
                  <a:lnTo>
                    <a:pt x="390383" y="471519"/>
                  </a:lnTo>
                  <a:lnTo>
                    <a:pt x="391120" y="469298"/>
                  </a:lnTo>
                  <a:lnTo>
                    <a:pt x="392042" y="466892"/>
                  </a:lnTo>
                  <a:lnTo>
                    <a:pt x="392595" y="464672"/>
                  </a:lnTo>
                  <a:lnTo>
                    <a:pt x="393332" y="462821"/>
                  </a:lnTo>
                  <a:lnTo>
                    <a:pt x="392226" y="460786"/>
                  </a:lnTo>
                  <a:lnTo>
                    <a:pt x="390383" y="460045"/>
                  </a:lnTo>
                  <a:lnTo>
                    <a:pt x="390198" y="460045"/>
                  </a:lnTo>
                  <a:lnTo>
                    <a:pt x="390014" y="459860"/>
                  </a:lnTo>
                  <a:lnTo>
                    <a:pt x="389830" y="459860"/>
                  </a:lnTo>
                  <a:lnTo>
                    <a:pt x="387434" y="459490"/>
                  </a:lnTo>
                  <a:lnTo>
                    <a:pt x="385038" y="459305"/>
                  </a:lnTo>
                  <a:lnTo>
                    <a:pt x="357177" y="459337"/>
                  </a:lnTo>
                  <a:lnTo>
                    <a:pt x="306179" y="459539"/>
                  </a:lnTo>
                  <a:lnTo>
                    <a:pt x="276475" y="459675"/>
                  </a:lnTo>
                  <a:lnTo>
                    <a:pt x="274447" y="459860"/>
                  </a:lnTo>
                  <a:lnTo>
                    <a:pt x="247658" y="461202"/>
                  </a:lnTo>
                  <a:lnTo>
                    <a:pt x="220903" y="461989"/>
                  </a:lnTo>
                  <a:lnTo>
                    <a:pt x="194149" y="462359"/>
                  </a:lnTo>
                  <a:lnTo>
                    <a:pt x="167359" y="462451"/>
                  </a:lnTo>
                  <a:lnTo>
                    <a:pt x="13639" y="462451"/>
                  </a:lnTo>
                  <a:lnTo>
                    <a:pt x="184" y="457085"/>
                  </a:lnTo>
                  <a:lnTo>
                    <a:pt x="0" y="455604"/>
                  </a:lnTo>
                  <a:lnTo>
                    <a:pt x="552" y="454124"/>
                  </a:lnTo>
                  <a:lnTo>
                    <a:pt x="1843" y="453383"/>
                  </a:lnTo>
                  <a:lnTo>
                    <a:pt x="4423" y="451718"/>
                  </a:lnTo>
                  <a:lnTo>
                    <a:pt x="64870" y="429127"/>
                  </a:lnTo>
                  <a:lnTo>
                    <a:pt x="116347" y="412628"/>
                  </a:lnTo>
                  <a:lnTo>
                    <a:pt x="216019" y="383248"/>
                  </a:lnTo>
                  <a:lnTo>
                    <a:pt x="253162" y="374062"/>
                  </a:lnTo>
                  <a:lnTo>
                    <a:pt x="301818" y="364141"/>
                  </a:lnTo>
                  <a:lnTo>
                    <a:pt x="347990" y="355273"/>
                  </a:lnTo>
                  <a:lnTo>
                    <a:pt x="377849" y="349938"/>
                  </a:lnTo>
                  <a:lnTo>
                    <a:pt x="380798" y="349383"/>
                  </a:lnTo>
                  <a:lnTo>
                    <a:pt x="384116" y="349198"/>
                  </a:lnTo>
                  <a:lnTo>
                    <a:pt x="386881" y="347162"/>
                  </a:lnTo>
                  <a:lnTo>
                    <a:pt x="386328" y="345127"/>
                  </a:lnTo>
                  <a:lnTo>
                    <a:pt x="385959" y="343091"/>
                  </a:lnTo>
                  <a:lnTo>
                    <a:pt x="372873" y="303489"/>
                  </a:lnTo>
                  <a:lnTo>
                    <a:pt x="355247" y="256069"/>
                  </a:lnTo>
                  <a:lnTo>
                    <a:pt x="336931" y="208926"/>
                  </a:lnTo>
                  <a:lnTo>
                    <a:pt x="334137" y="201365"/>
                  </a:lnTo>
                  <a:lnTo>
                    <a:pt x="326609" y="173211"/>
                  </a:lnTo>
                  <a:lnTo>
                    <a:pt x="326609" y="168214"/>
                  </a:lnTo>
                  <a:lnTo>
                    <a:pt x="328821" y="166364"/>
                  </a:lnTo>
                  <a:lnTo>
                    <a:pt x="331954" y="166364"/>
                  </a:lnTo>
                  <a:lnTo>
                    <a:pt x="332876" y="166549"/>
                  </a:lnTo>
                  <a:lnTo>
                    <a:pt x="333429" y="167104"/>
                  </a:lnTo>
                  <a:lnTo>
                    <a:pt x="336378" y="168954"/>
                  </a:lnTo>
                  <a:lnTo>
                    <a:pt x="337484" y="170250"/>
                  </a:lnTo>
                  <a:lnTo>
                    <a:pt x="341907" y="174691"/>
                  </a:lnTo>
                  <a:lnTo>
                    <a:pt x="346331" y="179317"/>
                  </a:lnTo>
                  <a:lnTo>
                    <a:pt x="377112" y="217069"/>
                  </a:lnTo>
                  <a:lnTo>
                    <a:pt x="404587" y="255063"/>
                  </a:lnTo>
                  <a:lnTo>
                    <a:pt x="420164" y="279357"/>
                  </a:lnTo>
                  <a:lnTo>
                    <a:pt x="443466" y="315518"/>
                  </a:lnTo>
                  <a:lnTo>
                    <a:pt x="445309" y="318109"/>
                  </a:lnTo>
                  <a:lnTo>
                    <a:pt x="447337" y="320514"/>
                  </a:lnTo>
                  <a:lnTo>
                    <a:pt x="447705" y="321069"/>
                  </a:lnTo>
                  <a:lnTo>
                    <a:pt x="448443" y="321254"/>
                  </a:lnTo>
                  <a:lnTo>
                    <a:pt x="448996" y="321254"/>
                  </a:lnTo>
                  <a:lnTo>
                    <a:pt x="452863" y="267172"/>
                  </a:lnTo>
                  <a:lnTo>
                    <a:pt x="453603" y="252044"/>
                  </a:lnTo>
                  <a:lnTo>
                    <a:pt x="456921" y="212627"/>
                  </a:lnTo>
                  <a:lnTo>
                    <a:pt x="461898" y="168029"/>
                  </a:lnTo>
                  <a:lnTo>
                    <a:pt x="468378" y="123972"/>
                  </a:lnTo>
                  <a:lnTo>
                    <a:pt x="475739" y="85908"/>
                  </a:lnTo>
                  <a:lnTo>
                    <a:pt x="490098" y="15359"/>
                  </a:lnTo>
                  <a:lnTo>
                    <a:pt x="490651" y="12953"/>
                  </a:lnTo>
                  <a:lnTo>
                    <a:pt x="490835" y="10548"/>
                  </a:lnTo>
                  <a:lnTo>
                    <a:pt x="496734" y="0"/>
                  </a:lnTo>
                  <a:lnTo>
                    <a:pt x="498761" y="0"/>
                  </a:lnTo>
                  <a:lnTo>
                    <a:pt x="500789" y="1295"/>
                  </a:lnTo>
                  <a:lnTo>
                    <a:pt x="501526" y="3330"/>
                  </a:lnTo>
                  <a:lnTo>
                    <a:pt x="502263" y="5181"/>
                  </a:lnTo>
                  <a:lnTo>
                    <a:pt x="502447" y="6291"/>
                  </a:lnTo>
                  <a:lnTo>
                    <a:pt x="503738" y="12768"/>
                  </a:lnTo>
                  <a:lnTo>
                    <a:pt x="504659" y="19245"/>
                  </a:lnTo>
                  <a:lnTo>
                    <a:pt x="505212" y="25907"/>
                  </a:lnTo>
                  <a:lnTo>
                    <a:pt x="505964" y="39754"/>
                  </a:lnTo>
                  <a:lnTo>
                    <a:pt x="508530" y="81053"/>
                  </a:lnTo>
                  <a:lnTo>
                    <a:pt x="508714" y="85495"/>
                  </a:lnTo>
                  <a:lnTo>
                    <a:pt x="509083" y="90121"/>
                  </a:lnTo>
                  <a:lnTo>
                    <a:pt x="509083" y="94562"/>
                  </a:lnTo>
                  <a:lnTo>
                    <a:pt x="510742" y="147702"/>
                  </a:lnTo>
                  <a:lnTo>
                    <a:pt x="514022" y="195834"/>
                  </a:lnTo>
                  <a:lnTo>
                    <a:pt x="526409" y="299233"/>
                  </a:lnTo>
                  <a:lnTo>
                    <a:pt x="526409" y="302009"/>
                  </a:lnTo>
                  <a:lnTo>
                    <a:pt x="527146" y="304785"/>
                  </a:lnTo>
                  <a:lnTo>
                    <a:pt x="528620" y="307190"/>
                  </a:lnTo>
                  <a:lnTo>
                    <a:pt x="529358" y="306820"/>
                  </a:lnTo>
                  <a:lnTo>
                    <a:pt x="530095" y="306820"/>
                  </a:lnTo>
                  <a:lnTo>
                    <a:pt x="532307" y="303304"/>
                  </a:lnTo>
                  <a:lnTo>
                    <a:pt x="533044" y="301824"/>
                  </a:lnTo>
                  <a:lnTo>
                    <a:pt x="542859" y="284637"/>
                  </a:lnTo>
                  <a:lnTo>
                    <a:pt x="574685" y="233203"/>
                  </a:lnTo>
                  <a:lnTo>
                    <a:pt x="597301" y="199442"/>
                  </a:lnTo>
                  <a:lnTo>
                    <a:pt x="620782" y="166306"/>
                  </a:lnTo>
                  <a:lnTo>
                    <a:pt x="645109" y="133794"/>
                  </a:lnTo>
                  <a:lnTo>
                    <a:pt x="667019" y="105273"/>
                  </a:lnTo>
                  <a:lnTo>
                    <a:pt x="677949" y="90986"/>
                  </a:lnTo>
                  <a:lnTo>
                    <a:pt x="688792" y="76612"/>
                  </a:lnTo>
                  <a:lnTo>
                    <a:pt x="696994" y="65477"/>
                  </a:lnTo>
                  <a:lnTo>
                    <a:pt x="705058" y="54290"/>
                  </a:lnTo>
                  <a:lnTo>
                    <a:pt x="721047" y="31829"/>
                  </a:lnTo>
                  <a:lnTo>
                    <a:pt x="722522" y="29793"/>
                  </a:lnTo>
                  <a:lnTo>
                    <a:pt x="723996" y="27943"/>
                  </a:lnTo>
                  <a:lnTo>
                    <a:pt x="725655" y="26277"/>
                  </a:lnTo>
                  <a:lnTo>
                    <a:pt x="726577" y="25167"/>
                  </a:lnTo>
                  <a:lnTo>
                    <a:pt x="728051" y="24797"/>
                  </a:lnTo>
                  <a:lnTo>
                    <a:pt x="729526" y="25352"/>
                  </a:lnTo>
                  <a:lnTo>
                    <a:pt x="731185" y="26092"/>
                  </a:lnTo>
                  <a:lnTo>
                    <a:pt x="732291" y="27573"/>
                  </a:lnTo>
                  <a:lnTo>
                    <a:pt x="732291" y="30534"/>
                  </a:lnTo>
                  <a:lnTo>
                    <a:pt x="732106" y="31459"/>
                  </a:lnTo>
                  <a:lnTo>
                    <a:pt x="730632" y="34975"/>
                  </a:lnTo>
                  <a:lnTo>
                    <a:pt x="709202" y="79264"/>
                  </a:lnTo>
                  <a:lnTo>
                    <a:pt x="688723" y="122668"/>
                  </a:lnTo>
                  <a:lnTo>
                    <a:pt x="668416" y="166176"/>
                  </a:lnTo>
                  <a:lnTo>
                    <a:pt x="648058" y="209666"/>
                  </a:lnTo>
                  <a:lnTo>
                    <a:pt x="629583" y="248814"/>
                  </a:lnTo>
                  <a:lnTo>
                    <a:pt x="611263" y="288014"/>
                  </a:lnTo>
                  <a:lnTo>
                    <a:pt x="593186" y="327318"/>
                  </a:lnTo>
                  <a:lnTo>
                    <a:pt x="575437" y="366778"/>
                  </a:lnTo>
                  <a:lnTo>
                    <a:pt x="574147" y="369739"/>
                  </a:lnTo>
                  <a:lnTo>
                    <a:pt x="571013" y="372330"/>
                  </a:lnTo>
                  <a:lnTo>
                    <a:pt x="572856" y="376216"/>
                  </a:lnTo>
                  <a:lnTo>
                    <a:pt x="575990" y="376771"/>
                  </a:lnTo>
                  <a:lnTo>
                    <a:pt x="578755" y="375105"/>
                  </a:lnTo>
                  <a:lnTo>
                    <a:pt x="581519" y="373995"/>
                  </a:lnTo>
                  <a:lnTo>
                    <a:pt x="629211" y="356924"/>
                  </a:lnTo>
                  <a:lnTo>
                    <a:pt x="675360" y="341865"/>
                  </a:lnTo>
                  <a:lnTo>
                    <a:pt x="705749" y="332728"/>
                  </a:lnTo>
                  <a:lnTo>
                    <a:pt x="730007" y="324967"/>
                  </a:lnTo>
                  <a:lnTo>
                    <a:pt x="754109" y="316721"/>
                  </a:lnTo>
                  <a:lnTo>
                    <a:pt x="778039" y="308058"/>
                  </a:lnTo>
                  <a:lnTo>
                    <a:pt x="801778" y="299048"/>
                  </a:lnTo>
                  <a:lnTo>
                    <a:pt x="826960" y="289356"/>
                  </a:lnTo>
                  <a:lnTo>
                    <a:pt x="839595" y="284553"/>
                  </a:lnTo>
                  <a:lnTo>
                    <a:pt x="852281" y="279802"/>
                  </a:lnTo>
                  <a:lnTo>
                    <a:pt x="856152" y="278322"/>
                  </a:lnTo>
                  <a:lnTo>
                    <a:pt x="860022" y="277026"/>
                  </a:lnTo>
                  <a:lnTo>
                    <a:pt x="864077" y="275731"/>
                  </a:lnTo>
                  <a:lnTo>
                    <a:pt x="866105" y="275176"/>
                  </a:lnTo>
                  <a:lnTo>
                    <a:pt x="868132" y="274991"/>
                  </a:lnTo>
                  <a:lnTo>
                    <a:pt x="870160" y="274991"/>
                  </a:lnTo>
                  <a:lnTo>
                    <a:pt x="873846" y="274806"/>
                  </a:lnTo>
                  <a:lnTo>
                    <a:pt x="876242" y="279247"/>
                  </a:lnTo>
                  <a:lnTo>
                    <a:pt x="875136" y="282393"/>
                  </a:lnTo>
                  <a:lnTo>
                    <a:pt x="873662" y="286279"/>
                  </a:lnTo>
                  <a:lnTo>
                    <a:pt x="871081" y="289795"/>
                  </a:lnTo>
                  <a:lnTo>
                    <a:pt x="867948" y="292386"/>
                  </a:lnTo>
                  <a:lnTo>
                    <a:pt x="855921" y="303212"/>
                  </a:lnTo>
                  <a:lnTo>
                    <a:pt x="825998" y="326852"/>
                  </a:lnTo>
                  <a:lnTo>
                    <a:pt x="772656" y="366408"/>
                  </a:lnTo>
                  <a:lnTo>
                    <a:pt x="739971" y="387669"/>
                  </a:lnTo>
                  <a:lnTo>
                    <a:pt x="682571" y="418729"/>
                  </a:lnTo>
                  <a:lnTo>
                    <a:pt x="655102" y="433415"/>
                  </a:lnTo>
                  <a:lnTo>
                    <a:pt x="643081" y="440152"/>
                  </a:lnTo>
                  <a:lnTo>
                    <a:pt x="611379" y="461526"/>
                  </a:lnTo>
                  <a:lnTo>
                    <a:pt x="612669" y="464487"/>
                  </a:lnTo>
                  <a:lnTo>
                    <a:pt x="657775" y="512838"/>
                  </a:lnTo>
                  <a:lnTo>
                    <a:pt x="694275" y="550028"/>
                  </a:lnTo>
                  <a:lnTo>
                    <a:pt x="731260" y="586733"/>
                  </a:lnTo>
                  <a:lnTo>
                    <a:pt x="768970" y="622709"/>
                  </a:lnTo>
                  <a:lnTo>
                    <a:pt x="780743" y="633812"/>
                  </a:lnTo>
                  <a:lnTo>
                    <a:pt x="792378" y="644915"/>
                  </a:lnTo>
                  <a:lnTo>
                    <a:pt x="799751" y="652317"/>
                  </a:lnTo>
                  <a:lnTo>
                    <a:pt x="800304" y="653243"/>
                  </a:lnTo>
                  <a:lnTo>
                    <a:pt x="800672" y="654168"/>
                  </a:lnTo>
                  <a:lnTo>
                    <a:pt x="801409" y="655833"/>
                  </a:lnTo>
                  <a:lnTo>
                    <a:pt x="801225" y="657684"/>
                  </a:lnTo>
                  <a:lnTo>
                    <a:pt x="800488" y="659164"/>
                  </a:lnTo>
                  <a:lnTo>
                    <a:pt x="799566" y="660830"/>
                  </a:lnTo>
                  <a:lnTo>
                    <a:pt x="797907" y="661570"/>
                  </a:lnTo>
                  <a:lnTo>
                    <a:pt x="796064" y="661385"/>
                  </a:lnTo>
                  <a:lnTo>
                    <a:pt x="782241" y="657129"/>
                  </a:lnTo>
                  <a:lnTo>
                    <a:pt x="779291" y="655833"/>
                  </a:lnTo>
                  <a:lnTo>
                    <a:pt x="762942" y="648365"/>
                  </a:lnTo>
                  <a:lnTo>
                    <a:pt x="746506" y="641191"/>
                  </a:lnTo>
                  <a:lnTo>
                    <a:pt x="729967" y="634260"/>
                  </a:lnTo>
                  <a:lnTo>
                    <a:pt x="713306" y="627520"/>
                  </a:lnTo>
                  <a:lnTo>
                    <a:pt x="696997" y="620688"/>
                  </a:lnTo>
                  <a:lnTo>
                    <a:pt x="680981" y="613248"/>
                  </a:lnTo>
                  <a:lnTo>
                    <a:pt x="665277" y="605218"/>
                  </a:lnTo>
                  <a:lnTo>
                    <a:pt x="649901" y="596616"/>
                  </a:lnTo>
                  <a:lnTo>
                    <a:pt x="608407" y="572767"/>
                  </a:lnTo>
                  <a:lnTo>
                    <a:pt x="587616" y="560886"/>
                  </a:lnTo>
                  <a:lnTo>
                    <a:pt x="563825" y="547391"/>
                  </a:lnTo>
                  <a:lnTo>
                    <a:pt x="557558" y="544060"/>
                  </a:lnTo>
                  <a:lnTo>
                    <a:pt x="557005" y="543875"/>
                  </a:lnTo>
                  <a:lnTo>
                    <a:pt x="556268" y="544060"/>
                  </a:lnTo>
                  <a:lnTo>
                    <a:pt x="555715" y="544431"/>
                  </a:lnTo>
                  <a:lnTo>
                    <a:pt x="555346" y="544986"/>
                  </a:lnTo>
                  <a:lnTo>
                    <a:pt x="555162" y="545541"/>
                  </a:lnTo>
                  <a:lnTo>
                    <a:pt x="555162" y="546281"/>
                  </a:lnTo>
                  <a:lnTo>
                    <a:pt x="555899" y="548687"/>
                  </a:lnTo>
                  <a:lnTo>
                    <a:pt x="556637" y="550907"/>
                  </a:lnTo>
                  <a:lnTo>
                    <a:pt x="557558" y="553128"/>
                  </a:lnTo>
                  <a:lnTo>
                    <a:pt x="562350" y="565342"/>
                  </a:lnTo>
                  <a:lnTo>
                    <a:pt x="578962" y="612970"/>
                  </a:lnTo>
                  <a:lnTo>
                    <a:pt x="589998" y="655278"/>
                  </a:lnTo>
                  <a:lnTo>
                    <a:pt x="599260" y="697494"/>
                  </a:lnTo>
                  <a:lnTo>
                    <a:pt x="612441" y="759970"/>
                  </a:lnTo>
                  <a:lnTo>
                    <a:pt x="616793" y="780075"/>
                  </a:lnTo>
                  <a:lnTo>
                    <a:pt x="621387" y="800144"/>
                  </a:lnTo>
                  <a:lnTo>
                    <a:pt x="626308" y="820162"/>
                  </a:lnTo>
                  <a:lnTo>
                    <a:pt x="626677" y="821457"/>
                  </a:lnTo>
                  <a:lnTo>
                    <a:pt x="627230" y="825714"/>
                  </a:lnTo>
                  <a:lnTo>
                    <a:pt x="626493" y="827009"/>
                  </a:lnTo>
                  <a:lnTo>
                    <a:pt x="625203" y="827749"/>
                  </a:lnTo>
                  <a:lnTo>
                    <a:pt x="623728" y="828675"/>
                  </a:lnTo>
                  <a:close/>
                </a:path>
              </a:pathLst>
            </a:custGeom>
            <a:solidFill>
              <a:srgbClr val="EC945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689296" y="2999902"/>
            <a:ext cx="8602980" cy="319405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46050">
              <a:lnSpc>
                <a:spcPts val="12465"/>
              </a:lnSpc>
              <a:spcBef>
                <a:spcPts val="114"/>
              </a:spcBef>
            </a:pPr>
            <a:r>
              <a:rPr dirty="0" sz="10400" spc="5"/>
              <a:t>KARBOHIDRAT</a:t>
            </a:r>
            <a:endParaRPr sz="10400"/>
          </a:p>
          <a:p>
            <a:pPr marL="12700">
              <a:lnSpc>
                <a:spcPts val="12465"/>
              </a:lnSpc>
            </a:pPr>
            <a:r>
              <a:rPr dirty="0" sz="10400" spc="-215"/>
              <a:t>(Monosakarida)</a:t>
            </a:r>
            <a:endParaRPr sz="10400"/>
          </a:p>
        </p:txBody>
      </p:sp>
      <p:sp>
        <p:nvSpPr>
          <p:cNvPr id="17" name="object 17"/>
          <p:cNvSpPr txBox="1"/>
          <p:nvPr/>
        </p:nvSpPr>
        <p:spPr>
          <a:xfrm>
            <a:off x="6292842" y="6698292"/>
            <a:ext cx="5395595" cy="1579880"/>
          </a:xfrm>
          <a:prstGeom prst="rect">
            <a:avLst/>
          </a:prstGeom>
        </p:spPr>
        <p:txBody>
          <a:bodyPr wrap="square" lIns="0" tIns="2317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25"/>
              </a:spcBef>
            </a:pPr>
            <a:r>
              <a:rPr dirty="0" sz="4000" spc="-33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000" spc="-16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-32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spc="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spc="-8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000" spc="-27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000" spc="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spc="-32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00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32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4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3500" spc="-95">
                <a:solidFill>
                  <a:srgbClr val="FFFFFF"/>
                </a:solidFill>
                <a:latin typeface="Trebuchet MS"/>
                <a:cs typeface="Trebuchet MS"/>
              </a:rPr>
              <a:t>Teknologi</a:t>
            </a:r>
            <a:r>
              <a:rPr dirty="0" sz="35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00" spc="-75">
                <a:solidFill>
                  <a:srgbClr val="FFFFFF"/>
                </a:solidFill>
                <a:latin typeface="Trebuchet MS"/>
                <a:cs typeface="Trebuchet MS"/>
              </a:rPr>
              <a:t>Hasil</a:t>
            </a:r>
            <a:r>
              <a:rPr dirty="0" sz="35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00" spc="40">
                <a:solidFill>
                  <a:srgbClr val="FFFFFF"/>
                </a:solidFill>
                <a:latin typeface="Trebuchet MS"/>
                <a:cs typeface="Trebuchet MS"/>
              </a:rPr>
              <a:t>Pertanian</a:t>
            </a:r>
            <a:r>
              <a:rPr dirty="0" sz="35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00" spc="38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35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81773" cy="278129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129872" y="0"/>
            <a:ext cx="641350" cy="1689100"/>
          </a:xfrm>
          <a:custGeom>
            <a:avLst/>
            <a:gdLst/>
            <a:ahLst/>
            <a:cxnLst/>
            <a:rect l="l" t="t" r="r" b="b"/>
            <a:pathLst>
              <a:path w="641350" h="1689100">
                <a:moveTo>
                  <a:pt x="550775" y="126999"/>
                </a:moveTo>
                <a:lnTo>
                  <a:pt x="517896" y="126999"/>
                </a:lnTo>
                <a:lnTo>
                  <a:pt x="502425" y="88899"/>
                </a:lnTo>
                <a:lnTo>
                  <a:pt x="497728" y="76199"/>
                </a:lnTo>
                <a:lnTo>
                  <a:pt x="493228" y="63499"/>
                </a:lnTo>
                <a:lnTo>
                  <a:pt x="489122" y="50799"/>
                </a:lnTo>
                <a:lnTo>
                  <a:pt x="485607" y="38099"/>
                </a:lnTo>
                <a:lnTo>
                  <a:pt x="484030" y="38099"/>
                </a:lnTo>
                <a:lnTo>
                  <a:pt x="480877" y="25399"/>
                </a:lnTo>
                <a:lnTo>
                  <a:pt x="479301" y="12699"/>
                </a:lnTo>
                <a:lnTo>
                  <a:pt x="478052" y="12699"/>
                </a:lnTo>
                <a:lnTo>
                  <a:pt x="476503" y="0"/>
                </a:lnTo>
                <a:lnTo>
                  <a:pt x="508731" y="0"/>
                </a:lnTo>
                <a:lnTo>
                  <a:pt x="512936" y="12699"/>
                </a:lnTo>
                <a:lnTo>
                  <a:pt x="512936" y="25399"/>
                </a:lnTo>
                <a:lnTo>
                  <a:pt x="515038" y="25399"/>
                </a:lnTo>
                <a:lnTo>
                  <a:pt x="521344" y="50799"/>
                </a:lnTo>
                <a:lnTo>
                  <a:pt x="523250" y="63499"/>
                </a:lnTo>
                <a:lnTo>
                  <a:pt x="527848" y="76199"/>
                </a:lnTo>
                <a:lnTo>
                  <a:pt x="529753" y="76199"/>
                </a:lnTo>
                <a:lnTo>
                  <a:pt x="531691" y="88899"/>
                </a:lnTo>
                <a:lnTo>
                  <a:pt x="534220" y="88899"/>
                </a:lnTo>
                <a:lnTo>
                  <a:pt x="540264" y="101599"/>
                </a:lnTo>
                <a:lnTo>
                  <a:pt x="544469" y="114299"/>
                </a:lnTo>
                <a:lnTo>
                  <a:pt x="548673" y="114299"/>
                </a:lnTo>
                <a:lnTo>
                  <a:pt x="550775" y="126999"/>
                </a:lnTo>
                <a:close/>
              </a:path>
              <a:path w="641350" h="1689100">
                <a:moveTo>
                  <a:pt x="578498" y="165099"/>
                </a:moveTo>
                <a:lnTo>
                  <a:pt x="540067" y="165099"/>
                </a:lnTo>
                <a:lnTo>
                  <a:pt x="536060" y="152399"/>
                </a:lnTo>
                <a:lnTo>
                  <a:pt x="532052" y="152399"/>
                </a:lnTo>
                <a:lnTo>
                  <a:pt x="523611" y="139699"/>
                </a:lnTo>
                <a:lnTo>
                  <a:pt x="520556" y="126999"/>
                </a:lnTo>
                <a:lnTo>
                  <a:pt x="557345" y="126999"/>
                </a:lnTo>
                <a:lnTo>
                  <a:pt x="561713" y="139699"/>
                </a:lnTo>
                <a:lnTo>
                  <a:pt x="569301" y="152399"/>
                </a:lnTo>
                <a:lnTo>
                  <a:pt x="578498" y="165099"/>
                </a:lnTo>
                <a:close/>
              </a:path>
              <a:path w="641350" h="1689100">
                <a:moveTo>
                  <a:pt x="600505" y="203199"/>
                </a:moveTo>
                <a:lnTo>
                  <a:pt x="565983" y="203199"/>
                </a:lnTo>
                <a:lnTo>
                  <a:pt x="561286" y="190499"/>
                </a:lnTo>
                <a:lnTo>
                  <a:pt x="544469" y="165099"/>
                </a:lnTo>
                <a:lnTo>
                  <a:pt x="582308" y="165099"/>
                </a:lnTo>
                <a:lnTo>
                  <a:pt x="585790" y="177799"/>
                </a:lnTo>
                <a:lnTo>
                  <a:pt x="593542" y="190499"/>
                </a:lnTo>
                <a:lnTo>
                  <a:pt x="597024" y="190499"/>
                </a:lnTo>
                <a:lnTo>
                  <a:pt x="600505" y="203199"/>
                </a:lnTo>
                <a:close/>
              </a:path>
              <a:path w="641350" h="1689100">
                <a:moveTo>
                  <a:pt x="632761" y="266699"/>
                </a:moveTo>
                <a:lnTo>
                  <a:pt x="605432" y="266699"/>
                </a:lnTo>
                <a:lnTo>
                  <a:pt x="599126" y="253999"/>
                </a:lnTo>
                <a:lnTo>
                  <a:pt x="590717" y="241299"/>
                </a:lnTo>
                <a:lnTo>
                  <a:pt x="582308" y="215899"/>
                </a:lnTo>
                <a:lnTo>
                  <a:pt x="578104" y="215899"/>
                </a:lnTo>
                <a:lnTo>
                  <a:pt x="574589" y="203199"/>
                </a:lnTo>
                <a:lnTo>
                  <a:pt x="608257" y="203199"/>
                </a:lnTo>
                <a:lnTo>
                  <a:pt x="611739" y="215899"/>
                </a:lnTo>
                <a:lnTo>
                  <a:pt x="617980" y="228599"/>
                </a:lnTo>
                <a:lnTo>
                  <a:pt x="623827" y="241299"/>
                </a:lnTo>
                <a:lnTo>
                  <a:pt x="628885" y="253999"/>
                </a:lnTo>
                <a:lnTo>
                  <a:pt x="632761" y="266699"/>
                </a:lnTo>
                <a:close/>
              </a:path>
              <a:path w="641350" h="1689100">
                <a:moveTo>
                  <a:pt x="639068" y="355599"/>
                </a:moveTo>
                <a:lnTo>
                  <a:pt x="613841" y="355599"/>
                </a:lnTo>
                <a:lnTo>
                  <a:pt x="615943" y="342899"/>
                </a:lnTo>
                <a:lnTo>
                  <a:pt x="615943" y="304799"/>
                </a:lnTo>
                <a:lnTo>
                  <a:pt x="613841" y="292099"/>
                </a:lnTo>
                <a:lnTo>
                  <a:pt x="611739" y="292099"/>
                </a:lnTo>
                <a:lnTo>
                  <a:pt x="611739" y="279399"/>
                </a:lnTo>
                <a:lnTo>
                  <a:pt x="609637" y="266699"/>
                </a:lnTo>
                <a:lnTo>
                  <a:pt x="634863" y="266699"/>
                </a:lnTo>
                <a:lnTo>
                  <a:pt x="639068" y="279399"/>
                </a:lnTo>
                <a:lnTo>
                  <a:pt x="639068" y="304799"/>
                </a:lnTo>
                <a:lnTo>
                  <a:pt x="641170" y="304799"/>
                </a:lnTo>
                <a:lnTo>
                  <a:pt x="641170" y="342899"/>
                </a:lnTo>
                <a:lnTo>
                  <a:pt x="639068" y="355599"/>
                </a:lnTo>
                <a:close/>
              </a:path>
              <a:path w="641350" h="1689100">
                <a:moveTo>
                  <a:pt x="634863" y="368299"/>
                </a:moveTo>
                <a:lnTo>
                  <a:pt x="611739" y="368299"/>
                </a:lnTo>
                <a:lnTo>
                  <a:pt x="611739" y="355599"/>
                </a:lnTo>
                <a:lnTo>
                  <a:pt x="636965" y="355599"/>
                </a:lnTo>
                <a:lnTo>
                  <a:pt x="634863" y="368299"/>
                </a:lnTo>
                <a:close/>
              </a:path>
              <a:path w="641350" h="1689100">
                <a:moveTo>
                  <a:pt x="631447" y="380999"/>
                </a:moveTo>
                <a:lnTo>
                  <a:pt x="607534" y="380999"/>
                </a:lnTo>
                <a:lnTo>
                  <a:pt x="611739" y="368299"/>
                </a:lnTo>
                <a:lnTo>
                  <a:pt x="633254" y="368299"/>
                </a:lnTo>
                <a:lnTo>
                  <a:pt x="631447" y="380999"/>
                </a:lnTo>
                <a:close/>
              </a:path>
              <a:path w="641350" h="1689100">
                <a:moveTo>
                  <a:pt x="626454" y="393699"/>
                </a:moveTo>
                <a:lnTo>
                  <a:pt x="603330" y="393699"/>
                </a:lnTo>
                <a:lnTo>
                  <a:pt x="603330" y="380999"/>
                </a:lnTo>
                <a:lnTo>
                  <a:pt x="629246" y="380999"/>
                </a:lnTo>
                <a:lnTo>
                  <a:pt x="626454" y="393699"/>
                </a:lnTo>
                <a:close/>
              </a:path>
              <a:path w="641350" h="1689100">
                <a:moveTo>
                  <a:pt x="604381" y="444499"/>
                </a:moveTo>
                <a:lnTo>
                  <a:pt x="578104" y="444499"/>
                </a:lnTo>
                <a:lnTo>
                  <a:pt x="580206" y="431799"/>
                </a:lnTo>
                <a:lnTo>
                  <a:pt x="586513" y="431799"/>
                </a:lnTo>
                <a:lnTo>
                  <a:pt x="594921" y="419099"/>
                </a:lnTo>
                <a:lnTo>
                  <a:pt x="594921" y="406399"/>
                </a:lnTo>
                <a:lnTo>
                  <a:pt x="603330" y="393699"/>
                </a:lnTo>
                <a:lnTo>
                  <a:pt x="624352" y="393699"/>
                </a:lnTo>
                <a:lnTo>
                  <a:pt x="624352" y="406399"/>
                </a:lnTo>
                <a:lnTo>
                  <a:pt x="620148" y="406399"/>
                </a:lnTo>
                <a:lnTo>
                  <a:pt x="618046" y="419099"/>
                </a:lnTo>
                <a:lnTo>
                  <a:pt x="613841" y="419099"/>
                </a:lnTo>
                <a:lnTo>
                  <a:pt x="610688" y="431799"/>
                </a:lnTo>
                <a:lnTo>
                  <a:pt x="604381" y="444499"/>
                </a:lnTo>
                <a:close/>
              </a:path>
              <a:path w="641350" h="1689100">
                <a:moveTo>
                  <a:pt x="597024" y="457199"/>
                </a:moveTo>
                <a:lnTo>
                  <a:pt x="569695" y="457199"/>
                </a:lnTo>
                <a:lnTo>
                  <a:pt x="576002" y="444499"/>
                </a:lnTo>
                <a:lnTo>
                  <a:pt x="599126" y="444499"/>
                </a:lnTo>
                <a:lnTo>
                  <a:pt x="597024" y="457199"/>
                </a:lnTo>
                <a:close/>
              </a:path>
              <a:path w="641350" h="1689100">
                <a:moveTo>
                  <a:pt x="533958" y="520699"/>
                </a:moveTo>
                <a:lnTo>
                  <a:pt x="507417" y="520699"/>
                </a:lnTo>
                <a:lnTo>
                  <a:pt x="512377" y="507999"/>
                </a:lnTo>
                <a:lnTo>
                  <a:pt x="523447" y="507999"/>
                </a:lnTo>
                <a:lnTo>
                  <a:pt x="536060" y="495299"/>
                </a:lnTo>
                <a:lnTo>
                  <a:pt x="542366" y="482599"/>
                </a:lnTo>
                <a:lnTo>
                  <a:pt x="561286" y="469899"/>
                </a:lnTo>
                <a:lnTo>
                  <a:pt x="565491" y="457199"/>
                </a:lnTo>
                <a:lnTo>
                  <a:pt x="588615" y="457199"/>
                </a:lnTo>
                <a:lnTo>
                  <a:pt x="588615" y="469899"/>
                </a:lnTo>
                <a:lnTo>
                  <a:pt x="586513" y="469899"/>
                </a:lnTo>
                <a:lnTo>
                  <a:pt x="578104" y="482599"/>
                </a:lnTo>
                <a:lnTo>
                  <a:pt x="571797" y="482599"/>
                </a:lnTo>
                <a:lnTo>
                  <a:pt x="563388" y="495299"/>
                </a:lnTo>
                <a:lnTo>
                  <a:pt x="559184" y="495299"/>
                </a:lnTo>
                <a:lnTo>
                  <a:pt x="542366" y="507999"/>
                </a:lnTo>
                <a:lnTo>
                  <a:pt x="533958" y="520699"/>
                </a:lnTo>
                <a:close/>
              </a:path>
              <a:path w="641350" h="1689100">
                <a:moveTo>
                  <a:pt x="495790" y="546099"/>
                </a:moveTo>
                <a:lnTo>
                  <a:pt x="467016" y="546099"/>
                </a:lnTo>
                <a:lnTo>
                  <a:pt x="472994" y="533399"/>
                </a:lnTo>
                <a:lnTo>
                  <a:pt x="490140" y="533399"/>
                </a:lnTo>
                <a:lnTo>
                  <a:pt x="502063" y="520699"/>
                </a:lnTo>
                <a:lnTo>
                  <a:pt x="521344" y="520699"/>
                </a:lnTo>
                <a:lnTo>
                  <a:pt x="515038" y="533399"/>
                </a:lnTo>
                <a:lnTo>
                  <a:pt x="495790" y="546099"/>
                </a:lnTo>
                <a:close/>
              </a:path>
              <a:path w="641350" h="1689100">
                <a:moveTo>
                  <a:pt x="453516" y="571499"/>
                </a:moveTo>
                <a:lnTo>
                  <a:pt x="416596" y="571499"/>
                </a:lnTo>
                <a:lnTo>
                  <a:pt x="428848" y="558799"/>
                </a:lnTo>
                <a:lnTo>
                  <a:pt x="449870" y="546099"/>
                </a:lnTo>
                <a:lnTo>
                  <a:pt x="481731" y="546099"/>
                </a:lnTo>
                <a:lnTo>
                  <a:pt x="475096" y="558799"/>
                </a:lnTo>
                <a:lnTo>
                  <a:pt x="461169" y="558799"/>
                </a:lnTo>
                <a:lnTo>
                  <a:pt x="453516" y="571499"/>
                </a:lnTo>
                <a:close/>
              </a:path>
              <a:path w="641350" h="1689100">
                <a:moveTo>
                  <a:pt x="327942" y="634999"/>
                </a:moveTo>
                <a:lnTo>
                  <a:pt x="286982" y="634999"/>
                </a:lnTo>
                <a:lnTo>
                  <a:pt x="296409" y="622299"/>
                </a:lnTo>
                <a:lnTo>
                  <a:pt x="317267" y="609599"/>
                </a:lnTo>
                <a:lnTo>
                  <a:pt x="338716" y="596899"/>
                </a:lnTo>
                <a:lnTo>
                  <a:pt x="360559" y="596899"/>
                </a:lnTo>
                <a:lnTo>
                  <a:pt x="382599" y="584199"/>
                </a:lnTo>
                <a:lnTo>
                  <a:pt x="393669" y="571499"/>
                </a:lnTo>
                <a:lnTo>
                  <a:pt x="431508" y="571499"/>
                </a:lnTo>
                <a:lnTo>
                  <a:pt x="417549" y="584199"/>
                </a:lnTo>
                <a:lnTo>
                  <a:pt x="403983" y="584199"/>
                </a:lnTo>
                <a:lnTo>
                  <a:pt x="391008" y="596899"/>
                </a:lnTo>
                <a:lnTo>
                  <a:pt x="361578" y="609599"/>
                </a:lnTo>
                <a:lnTo>
                  <a:pt x="348964" y="609599"/>
                </a:lnTo>
                <a:lnTo>
                  <a:pt x="342658" y="622299"/>
                </a:lnTo>
                <a:lnTo>
                  <a:pt x="336351" y="622299"/>
                </a:lnTo>
                <a:lnTo>
                  <a:pt x="327942" y="634999"/>
                </a:lnTo>
                <a:close/>
              </a:path>
              <a:path w="641350" h="1689100">
                <a:moveTo>
                  <a:pt x="206015" y="800099"/>
                </a:moveTo>
                <a:lnTo>
                  <a:pt x="178686" y="800099"/>
                </a:lnTo>
                <a:lnTo>
                  <a:pt x="180788" y="787399"/>
                </a:lnTo>
                <a:lnTo>
                  <a:pt x="182891" y="787399"/>
                </a:lnTo>
                <a:lnTo>
                  <a:pt x="191299" y="761999"/>
                </a:lnTo>
                <a:lnTo>
                  <a:pt x="193402" y="761999"/>
                </a:lnTo>
                <a:lnTo>
                  <a:pt x="206015" y="736599"/>
                </a:lnTo>
                <a:lnTo>
                  <a:pt x="211993" y="723899"/>
                </a:lnTo>
                <a:lnTo>
                  <a:pt x="223161" y="698499"/>
                </a:lnTo>
                <a:lnTo>
                  <a:pt x="229139" y="698499"/>
                </a:lnTo>
                <a:lnTo>
                  <a:pt x="237548" y="685799"/>
                </a:lnTo>
                <a:lnTo>
                  <a:pt x="250161" y="673099"/>
                </a:lnTo>
                <a:lnTo>
                  <a:pt x="254365" y="660399"/>
                </a:lnTo>
                <a:lnTo>
                  <a:pt x="260672" y="660399"/>
                </a:lnTo>
                <a:lnTo>
                  <a:pt x="268916" y="647699"/>
                </a:lnTo>
                <a:lnTo>
                  <a:pt x="277752" y="634999"/>
                </a:lnTo>
                <a:lnTo>
                  <a:pt x="319534" y="634999"/>
                </a:lnTo>
                <a:lnTo>
                  <a:pt x="302716" y="647699"/>
                </a:lnTo>
                <a:lnTo>
                  <a:pt x="288001" y="660399"/>
                </a:lnTo>
                <a:lnTo>
                  <a:pt x="275387" y="673099"/>
                </a:lnTo>
                <a:lnTo>
                  <a:pt x="271183" y="673099"/>
                </a:lnTo>
                <a:lnTo>
                  <a:pt x="269081" y="685799"/>
                </a:lnTo>
                <a:lnTo>
                  <a:pt x="264876" y="685799"/>
                </a:lnTo>
                <a:lnTo>
                  <a:pt x="243854" y="711199"/>
                </a:lnTo>
                <a:lnTo>
                  <a:pt x="235446" y="723899"/>
                </a:lnTo>
                <a:lnTo>
                  <a:pt x="233343" y="736599"/>
                </a:lnTo>
                <a:lnTo>
                  <a:pt x="229139" y="736599"/>
                </a:lnTo>
                <a:lnTo>
                  <a:pt x="227037" y="749299"/>
                </a:lnTo>
                <a:lnTo>
                  <a:pt x="223555" y="749299"/>
                </a:lnTo>
                <a:lnTo>
                  <a:pt x="215803" y="774699"/>
                </a:lnTo>
                <a:lnTo>
                  <a:pt x="212321" y="774699"/>
                </a:lnTo>
                <a:lnTo>
                  <a:pt x="206015" y="800099"/>
                </a:lnTo>
                <a:close/>
              </a:path>
              <a:path w="641350" h="1689100">
                <a:moveTo>
                  <a:pt x="197606" y="977899"/>
                </a:moveTo>
                <a:lnTo>
                  <a:pt x="157664" y="977899"/>
                </a:lnTo>
                <a:lnTo>
                  <a:pt x="157664" y="965199"/>
                </a:lnTo>
                <a:lnTo>
                  <a:pt x="155562" y="952499"/>
                </a:lnTo>
                <a:lnTo>
                  <a:pt x="155562" y="876299"/>
                </a:lnTo>
                <a:lnTo>
                  <a:pt x="157664" y="876299"/>
                </a:lnTo>
                <a:lnTo>
                  <a:pt x="159766" y="863599"/>
                </a:lnTo>
                <a:lnTo>
                  <a:pt x="159766" y="850899"/>
                </a:lnTo>
                <a:lnTo>
                  <a:pt x="161869" y="850899"/>
                </a:lnTo>
                <a:lnTo>
                  <a:pt x="168175" y="825499"/>
                </a:lnTo>
                <a:lnTo>
                  <a:pt x="172380" y="812799"/>
                </a:lnTo>
                <a:lnTo>
                  <a:pt x="174482" y="800099"/>
                </a:lnTo>
                <a:lnTo>
                  <a:pt x="203913" y="800099"/>
                </a:lnTo>
                <a:lnTo>
                  <a:pt x="203913" y="812799"/>
                </a:lnTo>
                <a:lnTo>
                  <a:pt x="201810" y="812799"/>
                </a:lnTo>
                <a:lnTo>
                  <a:pt x="199708" y="825499"/>
                </a:lnTo>
                <a:lnTo>
                  <a:pt x="195504" y="838199"/>
                </a:lnTo>
                <a:lnTo>
                  <a:pt x="191299" y="863599"/>
                </a:lnTo>
                <a:lnTo>
                  <a:pt x="191332" y="901699"/>
                </a:lnTo>
                <a:lnTo>
                  <a:pt x="191562" y="914399"/>
                </a:lnTo>
                <a:lnTo>
                  <a:pt x="192186" y="914399"/>
                </a:lnTo>
                <a:lnTo>
                  <a:pt x="194617" y="939799"/>
                </a:lnTo>
                <a:lnTo>
                  <a:pt x="195241" y="939799"/>
                </a:lnTo>
                <a:lnTo>
                  <a:pt x="195471" y="952499"/>
                </a:lnTo>
                <a:lnTo>
                  <a:pt x="195504" y="965199"/>
                </a:lnTo>
                <a:lnTo>
                  <a:pt x="197606" y="965199"/>
                </a:lnTo>
                <a:lnTo>
                  <a:pt x="197606" y="977899"/>
                </a:lnTo>
                <a:close/>
              </a:path>
              <a:path w="641350" h="1689100">
                <a:moveTo>
                  <a:pt x="209727" y="1028699"/>
                </a:moveTo>
                <a:lnTo>
                  <a:pt x="168175" y="1028699"/>
                </a:lnTo>
                <a:lnTo>
                  <a:pt x="161869" y="1003299"/>
                </a:lnTo>
                <a:lnTo>
                  <a:pt x="159766" y="990599"/>
                </a:lnTo>
                <a:lnTo>
                  <a:pt x="159766" y="977899"/>
                </a:lnTo>
                <a:lnTo>
                  <a:pt x="199708" y="977899"/>
                </a:lnTo>
                <a:lnTo>
                  <a:pt x="199708" y="990599"/>
                </a:lnTo>
                <a:lnTo>
                  <a:pt x="206015" y="1015999"/>
                </a:lnTo>
                <a:lnTo>
                  <a:pt x="208117" y="1015999"/>
                </a:lnTo>
                <a:lnTo>
                  <a:pt x="209727" y="1028699"/>
                </a:lnTo>
                <a:close/>
              </a:path>
              <a:path w="641350" h="1689100">
                <a:moveTo>
                  <a:pt x="300614" y="1257299"/>
                </a:moveTo>
                <a:lnTo>
                  <a:pt x="266979" y="1257299"/>
                </a:lnTo>
                <a:lnTo>
                  <a:pt x="250161" y="1206499"/>
                </a:lnTo>
                <a:lnTo>
                  <a:pt x="247008" y="1206499"/>
                </a:lnTo>
                <a:lnTo>
                  <a:pt x="240701" y="1193799"/>
                </a:lnTo>
                <a:lnTo>
                  <a:pt x="237548" y="1181099"/>
                </a:lnTo>
                <a:lnTo>
                  <a:pt x="234394" y="1181099"/>
                </a:lnTo>
                <a:lnTo>
                  <a:pt x="231241" y="1168399"/>
                </a:lnTo>
                <a:lnTo>
                  <a:pt x="228088" y="1168399"/>
                </a:lnTo>
                <a:lnTo>
                  <a:pt x="224935" y="1155699"/>
                </a:lnTo>
                <a:lnTo>
                  <a:pt x="218299" y="1142999"/>
                </a:lnTo>
                <a:lnTo>
                  <a:pt x="204241" y="1117599"/>
                </a:lnTo>
                <a:lnTo>
                  <a:pt x="197606" y="1104899"/>
                </a:lnTo>
                <a:lnTo>
                  <a:pt x="194781" y="1092199"/>
                </a:lnTo>
                <a:lnTo>
                  <a:pt x="189920" y="1092199"/>
                </a:lnTo>
                <a:lnTo>
                  <a:pt x="187095" y="1079499"/>
                </a:lnTo>
                <a:lnTo>
                  <a:pt x="178686" y="1054099"/>
                </a:lnTo>
                <a:lnTo>
                  <a:pt x="174482" y="1054099"/>
                </a:lnTo>
                <a:lnTo>
                  <a:pt x="172380" y="1041399"/>
                </a:lnTo>
                <a:lnTo>
                  <a:pt x="172380" y="1028699"/>
                </a:lnTo>
                <a:lnTo>
                  <a:pt x="211533" y="1028699"/>
                </a:lnTo>
                <a:lnTo>
                  <a:pt x="213734" y="1041399"/>
                </a:lnTo>
                <a:lnTo>
                  <a:pt x="216526" y="1041399"/>
                </a:lnTo>
                <a:lnTo>
                  <a:pt x="220730" y="1054099"/>
                </a:lnTo>
                <a:lnTo>
                  <a:pt x="222832" y="1066799"/>
                </a:lnTo>
                <a:lnTo>
                  <a:pt x="224935" y="1066799"/>
                </a:lnTo>
                <a:lnTo>
                  <a:pt x="227201" y="1079499"/>
                </a:lnTo>
                <a:lnTo>
                  <a:pt x="230453" y="1079499"/>
                </a:lnTo>
                <a:lnTo>
                  <a:pt x="237548" y="1092199"/>
                </a:lnTo>
                <a:lnTo>
                  <a:pt x="275387" y="1168399"/>
                </a:lnTo>
                <a:lnTo>
                  <a:pt x="278212" y="1181099"/>
                </a:lnTo>
                <a:lnTo>
                  <a:pt x="283074" y="1193799"/>
                </a:lnTo>
                <a:lnTo>
                  <a:pt x="285898" y="1193799"/>
                </a:lnTo>
                <a:lnTo>
                  <a:pt x="290103" y="1206499"/>
                </a:lnTo>
                <a:lnTo>
                  <a:pt x="292205" y="1219199"/>
                </a:lnTo>
                <a:lnTo>
                  <a:pt x="294307" y="1219199"/>
                </a:lnTo>
                <a:lnTo>
                  <a:pt x="294307" y="1231899"/>
                </a:lnTo>
                <a:lnTo>
                  <a:pt x="296409" y="1231899"/>
                </a:lnTo>
                <a:lnTo>
                  <a:pt x="300614" y="1244599"/>
                </a:lnTo>
                <a:lnTo>
                  <a:pt x="300614" y="1257299"/>
                </a:lnTo>
                <a:close/>
              </a:path>
              <a:path w="641350" h="1689100">
                <a:moveTo>
                  <a:pt x="302716" y="1269999"/>
                </a:moveTo>
                <a:lnTo>
                  <a:pt x="271183" y="1269999"/>
                </a:lnTo>
                <a:lnTo>
                  <a:pt x="269081" y="1257299"/>
                </a:lnTo>
                <a:lnTo>
                  <a:pt x="302716" y="1257299"/>
                </a:lnTo>
                <a:lnTo>
                  <a:pt x="302716" y="1269999"/>
                </a:lnTo>
                <a:close/>
              </a:path>
              <a:path w="641350" h="1689100">
                <a:moveTo>
                  <a:pt x="239650" y="1498599"/>
                </a:moveTo>
                <a:lnTo>
                  <a:pt x="218628" y="1498599"/>
                </a:lnTo>
                <a:lnTo>
                  <a:pt x="229139" y="1473199"/>
                </a:lnTo>
                <a:lnTo>
                  <a:pt x="233343" y="1473199"/>
                </a:lnTo>
                <a:lnTo>
                  <a:pt x="235446" y="1460499"/>
                </a:lnTo>
                <a:lnTo>
                  <a:pt x="241752" y="1460499"/>
                </a:lnTo>
                <a:lnTo>
                  <a:pt x="243854" y="1447799"/>
                </a:lnTo>
                <a:lnTo>
                  <a:pt x="248059" y="1435099"/>
                </a:lnTo>
                <a:lnTo>
                  <a:pt x="250161" y="1435099"/>
                </a:lnTo>
                <a:lnTo>
                  <a:pt x="262774" y="1396999"/>
                </a:lnTo>
                <a:lnTo>
                  <a:pt x="264876" y="1396999"/>
                </a:lnTo>
                <a:lnTo>
                  <a:pt x="273285" y="1371599"/>
                </a:lnTo>
                <a:lnTo>
                  <a:pt x="273285" y="1358899"/>
                </a:lnTo>
                <a:lnTo>
                  <a:pt x="277489" y="1346199"/>
                </a:lnTo>
                <a:lnTo>
                  <a:pt x="277490" y="1333499"/>
                </a:lnTo>
                <a:lnTo>
                  <a:pt x="279592" y="1333499"/>
                </a:lnTo>
                <a:lnTo>
                  <a:pt x="281694" y="1320799"/>
                </a:lnTo>
                <a:lnTo>
                  <a:pt x="281694" y="1295399"/>
                </a:lnTo>
                <a:lnTo>
                  <a:pt x="273285" y="1282699"/>
                </a:lnTo>
                <a:lnTo>
                  <a:pt x="273285" y="1269999"/>
                </a:lnTo>
                <a:lnTo>
                  <a:pt x="304818" y="1269999"/>
                </a:lnTo>
                <a:lnTo>
                  <a:pt x="304785" y="1308099"/>
                </a:lnTo>
                <a:lnTo>
                  <a:pt x="304555" y="1308099"/>
                </a:lnTo>
                <a:lnTo>
                  <a:pt x="303931" y="1320799"/>
                </a:lnTo>
                <a:lnTo>
                  <a:pt x="302716" y="1333499"/>
                </a:lnTo>
                <a:lnTo>
                  <a:pt x="298512" y="1358899"/>
                </a:lnTo>
                <a:lnTo>
                  <a:pt x="296409" y="1358899"/>
                </a:lnTo>
                <a:lnTo>
                  <a:pt x="294800" y="1371599"/>
                </a:lnTo>
                <a:lnTo>
                  <a:pt x="292993" y="1371599"/>
                </a:lnTo>
                <a:lnTo>
                  <a:pt x="290793" y="1384299"/>
                </a:lnTo>
                <a:lnTo>
                  <a:pt x="288001" y="1384299"/>
                </a:lnTo>
                <a:lnTo>
                  <a:pt x="285898" y="1396999"/>
                </a:lnTo>
                <a:lnTo>
                  <a:pt x="281694" y="1409699"/>
                </a:lnTo>
                <a:lnTo>
                  <a:pt x="279592" y="1409699"/>
                </a:lnTo>
                <a:lnTo>
                  <a:pt x="277490" y="1422399"/>
                </a:lnTo>
                <a:lnTo>
                  <a:pt x="272398" y="1435099"/>
                </a:lnTo>
                <a:lnTo>
                  <a:pt x="266716" y="1447799"/>
                </a:lnTo>
                <a:lnTo>
                  <a:pt x="260639" y="1460499"/>
                </a:lnTo>
                <a:lnTo>
                  <a:pt x="248059" y="1485899"/>
                </a:lnTo>
                <a:lnTo>
                  <a:pt x="239650" y="1498599"/>
                </a:lnTo>
                <a:close/>
              </a:path>
              <a:path w="641350" h="1689100">
                <a:moveTo>
                  <a:pt x="163971" y="1587499"/>
                </a:moveTo>
                <a:lnTo>
                  <a:pt x="134540" y="1587499"/>
                </a:lnTo>
                <a:lnTo>
                  <a:pt x="147153" y="1574799"/>
                </a:lnTo>
                <a:lnTo>
                  <a:pt x="191299" y="1536699"/>
                </a:lnTo>
                <a:lnTo>
                  <a:pt x="210219" y="1511299"/>
                </a:lnTo>
                <a:lnTo>
                  <a:pt x="212321" y="1498599"/>
                </a:lnTo>
                <a:lnTo>
                  <a:pt x="236168" y="1498599"/>
                </a:lnTo>
                <a:lnTo>
                  <a:pt x="228416" y="1511299"/>
                </a:lnTo>
                <a:lnTo>
                  <a:pt x="224935" y="1511299"/>
                </a:lnTo>
                <a:lnTo>
                  <a:pt x="224935" y="1523999"/>
                </a:lnTo>
                <a:lnTo>
                  <a:pt x="222832" y="1523999"/>
                </a:lnTo>
                <a:lnTo>
                  <a:pt x="214424" y="1536699"/>
                </a:lnTo>
                <a:lnTo>
                  <a:pt x="206015" y="1536699"/>
                </a:lnTo>
                <a:lnTo>
                  <a:pt x="195504" y="1549399"/>
                </a:lnTo>
                <a:lnTo>
                  <a:pt x="193402" y="1562099"/>
                </a:lnTo>
                <a:lnTo>
                  <a:pt x="191299" y="1562099"/>
                </a:lnTo>
                <a:lnTo>
                  <a:pt x="163971" y="1587499"/>
                </a:lnTo>
                <a:close/>
              </a:path>
              <a:path w="641350" h="1689100">
                <a:moveTo>
                  <a:pt x="134540" y="1612899"/>
                </a:moveTo>
                <a:lnTo>
                  <a:pt x="100905" y="1612899"/>
                </a:lnTo>
                <a:lnTo>
                  <a:pt x="109314" y="1600199"/>
                </a:lnTo>
                <a:lnTo>
                  <a:pt x="124029" y="1587499"/>
                </a:lnTo>
                <a:lnTo>
                  <a:pt x="159766" y="1587499"/>
                </a:lnTo>
                <a:lnTo>
                  <a:pt x="145051" y="1600199"/>
                </a:lnTo>
                <a:lnTo>
                  <a:pt x="140847" y="1600199"/>
                </a:lnTo>
                <a:lnTo>
                  <a:pt x="134540" y="1612899"/>
                </a:lnTo>
                <a:close/>
              </a:path>
              <a:path w="641350" h="1689100">
                <a:moveTo>
                  <a:pt x="119825" y="1625599"/>
                </a:moveTo>
                <a:lnTo>
                  <a:pt x="77781" y="1625599"/>
                </a:lnTo>
                <a:lnTo>
                  <a:pt x="94598" y="1612899"/>
                </a:lnTo>
                <a:lnTo>
                  <a:pt x="130336" y="1612899"/>
                </a:lnTo>
                <a:lnTo>
                  <a:pt x="119825" y="1625599"/>
                </a:lnTo>
                <a:close/>
              </a:path>
              <a:path w="641350" h="1689100">
                <a:moveTo>
                  <a:pt x="92496" y="1638299"/>
                </a:moveTo>
                <a:lnTo>
                  <a:pt x="63065" y="1638299"/>
                </a:lnTo>
                <a:lnTo>
                  <a:pt x="71474" y="1625599"/>
                </a:lnTo>
                <a:lnTo>
                  <a:pt x="107212" y="1625599"/>
                </a:lnTo>
                <a:lnTo>
                  <a:pt x="92496" y="1638299"/>
                </a:lnTo>
                <a:close/>
              </a:path>
              <a:path w="641350" h="1689100">
                <a:moveTo>
                  <a:pt x="77781" y="1650999"/>
                </a:moveTo>
                <a:lnTo>
                  <a:pt x="44146" y="1650999"/>
                </a:lnTo>
                <a:lnTo>
                  <a:pt x="56759" y="1638299"/>
                </a:lnTo>
                <a:lnTo>
                  <a:pt x="81985" y="1638299"/>
                </a:lnTo>
                <a:lnTo>
                  <a:pt x="77781" y="1650999"/>
                </a:lnTo>
                <a:close/>
              </a:path>
              <a:path w="641350" h="1689100">
                <a:moveTo>
                  <a:pt x="57087" y="1663699"/>
                </a:moveTo>
                <a:lnTo>
                  <a:pt x="14715" y="1663699"/>
                </a:lnTo>
                <a:lnTo>
                  <a:pt x="18919" y="1650999"/>
                </a:lnTo>
                <a:lnTo>
                  <a:pt x="71146" y="1650999"/>
                </a:lnTo>
                <a:lnTo>
                  <a:pt x="57087" y="1663699"/>
                </a:lnTo>
                <a:close/>
              </a:path>
              <a:path w="641350" h="1689100">
                <a:moveTo>
                  <a:pt x="31532" y="1676399"/>
                </a:moveTo>
                <a:lnTo>
                  <a:pt x="0" y="1676399"/>
                </a:lnTo>
                <a:lnTo>
                  <a:pt x="0" y="1663699"/>
                </a:lnTo>
                <a:lnTo>
                  <a:pt x="31532" y="1663699"/>
                </a:lnTo>
                <a:lnTo>
                  <a:pt x="31532" y="1676399"/>
                </a:lnTo>
                <a:close/>
              </a:path>
              <a:path w="641350" h="1689100">
                <a:moveTo>
                  <a:pt x="14715" y="1689099"/>
                </a:moveTo>
                <a:lnTo>
                  <a:pt x="12613" y="1689099"/>
                </a:lnTo>
                <a:lnTo>
                  <a:pt x="10510" y="1676399"/>
                </a:lnTo>
                <a:lnTo>
                  <a:pt x="21021" y="1676399"/>
                </a:lnTo>
                <a:lnTo>
                  <a:pt x="14715" y="1689099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229352" y="3695234"/>
            <a:ext cx="320675" cy="328930"/>
          </a:xfrm>
          <a:custGeom>
            <a:avLst/>
            <a:gdLst/>
            <a:ahLst/>
            <a:cxnLst/>
            <a:rect l="l" t="t" r="r" b="b"/>
            <a:pathLst>
              <a:path w="320675" h="328929">
                <a:moveTo>
                  <a:pt x="137953" y="328367"/>
                </a:moveTo>
                <a:lnTo>
                  <a:pt x="100221" y="316441"/>
                </a:lnTo>
                <a:lnTo>
                  <a:pt x="62129" y="289078"/>
                </a:lnTo>
                <a:lnTo>
                  <a:pt x="24807" y="243072"/>
                </a:lnTo>
                <a:lnTo>
                  <a:pt x="5634" y="202516"/>
                </a:lnTo>
                <a:lnTo>
                  <a:pt x="0" y="163430"/>
                </a:lnTo>
                <a:lnTo>
                  <a:pt x="5963" y="126634"/>
                </a:lnTo>
                <a:lnTo>
                  <a:pt x="44924" y="63202"/>
                </a:lnTo>
                <a:lnTo>
                  <a:pt x="74042" y="38211"/>
                </a:lnTo>
                <a:lnTo>
                  <a:pt x="106996" y="18799"/>
                </a:lnTo>
                <a:lnTo>
                  <a:pt x="176658" y="0"/>
                </a:lnTo>
                <a:lnTo>
                  <a:pt x="209484" y="2257"/>
                </a:lnTo>
                <a:lnTo>
                  <a:pt x="273596" y="37701"/>
                </a:lnTo>
                <a:lnTo>
                  <a:pt x="301062" y="68022"/>
                </a:lnTo>
                <a:lnTo>
                  <a:pt x="319692" y="129118"/>
                </a:lnTo>
                <a:lnTo>
                  <a:pt x="320585" y="183233"/>
                </a:lnTo>
                <a:lnTo>
                  <a:pt x="307278" y="230944"/>
                </a:lnTo>
                <a:lnTo>
                  <a:pt x="281642" y="268689"/>
                </a:lnTo>
                <a:lnTo>
                  <a:pt x="237684" y="303595"/>
                </a:lnTo>
                <a:lnTo>
                  <a:pt x="174195" y="328064"/>
                </a:lnTo>
                <a:lnTo>
                  <a:pt x="137953" y="328367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730" y="6863211"/>
            <a:ext cx="163978" cy="17124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5371" y="7436715"/>
            <a:ext cx="163978" cy="17124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9744" y="951114"/>
            <a:ext cx="141438" cy="14952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206737" y="5573778"/>
            <a:ext cx="979805" cy="1038225"/>
          </a:xfrm>
          <a:custGeom>
            <a:avLst/>
            <a:gdLst/>
            <a:ahLst/>
            <a:cxnLst/>
            <a:rect l="l" t="t" r="r" b="b"/>
            <a:pathLst>
              <a:path w="979804" h="1038225">
                <a:moveTo>
                  <a:pt x="567708" y="1038224"/>
                </a:moveTo>
                <a:lnTo>
                  <a:pt x="387475" y="852034"/>
                </a:lnTo>
                <a:lnTo>
                  <a:pt x="4665" y="975339"/>
                </a:lnTo>
                <a:lnTo>
                  <a:pt x="197175" y="641677"/>
                </a:lnTo>
                <a:lnTo>
                  <a:pt x="0" y="509001"/>
                </a:lnTo>
                <a:lnTo>
                  <a:pt x="219766" y="440444"/>
                </a:lnTo>
                <a:lnTo>
                  <a:pt x="165745" y="158076"/>
                </a:lnTo>
                <a:lnTo>
                  <a:pt x="366849" y="328976"/>
                </a:lnTo>
                <a:lnTo>
                  <a:pt x="604295" y="0"/>
                </a:lnTo>
                <a:lnTo>
                  <a:pt x="625412" y="416029"/>
                </a:lnTo>
                <a:lnTo>
                  <a:pt x="979493" y="364488"/>
                </a:lnTo>
                <a:lnTo>
                  <a:pt x="712582" y="584217"/>
                </a:lnTo>
                <a:lnTo>
                  <a:pt x="852054" y="804192"/>
                </a:lnTo>
                <a:lnTo>
                  <a:pt x="660280" y="762515"/>
                </a:lnTo>
                <a:lnTo>
                  <a:pt x="567708" y="1038224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62864" y="3562842"/>
            <a:ext cx="156405" cy="16375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39964" y="866754"/>
            <a:ext cx="208119" cy="214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241" y="2065005"/>
            <a:ext cx="11313795" cy="13265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0" spc="130"/>
              <a:t>ANGGOTA</a:t>
            </a:r>
            <a:r>
              <a:rPr dirty="0" sz="8500" spc="-375"/>
              <a:t> </a:t>
            </a:r>
            <a:r>
              <a:rPr dirty="0" sz="8500" spc="-25"/>
              <a:t>KELOMPOK</a:t>
            </a:r>
            <a:r>
              <a:rPr dirty="0" sz="8500" spc="-375"/>
              <a:t> </a:t>
            </a:r>
            <a:r>
              <a:rPr dirty="0" sz="8500" spc="705"/>
              <a:t>7</a:t>
            </a:r>
            <a:endParaRPr sz="8500"/>
          </a:p>
        </p:txBody>
      </p:sp>
      <p:sp>
        <p:nvSpPr>
          <p:cNvPr id="3" name="object 3"/>
          <p:cNvSpPr txBox="1"/>
          <p:nvPr/>
        </p:nvSpPr>
        <p:spPr>
          <a:xfrm>
            <a:off x="5170695" y="5274030"/>
            <a:ext cx="7827645" cy="2817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79120" indent="-366395">
              <a:lnSpc>
                <a:spcPts val="4455"/>
              </a:lnSpc>
              <a:spcBef>
                <a:spcPts val="120"/>
              </a:spcBef>
              <a:buAutoNum type="arabicPeriod"/>
              <a:tabLst>
                <a:tab pos="579755" algn="l"/>
              </a:tabLst>
            </a:pPr>
            <a:r>
              <a:rPr dirty="0" sz="3800" spc="-2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114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dd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28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2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1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29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800" spc="-7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8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dirty="0" sz="3800" spc="-5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3800">
              <a:latin typeface="Trebuchet MS"/>
              <a:cs typeface="Trebuchet MS"/>
            </a:endParaRPr>
          </a:p>
          <a:p>
            <a:pPr marL="1317625" indent="-457834">
              <a:lnSpc>
                <a:spcPts val="4350"/>
              </a:lnSpc>
              <a:buAutoNum type="arabicPeriod"/>
              <a:tabLst>
                <a:tab pos="1318260" algn="l"/>
              </a:tabLst>
            </a:pPr>
            <a:r>
              <a:rPr dirty="0" sz="3800" spc="-34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8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53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5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2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20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5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-29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8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dirty="0" sz="3800" spc="-5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8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3800">
              <a:latin typeface="Trebuchet MS"/>
              <a:cs typeface="Trebuchet MS"/>
            </a:endParaRPr>
          </a:p>
          <a:p>
            <a:pPr marL="1415415" indent="-457834">
              <a:lnSpc>
                <a:spcPts val="4350"/>
              </a:lnSpc>
              <a:buAutoNum type="arabicPeriod"/>
              <a:tabLst>
                <a:tab pos="1416050" algn="l"/>
              </a:tabLst>
            </a:pPr>
            <a:r>
              <a:rPr dirty="0" sz="3800" spc="-12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800" spc="-29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8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5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-28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800" spc="17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800" spc="-2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35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8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dirty="0" sz="3800" spc="-5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55</a:t>
            </a:r>
            <a:endParaRPr sz="3800">
              <a:latin typeface="Trebuchet MS"/>
              <a:cs typeface="Trebuchet MS"/>
            </a:endParaRPr>
          </a:p>
          <a:p>
            <a:pPr marL="472440" indent="-460375">
              <a:lnSpc>
                <a:spcPts val="4350"/>
              </a:lnSpc>
              <a:buAutoNum type="arabicPeriod"/>
              <a:tabLst>
                <a:tab pos="473075" algn="l"/>
              </a:tabLst>
            </a:pPr>
            <a:r>
              <a:rPr dirty="0" sz="3800" spc="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114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800" spc="-38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800" spc="17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254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53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800" spc="-35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800" spc="-8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dirty="0" sz="3800" spc="-5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175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3800">
              <a:latin typeface="Trebuchet MS"/>
              <a:cs typeface="Trebuchet MS"/>
            </a:endParaRPr>
          </a:p>
          <a:p>
            <a:pPr marL="1081405" indent="-463550">
              <a:lnSpc>
                <a:spcPts val="4455"/>
              </a:lnSpc>
              <a:buAutoNum type="arabicPeriod"/>
              <a:tabLst>
                <a:tab pos="1082040" algn="l"/>
              </a:tabLst>
            </a:pPr>
            <a:r>
              <a:rPr dirty="0" sz="3800" spc="-2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2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5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28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38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800" spc="-29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1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800" spc="-4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800" spc="-2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800" spc="-3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800" spc="-21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800" spc="-53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800" spc="10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800" spc="-35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8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800" spc="-8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dirty="0" sz="3800" spc="-5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-8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3800" spc="1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800" spc="-3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3800" spc="7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3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913" y="0"/>
            <a:ext cx="18296255" cy="10292715"/>
            <a:chOff x="-2913" y="0"/>
            <a:chExt cx="18296255" cy="102927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8543" y="4255676"/>
              <a:ext cx="4297792" cy="3839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966829" y="8402062"/>
              <a:ext cx="1075055" cy="1133475"/>
            </a:xfrm>
            <a:custGeom>
              <a:avLst/>
              <a:gdLst/>
              <a:ahLst/>
              <a:cxnLst/>
              <a:rect l="l" t="t" r="r" b="b"/>
              <a:pathLst>
                <a:path w="1075055" h="1133475">
                  <a:moveTo>
                    <a:pt x="622781" y="1133474"/>
                  </a:moveTo>
                  <a:lnTo>
                    <a:pt x="425064" y="930203"/>
                  </a:lnTo>
                  <a:lnTo>
                    <a:pt x="5118" y="1064820"/>
                  </a:lnTo>
                  <a:lnTo>
                    <a:pt x="216303" y="700546"/>
                  </a:lnTo>
                  <a:lnTo>
                    <a:pt x="0" y="555698"/>
                  </a:lnTo>
                  <a:lnTo>
                    <a:pt x="241085" y="480851"/>
                  </a:lnTo>
                  <a:lnTo>
                    <a:pt x="181824" y="172578"/>
                  </a:lnTo>
                  <a:lnTo>
                    <a:pt x="402437" y="359158"/>
                  </a:lnTo>
                  <a:lnTo>
                    <a:pt x="662917" y="0"/>
                  </a:lnTo>
                  <a:lnTo>
                    <a:pt x="686082" y="454197"/>
                  </a:lnTo>
                  <a:lnTo>
                    <a:pt x="1074512" y="397927"/>
                  </a:lnTo>
                  <a:lnTo>
                    <a:pt x="781708" y="637815"/>
                  </a:lnTo>
                  <a:lnTo>
                    <a:pt x="934710" y="877971"/>
                  </a:lnTo>
                  <a:lnTo>
                    <a:pt x="724333" y="832471"/>
                  </a:lnTo>
                  <a:lnTo>
                    <a:pt x="622781" y="1133474"/>
                  </a:lnTo>
                  <a:close/>
                </a:path>
              </a:pathLst>
            </a:custGeom>
            <a:solidFill>
              <a:srgbClr val="F1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2913" y="8178221"/>
              <a:ext cx="2520315" cy="2108200"/>
            </a:xfrm>
            <a:custGeom>
              <a:avLst/>
              <a:gdLst/>
              <a:ahLst/>
              <a:cxnLst/>
              <a:rect l="l" t="t" r="r" b="b"/>
              <a:pathLst>
                <a:path w="2520315" h="2108200">
                  <a:moveTo>
                    <a:pt x="1614621" y="153548"/>
                  </a:moveTo>
                  <a:lnTo>
                    <a:pt x="1596366" y="162161"/>
                  </a:lnTo>
                  <a:lnTo>
                    <a:pt x="1585330" y="153326"/>
                  </a:lnTo>
                  <a:lnTo>
                    <a:pt x="1568677" y="147140"/>
                  </a:lnTo>
                  <a:lnTo>
                    <a:pt x="1540987" y="132119"/>
                  </a:lnTo>
                  <a:lnTo>
                    <a:pt x="1536774" y="134107"/>
                  </a:lnTo>
                  <a:lnTo>
                    <a:pt x="1522930" y="126596"/>
                  </a:lnTo>
                  <a:lnTo>
                    <a:pt x="1513298" y="117098"/>
                  </a:lnTo>
                  <a:lnTo>
                    <a:pt x="1488219" y="114888"/>
                  </a:lnTo>
                  <a:lnTo>
                    <a:pt x="1460529" y="99867"/>
                  </a:lnTo>
                  <a:lnTo>
                    <a:pt x="1432642" y="98982"/>
                  </a:lnTo>
                  <a:lnTo>
                    <a:pt x="1402144" y="85286"/>
                  </a:lnTo>
                  <a:lnTo>
                    <a:pt x="1397449" y="87501"/>
                  </a:lnTo>
                  <a:lnTo>
                    <a:pt x="1386544" y="78604"/>
                  </a:lnTo>
                  <a:lnTo>
                    <a:pt x="1374257" y="84401"/>
                  </a:lnTo>
                  <a:lnTo>
                    <a:pt x="1358350" y="77864"/>
                  </a:lnTo>
                  <a:lnTo>
                    <a:pt x="1342706" y="71202"/>
                  </a:lnTo>
                  <a:lnTo>
                    <a:pt x="1333007" y="75778"/>
                  </a:lnTo>
                  <a:lnTo>
                    <a:pt x="1318680" y="68495"/>
                  </a:lnTo>
                  <a:lnTo>
                    <a:pt x="1303914" y="61419"/>
                  </a:lnTo>
                  <a:lnTo>
                    <a:pt x="1293250" y="66450"/>
                  </a:lnTo>
                  <a:lnTo>
                    <a:pt x="1276641" y="60244"/>
                  </a:lnTo>
                  <a:lnTo>
                    <a:pt x="1260295" y="53914"/>
                  </a:lnTo>
                  <a:lnTo>
                    <a:pt x="1248841" y="59318"/>
                  </a:lnTo>
                  <a:lnTo>
                    <a:pt x="1230652" y="53857"/>
                  </a:lnTo>
                  <a:lnTo>
                    <a:pt x="1211936" y="48644"/>
                  </a:lnTo>
                  <a:lnTo>
                    <a:pt x="1193484" y="43308"/>
                  </a:lnTo>
                  <a:lnTo>
                    <a:pt x="1126673" y="32702"/>
                  </a:lnTo>
                  <a:lnTo>
                    <a:pt x="1113991" y="38686"/>
                  </a:lnTo>
                  <a:lnTo>
                    <a:pt x="1095626" y="33308"/>
                  </a:lnTo>
                  <a:lnTo>
                    <a:pt x="1076735" y="28178"/>
                  </a:lnTo>
                  <a:lnTo>
                    <a:pt x="1062473" y="34907"/>
                  </a:lnTo>
                  <a:lnTo>
                    <a:pt x="1042792" y="30150"/>
                  </a:lnTo>
                  <a:lnTo>
                    <a:pt x="1023900" y="25021"/>
                  </a:lnTo>
                  <a:lnTo>
                    <a:pt x="1010955" y="31129"/>
                  </a:lnTo>
                  <a:lnTo>
                    <a:pt x="980171" y="31610"/>
                  </a:lnTo>
                  <a:lnTo>
                    <a:pt x="961806" y="26232"/>
                  </a:lnTo>
                  <a:lnTo>
                    <a:pt x="948334" y="32588"/>
                  </a:lnTo>
                  <a:lnTo>
                    <a:pt x="928653" y="27832"/>
                  </a:lnTo>
                  <a:lnTo>
                    <a:pt x="923036" y="30482"/>
                  </a:lnTo>
                  <a:lnTo>
                    <a:pt x="912000" y="21646"/>
                  </a:lnTo>
                  <a:lnTo>
                    <a:pt x="903574" y="25621"/>
                  </a:lnTo>
                  <a:lnTo>
                    <a:pt x="780791" y="27381"/>
                  </a:lnTo>
                  <a:lnTo>
                    <a:pt x="623582" y="31341"/>
                  </a:lnTo>
                  <a:lnTo>
                    <a:pt x="523990" y="36202"/>
                  </a:lnTo>
                  <a:lnTo>
                    <a:pt x="395590" y="40612"/>
                  </a:lnTo>
                  <a:lnTo>
                    <a:pt x="127159" y="83004"/>
                  </a:lnTo>
                  <a:lnTo>
                    <a:pt x="2910" y="113897"/>
                  </a:lnTo>
                  <a:lnTo>
                    <a:pt x="2913" y="99497"/>
                  </a:lnTo>
                  <a:lnTo>
                    <a:pt x="60150" y="86534"/>
                  </a:lnTo>
                  <a:lnTo>
                    <a:pt x="91307" y="71834"/>
                  </a:lnTo>
                  <a:lnTo>
                    <a:pt x="199983" y="62688"/>
                  </a:lnTo>
                  <a:lnTo>
                    <a:pt x="231140" y="47988"/>
                  </a:lnTo>
                  <a:lnTo>
                    <a:pt x="339815" y="38841"/>
                  </a:lnTo>
                  <a:lnTo>
                    <a:pt x="356184" y="31119"/>
                  </a:lnTo>
                  <a:lnTo>
                    <a:pt x="377181" y="35254"/>
                  </a:lnTo>
                  <a:lnTo>
                    <a:pt x="392233" y="28153"/>
                  </a:lnTo>
                  <a:lnTo>
                    <a:pt x="412441" y="32661"/>
                  </a:lnTo>
                  <a:lnTo>
                    <a:pt x="426747" y="25912"/>
                  </a:lnTo>
                  <a:lnTo>
                    <a:pt x="459725" y="24395"/>
                  </a:lnTo>
                  <a:lnTo>
                    <a:pt x="474031" y="17645"/>
                  </a:lnTo>
                  <a:lnTo>
                    <a:pt x="525371" y="21507"/>
                  </a:lnTo>
                  <a:lnTo>
                    <a:pt x="570903" y="14068"/>
                  </a:lnTo>
                  <a:lnTo>
                    <a:pt x="621542" y="18261"/>
                  </a:lnTo>
                  <a:lnTo>
                    <a:pt x="666527" y="11079"/>
                  </a:lnTo>
                  <a:lnTo>
                    <a:pt x="716776" y="15457"/>
                  </a:lnTo>
                  <a:lnTo>
                    <a:pt x="761527" y="8385"/>
                  </a:lnTo>
                  <a:lnTo>
                    <a:pt x="889928" y="3975"/>
                  </a:lnTo>
                  <a:lnTo>
                    <a:pt x="898354" y="0"/>
                  </a:lnTo>
                  <a:lnTo>
                    <a:pt x="909390" y="8835"/>
                  </a:lnTo>
                  <a:lnTo>
                    <a:pt x="920624" y="3535"/>
                  </a:lnTo>
                  <a:lnTo>
                    <a:pt x="952724" y="2432"/>
                  </a:lnTo>
                  <a:lnTo>
                    <a:pt x="971747" y="7500"/>
                  </a:lnTo>
                  <a:lnTo>
                    <a:pt x="1003320" y="6646"/>
                  </a:lnTo>
                  <a:lnTo>
                    <a:pt x="1022343" y="11713"/>
                  </a:lnTo>
                  <a:lnTo>
                    <a:pt x="1054443" y="10611"/>
                  </a:lnTo>
                  <a:lnTo>
                    <a:pt x="1087202" y="9197"/>
                  </a:lnTo>
                  <a:lnTo>
                    <a:pt x="1125116" y="19394"/>
                  </a:lnTo>
                  <a:lnTo>
                    <a:pt x="1157084" y="18354"/>
                  </a:lnTo>
                  <a:lnTo>
                    <a:pt x="1193682" y="29172"/>
                  </a:lnTo>
                  <a:lnTo>
                    <a:pt x="1225255" y="28318"/>
                  </a:lnTo>
                  <a:lnTo>
                    <a:pt x="1301347" y="48587"/>
                  </a:lnTo>
                  <a:lnTo>
                    <a:pt x="1332921" y="47733"/>
                  </a:lnTo>
                  <a:lnTo>
                    <a:pt x="1405151" y="69825"/>
                  </a:lnTo>
                  <a:lnTo>
                    <a:pt x="1422726" y="75576"/>
                  </a:lnTo>
                  <a:lnTo>
                    <a:pt x="1439510" y="81699"/>
                  </a:lnTo>
                  <a:lnTo>
                    <a:pt x="1455769" y="88071"/>
                  </a:lnTo>
                  <a:lnTo>
                    <a:pt x="1471764" y="94567"/>
                  </a:lnTo>
                  <a:lnTo>
                    <a:pt x="1478039" y="91606"/>
                  </a:lnTo>
                  <a:lnTo>
                    <a:pt x="1489470" y="100255"/>
                  </a:lnTo>
                  <a:lnTo>
                    <a:pt x="1494956" y="97667"/>
                  </a:lnTo>
                  <a:lnTo>
                    <a:pt x="1505070" y="106937"/>
                  </a:lnTo>
                  <a:lnTo>
                    <a:pt x="1510161" y="104536"/>
                  </a:lnTo>
                  <a:lnTo>
                    <a:pt x="1527867" y="110224"/>
                  </a:lnTo>
                  <a:lnTo>
                    <a:pt x="1538377" y="119308"/>
                  </a:lnTo>
                  <a:lnTo>
                    <a:pt x="1588336" y="137865"/>
                  </a:lnTo>
                  <a:lnTo>
                    <a:pt x="1591145" y="136540"/>
                  </a:lnTo>
                  <a:lnTo>
                    <a:pt x="1599372" y="146700"/>
                  </a:lnTo>
                  <a:lnTo>
                    <a:pt x="1604989" y="144050"/>
                  </a:lnTo>
                  <a:lnTo>
                    <a:pt x="1614621" y="153548"/>
                  </a:lnTo>
                  <a:close/>
                </a:path>
                <a:path w="2520315" h="2108200">
                  <a:moveTo>
                    <a:pt x="2565" y="1616258"/>
                  </a:moveTo>
                  <a:lnTo>
                    <a:pt x="2171" y="1616444"/>
                  </a:lnTo>
                  <a:lnTo>
                    <a:pt x="1312" y="114295"/>
                  </a:lnTo>
                  <a:lnTo>
                    <a:pt x="2910" y="113897"/>
                  </a:lnTo>
                  <a:lnTo>
                    <a:pt x="2565" y="1616258"/>
                  </a:lnTo>
                  <a:close/>
                </a:path>
                <a:path w="2520315" h="2108200">
                  <a:moveTo>
                    <a:pt x="2029585" y="505425"/>
                  </a:moveTo>
                  <a:lnTo>
                    <a:pt x="2013216" y="513148"/>
                  </a:lnTo>
                  <a:lnTo>
                    <a:pt x="2007314" y="501890"/>
                  </a:lnTo>
                  <a:lnTo>
                    <a:pt x="2001895" y="490404"/>
                  </a:lnTo>
                  <a:lnTo>
                    <a:pt x="1999087" y="491729"/>
                  </a:lnTo>
                  <a:lnTo>
                    <a:pt x="1985440" y="470083"/>
                  </a:lnTo>
                  <a:lnTo>
                    <a:pt x="1983333" y="471077"/>
                  </a:lnTo>
                  <a:lnTo>
                    <a:pt x="1973701" y="461579"/>
                  </a:lnTo>
                  <a:lnTo>
                    <a:pt x="1966176" y="451087"/>
                  </a:lnTo>
                  <a:lnTo>
                    <a:pt x="1964069" y="452081"/>
                  </a:lnTo>
                  <a:lnTo>
                    <a:pt x="1949018" y="431097"/>
                  </a:lnTo>
                  <a:lnTo>
                    <a:pt x="1946912" y="432090"/>
                  </a:lnTo>
                  <a:lnTo>
                    <a:pt x="1939343" y="421619"/>
                  </a:lnTo>
                  <a:lnTo>
                    <a:pt x="1931510" y="411272"/>
                  </a:lnTo>
                  <a:lnTo>
                    <a:pt x="1928570" y="412659"/>
                  </a:lnTo>
                  <a:lnTo>
                    <a:pt x="1919421" y="402933"/>
                  </a:lnTo>
                  <a:lnTo>
                    <a:pt x="1915691" y="404693"/>
                  </a:lnTo>
                  <a:lnTo>
                    <a:pt x="1907331" y="394595"/>
                  </a:lnTo>
                  <a:lnTo>
                    <a:pt x="1899499" y="384247"/>
                  </a:lnTo>
                  <a:lnTo>
                    <a:pt x="1897349" y="385262"/>
                  </a:lnTo>
                  <a:lnTo>
                    <a:pt x="1887234" y="375992"/>
                  </a:lnTo>
                  <a:lnTo>
                    <a:pt x="1876330" y="367094"/>
                  </a:lnTo>
                  <a:lnTo>
                    <a:pt x="1864898" y="358445"/>
                  </a:lnTo>
                  <a:lnTo>
                    <a:pt x="1853204" y="349920"/>
                  </a:lnTo>
                  <a:lnTo>
                    <a:pt x="1825932" y="320659"/>
                  </a:lnTo>
                  <a:lnTo>
                    <a:pt x="1803289" y="303257"/>
                  </a:lnTo>
                  <a:lnTo>
                    <a:pt x="1756687" y="269074"/>
                  </a:lnTo>
                  <a:lnTo>
                    <a:pt x="1743281" y="261356"/>
                  </a:lnTo>
                  <a:lnTo>
                    <a:pt x="1712104" y="233938"/>
                  </a:lnTo>
                  <a:lnTo>
                    <a:pt x="1698698" y="226221"/>
                  </a:lnTo>
                  <a:lnTo>
                    <a:pt x="1688627" y="216930"/>
                  </a:lnTo>
                  <a:lnTo>
                    <a:pt x="1672852" y="210330"/>
                  </a:lnTo>
                  <a:lnTo>
                    <a:pt x="1662781" y="201039"/>
                  </a:lnTo>
                  <a:lnTo>
                    <a:pt x="1653149" y="191541"/>
                  </a:lnTo>
                  <a:lnTo>
                    <a:pt x="1639304" y="184030"/>
                  </a:lnTo>
                  <a:lnTo>
                    <a:pt x="1635091" y="186018"/>
                  </a:lnTo>
                  <a:lnTo>
                    <a:pt x="1610210" y="169672"/>
                  </a:lnTo>
                  <a:lnTo>
                    <a:pt x="1601983" y="159511"/>
                  </a:lnTo>
                  <a:lnTo>
                    <a:pt x="1618834" y="151561"/>
                  </a:lnTo>
                  <a:lnTo>
                    <a:pt x="1638098" y="170557"/>
                  </a:lnTo>
                  <a:lnTo>
                    <a:pt x="1693477" y="200599"/>
                  </a:lnTo>
                  <a:lnTo>
                    <a:pt x="1726586" y="227106"/>
                  </a:lnTo>
                  <a:lnTo>
                    <a:pt x="1752125" y="243141"/>
                  </a:lnTo>
                  <a:lnTo>
                    <a:pt x="1782819" y="270787"/>
                  </a:lnTo>
                  <a:lnTo>
                    <a:pt x="1807569" y="287195"/>
                  </a:lnTo>
                  <a:lnTo>
                    <a:pt x="1836947" y="315462"/>
                  </a:lnTo>
                  <a:lnTo>
                    <a:pt x="1860819" y="332284"/>
                  </a:lnTo>
                  <a:lnTo>
                    <a:pt x="1890373" y="360468"/>
                  </a:lnTo>
                  <a:lnTo>
                    <a:pt x="1913981" y="377415"/>
                  </a:lnTo>
                  <a:lnTo>
                    <a:pt x="1941692" y="406468"/>
                  </a:lnTo>
                  <a:lnTo>
                    <a:pt x="1952947" y="415200"/>
                  </a:lnTo>
                  <a:lnTo>
                    <a:pt x="1963413" y="424305"/>
                  </a:lnTo>
                  <a:lnTo>
                    <a:pt x="1978771" y="445144"/>
                  </a:lnTo>
                  <a:lnTo>
                    <a:pt x="1988447" y="454622"/>
                  </a:lnTo>
                  <a:lnTo>
                    <a:pt x="1995972" y="465114"/>
                  </a:lnTo>
                  <a:lnTo>
                    <a:pt x="2005604" y="474612"/>
                  </a:lnTo>
                  <a:lnTo>
                    <a:pt x="2007711" y="473618"/>
                  </a:lnTo>
                  <a:lnTo>
                    <a:pt x="2021357" y="495264"/>
                  </a:lnTo>
                  <a:lnTo>
                    <a:pt x="2024166" y="493939"/>
                  </a:lnTo>
                  <a:lnTo>
                    <a:pt x="2029585" y="505425"/>
                  </a:lnTo>
                  <a:close/>
                </a:path>
                <a:path w="2520315" h="2108200">
                  <a:moveTo>
                    <a:pt x="448382" y="1251450"/>
                  </a:moveTo>
                  <a:lnTo>
                    <a:pt x="229317" y="1354806"/>
                  </a:lnTo>
                  <a:lnTo>
                    <a:pt x="235614" y="1337793"/>
                  </a:lnTo>
                  <a:lnTo>
                    <a:pt x="432431" y="1244933"/>
                  </a:lnTo>
                  <a:lnTo>
                    <a:pt x="448382" y="1251450"/>
                  </a:lnTo>
                  <a:close/>
                </a:path>
                <a:path w="2520315" h="2108200">
                  <a:moveTo>
                    <a:pt x="518398" y="1232458"/>
                  </a:moveTo>
                  <a:lnTo>
                    <a:pt x="177644" y="1393229"/>
                  </a:lnTo>
                  <a:lnTo>
                    <a:pt x="184380" y="1376008"/>
                  </a:lnTo>
                  <a:lnTo>
                    <a:pt x="490510" y="1231573"/>
                  </a:lnTo>
                  <a:lnTo>
                    <a:pt x="518398" y="1232458"/>
                  </a:lnTo>
                  <a:close/>
                </a:path>
                <a:path w="2520315" h="2108200">
                  <a:moveTo>
                    <a:pt x="2349908" y="1056422"/>
                  </a:moveTo>
                  <a:lnTo>
                    <a:pt x="2331433" y="1065139"/>
                  </a:lnTo>
                  <a:lnTo>
                    <a:pt x="2326058" y="1053633"/>
                  </a:lnTo>
                  <a:lnTo>
                    <a:pt x="2320946" y="1042002"/>
                  </a:lnTo>
                  <a:lnTo>
                    <a:pt x="2321780" y="1041608"/>
                  </a:lnTo>
                  <a:lnTo>
                    <a:pt x="2317984" y="1029356"/>
                  </a:lnTo>
                  <a:lnTo>
                    <a:pt x="2313750" y="1017312"/>
                  </a:lnTo>
                  <a:lnTo>
                    <a:pt x="2313619" y="1017374"/>
                  </a:lnTo>
                  <a:lnTo>
                    <a:pt x="2307541" y="1006199"/>
                  </a:lnTo>
                  <a:lnTo>
                    <a:pt x="2307146" y="1006385"/>
                  </a:lnTo>
                  <a:lnTo>
                    <a:pt x="2274632" y="937470"/>
                  </a:lnTo>
                  <a:lnTo>
                    <a:pt x="2268774" y="926191"/>
                  </a:lnTo>
                  <a:lnTo>
                    <a:pt x="2250585" y="892645"/>
                  </a:lnTo>
                  <a:lnTo>
                    <a:pt x="2238869" y="870088"/>
                  </a:lnTo>
                  <a:lnTo>
                    <a:pt x="2220681" y="836541"/>
                  </a:lnTo>
                  <a:lnTo>
                    <a:pt x="2209404" y="813777"/>
                  </a:lnTo>
                  <a:lnTo>
                    <a:pt x="2201879" y="803285"/>
                  </a:lnTo>
                  <a:lnTo>
                    <a:pt x="2163045" y="737351"/>
                  </a:lnTo>
                  <a:lnTo>
                    <a:pt x="2109116" y="650455"/>
                  </a:lnTo>
                  <a:lnTo>
                    <a:pt x="2095864" y="628622"/>
                  </a:lnTo>
                  <a:lnTo>
                    <a:pt x="2087505" y="618523"/>
                  </a:lnTo>
                  <a:lnTo>
                    <a:pt x="2072937" y="597312"/>
                  </a:lnTo>
                  <a:lnTo>
                    <a:pt x="2065850" y="586613"/>
                  </a:lnTo>
                  <a:lnTo>
                    <a:pt x="2052730" y="564718"/>
                  </a:lnTo>
                  <a:lnTo>
                    <a:pt x="2051063" y="565505"/>
                  </a:lnTo>
                  <a:lnTo>
                    <a:pt x="2043976" y="554805"/>
                  </a:lnTo>
                  <a:lnTo>
                    <a:pt x="2030856" y="532911"/>
                  </a:lnTo>
                  <a:lnTo>
                    <a:pt x="2029189" y="533697"/>
                  </a:lnTo>
                  <a:lnTo>
                    <a:pt x="2021707" y="523185"/>
                  </a:lnTo>
                  <a:lnTo>
                    <a:pt x="2014489" y="512548"/>
                  </a:lnTo>
                  <a:lnTo>
                    <a:pt x="2032393" y="504100"/>
                  </a:lnTo>
                  <a:lnTo>
                    <a:pt x="2054882" y="535617"/>
                  </a:lnTo>
                  <a:lnTo>
                    <a:pt x="2076844" y="567383"/>
                  </a:lnTo>
                  <a:lnTo>
                    <a:pt x="2092334" y="588160"/>
                  </a:lnTo>
                  <a:lnTo>
                    <a:pt x="2111663" y="621168"/>
                  </a:lnTo>
                  <a:lnTo>
                    <a:pt x="2138722" y="664572"/>
                  </a:lnTo>
                  <a:lnTo>
                    <a:pt x="2165314" y="708196"/>
                  </a:lnTo>
                  <a:lnTo>
                    <a:pt x="2186018" y="740555"/>
                  </a:lnTo>
                  <a:lnTo>
                    <a:pt x="2211673" y="784621"/>
                  </a:lnTo>
                  <a:lnTo>
                    <a:pt x="2236860" y="828908"/>
                  </a:lnTo>
                  <a:lnTo>
                    <a:pt x="2261579" y="873416"/>
                  </a:lnTo>
                  <a:lnTo>
                    <a:pt x="2267437" y="884694"/>
                  </a:lnTo>
                  <a:lnTo>
                    <a:pt x="2285625" y="918241"/>
                  </a:lnTo>
                  <a:lnTo>
                    <a:pt x="2296902" y="941005"/>
                  </a:lnTo>
                  <a:lnTo>
                    <a:pt x="2345630" y="1044398"/>
                  </a:lnTo>
                  <a:lnTo>
                    <a:pt x="2345323" y="1044543"/>
                  </a:lnTo>
                  <a:lnTo>
                    <a:pt x="2349908" y="1056422"/>
                  </a:lnTo>
                  <a:close/>
                </a:path>
                <a:path w="2520315" h="2108200">
                  <a:moveTo>
                    <a:pt x="208800" y="1406614"/>
                  </a:moveTo>
                  <a:lnTo>
                    <a:pt x="113573" y="1451543"/>
                  </a:lnTo>
                  <a:lnTo>
                    <a:pt x="127814" y="1430782"/>
                  </a:lnTo>
                  <a:lnTo>
                    <a:pt x="144863" y="1408695"/>
                  </a:lnTo>
                  <a:lnTo>
                    <a:pt x="538057" y="1223183"/>
                  </a:lnTo>
                  <a:lnTo>
                    <a:pt x="560327" y="1226718"/>
                  </a:lnTo>
                  <a:lnTo>
                    <a:pt x="226376" y="1384279"/>
                  </a:lnTo>
                  <a:lnTo>
                    <a:pt x="208800" y="1406614"/>
                  </a:lnTo>
                  <a:close/>
                </a:path>
                <a:path w="2520315" h="2108200">
                  <a:moveTo>
                    <a:pt x="598747" y="1222634"/>
                  </a:moveTo>
                  <a:lnTo>
                    <a:pt x="465341" y="1285576"/>
                  </a:lnTo>
                  <a:lnTo>
                    <a:pt x="453603" y="1277071"/>
                  </a:lnTo>
                  <a:lnTo>
                    <a:pt x="582796" y="1216117"/>
                  </a:lnTo>
                  <a:lnTo>
                    <a:pt x="598747" y="1222634"/>
                  </a:lnTo>
                  <a:close/>
                </a:path>
                <a:path w="2520315" h="2108200">
                  <a:moveTo>
                    <a:pt x="163358" y="1442097"/>
                  </a:moveTo>
                  <a:lnTo>
                    <a:pt x="99332" y="1472304"/>
                  </a:lnTo>
                  <a:lnTo>
                    <a:pt x="105148" y="1455518"/>
                  </a:lnTo>
                  <a:lnTo>
                    <a:pt x="172201" y="1423882"/>
                  </a:lnTo>
                  <a:lnTo>
                    <a:pt x="163358" y="1442097"/>
                  </a:lnTo>
                  <a:close/>
                </a:path>
                <a:path w="2520315" h="2108200">
                  <a:moveTo>
                    <a:pt x="635762" y="1219213"/>
                  </a:moveTo>
                  <a:lnTo>
                    <a:pt x="522938" y="1272444"/>
                  </a:lnTo>
                  <a:lnTo>
                    <a:pt x="509576" y="1264706"/>
                  </a:lnTo>
                  <a:lnTo>
                    <a:pt x="619811" y="1212696"/>
                  </a:lnTo>
                  <a:lnTo>
                    <a:pt x="635762" y="1219213"/>
                  </a:lnTo>
                  <a:close/>
                </a:path>
                <a:path w="2520315" h="2108200">
                  <a:moveTo>
                    <a:pt x="141262" y="1466564"/>
                  </a:moveTo>
                  <a:lnTo>
                    <a:pt x="85092" y="1493066"/>
                  </a:lnTo>
                  <a:lnTo>
                    <a:pt x="90907" y="1476280"/>
                  </a:lnTo>
                  <a:lnTo>
                    <a:pt x="149886" y="1448453"/>
                  </a:lnTo>
                  <a:lnTo>
                    <a:pt x="141262" y="1466564"/>
                  </a:lnTo>
                  <a:close/>
                </a:path>
                <a:path w="2520315" h="2108200">
                  <a:moveTo>
                    <a:pt x="724778" y="1219342"/>
                  </a:moveTo>
                  <a:lnTo>
                    <a:pt x="623934" y="1266921"/>
                  </a:lnTo>
                  <a:lnTo>
                    <a:pt x="573776" y="1262501"/>
                  </a:lnTo>
                  <a:lnTo>
                    <a:pt x="536717" y="1265943"/>
                  </a:lnTo>
                  <a:lnTo>
                    <a:pt x="655071" y="1210103"/>
                  </a:lnTo>
                  <a:lnTo>
                    <a:pt x="669222" y="1217468"/>
                  </a:lnTo>
                  <a:lnTo>
                    <a:pt x="674883" y="1214797"/>
                  </a:lnTo>
                  <a:lnTo>
                    <a:pt x="699962" y="1217007"/>
                  </a:lnTo>
                  <a:lnTo>
                    <a:pt x="708651" y="1212908"/>
                  </a:lnTo>
                  <a:lnTo>
                    <a:pt x="724778" y="1219342"/>
                  </a:lnTo>
                  <a:close/>
                </a:path>
                <a:path w="2520315" h="2108200">
                  <a:moveTo>
                    <a:pt x="82392" y="1536467"/>
                  </a:moveTo>
                  <a:lnTo>
                    <a:pt x="42721" y="1555184"/>
                  </a:lnTo>
                  <a:lnTo>
                    <a:pt x="46561" y="1539330"/>
                  </a:lnTo>
                  <a:lnTo>
                    <a:pt x="61285" y="1518341"/>
                  </a:lnTo>
                  <a:lnTo>
                    <a:pt x="74999" y="1497828"/>
                  </a:lnTo>
                  <a:lnTo>
                    <a:pt x="130028" y="1471864"/>
                  </a:lnTo>
                  <a:lnTo>
                    <a:pt x="110171" y="1495276"/>
                  </a:lnTo>
                  <a:lnTo>
                    <a:pt x="95930" y="1516037"/>
                  </a:lnTo>
                  <a:lnTo>
                    <a:pt x="89611" y="1519019"/>
                  </a:lnTo>
                  <a:lnTo>
                    <a:pt x="82392" y="1536467"/>
                  </a:lnTo>
                  <a:close/>
                </a:path>
                <a:path w="2520315" h="2108200">
                  <a:moveTo>
                    <a:pt x="755737" y="1218778"/>
                  </a:moveTo>
                  <a:lnTo>
                    <a:pt x="668672" y="1259855"/>
                  </a:lnTo>
                  <a:lnTo>
                    <a:pt x="640785" y="1258970"/>
                  </a:lnTo>
                  <a:lnTo>
                    <a:pt x="741892" y="1211267"/>
                  </a:lnTo>
                  <a:lnTo>
                    <a:pt x="755737" y="1218778"/>
                  </a:lnTo>
                  <a:close/>
                </a:path>
                <a:path w="2520315" h="2108200">
                  <a:moveTo>
                    <a:pt x="44585" y="1596433"/>
                  </a:moveTo>
                  <a:lnTo>
                    <a:pt x="12331" y="1611650"/>
                  </a:lnTo>
                  <a:lnTo>
                    <a:pt x="19506" y="1594223"/>
                  </a:lnTo>
                  <a:lnTo>
                    <a:pt x="25321" y="1577436"/>
                  </a:lnTo>
                  <a:lnTo>
                    <a:pt x="30938" y="1574786"/>
                  </a:lnTo>
                  <a:lnTo>
                    <a:pt x="33988" y="1559305"/>
                  </a:lnTo>
                  <a:lnTo>
                    <a:pt x="76072" y="1539449"/>
                  </a:lnTo>
                  <a:lnTo>
                    <a:pt x="69292" y="1556691"/>
                  </a:lnTo>
                  <a:lnTo>
                    <a:pt x="51365" y="1579191"/>
                  </a:lnTo>
                  <a:lnTo>
                    <a:pt x="44585" y="1596433"/>
                  </a:lnTo>
                  <a:close/>
                </a:path>
                <a:path w="2520315" h="2108200">
                  <a:moveTo>
                    <a:pt x="778358" y="1222147"/>
                  </a:moveTo>
                  <a:lnTo>
                    <a:pt x="696559" y="1260741"/>
                  </a:lnTo>
                  <a:lnTo>
                    <a:pt x="685523" y="1251905"/>
                  </a:lnTo>
                  <a:lnTo>
                    <a:pt x="764206" y="1214782"/>
                  </a:lnTo>
                  <a:lnTo>
                    <a:pt x="778358" y="1222147"/>
                  </a:lnTo>
                  <a:close/>
                </a:path>
                <a:path w="2520315" h="2108200">
                  <a:moveTo>
                    <a:pt x="836392" y="1236894"/>
                  </a:moveTo>
                  <a:lnTo>
                    <a:pt x="768987" y="1268696"/>
                  </a:lnTo>
                  <a:lnTo>
                    <a:pt x="752334" y="1262511"/>
                  </a:lnTo>
                  <a:lnTo>
                    <a:pt x="746717" y="1265161"/>
                  </a:lnTo>
                  <a:lnTo>
                    <a:pt x="735681" y="1256325"/>
                  </a:lnTo>
                  <a:lnTo>
                    <a:pt x="710602" y="1254115"/>
                  </a:lnTo>
                  <a:lnTo>
                    <a:pt x="787618" y="1217779"/>
                  </a:lnTo>
                  <a:lnTo>
                    <a:pt x="803086" y="1224523"/>
                  </a:lnTo>
                  <a:lnTo>
                    <a:pt x="808703" y="1221873"/>
                  </a:lnTo>
                  <a:lnTo>
                    <a:pt x="819739" y="1230709"/>
                  </a:lnTo>
                  <a:lnTo>
                    <a:pt x="836392" y="1236894"/>
                  </a:lnTo>
                  <a:close/>
                </a:path>
                <a:path w="2520315" h="2108200">
                  <a:moveTo>
                    <a:pt x="2178" y="1628519"/>
                  </a:moveTo>
                  <a:lnTo>
                    <a:pt x="0" y="1617468"/>
                  </a:lnTo>
                  <a:lnTo>
                    <a:pt x="2171" y="1616444"/>
                  </a:lnTo>
                  <a:lnTo>
                    <a:pt x="2178" y="1628519"/>
                  </a:lnTo>
                  <a:close/>
                </a:path>
                <a:path w="2520315" h="2108200">
                  <a:moveTo>
                    <a:pt x="2556" y="1655314"/>
                  </a:moveTo>
                  <a:lnTo>
                    <a:pt x="2565" y="1616258"/>
                  </a:lnTo>
                  <a:lnTo>
                    <a:pt x="24925" y="1605708"/>
                  </a:lnTo>
                  <a:lnTo>
                    <a:pt x="22358" y="1620962"/>
                  </a:lnTo>
                  <a:lnTo>
                    <a:pt x="12857" y="1639488"/>
                  </a:lnTo>
                  <a:lnTo>
                    <a:pt x="4870" y="1643256"/>
                  </a:lnTo>
                  <a:lnTo>
                    <a:pt x="2556" y="1655314"/>
                  </a:lnTo>
                  <a:close/>
                </a:path>
                <a:path w="2520315" h="2108200">
                  <a:moveTo>
                    <a:pt x="2194" y="1657199"/>
                  </a:moveTo>
                  <a:lnTo>
                    <a:pt x="2178" y="1628519"/>
                  </a:lnTo>
                  <a:lnTo>
                    <a:pt x="2532" y="1630316"/>
                  </a:lnTo>
                  <a:lnTo>
                    <a:pt x="2528" y="1655460"/>
                  </a:lnTo>
                  <a:lnTo>
                    <a:pt x="2194" y="1657199"/>
                  </a:lnTo>
                  <a:close/>
                </a:path>
                <a:path w="2520315" h="2108200">
                  <a:moveTo>
                    <a:pt x="986073" y="1306699"/>
                  </a:moveTo>
                  <a:lnTo>
                    <a:pt x="932711" y="1331876"/>
                  </a:lnTo>
                  <a:lnTo>
                    <a:pt x="927292" y="1320390"/>
                  </a:lnTo>
                  <a:lnTo>
                    <a:pt x="916256" y="1311554"/>
                  </a:lnTo>
                  <a:lnTo>
                    <a:pt x="896794" y="1306694"/>
                  </a:lnTo>
                  <a:lnTo>
                    <a:pt x="871913" y="1290348"/>
                  </a:lnTo>
                  <a:lnTo>
                    <a:pt x="835798" y="1279302"/>
                  </a:lnTo>
                  <a:lnTo>
                    <a:pt x="777413" y="1264721"/>
                  </a:lnTo>
                  <a:lnTo>
                    <a:pt x="842009" y="1234244"/>
                  </a:lnTo>
                  <a:lnTo>
                    <a:pt x="872507" y="1247940"/>
                  </a:lnTo>
                  <a:lnTo>
                    <a:pt x="875316" y="1246615"/>
                  </a:lnTo>
                  <a:lnTo>
                    <a:pt x="905813" y="1260311"/>
                  </a:lnTo>
                  <a:lnTo>
                    <a:pt x="911431" y="1257661"/>
                  </a:lnTo>
                  <a:lnTo>
                    <a:pt x="925275" y="1265171"/>
                  </a:lnTo>
                  <a:lnTo>
                    <a:pt x="935346" y="1274462"/>
                  </a:lnTo>
                  <a:lnTo>
                    <a:pt x="940524" y="1272019"/>
                  </a:lnTo>
                  <a:lnTo>
                    <a:pt x="951122" y="1281062"/>
                  </a:lnTo>
                  <a:lnTo>
                    <a:pt x="961192" y="1290353"/>
                  </a:lnTo>
                  <a:lnTo>
                    <a:pt x="975037" y="1297863"/>
                  </a:lnTo>
                  <a:lnTo>
                    <a:pt x="986073" y="1306699"/>
                  </a:lnTo>
                  <a:close/>
                </a:path>
                <a:path w="2520315" h="2108200">
                  <a:moveTo>
                    <a:pt x="2452" y="2107801"/>
                  </a:moveTo>
                  <a:lnTo>
                    <a:pt x="2528" y="1655460"/>
                  </a:lnTo>
                  <a:lnTo>
                    <a:pt x="2556" y="1655314"/>
                  </a:lnTo>
                  <a:lnTo>
                    <a:pt x="2452" y="2107801"/>
                  </a:lnTo>
                  <a:close/>
                </a:path>
                <a:path w="2520315" h="2108200">
                  <a:moveTo>
                    <a:pt x="2452" y="2107801"/>
                  </a:moveTo>
                  <a:lnTo>
                    <a:pt x="2194" y="1657199"/>
                  </a:lnTo>
                  <a:lnTo>
                    <a:pt x="2528" y="1655460"/>
                  </a:lnTo>
                  <a:lnTo>
                    <a:pt x="2452" y="2107801"/>
                  </a:lnTo>
                  <a:close/>
                </a:path>
                <a:path w="2520315" h="2108200">
                  <a:moveTo>
                    <a:pt x="2452" y="2107801"/>
                  </a:moveTo>
                  <a:lnTo>
                    <a:pt x="128" y="1659535"/>
                  </a:lnTo>
                  <a:lnTo>
                    <a:pt x="1907" y="1658696"/>
                  </a:lnTo>
                  <a:lnTo>
                    <a:pt x="2194" y="1657199"/>
                  </a:lnTo>
                  <a:lnTo>
                    <a:pt x="2452" y="2107801"/>
                  </a:lnTo>
                  <a:close/>
                </a:path>
                <a:path w="2520315" h="2108200">
                  <a:moveTo>
                    <a:pt x="1088009" y="1399030"/>
                  </a:moveTo>
                  <a:lnTo>
                    <a:pt x="1037456" y="1422882"/>
                  </a:lnTo>
                  <a:lnTo>
                    <a:pt x="1021000" y="1402561"/>
                  </a:lnTo>
                  <a:lnTo>
                    <a:pt x="1001737" y="1383564"/>
                  </a:lnTo>
                  <a:lnTo>
                    <a:pt x="990700" y="1374729"/>
                  </a:lnTo>
                  <a:lnTo>
                    <a:pt x="987892" y="1376054"/>
                  </a:lnTo>
                  <a:lnTo>
                    <a:pt x="982473" y="1364568"/>
                  </a:lnTo>
                  <a:lnTo>
                    <a:pt x="979664" y="1365893"/>
                  </a:lnTo>
                  <a:lnTo>
                    <a:pt x="960400" y="1346897"/>
                  </a:lnTo>
                  <a:lnTo>
                    <a:pt x="938328" y="1329226"/>
                  </a:lnTo>
                  <a:lnTo>
                    <a:pt x="988882" y="1305374"/>
                  </a:lnTo>
                  <a:lnTo>
                    <a:pt x="996890" y="1315638"/>
                  </a:lnTo>
                  <a:lnTo>
                    <a:pt x="1000269" y="1314044"/>
                  </a:lnTo>
                  <a:lnTo>
                    <a:pt x="1009594" y="1323687"/>
                  </a:lnTo>
                  <a:lnTo>
                    <a:pt x="1019182" y="1333206"/>
                  </a:lnTo>
                  <a:lnTo>
                    <a:pt x="1023394" y="1331218"/>
                  </a:lnTo>
                  <a:lnTo>
                    <a:pt x="1030920" y="1341710"/>
                  </a:lnTo>
                  <a:lnTo>
                    <a:pt x="1041254" y="1350877"/>
                  </a:lnTo>
                  <a:lnTo>
                    <a:pt x="1060518" y="1369873"/>
                  </a:lnTo>
                  <a:lnTo>
                    <a:pt x="1063326" y="1368548"/>
                  </a:lnTo>
                  <a:lnTo>
                    <a:pt x="1088009" y="1399030"/>
                  </a:lnTo>
                  <a:close/>
                </a:path>
                <a:path w="2520315" h="2108200">
                  <a:moveTo>
                    <a:pt x="1137375" y="1459995"/>
                  </a:moveTo>
                  <a:lnTo>
                    <a:pt x="1089629" y="1482521"/>
                  </a:lnTo>
                  <a:lnTo>
                    <a:pt x="1081402" y="1472361"/>
                  </a:lnTo>
                  <a:lnTo>
                    <a:pt x="1074315" y="1461662"/>
                  </a:lnTo>
                  <a:lnTo>
                    <a:pt x="1066614" y="1451252"/>
                  </a:lnTo>
                  <a:lnTo>
                    <a:pt x="1064947" y="1452039"/>
                  </a:lnTo>
                  <a:lnTo>
                    <a:pt x="1056719" y="1441878"/>
                  </a:lnTo>
                  <a:lnTo>
                    <a:pt x="1045683" y="1433043"/>
                  </a:lnTo>
                  <a:lnTo>
                    <a:pt x="1040264" y="1421557"/>
                  </a:lnTo>
                  <a:lnTo>
                    <a:pt x="1090072" y="1398057"/>
                  </a:lnTo>
                  <a:lnTo>
                    <a:pt x="1097290" y="1408694"/>
                  </a:lnTo>
                  <a:lnTo>
                    <a:pt x="1098563" y="1408094"/>
                  </a:lnTo>
                  <a:lnTo>
                    <a:pt x="1104465" y="1419352"/>
                  </a:lnTo>
                  <a:lnTo>
                    <a:pt x="1115501" y="1428187"/>
                  </a:lnTo>
                  <a:lnTo>
                    <a:pt x="1120920" y="1439673"/>
                  </a:lnTo>
                  <a:lnTo>
                    <a:pt x="1122675" y="1438845"/>
                  </a:lnTo>
                  <a:lnTo>
                    <a:pt x="1129893" y="1449482"/>
                  </a:lnTo>
                  <a:lnTo>
                    <a:pt x="1137375" y="1459995"/>
                  </a:lnTo>
                  <a:close/>
                </a:path>
                <a:path w="2520315" h="2108200">
                  <a:moveTo>
                    <a:pt x="1208021" y="1595174"/>
                  </a:moveTo>
                  <a:lnTo>
                    <a:pt x="1157467" y="1619026"/>
                  </a:lnTo>
                  <a:lnTo>
                    <a:pt x="1152048" y="1607540"/>
                  </a:lnTo>
                  <a:lnTo>
                    <a:pt x="1149437" y="1594729"/>
                  </a:lnTo>
                  <a:lnTo>
                    <a:pt x="1111504" y="1514329"/>
                  </a:lnTo>
                  <a:lnTo>
                    <a:pt x="1097857" y="1492682"/>
                  </a:lnTo>
                  <a:lnTo>
                    <a:pt x="1092438" y="1481196"/>
                  </a:lnTo>
                  <a:lnTo>
                    <a:pt x="1140183" y="1458670"/>
                  </a:lnTo>
                  <a:lnTo>
                    <a:pt x="1151022" y="1481641"/>
                  </a:lnTo>
                  <a:lnTo>
                    <a:pt x="1153830" y="1480316"/>
                  </a:lnTo>
                  <a:lnTo>
                    <a:pt x="1164712" y="1503267"/>
                  </a:lnTo>
                  <a:lnTo>
                    <a:pt x="1165019" y="1503122"/>
                  </a:lnTo>
                  <a:lnTo>
                    <a:pt x="1171272" y="1514214"/>
                  </a:lnTo>
                  <a:lnTo>
                    <a:pt x="1172896" y="1513448"/>
                  </a:lnTo>
                  <a:lnTo>
                    <a:pt x="1199991" y="1570877"/>
                  </a:lnTo>
                  <a:lnTo>
                    <a:pt x="1197183" y="1572202"/>
                  </a:lnTo>
                  <a:lnTo>
                    <a:pt x="1208021" y="1595174"/>
                  </a:lnTo>
                  <a:close/>
                </a:path>
                <a:path w="2520315" h="2108200">
                  <a:moveTo>
                    <a:pt x="1073623" y="2107946"/>
                  </a:moveTo>
                  <a:lnTo>
                    <a:pt x="2452" y="2107801"/>
                  </a:lnTo>
                  <a:lnTo>
                    <a:pt x="1073651" y="2107722"/>
                  </a:lnTo>
                  <a:lnTo>
                    <a:pt x="1073623" y="2107946"/>
                  </a:lnTo>
                  <a:close/>
                </a:path>
                <a:path w="2520315" h="2108200">
                  <a:moveTo>
                    <a:pt x="1074036" y="2104660"/>
                  </a:moveTo>
                  <a:lnTo>
                    <a:pt x="2452" y="2107801"/>
                  </a:lnTo>
                  <a:lnTo>
                    <a:pt x="1033613" y="2098738"/>
                  </a:lnTo>
                  <a:lnTo>
                    <a:pt x="1086932" y="2073582"/>
                  </a:lnTo>
                  <a:lnTo>
                    <a:pt x="1083925" y="2089043"/>
                  </a:lnTo>
                  <a:lnTo>
                    <a:pt x="1075500" y="2093018"/>
                  </a:lnTo>
                  <a:lnTo>
                    <a:pt x="1074036" y="2104660"/>
                  </a:lnTo>
                  <a:close/>
                </a:path>
                <a:path w="2520315" h="2108200">
                  <a:moveTo>
                    <a:pt x="2367152" y="1104457"/>
                  </a:moveTo>
                  <a:lnTo>
                    <a:pt x="2350301" y="1112407"/>
                  </a:lnTo>
                  <a:lnTo>
                    <a:pt x="2346505" y="1100155"/>
                  </a:lnTo>
                  <a:lnTo>
                    <a:pt x="2341920" y="1088276"/>
                  </a:lnTo>
                  <a:lnTo>
                    <a:pt x="2336808" y="1076646"/>
                  </a:lnTo>
                  <a:lnTo>
                    <a:pt x="2326014" y="1053653"/>
                  </a:lnTo>
                  <a:lnTo>
                    <a:pt x="2331433" y="1065139"/>
                  </a:lnTo>
                  <a:lnTo>
                    <a:pt x="2349908" y="1056422"/>
                  </a:lnTo>
                  <a:lnTo>
                    <a:pt x="2353703" y="1068674"/>
                  </a:lnTo>
                  <a:lnTo>
                    <a:pt x="2352475" y="1069254"/>
                  </a:lnTo>
                  <a:lnTo>
                    <a:pt x="2362962" y="1092391"/>
                  </a:lnTo>
                  <a:lnTo>
                    <a:pt x="2367152" y="1104457"/>
                  </a:lnTo>
                  <a:close/>
                </a:path>
                <a:path w="2520315" h="2108200">
                  <a:moveTo>
                    <a:pt x="1215853" y="1633607"/>
                  </a:moveTo>
                  <a:lnTo>
                    <a:pt x="1166352" y="1656961"/>
                  </a:lnTo>
                  <a:lnTo>
                    <a:pt x="1162206" y="1644875"/>
                  </a:lnTo>
                  <a:lnTo>
                    <a:pt x="1162688" y="1644647"/>
                  </a:lnTo>
                  <a:lnTo>
                    <a:pt x="1157269" y="1633162"/>
                  </a:lnTo>
                  <a:lnTo>
                    <a:pt x="1160078" y="1631837"/>
                  </a:lnTo>
                  <a:lnTo>
                    <a:pt x="1154659" y="1620351"/>
                  </a:lnTo>
                  <a:lnTo>
                    <a:pt x="1205212" y="1596499"/>
                  </a:lnTo>
                  <a:lnTo>
                    <a:pt x="1216051" y="1619471"/>
                  </a:lnTo>
                  <a:lnTo>
                    <a:pt x="1215853" y="1633607"/>
                  </a:lnTo>
                  <a:close/>
                </a:path>
                <a:path w="2520315" h="2108200">
                  <a:moveTo>
                    <a:pt x="1225899" y="1713122"/>
                  </a:moveTo>
                  <a:lnTo>
                    <a:pt x="1177803" y="1735814"/>
                  </a:lnTo>
                  <a:lnTo>
                    <a:pt x="1175763" y="1722734"/>
                  </a:lnTo>
                  <a:lnTo>
                    <a:pt x="1172933" y="1710027"/>
                  </a:lnTo>
                  <a:lnTo>
                    <a:pt x="1173131" y="1695891"/>
                  </a:lnTo>
                  <a:lnTo>
                    <a:pt x="1167910" y="1670269"/>
                  </a:lnTo>
                  <a:lnTo>
                    <a:pt x="1164553" y="1657810"/>
                  </a:lnTo>
                  <a:lnTo>
                    <a:pt x="1214185" y="1634393"/>
                  </a:lnTo>
                  <a:lnTo>
                    <a:pt x="1218463" y="1646418"/>
                  </a:lnTo>
                  <a:lnTo>
                    <a:pt x="1217322" y="1646956"/>
                  </a:lnTo>
                  <a:lnTo>
                    <a:pt x="1221074" y="1659228"/>
                  </a:lnTo>
                  <a:lnTo>
                    <a:pt x="1218968" y="1660222"/>
                  </a:lnTo>
                  <a:lnTo>
                    <a:pt x="1220174" y="1673696"/>
                  </a:lnTo>
                  <a:lnTo>
                    <a:pt x="1223486" y="1686175"/>
                  </a:lnTo>
                  <a:lnTo>
                    <a:pt x="1225899" y="1713122"/>
                  </a:lnTo>
                  <a:close/>
                </a:path>
                <a:path w="2520315" h="2108200">
                  <a:moveTo>
                    <a:pt x="2518199" y="2100427"/>
                  </a:moveTo>
                  <a:lnTo>
                    <a:pt x="2502422" y="2100473"/>
                  </a:lnTo>
                  <a:lnTo>
                    <a:pt x="2499884" y="2066940"/>
                  </a:lnTo>
                  <a:lnTo>
                    <a:pt x="2499139" y="2039206"/>
                  </a:lnTo>
                  <a:lnTo>
                    <a:pt x="2498372" y="2025526"/>
                  </a:lnTo>
                  <a:lnTo>
                    <a:pt x="2497890" y="1997668"/>
                  </a:lnTo>
                  <a:lnTo>
                    <a:pt x="2497123" y="1983987"/>
                  </a:lnTo>
                  <a:lnTo>
                    <a:pt x="2496114" y="1956378"/>
                  </a:lnTo>
                  <a:lnTo>
                    <a:pt x="2495873" y="1942449"/>
                  </a:lnTo>
                  <a:lnTo>
                    <a:pt x="2495106" y="1928769"/>
                  </a:lnTo>
                  <a:lnTo>
                    <a:pt x="2489798" y="1875103"/>
                  </a:lnTo>
                  <a:lnTo>
                    <a:pt x="2489119" y="1833295"/>
                  </a:lnTo>
                  <a:lnTo>
                    <a:pt x="2482495" y="1780250"/>
                  </a:lnTo>
                  <a:lnTo>
                    <a:pt x="2475607" y="1727330"/>
                  </a:lnTo>
                  <a:lnTo>
                    <a:pt x="2470782" y="1673436"/>
                  </a:lnTo>
                  <a:lnTo>
                    <a:pt x="2462950" y="1635004"/>
                  </a:lnTo>
                  <a:lnTo>
                    <a:pt x="2460538" y="1608057"/>
                  </a:lnTo>
                  <a:lnTo>
                    <a:pt x="2457642" y="1581338"/>
                  </a:lnTo>
                  <a:lnTo>
                    <a:pt x="2448538" y="1543505"/>
                  </a:lnTo>
                  <a:lnTo>
                    <a:pt x="2444326" y="1517408"/>
                  </a:lnTo>
                  <a:lnTo>
                    <a:pt x="2439851" y="1491434"/>
                  </a:lnTo>
                  <a:lnTo>
                    <a:pt x="2435733" y="1465080"/>
                  </a:lnTo>
                  <a:lnTo>
                    <a:pt x="2423245" y="1400971"/>
                  </a:lnTo>
                  <a:lnTo>
                    <a:pt x="2419164" y="1374811"/>
                  </a:lnTo>
                  <a:lnTo>
                    <a:pt x="2414602" y="1348878"/>
                  </a:lnTo>
                  <a:lnTo>
                    <a:pt x="2409775" y="1323070"/>
                  </a:lnTo>
                  <a:lnTo>
                    <a:pt x="2399004" y="1286025"/>
                  </a:lnTo>
                  <a:lnTo>
                    <a:pt x="2392861" y="1260838"/>
                  </a:lnTo>
                  <a:lnTo>
                    <a:pt x="2366360" y="1161001"/>
                  </a:lnTo>
                  <a:lnTo>
                    <a:pt x="2358330" y="1136704"/>
                  </a:lnTo>
                  <a:lnTo>
                    <a:pt x="2354535" y="1124452"/>
                  </a:lnTo>
                  <a:lnTo>
                    <a:pt x="2355369" y="1124059"/>
                  </a:lnTo>
                  <a:lnTo>
                    <a:pt x="2350257" y="1112428"/>
                  </a:lnTo>
                  <a:lnTo>
                    <a:pt x="2365528" y="1105223"/>
                  </a:lnTo>
                  <a:lnTo>
                    <a:pt x="2370113" y="1117102"/>
                  </a:lnTo>
                  <a:lnTo>
                    <a:pt x="2375225" y="1128733"/>
                  </a:lnTo>
                  <a:lnTo>
                    <a:pt x="2380600" y="1140239"/>
                  </a:lnTo>
                  <a:lnTo>
                    <a:pt x="2385537" y="1151953"/>
                  </a:lnTo>
                  <a:lnTo>
                    <a:pt x="2384264" y="1152553"/>
                  </a:lnTo>
                  <a:lnTo>
                    <a:pt x="2387884" y="1164888"/>
                  </a:lnTo>
                  <a:lnTo>
                    <a:pt x="2391241" y="1177347"/>
                  </a:lnTo>
                  <a:lnTo>
                    <a:pt x="2389573" y="1178134"/>
                  </a:lnTo>
                  <a:lnTo>
                    <a:pt x="2398129" y="1202182"/>
                  </a:lnTo>
                  <a:lnTo>
                    <a:pt x="2401881" y="1214454"/>
                  </a:lnTo>
                  <a:lnTo>
                    <a:pt x="2405150" y="1226955"/>
                  </a:lnTo>
                  <a:lnTo>
                    <a:pt x="2408155" y="1239579"/>
                  </a:lnTo>
                  <a:lnTo>
                    <a:pt x="2410634" y="1252452"/>
                  </a:lnTo>
                  <a:lnTo>
                    <a:pt x="2417743" y="1277184"/>
                  </a:lnTo>
                  <a:lnTo>
                    <a:pt x="2419388" y="1290450"/>
                  </a:lnTo>
                  <a:lnTo>
                    <a:pt x="2429150" y="1327972"/>
                  </a:lnTo>
                  <a:lnTo>
                    <a:pt x="2430795" y="1341238"/>
                  </a:lnTo>
                  <a:lnTo>
                    <a:pt x="2437860" y="1365990"/>
                  </a:lnTo>
                  <a:lnTo>
                    <a:pt x="2442203" y="1392026"/>
                  </a:lnTo>
                  <a:lnTo>
                    <a:pt x="2443848" y="1405292"/>
                  </a:lnTo>
                  <a:lnTo>
                    <a:pt x="2459512" y="1482158"/>
                  </a:lnTo>
                  <a:lnTo>
                    <a:pt x="2461924" y="1509105"/>
                  </a:lnTo>
                  <a:lnTo>
                    <a:pt x="2469756" y="1547537"/>
                  </a:lnTo>
                  <a:lnTo>
                    <a:pt x="2477105" y="1586197"/>
                  </a:lnTo>
                  <a:lnTo>
                    <a:pt x="2478245" y="1613745"/>
                  </a:lnTo>
                  <a:lnTo>
                    <a:pt x="2484278" y="1653026"/>
                  </a:lnTo>
                  <a:lnTo>
                    <a:pt x="2490047" y="1692432"/>
                  </a:lnTo>
                  <a:lnTo>
                    <a:pt x="2497132" y="1759302"/>
                  </a:lnTo>
                  <a:lnTo>
                    <a:pt x="2502988" y="1798667"/>
                  </a:lnTo>
                  <a:lnTo>
                    <a:pt x="2507529" y="1838652"/>
                  </a:lnTo>
                  <a:lnTo>
                    <a:pt x="2506606" y="1867172"/>
                  </a:lnTo>
                  <a:lnTo>
                    <a:pt x="2512287" y="1934705"/>
                  </a:lnTo>
                  <a:lnTo>
                    <a:pt x="2516783" y="1974711"/>
                  </a:lnTo>
                  <a:lnTo>
                    <a:pt x="2520314" y="2015173"/>
                  </a:lnTo>
                  <a:lnTo>
                    <a:pt x="2517900" y="2044397"/>
                  </a:lnTo>
                  <a:lnTo>
                    <a:pt x="2519851" y="2085605"/>
                  </a:lnTo>
                  <a:lnTo>
                    <a:pt x="2518199" y="2100427"/>
                  </a:lnTo>
                  <a:close/>
                </a:path>
                <a:path w="2520315" h="2108200">
                  <a:moveTo>
                    <a:pt x="1178191" y="1932227"/>
                  </a:moveTo>
                  <a:lnTo>
                    <a:pt x="1138871" y="1950778"/>
                  </a:lnTo>
                  <a:lnTo>
                    <a:pt x="1138806" y="1936767"/>
                  </a:lnTo>
                  <a:lnTo>
                    <a:pt x="1144687" y="1933992"/>
                  </a:lnTo>
                  <a:lnTo>
                    <a:pt x="1150699" y="1903070"/>
                  </a:lnTo>
                  <a:lnTo>
                    <a:pt x="1162132" y="1883634"/>
                  </a:lnTo>
                  <a:lnTo>
                    <a:pt x="1170755" y="1865523"/>
                  </a:lnTo>
                  <a:lnTo>
                    <a:pt x="1171745" y="1794843"/>
                  </a:lnTo>
                  <a:lnTo>
                    <a:pt x="1177362" y="1792192"/>
                  </a:lnTo>
                  <a:lnTo>
                    <a:pt x="1177758" y="1763921"/>
                  </a:lnTo>
                  <a:lnTo>
                    <a:pt x="1175147" y="1751110"/>
                  </a:lnTo>
                  <a:lnTo>
                    <a:pt x="1173897" y="1737657"/>
                  </a:lnTo>
                  <a:lnTo>
                    <a:pt x="1223793" y="1714116"/>
                  </a:lnTo>
                  <a:lnTo>
                    <a:pt x="1224999" y="1727589"/>
                  </a:lnTo>
                  <a:lnTo>
                    <a:pt x="1228311" y="1740069"/>
                  </a:lnTo>
                  <a:lnTo>
                    <a:pt x="1225503" y="1741394"/>
                  </a:lnTo>
                  <a:lnTo>
                    <a:pt x="1225305" y="1755530"/>
                  </a:lnTo>
                  <a:lnTo>
                    <a:pt x="1227366" y="1782643"/>
                  </a:lnTo>
                  <a:lnTo>
                    <a:pt x="1227739" y="1796509"/>
                  </a:lnTo>
                  <a:lnTo>
                    <a:pt x="1227322" y="1810749"/>
                  </a:lnTo>
                  <a:lnTo>
                    <a:pt x="1221705" y="1813399"/>
                  </a:lnTo>
                  <a:lnTo>
                    <a:pt x="1224315" y="1826210"/>
                  </a:lnTo>
                  <a:lnTo>
                    <a:pt x="1221507" y="1827535"/>
                  </a:lnTo>
                  <a:lnTo>
                    <a:pt x="1218302" y="1857132"/>
                  </a:lnTo>
                  <a:lnTo>
                    <a:pt x="1218104" y="1871268"/>
                  </a:lnTo>
                  <a:lnTo>
                    <a:pt x="1187210" y="1885844"/>
                  </a:lnTo>
                  <a:lnTo>
                    <a:pt x="1189821" y="1898655"/>
                  </a:lnTo>
                  <a:lnTo>
                    <a:pt x="1187012" y="1899980"/>
                  </a:lnTo>
                  <a:lnTo>
                    <a:pt x="1184006" y="1915441"/>
                  </a:lnTo>
                  <a:lnTo>
                    <a:pt x="1178191" y="1932227"/>
                  </a:lnTo>
                  <a:close/>
                </a:path>
                <a:path w="2520315" h="2108200">
                  <a:moveTo>
                    <a:pt x="1130860" y="2024771"/>
                  </a:moveTo>
                  <a:lnTo>
                    <a:pt x="1076094" y="2050610"/>
                  </a:lnTo>
                  <a:lnTo>
                    <a:pt x="1083796" y="2032934"/>
                  </a:lnTo>
                  <a:lnTo>
                    <a:pt x="1092288" y="2014885"/>
                  </a:lnTo>
                  <a:lnTo>
                    <a:pt x="1106725" y="2008073"/>
                  </a:lnTo>
                  <a:lnTo>
                    <a:pt x="1116007" y="1989651"/>
                  </a:lnTo>
                  <a:lnTo>
                    <a:pt x="1127637" y="1956079"/>
                  </a:lnTo>
                  <a:lnTo>
                    <a:pt x="1166957" y="1937527"/>
                  </a:lnTo>
                  <a:lnTo>
                    <a:pt x="1155326" y="1971100"/>
                  </a:lnTo>
                  <a:lnTo>
                    <a:pt x="1155129" y="1985236"/>
                  </a:lnTo>
                  <a:lnTo>
                    <a:pt x="1143696" y="2004672"/>
                  </a:lnTo>
                  <a:lnTo>
                    <a:pt x="1134832" y="2008855"/>
                  </a:lnTo>
                  <a:lnTo>
                    <a:pt x="1130860" y="2024771"/>
                  </a:lnTo>
                  <a:close/>
                </a:path>
                <a:path w="2520315" h="2108200">
                  <a:moveTo>
                    <a:pt x="1095796" y="2069400"/>
                  </a:moveTo>
                  <a:lnTo>
                    <a:pt x="1049017" y="2091470"/>
                  </a:lnTo>
                  <a:lnTo>
                    <a:pt x="1063455" y="2056573"/>
                  </a:lnTo>
                  <a:lnTo>
                    <a:pt x="1121469" y="2029202"/>
                  </a:lnTo>
                  <a:lnTo>
                    <a:pt x="1109159" y="2049052"/>
                  </a:lnTo>
                  <a:lnTo>
                    <a:pt x="1099768" y="2053483"/>
                  </a:lnTo>
                  <a:lnTo>
                    <a:pt x="1095796" y="2069400"/>
                  </a:lnTo>
                  <a:close/>
                </a:path>
                <a:path w="2520315" h="2108200">
                  <a:moveTo>
                    <a:pt x="2502962" y="2107615"/>
                  </a:moveTo>
                  <a:lnTo>
                    <a:pt x="1073651" y="2107722"/>
                  </a:lnTo>
                  <a:lnTo>
                    <a:pt x="1074036" y="2104660"/>
                  </a:lnTo>
                  <a:lnTo>
                    <a:pt x="2502422" y="2100473"/>
                  </a:lnTo>
                  <a:lnTo>
                    <a:pt x="2502962" y="2107615"/>
                  </a:lnTo>
                  <a:close/>
                </a:path>
              </a:pathLst>
            </a:custGeom>
            <a:solidFill>
              <a:srgbClr val="EC94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933" y="5985028"/>
              <a:ext cx="1704974" cy="35528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02755" y="7850040"/>
              <a:ext cx="288925" cy="276860"/>
            </a:xfrm>
            <a:custGeom>
              <a:avLst/>
              <a:gdLst/>
              <a:ahLst/>
              <a:cxnLst/>
              <a:rect l="l" t="t" r="r" b="b"/>
              <a:pathLst>
                <a:path w="288925" h="276859">
                  <a:moveTo>
                    <a:pt x="37839" y="244496"/>
                  </a:moveTo>
                  <a:lnTo>
                    <a:pt x="13773" y="214578"/>
                  </a:lnTo>
                  <a:lnTo>
                    <a:pt x="0" y="171226"/>
                  </a:lnTo>
                  <a:lnTo>
                    <a:pt x="407" y="112140"/>
                  </a:lnTo>
                  <a:lnTo>
                    <a:pt x="12271" y="70214"/>
                  </a:lnTo>
                  <a:lnTo>
                    <a:pt x="33965" y="38761"/>
                  </a:lnTo>
                  <a:lnTo>
                    <a:pt x="97355" y="4379"/>
                  </a:lnTo>
                  <a:lnTo>
                    <a:pt x="134304" y="0"/>
                  </a:lnTo>
                  <a:lnTo>
                    <a:pt x="171591" y="3194"/>
                  </a:lnTo>
                  <a:lnTo>
                    <a:pt x="237686" y="29409"/>
                  </a:lnTo>
                  <a:lnTo>
                    <a:pt x="276654" y="77223"/>
                  </a:lnTo>
                  <a:lnTo>
                    <a:pt x="288886" y="137477"/>
                  </a:lnTo>
                  <a:lnTo>
                    <a:pt x="287611" y="150154"/>
                  </a:lnTo>
                  <a:lnTo>
                    <a:pt x="265102" y="202403"/>
                  </a:lnTo>
                  <a:lnTo>
                    <a:pt x="234619" y="239793"/>
                  </a:lnTo>
                  <a:lnTo>
                    <a:pt x="198221" y="264732"/>
                  </a:lnTo>
                  <a:lnTo>
                    <a:pt x="159218" y="275857"/>
                  </a:lnTo>
                  <a:lnTo>
                    <a:pt x="132886" y="276661"/>
                  </a:lnTo>
                  <a:lnTo>
                    <a:pt x="101285" y="273236"/>
                  </a:lnTo>
                  <a:lnTo>
                    <a:pt x="68306" y="263282"/>
                  </a:lnTo>
                  <a:lnTo>
                    <a:pt x="37839" y="244496"/>
                  </a:lnTo>
                  <a:close/>
                </a:path>
              </a:pathLst>
            </a:custGeom>
            <a:solidFill>
              <a:srgbClr val="E85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3738" y="7403560"/>
              <a:ext cx="145513" cy="1383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775576" y="7471439"/>
              <a:ext cx="893444" cy="2806700"/>
            </a:xfrm>
            <a:custGeom>
              <a:avLst/>
              <a:gdLst/>
              <a:ahLst/>
              <a:cxnLst/>
              <a:rect l="l" t="t" r="r" b="b"/>
              <a:pathLst>
                <a:path w="893444" h="2806700">
                  <a:moveTo>
                    <a:pt x="777813" y="215899"/>
                  </a:moveTo>
                  <a:lnTo>
                    <a:pt x="756068" y="215899"/>
                  </a:lnTo>
                  <a:lnTo>
                    <a:pt x="758893" y="203199"/>
                  </a:lnTo>
                  <a:lnTo>
                    <a:pt x="763656" y="190499"/>
                  </a:lnTo>
                  <a:lnTo>
                    <a:pt x="768615" y="177799"/>
                  </a:lnTo>
                  <a:lnTo>
                    <a:pt x="773970" y="165099"/>
                  </a:lnTo>
                  <a:lnTo>
                    <a:pt x="779915" y="152399"/>
                  </a:lnTo>
                  <a:lnTo>
                    <a:pt x="784645" y="139699"/>
                  </a:lnTo>
                  <a:lnTo>
                    <a:pt x="789375" y="139699"/>
                  </a:lnTo>
                  <a:lnTo>
                    <a:pt x="798835" y="114299"/>
                  </a:lnTo>
                  <a:lnTo>
                    <a:pt x="803597" y="114299"/>
                  </a:lnTo>
                  <a:lnTo>
                    <a:pt x="808557" y="101599"/>
                  </a:lnTo>
                  <a:lnTo>
                    <a:pt x="813911" y="88899"/>
                  </a:lnTo>
                  <a:lnTo>
                    <a:pt x="819857" y="76199"/>
                  </a:lnTo>
                  <a:lnTo>
                    <a:pt x="826163" y="76199"/>
                  </a:lnTo>
                  <a:lnTo>
                    <a:pt x="845083" y="38099"/>
                  </a:lnTo>
                  <a:lnTo>
                    <a:pt x="872412" y="0"/>
                  </a:lnTo>
                  <a:lnTo>
                    <a:pt x="893434" y="0"/>
                  </a:lnTo>
                  <a:lnTo>
                    <a:pt x="889229" y="12699"/>
                  </a:lnTo>
                  <a:lnTo>
                    <a:pt x="875401" y="25399"/>
                  </a:lnTo>
                  <a:lnTo>
                    <a:pt x="862163" y="50799"/>
                  </a:lnTo>
                  <a:lnTo>
                    <a:pt x="849320" y="76199"/>
                  </a:lnTo>
                  <a:lnTo>
                    <a:pt x="836674" y="88899"/>
                  </a:lnTo>
                  <a:lnTo>
                    <a:pt x="830368" y="101599"/>
                  </a:lnTo>
                  <a:lnTo>
                    <a:pt x="825309" y="114299"/>
                  </a:lnTo>
                  <a:lnTo>
                    <a:pt x="814404" y="126999"/>
                  </a:lnTo>
                  <a:lnTo>
                    <a:pt x="809346" y="139699"/>
                  </a:lnTo>
                  <a:lnTo>
                    <a:pt x="799886" y="165099"/>
                  </a:lnTo>
                  <a:lnTo>
                    <a:pt x="795156" y="165099"/>
                  </a:lnTo>
                  <a:lnTo>
                    <a:pt x="790426" y="177799"/>
                  </a:lnTo>
                  <a:lnTo>
                    <a:pt x="786386" y="190499"/>
                  </a:lnTo>
                  <a:lnTo>
                    <a:pt x="783331" y="203199"/>
                  </a:lnTo>
                  <a:lnTo>
                    <a:pt x="780670" y="203199"/>
                  </a:lnTo>
                  <a:lnTo>
                    <a:pt x="777813" y="215899"/>
                  </a:lnTo>
                  <a:close/>
                </a:path>
                <a:path w="893444" h="2806700">
                  <a:moveTo>
                    <a:pt x="772557" y="228599"/>
                  </a:moveTo>
                  <a:lnTo>
                    <a:pt x="751207" y="228599"/>
                  </a:lnTo>
                  <a:lnTo>
                    <a:pt x="753637" y="215899"/>
                  </a:lnTo>
                  <a:lnTo>
                    <a:pt x="774988" y="215899"/>
                  </a:lnTo>
                  <a:lnTo>
                    <a:pt x="772557" y="228599"/>
                  </a:lnTo>
                  <a:close/>
                </a:path>
                <a:path w="893444" h="2806700">
                  <a:moveTo>
                    <a:pt x="760995" y="266699"/>
                  </a:moveTo>
                  <a:lnTo>
                    <a:pt x="740531" y="266699"/>
                  </a:lnTo>
                  <a:lnTo>
                    <a:pt x="742075" y="253999"/>
                  </a:lnTo>
                  <a:lnTo>
                    <a:pt x="744177" y="253999"/>
                  </a:lnTo>
                  <a:lnTo>
                    <a:pt x="744177" y="241299"/>
                  </a:lnTo>
                  <a:lnTo>
                    <a:pt x="748382" y="228599"/>
                  </a:lnTo>
                  <a:lnTo>
                    <a:pt x="770127" y="228599"/>
                  </a:lnTo>
                  <a:lnTo>
                    <a:pt x="767302" y="241299"/>
                  </a:lnTo>
                  <a:lnTo>
                    <a:pt x="765199" y="241299"/>
                  </a:lnTo>
                  <a:lnTo>
                    <a:pt x="765199" y="253999"/>
                  </a:lnTo>
                  <a:lnTo>
                    <a:pt x="760995" y="266699"/>
                  </a:lnTo>
                  <a:close/>
                </a:path>
                <a:path w="893444" h="2806700">
                  <a:moveTo>
                    <a:pt x="769929" y="393699"/>
                  </a:moveTo>
                  <a:lnTo>
                    <a:pt x="744177" y="393699"/>
                  </a:lnTo>
                  <a:lnTo>
                    <a:pt x="744177" y="380999"/>
                  </a:lnTo>
                  <a:lnTo>
                    <a:pt x="742929" y="368299"/>
                  </a:lnTo>
                  <a:lnTo>
                    <a:pt x="741221" y="355599"/>
                  </a:lnTo>
                  <a:lnTo>
                    <a:pt x="739973" y="355599"/>
                  </a:lnTo>
                  <a:lnTo>
                    <a:pt x="739973" y="342899"/>
                  </a:lnTo>
                  <a:lnTo>
                    <a:pt x="737871" y="342899"/>
                  </a:lnTo>
                  <a:lnTo>
                    <a:pt x="737871" y="279399"/>
                  </a:lnTo>
                  <a:lnTo>
                    <a:pt x="738232" y="279399"/>
                  </a:lnTo>
                  <a:lnTo>
                    <a:pt x="739185" y="266699"/>
                  </a:lnTo>
                  <a:lnTo>
                    <a:pt x="760995" y="266699"/>
                  </a:lnTo>
                  <a:lnTo>
                    <a:pt x="760995" y="279399"/>
                  </a:lnTo>
                  <a:lnTo>
                    <a:pt x="763097" y="292099"/>
                  </a:lnTo>
                  <a:lnTo>
                    <a:pt x="763130" y="330199"/>
                  </a:lnTo>
                  <a:lnTo>
                    <a:pt x="765199" y="368299"/>
                  </a:lnTo>
                  <a:lnTo>
                    <a:pt x="766776" y="380999"/>
                  </a:lnTo>
                  <a:lnTo>
                    <a:pt x="769929" y="393699"/>
                  </a:lnTo>
                  <a:close/>
                </a:path>
                <a:path w="893444" h="2806700">
                  <a:moveTo>
                    <a:pt x="796699" y="825499"/>
                  </a:moveTo>
                  <a:lnTo>
                    <a:pt x="757481" y="825499"/>
                  </a:lnTo>
                  <a:lnTo>
                    <a:pt x="772294" y="812799"/>
                  </a:lnTo>
                  <a:lnTo>
                    <a:pt x="786714" y="800099"/>
                  </a:lnTo>
                  <a:lnTo>
                    <a:pt x="800937" y="787399"/>
                  </a:lnTo>
                  <a:lnTo>
                    <a:pt x="819857" y="774699"/>
                  </a:lnTo>
                  <a:lnTo>
                    <a:pt x="824061" y="761999"/>
                  </a:lnTo>
                  <a:lnTo>
                    <a:pt x="826163" y="761999"/>
                  </a:lnTo>
                  <a:lnTo>
                    <a:pt x="836674" y="736599"/>
                  </a:lnTo>
                  <a:lnTo>
                    <a:pt x="840879" y="723899"/>
                  </a:lnTo>
                  <a:lnTo>
                    <a:pt x="845083" y="711199"/>
                  </a:lnTo>
                  <a:lnTo>
                    <a:pt x="847185" y="711199"/>
                  </a:lnTo>
                  <a:lnTo>
                    <a:pt x="847185" y="698499"/>
                  </a:lnTo>
                  <a:lnTo>
                    <a:pt x="853492" y="673099"/>
                  </a:lnTo>
                  <a:lnTo>
                    <a:pt x="853492" y="634999"/>
                  </a:lnTo>
                  <a:lnTo>
                    <a:pt x="847185" y="596899"/>
                  </a:lnTo>
                  <a:lnTo>
                    <a:pt x="838776" y="584199"/>
                  </a:lnTo>
                  <a:lnTo>
                    <a:pt x="838776" y="571499"/>
                  </a:lnTo>
                  <a:lnTo>
                    <a:pt x="834572" y="558799"/>
                  </a:lnTo>
                  <a:lnTo>
                    <a:pt x="826163" y="546099"/>
                  </a:lnTo>
                  <a:lnTo>
                    <a:pt x="821959" y="546099"/>
                  </a:lnTo>
                  <a:lnTo>
                    <a:pt x="807802" y="520699"/>
                  </a:lnTo>
                  <a:lnTo>
                    <a:pt x="793842" y="495299"/>
                  </a:lnTo>
                  <a:lnTo>
                    <a:pt x="780276" y="469899"/>
                  </a:lnTo>
                  <a:lnTo>
                    <a:pt x="767302" y="444499"/>
                  </a:lnTo>
                  <a:lnTo>
                    <a:pt x="761389" y="444499"/>
                  </a:lnTo>
                  <a:lnTo>
                    <a:pt x="756265" y="431799"/>
                  </a:lnTo>
                  <a:lnTo>
                    <a:pt x="751929" y="419099"/>
                  </a:lnTo>
                  <a:lnTo>
                    <a:pt x="748382" y="406399"/>
                  </a:lnTo>
                  <a:lnTo>
                    <a:pt x="746280" y="393699"/>
                  </a:lnTo>
                  <a:lnTo>
                    <a:pt x="773608" y="393699"/>
                  </a:lnTo>
                  <a:lnTo>
                    <a:pt x="773608" y="406399"/>
                  </a:lnTo>
                  <a:lnTo>
                    <a:pt x="777813" y="419099"/>
                  </a:lnTo>
                  <a:lnTo>
                    <a:pt x="779915" y="419099"/>
                  </a:lnTo>
                  <a:lnTo>
                    <a:pt x="785006" y="431799"/>
                  </a:lnTo>
                  <a:lnTo>
                    <a:pt x="790688" y="444499"/>
                  </a:lnTo>
                  <a:lnTo>
                    <a:pt x="796765" y="457199"/>
                  </a:lnTo>
                  <a:lnTo>
                    <a:pt x="803039" y="469899"/>
                  </a:lnTo>
                  <a:lnTo>
                    <a:pt x="809674" y="482599"/>
                  </a:lnTo>
                  <a:lnTo>
                    <a:pt x="823732" y="507999"/>
                  </a:lnTo>
                  <a:lnTo>
                    <a:pt x="830367" y="507999"/>
                  </a:lnTo>
                  <a:lnTo>
                    <a:pt x="855594" y="558799"/>
                  </a:lnTo>
                  <a:lnTo>
                    <a:pt x="860291" y="571499"/>
                  </a:lnTo>
                  <a:lnTo>
                    <a:pt x="864791" y="571499"/>
                  </a:lnTo>
                  <a:lnTo>
                    <a:pt x="868897" y="584199"/>
                  </a:lnTo>
                  <a:lnTo>
                    <a:pt x="872411" y="596899"/>
                  </a:lnTo>
                  <a:lnTo>
                    <a:pt x="875138" y="609599"/>
                  </a:lnTo>
                  <a:lnTo>
                    <a:pt x="876879" y="622299"/>
                  </a:lnTo>
                  <a:lnTo>
                    <a:pt x="877437" y="634999"/>
                  </a:lnTo>
                  <a:lnTo>
                    <a:pt x="876616" y="647699"/>
                  </a:lnTo>
                  <a:lnTo>
                    <a:pt x="876254" y="660399"/>
                  </a:lnTo>
                  <a:lnTo>
                    <a:pt x="875302" y="673099"/>
                  </a:lnTo>
                  <a:lnTo>
                    <a:pt x="873955" y="685799"/>
                  </a:lnTo>
                  <a:lnTo>
                    <a:pt x="872411" y="698499"/>
                  </a:lnTo>
                  <a:lnTo>
                    <a:pt x="866105" y="723899"/>
                  </a:lnTo>
                  <a:lnTo>
                    <a:pt x="864200" y="736599"/>
                  </a:lnTo>
                  <a:lnTo>
                    <a:pt x="859601" y="749299"/>
                  </a:lnTo>
                  <a:lnTo>
                    <a:pt x="857696" y="749299"/>
                  </a:lnTo>
                  <a:lnTo>
                    <a:pt x="855594" y="761999"/>
                  </a:lnTo>
                  <a:lnTo>
                    <a:pt x="847185" y="774699"/>
                  </a:lnTo>
                  <a:lnTo>
                    <a:pt x="842981" y="774699"/>
                  </a:lnTo>
                  <a:lnTo>
                    <a:pt x="840878" y="787399"/>
                  </a:lnTo>
                  <a:lnTo>
                    <a:pt x="830367" y="787399"/>
                  </a:lnTo>
                  <a:lnTo>
                    <a:pt x="819856" y="800099"/>
                  </a:lnTo>
                  <a:lnTo>
                    <a:pt x="813550" y="812799"/>
                  </a:lnTo>
                  <a:lnTo>
                    <a:pt x="802776" y="812799"/>
                  </a:lnTo>
                  <a:lnTo>
                    <a:pt x="796699" y="825499"/>
                  </a:lnTo>
                  <a:close/>
                </a:path>
                <a:path w="893444" h="2806700">
                  <a:moveTo>
                    <a:pt x="571797" y="977899"/>
                  </a:moveTo>
                  <a:lnTo>
                    <a:pt x="544732" y="977899"/>
                  </a:lnTo>
                  <a:lnTo>
                    <a:pt x="548509" y="965199"/>
                  </a:lnTo>
                  <a:lnTo>
                    <a:pt x="552878" y="965199"/>
                  </a:lnTo>
                  <a:lnTo>
                    <a:pt x="557082" y="952499"/>
                  </a:lnTo>
                  <a:lnTo>
                    <a:pt x="561286" y="952499"/>
                  </a:lnTo>
                  <a:lnTo>
                    <a:pt x="584411" y="927099"/>
                  </a:lnTo>
                  <a:lnTo>
                    <a:pt x="590717" y="927099"/>
                  </a:lnTo>
                  <a:lnTo>
                    <a:pt x="599126" y="914399"/>
                  </a:lnTo>
                  <a:lnTo>
                    <a:pt x="611739" y="914399"/>
                  </a:lnTo>
                  <a:lnTo>
                    <a:pt x="646688" y="888999"/>
                  </a:lnTo>
                  <a:lnTo>
                    <a:pt x="664655" y="876299"/>
                  </a:lnTo>
                  <a:lnTo>
                    <a:pt x="683214" y="863599"/>
                  </a:lnTo>
                  <a:lnTo>
                    <a:pt x="697732" y="863599"/>
                  </a:lnTo>
                  <a:lnTo>
                    <a:pt x="727557" y="838199"/>
                  </a:lnTo>
                  <a:lnTo>
                    <a:pt x="742075" y="825499"/>
                  </a:lnTo>
                  <a:lnTo>
                    <a:pt x="790426" y="825499"/>
                  </a:lnTo>
                  <a:lnTo>
                    <a:pt x="764838" y="838199"/>
                  </a:lnTo>
                  <a:lnTo>
                    <a:pt x="738659" y="863599"/>
                  </a:lnTo>
                  <a:lnTo>
                    <a:pt x="685316" y="888999"/>
                  </a:lnTo>
                  <a:lnTo>
                    <a:pt x="687418" y="888999"/>
                  </a:lnTo>
                  <a:lnTo>
                    <a:pt x="643535" y="914399"/>
                  </a:lnTo>
                  <a:lnTo>
                    <a:pt x="622086" y="927099"/>
                  </a:lnTo>
                  <a:lnTo>
                    <a:pt x="601228" y="939799"/>
                  </a:lnTo>
                  <a:lnTo>
                    <a:pt x="576002" y="965199"/>
                  </a:lnTo>
                  <a:lnTo>
                    <a:pt x="571797" y="977899"/>
                  </a:lnTo>
                  <a:close/>
                </a:path>
                <a:path w="893444" h="2806700">
                  <a:moveTo>
                    <a:pt x="641137" y="1358899"/>
                  </a:moveTo>
                  <a:lnTo>
                    <a:pt x="613841" y="1358899"/>
                  </a:lnTo>
                  <a:lnTo>
                    <a:pt x="609637" y="1346199"/>
                  </a:lnTo>
                  <a:lnTo>
                    <a:pt x="605432" y="1346199"/>
                  </a:lnTo>
                  <a:lnTo>
                    <a:pt x="601228" y="1333499"/>
                  </a:lnTo>
                  <a:lnTo>
                    <a:pt x="597418" y="1333499"/>
                  </a:lnTo>
                  <a:lnTo>
                    <a:pt x="592819" y="1320799"/>
                  </a:lnTo>
                  <a:lnTo>
                    <a:pt x="588221" y="1320799"/>
                  </a:lnTo>
                  <a:lnTo>
                    <a:pt x="584411" y="1308099"/>
                  </a:lnTo>
                  <a:lnTo>
                    <a:pt x="576560" y="1295399"/>
                  </a:lnTo>
                  <a:lnTo>
                    <a:pt x="568907" y="1282699"/>
                  </a:lnTo>
                  <a:lnTo>
                    <a:pt x="561648" y="1282699"/>
                  </a:lnTo>
                  <a:lnTo>
                    <a:pt x="554980" y="1269999"/>
                  </a:lnTo>
                  <a:lnTo>
                    <a:pt x="533991" y="1231899"/>
                  </a:lnTo>
                  <a:lnTo>
                    <a:pt x="517929" y="1193799"/>
                  </a:lnTo>
                  <a:lnTo>
                    <a:pt x="511392" y="1155699"/>
                  </a:lnTo>
                  <a:lnTo>
                    <a:pt x="508731" y="1117599"/>
                  </a:lnTo>
                  <a:lnTo>
                    <a:pt x="509093" y="1104899"/>
                  </a:lnTo>
                  <a:lnTo>
                    <a:pt x="510045" y="1092199"/>
                  </a:lnTo>
                  <a:lnTo>
                    <a:pt x="511392" y="1079499"/>
                  </a:lnTo>
                  <a:lnTo>
                    <a:pt x="512936" y="1054099"/>
                  </a:lnTo>
                  <a:lnTo>
                    <a:pt x="515235" y="1041399"/>
                  </a:lnTo>
                  <a:lnTo>
                    <a:pt x="518717" y="1028699"/>
                  </a:lnTo>
                  <a:lnTo>
                    <a:pt x="522987" y="1015999"/>
                  </a:lnTo>
                  <a:lnTo>
                    <a:pt x="527651" y="1003299"/>
                  </a:lnTo>
                  <a:lnTo>
                    <a:pt x="532118" y="1003299"/>
                  </a:lnTo>
                  <a:lnTo>
                    <a:pt x="538162" y="990599"/>
                  </a:lnTo>
                  <a:lnTo>
                    <a:pt x="541348" y="977899"/>
                  </a:lnTo>
                  <a:lnTo>
                    <a:pt x="567593" y="977899"/>
                  </a:lnTo>
                  <a:lnTo>
                    <a:pt x="565491" y="990599"/>
                  </a:lnTo>
                  <a:lnTo>
                    <a:pt x="563388" y="990599"/>
                  </a:lnTo>
                  <a:lnTo>
                    <a:pt x="554980" y="1003299"/>
                  </a:lnTo>
                  <a:lnTo>
                    <a:pt x="548673" y="1015999"/>
                  </a:lnTo>
                  <a:lnTo>
                    <a:pt x="548673" y="1028699"/>
                  </a:lnTo>
                  <a:lnTo>
                    <a:pt x="546571" y="1028699"/>
                  </a:lnTo>
                  <a:lnTo>
                    <a:pt x="542366" y="1041399"/>
                  </a:lnTo>
                  <a:lnTo>
                    <a:pt x="538162" y="1054099"/>
                  </a:lnTo>
                  <a:lnTo>
                    <a:pt x="538162" y="1079499"/>
                  </a:lnTo>
                  <a:lnTo>
                    <a:pt x="536060" y="1079499"/>
                  </a:lnTo>
                  <a:lnTo>
                    <a:pt x="536060" y="1155699"/>
                  </a:lnTo>
                  <a:lnTo>
                    <a:pt x="538162" y="1155699"/>
                  </a:lnTo>
                  <a:lnTo>
                    <a:pt x="538162" y="1168399"/>
                  </a:lnTo>
                  <a:lnTo>
                    <a:pt x="540264" y="1168399"/>
                  </a:lnTo>
                  <a:lnTo>
                    <a:pt x="540264" y="1181099"/>
                  </a:lnTo>
                  <a:lnTo>
                    <a:pt x="542366" y="1193799"/>
                  </a:lnTo>
                  <a:lnTo>
                    <a:pt x="561286" y="1231899"/>
                  </a:lnTo>
                  <a:lnTo>
                    <a:pt x="575805" y="1257299"/>
                  </a:lnTo>
                  <a:lnTo>
                    <a:pt x="590717" y="1282699"/>
                  </a:lnTo>
                  <a:lnTo>
                    <a:pt x="605629" y="1295399"/>
                  </a:lnTo>
                  <a:lnTo>
                    <a:pt x="620148" y="1320799"/>
                  </a:lnTo>
                  <a:lnTo>
                    <a:pt x="627670" y="1333499"/>
                  </a:lnTo>
                  <a:lnTo>
                    <a:pt x="634600" y="1346199"/>
                  </a:lnTo>
                  <a:lnTo>
                    <a:pt x="641137" y="1358899"/>
                  </a:lnTo>
                  <a:close/>
                </a:path>
                <a:path w="893444" h="2806700">
                  <a:moveTo>
                    <a:pt x="665838" y="1422399"/>
                  </a:moveTo>
                  <a:lnTo>
                    <a:pt x="641170" y="1422399"/>
                  </a:lnTo>
                  <a:lnTo>
                    <a:pt x="641170" y="1409699"/>
                  </a:lnTo>
                  <a:lnTo>
                    <a:pt x="639068" y="1409699"/>
                  </a:lnTo>
                  <a:lnTo>
                    <a:pt x="632761" y="1396999"/>
                  </a:lnTo>
                  <a:lnTo>
                    <a:pt x="632761" y="1384299"/>
                  </a:lnTo>
                  <a:lnTo>
                    <a:pt x="624352" y="1371599"/>
                  </a:lnTo>
                  <a:lnTo>
                    <a:pt x="622250" y="1371599"/>
                  </a:lnTo>
                  <a:lnTo>
                    <a:pt x="618046" y="1358899"/>
                  </a:lnTo>
                  <a:lnTo>
                    <a:pt x="647476" y="1358899"/>
                  </a:lnTo>
                  <a:lnTo>
                    <a:pt x="651681" y="1371599"/>
                  </a:lnTo>
                  <a:lnTo>
                    <a:pt x="653783" y="1384299"/>
                  </a:lnTo>
                  <a:lnTo>
                    <a:pt x="657987" y="1384299"/>
                  </a:lnTo>
                  <a:lnTo>
                    <a:pt x="657987" y="1396999"/>
                  </a:lnTo>
                  <a:lnTo>
                    <a:pt x="662192" y="1396999"/>
                  </a:lnTo>
                  <a:lnTo>
                    <a:pt x="664294" y="1409699"/>
                  </a:lnTo>
                  <a:lnTo>
                    <a:pt x="665838" y="1422399"/>
                  </a:lnTo>
                  <a:close/>
                </a:path>
                <a:path w="893444" h="2806700">
                  <a:moveTo>
                    <a:pt x="647476" y="1574799"/>
                  </a:moveTo>
                  <a:lnTo>
                    <a:pt x="613841" y="1574799"/>
                  </a:lnTo>
                  <a:lnTo>
                    <a:pt x="615943" y="1562099"/>
                  </a:lnTo>
                  <a:lnTo>
                    <a:pt x="622250" y="1562099"/>
                  </a:lnTo>
                  <a:lnTo>
                    <a:pt x="630659" y="1536699"/>
                  </a:lnTo>
                  <a:lnTo>
                    <a:pt x="632761" y="1536699"/>
                  </a:lnTo>
                  <a:lnTo>
                    <a:pt x="632761" y="1523999"/>
                  </a:lnTo>
                  <a:lnTo>
                    <a:pt x="636965" y="1523999"/>
                  </a:lnTo>
                  <a:lnTo>
                    <a:pt x="636965" y="1511299"/>
                  </a:lnTo>
                  <a:lnTo>
                    <a:pt x="643272" y="1498599"/>
                  </a:lnTo>
                  <a:lnTo>
                    <a:pt x="643272" y="1485899"/>
                  </a:lnTo>
                  <a:lnTo>
                    <a:pt x="645374" y="1485899"/>
                  </a:lnTo>
                  <a:lnTo>
                    <a:pt x="647476" y="1473199"/>
                  </a:lnTo>
                  <a:lnTo>
                    <a:pt x="647476" y="1435099"/>
                  </a:lnTo>
                  <a:lnTo>
                    <a:pt x="643272" y="1422399"/>
                  </a:lnTo>
                  <a:lnTo>
                    <a:pt x="667184" y="1422399"/>
                  </a:lnTo>
                  <a:lnTo>
                    <a:pt x="668137" y="1435099"/>
                  </a:lnTo>
                  <a:lnTo>
                    <a:pt x="668498" y="1435099"/>
                  </a:lnTo>
                  <a:lnTo>
                    <a:pt x="669714" y="1447799"/>
                  </a:lnTo>
                  <a:lnTo>
                    <a:pt x="670338" y="1447799"/>
                  </a:lnTo>
                  <a:lnTo>
                    <a:pt x="670568" y="1460499"/>
                  </a:lnTo>
                  <a:lnTo>
                    <a:pt x="670600" y="1498599"/>
                  </a:lnTo>
                  <a:lnTo>
                    <a:pt x="662192" y="1523999"/>
                  </a:lnTo>
                  <a:lnTo>
                    <a:pt x="660089" y="1536699"/>
                  </a:lnTo>
                  <a:lnTo>
                    <a:pt x="647476" y="1574799"/>
                  </a:lnTo>
                  <a:close/>
                </a:path>
                <a:path w="893444" h="2806700">
                  <a:moveTo>
                    <a:pt x="598272" y="1638299"/>
                  </a:moveTo>
                  <a:lnTo>
                    <a:pt x="559184" y="1638299"/>
                  </a:lnTo>
                  <a:lnTo>
                    <a:pt x="565491" y="1625599"/>
                  </a:lnTo>
                  <a:lnTo>
                    <a:pt x="571797" y="1625599"/>
                  </a:lnTo>
                  <a:lnTo>
                    <a:pt x="590717" y="1600199"/>
                  </a:lnTo>
                  <a:lnTo>
                    <a:pt x="594921" y="1587499"/>
                  </a:lnTo>
                  <a:lnTo>
                    <a:pt x="609637" y="1574799"/>
                  </a:lnTo>
                  <a:lnTo>
                    <a:pt x="641170" y="1574799"/>
                  </a:lnTo>
                  <a:lnTo>
                    <a:pt x="636965" y="1587499"/>
                  </a:lnTo>
                  <a:lnTo>
                    <a:pt x="629049" y="1600199"/>
                  </a:lnTo>
                  <a:lnTo>
                    <a:pt x="620936" y="1612899"/>
                  </a:lnTo>
                  <a:lnTo>
                    <a:pt x="612429" y="1612899"/>
                  </a:lnTo>
                  <a:lnTo>
                    <a:pt x="603330" y="1625599"/>
                  </a:lnTo>
                  <a:lnTo>
                    <a:pt x="598272" y="1638299"/>
                  </a:lnTo>
                  <a:close/>
                </a:path>
                <a:path w="893444" h="2806700">
                  <a:moveTo>
                    <a:pt x="445665" y="1752599"/>
                  </a:moveTo>
                  <a:lnTo>
                    <a:pt x="403622" y="1752599"/>
                  </a:lnTo>
                  <a:lnTo>
                    <a:pt x="460381" y="1714499"/>
                  </a:lnTo>
                  <a:lnTo>
                    <a:pt x="474899" y="1701799"/>
                  </a:lnTo>
                  <a:lnTo>
                    <a:pt x="504724" y="1676399"/>
                  </a:lnTo>
                  <a:lnTo>
                    <a:pt x="519242" y="1663699"/>
                  </a:lnTo>
                  <a:lnTo>
                    <a:pt x="525877" y="1663699"/>
                  </a:lnTo>
                  <a:lnTo>
                    <a:pt x="532907" y="1650999"/>
                  </a:lnTo>
                  <a:lnTo>
                    <a:pt x="539936" y="1650999"/>
                  </a:lnTo>
                  <a:lnTo>
                    <a:pt x="546571" y="1638299"/>
                  </a:lnTo>
                  <a:lnTo>
                    <a:pt x="587367" y="1638299"/>
                  </a:lnTo>
                  <a:lnTo>
                    <a:pt x="569334" y="1663699"/>
                  </a:lnTo>
                  <a:lnTo>
                    <a:pt x="555768" y="1676399"/>
                  </a:lnTo>
                  <a:lnTo>
                    <a:pt x="541808" y="1676399"/>
                  </a:lnTo>
                  <a:lnTo>
                    <a:pt x="513494" y="1701799"/>
                  </a:lnTo>
                  <a:lnTo>
                    <a:pt x="499534" y="1714499"/>
                  </a:lnTo>
                  <a:lnTo>
                    <a:pt x="485969" y="1727199"/>
                  </a:lnTo>
                  <a:lnTo>
                    <a:pt x="472994" y="1727199"/>
                  </a:lnTo>
                  <a:lnTo>
                    <a:pt x="445665" y="1752599"/>
                  </a:lnTo>
                  <a:close/>
                </a:path>
                <a:path w="893444" h="2806700">
                  <a:moveTo>
                    <a:pt x="424676" y="1765299"/>
                  </a:moveTo>
                  <a:lnTo>
                    <a:pt x="382928" y="1765299"/>
                  </a:lnTo>
                  <a:lnTo>
                    <a:pt x="396986" y="1752599"/>
                  </a:lnTo>
                  <a:lnTo>
                    <a:pt x="431213" y="1752599"/>
                  </a:lnTo>
                  <a:lnTo>
                    <a:pt x="424676" y="1765299"/>
                  </a:lnTo>
                  <a:close/>
                </a:path>
                <a:path w="893444" h="2806700">
                  <a:moveTo>
                    <a:pt x="412030" y="1777999"/>
                  </a:moveTo>
                  <a:lnTo>
                    <a:pt x="370315" y="1777999"/>
                  </a:lnTo>
                  <a:lnTo>
                    <a:pt x="376293" y="1765299"/>
                  </a:lnTo>
                  <a:lnTo>
                    <a:pt x="418337" y="1765299"/>
                  </a:lnTo>
                  <a:lnTo>
                    <a:pt x="412030" y="1777999"/>
                  </a:lnTo>
                  <a:close/>
                </a:path>
                <a:path w="893444" h="2806700">
                  <a:moveTo>
                    <a:pt x="395213" y="1790699"/>
                  </a:moveTo>
                  <a:lnTo>
                    <a:pt x="359147" y="1790699"/>
                  </a:lnTo>
                  <a:lnTo>
                    <a:pt x="364731" y="1777999"/>
                  </a:lnTo>
                  <a:lnTo>
                    <a:pt x="407826" y="1777999"/>
                  </a:lnTo>
                  <a:lnTo>
                    <a:pt x="395213" y="1790699"/>
                  </a:lnTo>
                  <a:close/>
                </a:path>
                <a:path w="893444" h="2806700">
                  <a:moveTo>
                    <a:pt x="334249" y="1879599"/>
                  </a:moveTo>
                  <a:lnTo>
                    <a:pt x="300614" y="1879599"/>
                  </a:lnTo>
                  <a:lnTo>
                    <a:pt x="304818" y="1866899"/>
                  </a:lnTo>
                  <a:lnTo>
                    <a:pt x="313227" y="1854199"/>
                  </a:lnTo>
                  <a:lnTo>
                    <a:pt x="321537" y="1828799"/>
                  </a:lnTo>
                  <a:lnTo>
                    <a:pt x="330833" y="1816099"/>
                  </a:lnTo>
                  <a:lnTo>
                    <a:pt x="341311" y="1803399"/>
                  </a:lnTo>
                  <a:lnTo>
                    <a:pt x="353169" y="1790699"/>
                  </a:lnTo>
                  <a:lnTo>
                    <a:pt x="384702" y="1790699"/>
                  </a:lnTo>
                  <a:lnTo>
                    <a:pt x="363680" y="1816099"/>
                  </a:lnTo>
                  <a:lnTo>
                    <a:pt x="359475" y="1828799"/>
                  </a:lnTo>
                  <a:lnTo>
                    <a:pt x="353169" y="1828799"/>
                  </a:lnTo>
                  <a:lnTo>
                    <a:pt x="351067" y="1841499"/>
                  </a:lnTo>
                  <a:lnTo>
                    <a:pt x="344760" y="1841499"/>
                  </a:lnTo>
                  <a:lnTo>
                    <a:pt x="342658" y="1854199"/>
                  </a:lnTo>
                  <a:lnTo>
                    <a:pt x="340556" y="1854199"/>
                  </a:lnTo>
                  <a:lnTo>
                    <a:pt x="336351" y="1866899"/>
                  </a:lnTo>
                  <a:lnTo>
                    <a:pt x="334249" y="1866899"/>
                  </a:lnTo>
                  <a:lnTo>
                    <a:pt x="334249" y="1879599"/>
                  </a:lnTo>
                  <a:close/>
                </a:path>
                <a:path w="893444" h="2806700">
                  <a:moveTo>
                    <a:pt x="330045" y="1892299"/>
                  </a:moveTo>
                  <a:lnTo>
                    <a:pt x="298512" y="1892299"/>
                  </a:lnTo>
                  <a:lnTo>
                    <a:pt x="298512" y="1879599"/>
                  </a:lnTo>
                  <a:lnTo>
                    <a:pt x="330045" y="1879599"/>
                  </a:lnTo>
                  <a:lnTo>
                    <a:pt x="330045" y="1892299"/>
                  </a:lnTo>
                  <a:close/>
                </a:path>
                <a:path w="893444" h="2806700">
                  <a:moveTo>
                    <a:pt x="327942" y="1904999"/>
                  </a:moveTo>
                  <a:lnTo>
                    <a:pt x="294866" y="1904999"/>
                  </a:lnTo>
                  <a:lnTo>
                    <a:pt x="296409" y="1892299"/>
                  </a:lnTo>
                  <a:lnTo>
                    <a:pt x="327942" y="1892299"/>
                  </a:lnTo>
                  <a:lnTo>
                    <a:pt x="327942" y="1904999"/>
                  </a:lnTo>
                  <a:close/>
                </a:path>
                <a:path w="893444" h="2806700">
                  <a:moveTo>
                    <a:pt x="367884" y="2146299"/>
                  </a:moveTo>
                  <a:lnTo>
                    <a:pt x="335004" y="2146299"/>
                  </a:lnTo>
                  <a:lnTo>
                    <a:pt x="319534" y="2108199"/>
                  </a:lnTo>
                  <a:lnTo>
                    <a:pt x="314836" y="2095499"/>
                  </a:lnTo>
                  <a:lnTo>
                    <a:pt x="310336" y="2082799"/>
                  </a:lnTo>
                  <a:lnTo>
                    <a:pt x="306231" y="2070099"/>
                  </a:lnTo>
                  <a:lnTo>
                    <a:pt x="302716" y="2057399"/>
                  </a:lnTo>
                  <a:lnTo>
                    <a:pt x="301139" y="2057399"/>
                  </a:lnTo>
                  <a:lnTo>
                    <a:pt x="297986" y="2044699"/>
                  </a:lnTo>
                  <a:lnTo>
                    <a:pt x="296409" y="2031999"/>
                  </a:lnTo>
                  <a:lnTo>
                    <a:pt x="295161" y="2031999"/>
                  </a:lnTo>
                  <a:lnTo>
                    <a:pt x="293453" y="2006599"/>
                  </a:lnTo>
                  <a:lnTo>
                    <a:pt x="292205" y="2006599"/>
                  </a:lnTo>
                  <a:lnTo>
                    <a:pt x="290990" y="1993899"/>
                  </a:lnTo>
                  <a:lnTo>
                    <a:pt x="290366" y="1981199"/>
                  </a:lnTo>
                  <a:lnTo>
                    <a:pt x="290136" y="1968499"/>
                  </a:lnTo>
                  <a:lnTo>
                    <a:pt x="290103" y="1955799"/>
                  </a:lnTo>
                  <a:lnTo>
                    <a:pt x="290431" y="1943099"/>
                  </a:lnTo>
                  <a:lnTo>
                    <a:pt x="291877" y="1930399"/>
                  </a:lnTo>
                  <a:lnTo>
                    <a:pt x="292205" y="1917699"/>
                  </a:lnTo>
                  <a:lnTo>
                    <a:pt x="292566" y="1917699"/>
                  </a:lnTo>
                  <a:lnTo>
                    <a:pt x="293519" y="1904999"/>
                  </a:lnTo>
                  <a:lnTo>
                    <a:pt x="325840" y="1904999"/>
                  </a:lnTo>
                  <a:lnTo>
                    <a:pt x="321636" y="1917699"/>
                  </a:lnTo>
                  <a:lnTo>
                    <a:pt x="321636" y="1993899"/>
                  </a:lnTo>
                  <a:lnTo>
                    <a:pt x="323738" y="1993899"/>
                  </a:lnTo>
                  <a:lnTo>
                    <a:pt x="323738" y="2006599"/>
                  </a:lnTo>
                  <a:lnTo>
                    <a:pt x="325840" y="2019299"/>
                  </a:lnTo>
                  <a:lnTo>
                    <a:pt x="330045" y="2031999"/>
                  </a:lnTo>
                  <a:lnTo>
                    <a:pt x="330045" y="2044699"/>
                  </a:lnTo>
                  <a:lnTo>
                    <a:pt x="332147" y="2044699"/>
                  </a:lnTo>
                  <a:lnTo>
                    <a:pt x="338453" y="2070099"/>
                  </a:lnTo>
                  <a:lnTo>
                    <a:pt x="340358" y="2082799"/>
                  </a:lnTo>
                  <a:lnTo>
                    <a:pt x="344957" y="2095499"/>
                  </a:lnTo>
                  <a:lnTo>
                    <a:pt x="346862" y="2095499"/>
                  </a:lnTo>
                  <a:lnTo>
                    <a:pt x="348800" y="2108199"/>
                  </a:lnTo>
                  <a:lnTo>
                    <a:pt x="351329" y="2108199"/>
                  </a:lnTo>
                  <a:lnTo>
                    <a:pt x="357373" y="2120899"/>
                  </a:lnTo>
                  <a:lnTo>
                    <a:pt x="361578" y="2133599"/>
                  </a:lnTo>
                  <a:lnTo>
                    <a:pt x="365782" y="2133599"/>
                  </a:lnTo>
                  <a:lnTo>
                    <a:pt x="367884" y="2146299"/>
                  </a:lnTo>
                  <a:close/>
                </a:path>
                <a:path w="893444" h="2806700">
                  <a:moveTo>
                    <a:pt x="425366" y="2235199"/>
                  </a:moveTo>
                  <a:lnTo>
                    <a:pt x="391698" y="2235199"/>
                  </a:lnTo>
                  <a:lnTo>
                    <a:pt x="387592" y="2222499"/>
                  </a:lnTo>
                  <a:lnTo>
                    <a:pt x="383092" y="2222499"/>
                  </a:lnTo>
                  <a:lnTo>
                    <a:pt x="378395" y="2209799"/>
                  </a:lnTo>
                  <a:lnTo>
                    <a:pt x="361577" y="2184399"/>
                  </a:lnTo>
                  <a:lnTo>
                    <a:pt x="357176" y="2184399"/>
                  </a:lnTo>
                  <a:lnTo>
                    <a:pt x="353169" y="2171699"/>
                  </a:lnTo>
                  <a:lnTo>
                    <a:pt x="349161" y="2171699"/>
                  </a:lnTo>
                  <a:lnTo>
                    <a:pt x="340720" y="2158999"/>
                  </a:lnTo>
                  <a:lnTo>
                    <a:pt x="337665" y="2146299"/>
                  </a:lnTo>
                  <a:lnTo>
                    <a:pt x="370479" y="2146299"/>
                  </a:lnTo>
                  <a:lnTo>
                    <a:pt x="374454" y="2158999"/>
                  </a:lnTo>
                  <a:lnTo>
                    <a:pt x="378822" y="2158999"/>
                  </a:lnTo>
                  <a:lnTo>
                    <a:pt x="386410" y="2171699"/>
                  </a:lnTo>
                  <a:lnTo>
                    <a:pt x="395607" y="2184399"/>
                  </a:lnTo>
                  <a:lnTo>
                    <a:pt x="399417" y="2197099"/>
                  </a:lnTo>
                  <a:lnTo>
                    <a:pt x="402899" y="2197099"/>
                  </a:lnTo>
                  <a:lnTo>
                    <a:pt x="410651" y="2209799"/>
                  </a:lnTo>
                  <a:lnTo>
                    <a:pt x="414132" y="2209799"/>
                  </a:lnTo>
                  <a:lnTo>
                    <a:pt x="417614" y="2222499"/>
                  </a:lnTo>
                  <a:lnTo>
                    <a:pt x="425366" y="2235199"/>
                  </a:lnTo>
                  <a:close/>
                </a:path>
                <a:path w="893444" h="2806700">
                  <a:moveTo>
                    <a:pt x="449870" y="2285999"/>
                  </a:moveTo>
                  <a:lnTo>
                    <a:pt x="422541" y="2285999"/>
                  </a:lnTo>
                  <a:lnTo>
                    <a:pt x="416235" y="2273299"/>
                  </a:lnTo>
                  <a:lnTo>
                    <a:pt x="407826" y="2260599"/>
                  </a:lnTo>
                  <a:lnTo>
                    <a:pt x="399417" y="2235199"/>
                  </a:lnTo>
                  <a:lnTo>
                    <a:pt x="428848" y="2235199"/>
                  </a:lnTo>
                  <a:lnTo>
                    <a:pt x="435089" y="2247899"/>
                  </a:lnTo>
                  <a:lnTo>
                    <a:pt x="440936" y="2260599"/>
                  </a:lnTo>
                  <a:lnTo>
                    <a:pt x="445994" y="2273299"/>
                  </a:lnTo>
                  <a:lnTo>
                    <a:pt x="449870" y="2285999"/>
                  </a:lnTo>
                  <a:close/>
                </a:path>
                <a:path w="893444" h="2806700">
                  <a:moveTo>
                    <a:pt x="456176" y="2374899"/>
                  </a:moveTo>
                  <a:lnTo>
                    <a:pt x="430950" y="2374899"/>
                  </a:lnTo>
                  <a:lnTo>
                    <a:pt x="433052" y="2362199"/>
                  </a:lnTo>
                  <a:lnTo>
                    <a:pt x="433052" y="2324099"/>
                  </a:lnTo>
                  <a:lnTo>
                    <a:pt x="430950" y="2311399"/>
                  </a:lnTo>
                  <a:lnTo>
                    <a:pt x="428848" y="2311399"/>
                  </a:lnTo>
                  <a:lnTo>
                    <a:pt x="428848" y="2298699"/>
                  </a:lnTo>
                  <a:lnTo>
                    <a:pt x="426746" y="2285999"/>
                  </a:lnTo>
                  <a:lnTo>
                    <a:pt x="451972" y="2285999"/>
                  </a:lnTo>
                  <a:lnTo>
                    <a:pt x="456176" y="2298699"/>
                  </a:lnTo>
                  <a:lnTo>
                    <a:pt x="456176" y="2324099"/>
                  </a:lnTo>
                  <a:lnTo>
                    <a:pt x="458279" y="2324099"/>
                  </a:lnTo>
                  <a:lnTo>
                    <a:pt x="458279" y="2362199"/>
                  </a:lnTo>
                  <a:lnTo>
                    <a:pt x="456176" y="2374899"/>
                  </a:lnTo>
                  <a:close/>
                </a:path>
                <a:path w="893444" h="2806700">
                  <a:moveTo>
                    <a:pt x="454074" y="2387599"/>
                  </a:moveTo>
                  <a:lnTo>
                    <a:pt x="428848" y="2387599"/>
                  </a:lnTo>
                  <a:lnTo>
                    <a:pt x="428848" y="2374899"/>
                  </a:lnTo>
                  <a:lnTo>
                    <a:pt x="454074" y="2374899"/>
                  </a:lnTo>
                  <a:lnTo>
                    <a:pt x="454074" y="2387599"/>
                  </a:lnTo>
                  <a:close/>
                </a:path>
                <a:path w="893444" h="2806700">
                  <a:moveTo>
                    <a:pt x="450363" y="2400299"/>
                  </a:moveTo>
                  <a:lnTo>
                    <a:pt x="424643" y="2400299"/>
                  </a:lnTo>
                  <a:lnTo>
                    <a:pt x="428848" y="2387599"/>
                  </a:lnTo>
                  <a:lnTo>
                    <a:pt x="451972" y="2387599"/>
                  </a:lnTo>
                  <a:lnTo>
                    <a:pt x="450363" y="2400299"/>
                  </a:lnTo>
                  <a:close/>
                </a:path>
                <a:path w="893444" h="2806700">
                  <a:moveTo>
                    <a:pt x="421490" y="2463799"/>
                  </a:moveTo>
                  <a:lnTo>
                    <a:pt x="397315" y="2463799"/>
                  </a:lnTo>
                  <a:lnTo>
                    <a:pt x="401519" y="2451099"/>
                  </a:lnTo>
                  <a:lnTo>
                    <a:pt x="403621" y="2451099"/>
                  </a:lnTo>
                  <a:lnTo>
                    <a:pt x="420439" y="2425699"/>
                  </a:lnTo>
                  <a:lnTo>
                    <a:pt x="420439" y="2400299"/>
                  </a:lnTo>
                  <a:lnTo>
                    <a:pt x="448556" y="2400299"/>
                  </a:lnTo>
                  <a:lnTo>
                    <a:pt x="446355" y="2412999"/>
                  </a:lnTo>
                  <a:lnTo>
                    <a:pt x="441461" y="2412999"/>
                  </a:lnTo>
                  <a:lnTo>
                    <a:pt x="441461" y="2425699"/>
                  </a:lnTo>
                  <a:lnTo>
                    <a:pt x="437257" y="2425699"/>
                  </a:lnTo>
                  <a:lnTo>
                    <a:pt x="435154" y="2438399"/>
                  </a:lnTo>
                  <a:lnTo>
                    <a:pt x="430950" y="2438399"/>
                  </a:lnTo>
                  <a:lnTo>
                    <a:pt x="427797" y="2451099"/>
                  </a:lnTo>
                  <a:lnTo>
                    <a:pt x="421490" y="2463799"/>
                  </a:lnTo>
                  <a:close/>
                </a:path>
                <a:path w="893444" h="2806700">
                  <a:moveTo>
                    <a:pt x="416235" y="2476499"/>
                  </a:moveTo>
                  <a:lnTo>
                    <a:pt x="386804" y="2476499"/>
                  </a:lnTo>
                  <a:lnTo>
                    <a:pt x="393110" y="2463799"/>
                  </a:lnTo>
                  <a:lnTo>
                    <a:pt x="418337" y="2463799"/>
                  </a:lnTo>
                  <a:lnTo>
                    <a:pt x="416235" y="2476499"/>
                  </a:lnTo>
                  <a:close/>
                </a:path>
                <a:path w="893444" h="2806700">
                  <a:moveTo>
                    <a:pt x="380497" y="2514599"/>
                  </a:moveTo>
                  <a:lnTo>
                    <a:pt x="359475" y="2514599"/>
                  </a:lnTo>
                  <a:lnTo>
                    <a:pt x="378395" y="2489199"/>
                  </a:lnTo>
                  <a:lnTo>
                    <a:pt x="382599" y="2476499"/>
                  </a:lnTo>
                  <a:lnTo>
                    <a:pt x="412030" y="2476499"/>
                  </a:lnTo>
                  <a:lnTo>
                    <a:pt x="405724" y="2489199"/>
                  </a:lnTo>
                  <a:lnTo>
                    <a:pt x="403622" y="2489199"/>
                  </a:lnTo>
                  <a:lnTo>
                    <a:pt x="395213" y="2501899"/>
                  </a:lnTo>
                  <a:lnTo>
                    <a:pt x="388906" y="2501899"/>
                  </a:lnTo>
                  <a:lnTo>
                    <a:pt x="380497" y="2514599"/>
                  </a:lnTo>
                  <a:close/>
                </a:path>
                <a:path w="893444" h="2806700">
                  <a:moveTo>
                    <a:pt x="351067" y="2539999"/>
                  </a:moveTo>
                  <a:lnTo>
                    <a:pt x="324526" y="2539999"/>
                  </a:lnTo>
                  <a:lnTo>
                    <a:pt x="329486" y="2527299"/>
                  </a:lnTo>
                  <a:lnTo>
                    <a:pt x="340555" y="2527299"/>
                  </a:lnTo>
                  <a:lnTo>
                    <a:pt x="353169" y="2514599"/>
                  </a:lnTo>
                  <a:lnTo>
                    <a:pt x="376293" y="2514599"/>
                  </a:lnTo>
                  <a:lnTo>
                    <a:pt x="359475" y="2527299"/>
                  </a:lnTo>
                  <a:lnTo>
                    <a:pt x="351067" y="2539999"/>
                  </a:lnTo>
                  <a:close/>
                </a:path>
                <a:path w="893444" h="2806700">
                  <a:moveTo>
                    <a:pt x="312899" y="2565399"/>
                  </a:moveTo>
                  <a:lnTo>
                    <a:pt x="284125" y="2565399"/>
                  </a:lnTo>
                  <a:lnTo>
                    <a:pt x="290103" y="2552699"/>
                  </a:lnTo>
                  <a:lnTo>
                    <a:pt x="307249" y="2552699"/>
                  </a:lnTo>
                  <a:lnTo>
                    <a:pt x="319172" y="2539999"/>
                  </a:lnTo>
                  <a:lnTo>
                    <a:pt x="338453" y="2539999"/>
                  </a:lnTo>
                  <a:lnTo>
                    <a:pt x="332147" y="2552699"/>
                  </a:lnTo>
                  <a:lnTo>
                    <a:pt x="312899" y="2565399"/>
                  </a:lnTo>
                  <a:close/>
                </a:path>
                <a:path w="893444" h="2806700">
                  <a:moveTo>
                    <a:pt x="270625" y="2590799"/>
                  </a:moveTo>
                  <a:lnTo>
                    <a:pt x="233705" y="2590799"/>
                  </a:lnTo>
                  <a:lnTo>
                    <a:pt x="245957" y="2578099"/>
                  </a:lnTo>
                  <a:lnTo>
                    <a:pt x="266979" y="2565399"/>
                  </a:lnTo>
                  <a:lnTo>
                    <a:pt x="298840" y="2565399"/>
                  </a:lnTo>
                  <a:lnTo>
                    <a:pt x="292205" y="2578099"/>
                  </a:lnTo>
                  <a:lnTo>
                    <a:pt x="278278" y="2578099"/>
                  </a:lnTo>
                  <a:lnTo>
                    <a:pt x="270625" y="2590799"/>
                  </a:lnTo>
                  <a:close/>
                </a:path>
                <a:path w="893444" h="2806700">
                  <a:moveTo>
                    <a:pt x="234657" y="2603499"/>
                  </a:moveTo>
                  <a:lnTo>
                    <a:pt x="210778" y="2603499"/>
                  </a:lnTo>
                  <a:lnTo>
                    <a:pt x="222044" y="2590799"/>
                  </a:lnTo>
                  <a:lnTo>
                    <a:pt x="248617" y="2590799"/>
                  </a:lnTo>
                  <a:lnTo>
                    <a:pt x="234657" y="2603499"/>
                  </a:lnTo>
                  <a:close/>
                </a:path>
                <a:path w="893444" h="2806700">
                  <a:moveTo>
                    <a:pt x="178686" y="2628899"/>
                  </a:moveTo>
                  <a:lnTo>
                    <a:pt x="155825" y="2628899"/>
                  </a:lnTo>
                  <a:lnTo>
                    <a:pt x="199708" y="2603499"/>
                  </a:lnTo>
                  <a:lnTo>
                    <a:pt x="221092" y="2603499"/>
                  </a:lnTo>
                  <a:lnTo>
                    <a:pt x="208117" y="2616199"/>
                  </a:lnTo>
                  <a:lnTo>
                    <a:pt x="178686" y="2628899"/>
                  </a:lnTo>
                  <a:close/>
                </a:path>
                <a:path w="893444" h="2806700">
                  <a:moveTo>
                    <a:pt x="25880" y="2806699"/>
                  </a:moveTo>
                  <a:lnTo>
                    <a:pt x="0" y="2806699"/>
                  </a:lnTo>
                  <a:lnTo>
                    <a:pt x="8408" y="2781299"/>
                  </a:lnTo>
                  <a:lnTo>
                    <a:pt x="10510" y="2781299"/>
                  </a:lnTo>
                  <a:lnTo>
                    <a:pt x="23124" y="2755899"/>
                  </a:lnTo>
                  <a:lnTo>
                    <a:pt x="29102" y="2743199"/>
                  </a:lnTo>
                  <a:lnTo>
                    <a:pt x="40270" y="2717799"/>
                  </a:lnTo>
                  <a:lnTo>
                    <a:pt x="46248" y="2717799"/>
                  </a:lnTo>
                  <a:lnTo>
                    <a:pt x="54657" y="2705099"/>
                  </a:lnTo>
                  <a:lnTo>
                    <a:pt x="67270" y="2692399"/>
                  </a:lnTo>
                  <a:lnTo>
                    <a:pt x="71474" y="2679699"/>
                  </a:lnTo>
                  <a:lnTo>
                    <a:pt x="77781" y="2679699"/>
                  </a:lnTo>
                  <a:lnTo>
                    <a:pt x="86025" y="2666999"/>
                  </a:lnTo>
                  <a:lnTo>
                    <a:pt x="94861" y="2666999"/>
                  </a:lnTo>
                  <a:lnTo>
                    <a:pt x="104091" y="2654299"/>
                  </a:lnTo>
                  <a:lnTo>
                    <a:pt x="113518" y="2641599"/>
                  </a:lnTo>
                  <a:lnTo>
                    <a:pt x="134376" y="2628899"/>
                  </a:lnTo>
                  <a:lnTo>
                    <a:pt x="166073" y="2628899"/>
                  </a:lnTo>
                  <a:lnTo>
                    <a:pt x="159767" y="2641599"/>
                  </a:lnTo>
                  <a:lnTo>
                    <a:pt x="153460" y="2641599"/>
                  </a:lnTo>
                  <a:lnTo>
                    <a:pt x="145051" y="2654299"/>
                  </a:lnTo>
                  <a:lnTo>
                    <a:pt x="136642" y="2654299"/>
                  </a:lnTo>
                  <a:lnTo>
                    <a:pt x="119825" y="2666999"/>
                  </a:lnTo>
                  <a:lnTo>
                    <a:pt x="105110" y="2679699"/>
                  </a:lnTo>
                  <a:lnTo>
                    <a:pt x="92496" y="2692399"/>
                  </a:lnTo>
                  <a:lnTo>
                    <a:pt x="88292" y="2692399"/>
                  </a:lnTo>
                  <a:lnTo>
                    <a:pt x="86190" y="2705099"/>
                  </a:lnTo>
                  <a:lnTo>
                    <a:pt x="81985" y="2705099"/>
                  </a:lnTo>
                  <a:lnTo>
                    <a:pt x="71474" y="2717799"/>
                  </a:lnTo>
                  <a:lnTo>
                    <a:pt x="60963" y="2743199"/>
                  </a:lnTo>
                  <a:lnTo>
                    <a:pt x="52555" y="2755899"/>
                  </a:lnTo>
                  <a:lnTo>
                    <a:pt x="46248" y="2755899"/>
                  </a:lnTo>
                  <a:lnTo>
                    <a:pt x="46248" y="2768599"/>
                  </a:lnTo>
                  <a:lnTo>
                    <a:pt x="40664" y="2768599"/>
                  </a:lnTo>
                  <a:lnTo>
                    <a:pt x="32912" y="2793999"/>
                  </a:lnTo>
                  <a:lnTo>
                    <a:pt x="29430" y="2793999"/>
                  </a:lnTo>
                  <a:lnTo>
                    <a:pt x="25880" y="2806699"/>
                  </a:lnTo>
                  <a:close/>
                </a:path>
              </a:pathLst>
            </a:custGeom>
            <a:solidFill>
              <a:srgbClr val="E85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2009" y="2129131"/>
              <a:ext cx="141438" cy="1495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2223" y="1586668"/>
              <a:ext cx="141438" cy="1495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7831" y="1988947"/>
              <a:ext cx="215609" cy="2290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35914" y="0"/>
              <a:ext cx="3357199" cy="30456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129987" y="2911067"/>
              <a:ext cx="288925" cy="276860"/>
            </a:xfrm>
            <a:custGeom>
              <a:avLst/>
              <a:gdLst/>
              <a:ahLst/>
              <a:cxnLst/>
              <a:rect l="l" t="t" r="r" b="b"/>
              <a:pathLst>
                <a:path w="288925" h="276860">
                  <a:moveTo>
                    <a:pt x="37839" y="244496"/>
                  </a:moveTo>
                  <a:lnTo>
                    <a:pt x="13773" y="214578"/>
                  </a:lnTo>
                  <a:lnTo>
                    <a:pt x="0" y="171226"/>
                  </a:lnTo>
                  <a:lnTo>
                    <a:pt x="407" y="112140"/>
                  </a:lnTo>
                  <a:lnTo>
                    <a:pt x="12271" y="70214"/>
                  </a:lnTo>
                  <a:lnTo>
                    <a:pt x="33965" y="38761"/>
                  </a:lnTo>
                  <a:lnTo>
                    <a:pt x="97355" y="4379"/>
                  </a:lnTo>
                  <a:lnTo>
                    <a:pt x="134304" y="0"/>
                  </a:lnTo>
                  <a:lnTo>
                    <a:pt x="171591" y="3194"/>
                  </a:lnTo>
                  <a:lnTo>
                    <a:pt x="237686" y="29409"/>
                  </a:lnTo>
                  <a:lnTo>
                    <a:pt x="276654" y="77223"/>
                  </a:lnTo>
                  <a:lnTo>
                    <a:pt x="288886" y="137477"/>
                  </a:lnTo>
                  <a:lnTo>
                    <a:pt x="287611" y="150154"/>
                  </a:lnTo>
                  <a:lnTo>
                    <a:pt x="265102" y="202403"/>
                  </a:lnTo>
                  <a:lnTo>
                    <a:pt x="234619" y="239793"/>
                  </a:lnTo>
                  <a:lnTo>
                    <a:pt x="198221" y="264732"/>
                  </a:lnTo>
                  <a:lnTo>
                    <a:pt x="159218" y="275857"/>
                  </a:lnTo>
                  <a:lnTo>
                    <a:pt x="132886" y="276661"/>
                  </a:lnTo>
                  <a:lnTo>
                    <a:pt x="101285" y="273236"/>
                  </a:lnTo>
                  <a:lnTo>
                    <a:pt x="68306" y="263282"/>
                  </a:lnTo>
                  <a:lnTo>
                    <a:pt x="37839" y="244496"/>
                  </a:lnTo>
                  <a:close/>
                </a:path>
              </a:pathLst>
            </a:custGeom>
            <a:solidFill>
              <a:srgbClr val="E8572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6"/>
            <a:ext cx="960119" cy="10287000"/>
          </a:xfrm>
          <a:custGeom>
            <a:avLst/>
            <a:gdLst/>
            <a:ahLst/>
            <a:cxnLst/>
            <a:rect l="l" t="t" r="r" b="b"/>
            <a:pathLst>
              <a:path w="960119" h="10287000">
                <a:moveTo>
                  <a:pt x="948349" y="9602102"/>
                </a:moveTo>
                <a:lnTo>
                  <a:pt x="948349" y="2307410"/>
                </a:lnTo>
                <a:lnTo>
                  <a:pt x="959945" y="8015588"/>
                </a:lnTo>
                <a:lnTo>
                  <a:pt x="948349" y="9602102"/>
                </a:lnTo>
                <a:close/>
              </a:path>
              <a:path w="960119" h="10287000">
                <a:moveTo>
                  <a:pt x="0" y="10286903"/>
                </a:moveTo>
                <a:lnTo>
                  <a:pt x="0" y="1433"/>
                </a:lnTo>
                <a:lnTo>
                  <a:pt x="62299" y="1003"/>
                </a:lnTo>
                <a:lnTo>
                  <a:pt x="131237" y="610"/>
                </a:lnTo>
                <a:lnTo>
                  <a:pt x="201151" y="301"/>
                </a:lnTo>
                <a:lnTo>
                  <a:pt x="271059" y="87"/>
                </a:lnTo>
                <a:lnTo>
                  <a:pt x="406917" y="0"/>
                </a:lnTo>
                <a:lnTo>
                  <a:pt x="470899" y="152"/>
                </a:lnTo>
                <a:lnTo>
                  <a:pt x="530939" y="453"/>
                </a:lnTo>
                <a:lnTo>
                  <a:pt x="586052" y="916"/>
                </a:lnTo>
                <a:lnTo>
                  <a:pt x="635254" y="1553"/>
                </a:lnTo>
                <a:lnTo>
                  <a:pt x="677562" y="2377"/>
                </a:lnTo>
                <a:lnTo>
                  <a:pt x="737558" y="4642"/>
                </a:lnTo>
                <a:lnTo>
                  <a:pt x="753279" y="6108"/>
                </a:lnTo>
                <a:lnTo>
                  <a:pt x="764803" y="6955"/>
                </a:lnTo>
                <a:lnTo>
                  <a:pt x="788286" y="7196"/>
                </a:lnTo>
                <a:lnTo>
                  <a:pt x="799810" y="8043"/>
                </a:lnTo>
                <a:lnTo>
                  <a:pt x="819444" y="9798"/>
                </a:lnTo>
                <a:lnTo>
                  <a:pt x="840841" y="11915"/>
                </a:lnTo>
                <a:lnTo>
                  <a:pt x="865329" y="14032"/>
                </a:lnTo>
                <a:lnTo>
                  <a:pt x="894235" y="15786"/>
                </a:lnTo>
                <a:lnTo>
                  <a:pt x="898100" y="15786"/>
                </a:lnTo>
                <a:lnTo>
                  <a:pt x="901966" y="19658"/>
                </a:lnTo>
                <a:lnTo>
                  <a:pt x="903898" y="19658"/>
                </a:lnTo>
                <a:lnTo>
                  <a:pt x="907099" y="49318"/>
                </a:lnTo>
                <a:lnTo>
                  <a:pt x="910663" y="92301"/>
                </a:lnTo>
                <a:lnTo>
                  <a:pt x="914226" y="153648"/>
                </a:lnTo>
                <a:lnTo>
                  <a:pt x="917427" y="238400"/>
                </a:lnTo>
                <a:lnTo>
                  <a:pt x="949202" y="1963938"/>
                </a:lnTo>
                <a:lnTo>
                  <a:pt x="948349" y="9602102"/>
                </a:lnTo>
                <a:lnTo>
                  <a:pt x="934821" y="10215445"/>
                </a:lnTo>
                <a:lnTo>
                  <a:pt x="934821" y="10286903"/>
                </a:lnTo>
                <a:lnTo>
                  <a:pt x="0" y="10286903"/>
                </a:lnTo>
                <a:close/>
              </a:path>
              <a:path w="960119" h="10287000">
                <a:moveTo>
                  <a:pt x="934821" y="10286903"/>
                </a:moveTo>
                <a:lnTo>
                  <a:pt x="934821" y="10215445"/>
                </a:lnTo>
                <a:lnTo>
                  <a:pt x="935545" y="10280589"/>
                </a:lnTo>
                <a:lnTo>
                  <a:pt x="935563" y="10286903"/>
                </a:lnTo>
                <a:lnTo>
                  <a:pt x="934821" y="10286903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176" y="3118880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3176" y="5595380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3176" y="8691005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56977" y="2762326"/>
            <a:ext cx="13157835" cy="686943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384810">
              <a:lnSpc>
                <a:spcPts val="4870"/>
              </a:lnSpc>
              <a:spcBef>
                <a:spcPts val="484"/>
              </a:spcBef>
            </a:pPr>
            <a:r>
              <a:rPr dirty="0" sz="4250" spc="-100">
                <a:solidFill>
                  <a:srgbClr val="FFFFFF"/>
                </a:solidFill>
                <a:latin typeface="Trebuchet MS"/>
                <a:cs typeface="Trebuchet MS"/>
              </a:rPr>
              <a:t>Monosakarida </a:t>
            </a:r>
            <a:r>
              <a:rPr dirty="0" sz="4250" spc="-250">
                <a:solidFill>
                  <a:srgbClr val="FFFFFF"/>
                </a:solidFill>
                <a:latin typeface="Trebuchet MS"/>
                <a:cs typeface="Trebuchet MS"/>
              </a:rPr>
              <a:t>terdiri </a:t>
            </a:r>
            <a:r>
              <a:rPr dirty="0" sz="4250" spc="-125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kata </a:t>
            </a:r>
            <a:r>
              <a:rPr dirty="0" sz="4250" spc="-275">
                <a:solidFill>
                  <a:srgbClr val="FFFFFF"/>
                </a:solidFill>
                <a:latin typeface="Trebuchet MS"/>
                <a:cs typeface="Trebuchet MS"/>
              </a:rPr>
              <a:t>mono </a:t>
            </a:r>
            <a:r>
              <a:rPr dirty="0" sz="4250" spc="-9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4250" spc="-204">
                <a:solidFill>
                  <a:srgbClr val="FFFFFF"/>
                </a:solidFill>
                <a:latin typeface="Trebuchet MS"/>
                <a:cs typeface="Trebuchet MS"/>
              </a:rPr>
              <a:t>artinya </a:t>
            </a:r>
            <a:r>
              <a:rPr dirty="0" sz="4250" spc="-160">
                <a:solidFill>
                  <a:srgbClr val="FFFFFF"/>
                </a:solidFill>
                <a:latin typeface="Trebuchet MS"/>
                <a:cs typeface="Trebuchet MS"/>
              </a:rPr>
              <a:t>tunggal </a:t>
            </a:r>
            <a:r>
              <a:rPr dirty="0" sz="4250" spc="-12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95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10">
                <a:solidFill>
                  <a:srgbClr val="FFFFFF"/>
                </a:solidFill>
                <a:latin typeface="Trebuchet MS"/>
                <a:cs typeface="Trebuchet MS"/>
              </a:rPr>
              <a:t>sakarida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9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04">
                <a:solidFill>
                  <a:srgbClr val="FFFFFF"/>
                </a:solidFill>
                <a:latin typeface="Trebuchet MS"/>
                <a:cs typeface="Trebuchet MS"/>
              </a:rPr>
              <a:t>artinya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75">
                <a:solidFill>
                  <a:srgbClr val="FFFFFF"/>
                </a:solidFill>
                <a:latin typeface="Trebuchet MS"/>
                <a:cs typeface="Trebuchet MS"/>
              </a:rPr>
              <a:t>gula</a:t>
            </a:r>
            <a:r>
              <a:rPr dirty="0" sz="4200" spc="-175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dirty="0" sz="4200" spc="-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250" spc="-100">
                <a:solidFill>
                  <a:srgbClr val="FFFFFF"/>
                </a:solidFill>
                <a:latin typeface="Trebuchet MS"/>
                <a:cs typeface="Trebuchet MS"/>
              </a:rPr>
              <a:t>Monosakarida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merupakan </a:t>
            </a:r>
            <a:r>
              <a:rPr dirty="0" sz="4250" spc="-12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35">
                <a:solidFill>
                  <a:srgbClr val="FFFFFF"/>
                </a:solidFill>
                <a:latin typeface="Trebuchet MS"/>
                <a:cs typeface="Trebuchet MS"/>
              </a:rPr>
              <a:t>molekul </a:t>
            </a:r>
            <a:r>
              <a:rPr dirty="0" sz="4250" spc="-160">
                <a:solidFill>
                  <a:srgbClr val="FFFFFF"/>
                </a:solidFill>
                <a:latin typeface="Trebuchet MS"/>
                <a:cs typeface="Trebuchet MS"/>
              </a:rPr>
              <a:t>tunggal </a:t>
            </a:r>
            <a:r>
              <a:rPr dirty="0" sz="4250" spc="-9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berfungsi </a:t>
            </a:r>
            <a:r>
              <a:rPr dirty="0" sz="4250" spc="-35">
                <a:solidFill>
                  <a:srgbClr val="FFFFFF"/>
                </a:solidFill>
                <a:latin typeface="Trebuchet MS"/>
                <a:cs typeface="Trebuchet MS"/>
              </a:rPr>
              <a:t>sebagai </a:t>
            </a:r>
            <a:r>
              <a:rPr dirty="0" sz="4250" spc="-335">
                <a:solidFill>
                  <a:srgbClr val="FFFFFF"/>
                </a:solidFill>
                <a:latin typeface="Trebuchet MS"/>
                <a:cs typeface="Trebuchet MS"/>
              </a:rPr>
              <a:t>molekul </a:t>
            </a:r>
            <a:r>
              <a:rPr dirty="0" sz="4250" spc="-80">
                <a:solidFill>
                  <a:srgbClr val="FFFFFF"/>
                </a:solidFill>
                <a:latin typeface="Trebuchet MS"/>
                <a:cs typeface="Trebuchet MS"/>
              </a:rPr>
              <a:t>dasar 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5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3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4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49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6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3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315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6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4250" spc="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39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50" spc="-2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250" spc="-3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42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5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250" spc="-35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00" spc="-335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4200">
              <a:latin typeface="Arial MT"/>
              <a:cs typeface="Arial MT"/>
            </a:endParaRPr>
          </a:p>
          <a:p>
            <a:pPr marL="12700" marR="895350">
              <a:lnSpc>
                <a:spcPts val="4880"/>
              </a:lnSpc>
              <a:spcBef>
                <a:spcPts val="10"/>
              </a:spcBef>
            </a:pPr>
            <a:r>
              <a:rPr dirty="0" sz="4250" spc="-65">
                <a:solidFill>
                  <a:srgbClr val="FFFFFF"/>
                </a:solidFill>
                <a:latin typeface="Trebuchet MS"/>
                <a:cs typeface="Trebuchet MS"/>
              </a:rPr>
              <a:t>Secara </a:t>
            </a:r>
            <a:r>
              <a:rPr dirty="0" sz="4250" spc="-395">
                <a:solidFill>
                  <a:srgbClr val="FFFFFF"/>
                </a:solidFill>
                <a:latin typeface="Trebuchet MS"/>
                <a:cs typeface="Trebuchet MS"/>
              </a:rPr>
              <a:t>struktur</a:t>
            </a:r>
            <a:r>
              <a:rPr dirty="0" sz="4200" spc="-395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dirty="0" sz="4250" spc="-165">
                <a:solidFill>
                  <a:srgbClr val="FFFFFF"/>
                </a:solidFill>
                <a:latin typeface="Trebuchet MS"/>
                <a:cs typeface="Trebuchet MS"/>
              </a:rPr>
              <a:t>monosakarida </a:t>
            </a:r>
            <a:r>
              <a:rPr dirty="0" sz="4250" spc="-250">
                <a:solidFill>
                  <a:srgbClr val="FFFFFF"/>
                </a:solidFill>
                <a:latin typeface="Trebuchet MS"/>
                <a:cs typeface="Trebuchet MS"/>
              </a:rPr>
              <a:t>terdiri </a:t>
            </a:r>
            <a:r>
              <a:rPr dirty="0" sz="4250" spc="-114">
                <a:solidFill>
                  <a:srgbClr val="FFFFFF"/>
                </a:solidFill>
                <a:latin typeface="Trebuchet MS"/>
                <a:cs typeface="Trebuchet MS"/>
              </a:rPr>
              <a:t>atas </a:t>
            </a:r>
            <a:r>
              <a:rPr dirty="0" sz="4250" spc="-175">
                <a:solidFill>
                  <a:srgbClr val="FFFFFF"/>
                </a:solidFill>
                <a:latin typeface="Trebuchet MS"/>
                <a:cs typeface="Trebuchet MS"/>
              </a:rPr>
              <a:t>gugus </a:t>
            </a:r>
            <a:r>
              <a:rPr dirty="0" sz="4250" spc="-155">
                <a:solidFill>
                  <a:srgbClr val="FFFFFF"/>
                </a:solidFill>
                <a:latin typeface="Trebuchet MS"/>
                <a:cs typeface="Trebuchet MS"/>
              </a:rPr>
              <a:t>aldehid </a:t>
            </a:r>
            <a:r>
              <a:rPr dirty="0" sz="4250" spc="-12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7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65">
                <a:solidFill>
                  <a:srgbClr val="FFFFFF"/>
                </a:solidFill>
                <a:latin typeface="Trebuchet MS"/>
                <a:cs typeface="Trebuchet MS"/>
              </a:rPr>
              <a:t>keton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00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40">
                <a:solidFill>
                  <a:srgbClr val="FFFFFF"/>
                </a:solidFill>
                <a:latin typeface="Trebuchet MS"/>
                <a:cs typeface="Trebuchet MS"/>
              </a:rPr>
              <a:t>dua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7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lebih </a:t>
            </a:r>
            <a:r>
              <a:rPr dirty="0" sz="4250" spc="-175">
                <a:solidFill>
                  <a:srgbClr val="FFFFFF"/>
                </a:solidFill>
                <a:latin typeface="Trebuchet MS"/>
                <a:cs typeface="Trebuchet MS"/>
              </a:rPr>
              <a:t>gugus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65">
                <a:solidFill>
                  <a:srgbClr val="FFFFFF"/>
                </a:solidFill>
                <a:latin typeface="Trebuchet MS"/>
                <a:cs typeface="Trebuchet MS"/>
              </a:rPr>
              <a:t>hidroksil</a:t>
            </a:r>
            <a:r>
              <a:rPr dirty="0" sz="4200" spc="-265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4200">
              <a:latin typeface="Arial MT"/>
              <a:cs typeface="Arial MT"/>
            </a:endParaRPr>
          </a:p>
          <a:p>
            <a:pPr marL="12700">
              <a:lnSpc>
                <a:spcPts val="4630"/>
              </a:lnSpc>
            </a:pPr>
            <a:r>
              <a:rPr dirty="0" sz="4250" spc="-100">
                <a:solidFill>
                  <a:srgbClr val="FFFFFF"/>
                </a:solidFill>
                <a:latin typeface="Trebuchet MS"/>
                <a:cs typeface="Trebuchet MS"/>
              </a:rPr>
              <a:t>Monosakarida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9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memiliki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90">
                <a:solidFill>
                  <a:srgbClr val="FFFFFF"/>
                </a:solidFill>
                <a:latin typeface="Trebuchet MS"/>
                <a:cs typeface="Trebuchet MS"/>
              </a:rPr>
              <a:t>struktur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75">
                <a:solidFill>
                  <a:srgbClr val="FFFFFF"/>
                </a:solidFill>
                <a:latin typeface="Trebuchet MS"/>
                <a:cs typeface="Trebuchet MS"/>
              </a:rPr>
              <a:t>gugus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155">
                <a:solidFill>
                  <a:srgbClr val="FFFFFF"/>
                </a:solidFill>
                <a:latin typeface="Trebuchet MS"/>
                <a:cs typeface="Trebuchet MS"/>
              </a:rPr>
              <a:t>aldehid</a:t>
            </a:r>
            <a:r>
              <a:rPr dirty="0" sz="42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35">
                <a:solidFill>
                  <a:srgbClr val="FFFFFF"/>
                </a:solidFill>
                <a:latin typeface="Trebuchet MS"/>
                <a:cs typeface="Trebuchet MS"/>
              </a:rPr>
              <a:t>disebut</a:t>
            </a:r>
            <a:endParaRPr sz="4250">
              <a:latin typeface="Trebuchet MS"/>
              <a:cs typeface="Trebuchet MS"/>
            </a:endParaRPr>
          </a:p>
          <a:p>
            <a:pPr marL="12700" marR="62230">
              <a:lnSpc>
                <a:spcPts val="4880"/>
              </a:lnSpc>
              <a:spcBef>
                <a:spcPts val="235"/>
              </a:spcBef>
            </a:pP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5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00" spc="-335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dirty="0" sz="4200" spc="-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250" spc="-13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5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3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4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00" spc="-434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dirty="0" sz="4200" spc="-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250" spc="-5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3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250" spc="-2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250" spc="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15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20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250" spc="-49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250" spc="-3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315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4250" spc="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-4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3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250" spc="-49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-4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49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250" spc="-32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19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4250" spc="-49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250" spc="19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4250" spc="-49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4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36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250" spc="-2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4250" spc="-49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250" spc="-42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4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00" spc="-335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4200">
              <a:latin typeface="Arial MT"/>
              <a:cs typeface="Arial MT"/>
            </a:endParaRPr>
          </a:p>
          <a:p>
            <a:pPr marL="12700">
              <a:lnSpc>
                <a:spcPts val="4630"/>
              </a:lnSpc>
              <a:tabLst>
                <a:tab pos="8921115" algn="l"/>
                <a:tab pos="10713085" algn="l"/>
              </a:tabLst>
            </a:pPr>
            <a:r>
              <a:rPr dirty="0" sz="4250" spc="-150">
                <a:solidFill>
                  <a:srgbClr val="FFFFFF"/>
                </a:solidFill>
                <a:latin typeface="Trebuchet MS"/>
                <a:cs typeface="Trebuchet MS"/>
              </a:rPr>
              <a:t>Kedua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35">
                <a:solidFill>
                  <a:srgbClr val="FFFFFF"/>
                </a:solidFill>
                <a:latin typeface="Trebuchet MS"/>
                <a:cs typeface="Trebuchet MS"/>
              </a:rPr>
              <a:t>molekul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tersebut</a:t>
            </a:r>
            <a:r>
              <a:rPr dirty="0" sz="4250" spc="-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40">
                <a:solidFill>
                  <a:srgbClr val="FFFFFF"/>
                </a:solidFill>
                <a:latin typeface="Trebuchet MS"/>
                <a:cs typeface="Trebuchet MS"/>
              </a:rPr>
              <a:t>Memiliki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85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dirty="0" sz="42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245">
                <a:solidFill>
                  <a:srgbClr val="FFFFFF"/>
                </a:solidFill>
                <a:latin typeface="Trebuchet MS"/>
                <a:cs typeface="Trebuchet MS"/>
              </a:rPr>
              <a:t>atom	</a:t>
            </a:r>
            <a:r>
              <a:rPr dirty="0" sz="4250" spc="-175">
                <a:solidFill>
                  <a:srgbClr val="FFFFFF"/>
                </a:solidFill>
                <a:latin typeface="Trebuchet MS"/>
                <a:cs typeface="Trebuchet MS"/>
              </a:rPr>
              <a:t>karbon	</a:t>
            </a:r>
            <a:r>
              <a:rPr dirty="0" sz="4200" spc="-45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dirty="0" sz="4250" spc="-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200" spc="-45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r>
              <a:rPr dirty="0" sz="4200" spc="-1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250" spc="-290">
                <a:solidFill>
                  <a:srgbClr val="FFFFFF"/>
                </a:solidFill>
                <a:latin typeface="Trebuchet MS"/>
                <a:cs typeface="Trebuchet MS"/>
              </a:rPr>
              <a:t>Terikat</a:t>
            </a:r>
            <a:endParaRPr sz="4250">
              <a:latin typeface="Trebuchet MS"/>
              <a:cs typeface="Trebuchet MS"/>
            </a:endParaRPr>
          </a:p>
          <a:p>
            <a:pPr marL="12700">
              <a:lnSpc>
                <a:spcPts val="4990"/>
              </a:lnSpc>
              <a:tabLst>
                <a:tab pos="3611245" algn="l"/>
              </a:tabLst>
            </a:pP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250" spc="-3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19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36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-3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5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50" spc="-4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59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25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250" spc="-39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50" spc="-2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2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250" spc="-3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25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250" spc="-2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250" spc="-2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250" spc="-34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25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9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dirty="0" sz="4250" spc="254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250" spc="-14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00" spc="-85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4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" y="874069"/>
            <a:ext cx="2598482" cy="11381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1239662"/>
            <a:ext cx="6083935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180"/>
              <a:t>MONOSAKARIDA</a:t>
            </a:r>
            <a:endParaRPr sz="6500"/>
          </a:p>
        </p:txBody>
      </p:sp>
      <p:sp>
        <p:nvSpPr>
          <p:cNvPr id="10" name="object 10"/>
          <p:cNvSpPr/>
          <p:nvPr/>
        </p:nvSpPr>
        <p:spPr>
          <a:xfrm>
            <a:off x="16672252" y="8960481"/>
            <a:ext cx="1616075" cy="1326515"/>
          </a:xfrm>
          <a:custGeom>
            <a:avLst/>
            <a:gdLst/>
            <a:ahLst/>
            <a:cxnLst/>
            <a:rect l="l" t="t" r="r" b="b"/>
            <a:pathLst>
              <a:path w="1616075" h="1326515">
                <a:moveTo>
                  <a:pt x="1615747" y="0"/>
                </a:moveTo>
                <a:lnTo>
                  <a:pt x="1615747" y="31320"/>
                </a:lnTo>
                <a:lnTo>
                  <a:pt x="1557802" y="63598"/>
                </a:lnTo>
                <a:lnTo>
                  <a:pt x="1444026" y="130580"/>
                </a:lnTo>
                <a:lnTo>
                  <a:pt x="1366184" y="175599"/>
                </a:lnTo>
                <a:lnTo>
                  <a:pt x="1328107" y="198423"/>
                </a:lnTo>
                <a:lnTo>
                  <a:pt x="1253344" y="244568"/>
                </a:lnTo>
                <a:lnTo>
                  <a:pt x="1234537" y="255696"/>
                </a:lnTo>
                <a:lnTo>
                  <a:pt x="1197282" y="278709"/>
                </a:lnTo>
                <a:lnTo>
                  <a:pt x="1178473" y="289839"/>
                </a:lnTo>
                <a:lnTo>
                  <a:pt x="1098508" y="339986"/>
                </a:lnTo>
                <a:lnTo>
                  <a:pt x="1066465" y="360726"/>
                </a:lnTo>
                <a:lnTo>
                  <a:pt x="1003494" y="402606"/>
                </a:lnTo>
                <a:lnTo>
                  <a:pt x="970852" y="425017"/>
                </a:lnTo>
                <a:lnTo>
                  <a:pt x="905071" y="471232"/>
                </a:lnTo>
                <a:lnTo>
                  <a:pt x="872592" y="494723"/>
                </a:lnTo>
                <a:lnTo>
                  <a:pt x="840004" y="518959"/>
                </a:lnTo>
                <a:lnTo>
                  <a:pt x="821928" y="531631"/>
                </a:lnTo>
                <a:lnTo>
                  <a:pt x="804119" y="544870"/>
                </a:lnTo>
                <a:lnTo>
                  <a:pt x="768949" y="572293"/>
                </a:lnTo>
                <a:lnTo>
                  <a:pt x="754033" y="583085"/>
                </a:lnTo>
                <a:lnTo>
                  <a:pt x="739396" y="593976"/>
                </a:lnTo>
                <a:lnTo>
                  <a:pt x="724559" y="605424"/>
                </a:lnTo>
                <a:lnTo>
                  <a:pt x="693199" y="630545"/>
                </a:lnTo>
                <a:lnTo>
                  <a:pt x="661906" y="654747"/>
                </a:lnTo>
                <a:lnTo>
                  <a:pt x="646060" y="667404"/>
                </a:lnTo>
                <a:lnTo>
                  <a:pt x="611541" y="693594"/>
                </a:lnTo>
                <a:lnTo>
                  <a:pt x="577976" y="721800"/>
                </a:lnTo>
                <a:lnTo>
                  <a:pt x="575958" y="722755"/>
                </a:lnTo>
                <a:lnTo>
                  <a:pt x="574894" y="725724"/>
                </a:lnTo>
                <a:lnTo>
                  <a:pt x="572876" y="726678"/>
                </a:lnTo>
                <a:lnTo>
                  <a:pt x="521996" y="770471"/>
                </a:lnTo>
                <a:lnTo>
                  <a:pt x="478296" y="811178"/>
                </a:lnTo>
                <a:lnTo>
                  <a:pt x="435310" y="853397"/>
                </a:lnTo>
                <a:lnTo>
                  <a:pt x="426520" y="861562"/>
                </a:lnTo>
                <a:lnTo>
                  <a:pt x="421686" y="866430"/>
                </a:lnTo>
                <a:lnTo>
                  <a:pt x="416931" y="871955"/>
                </a:lnTo>
                <a:lnTo>
                  <a:pt x="390371" y="899315"/>
                </a:lnTo>
                <a:lnTo>
                  <a:pt x="381576" y="909025"/>
                </a:lnTo>
                <a:lnTo>
                  <a:pt x="372217" y="919000"/>
                </a:lnTo>
                <a:lnTo>
                  <a:pt x="352549" y="939400"/>
                </a:lnTo>
                <a:lnTo>
                  <a:pt x="339282" y="954577"/>
                </a:lnTo>
                <a:lnTo>
                  <a:pt x="311236" y="985646"/>
                </a:lnTo>
                <a:lnTo>
                  <a:pt x="280738" y="1021073"/>
                </a:lnTo>
                <a:lnTo>
                  <a:pt x="250141" y="1056046"/>
                </a:lnTo>
                <a:lnTo>
                  <a:pt x="235778" y="1073553"/>
                </a:lnTo>
                <a:lnTo>
                  <a:pt x="153391" y="1170788"/>
                </a:lnTo>
                <a:lnTo>
                  <a:pt x="139911" y="1187145"/>
                </a:lnTo>
                <a:lnTo>
                  <a:pt x="127077" y="1203890"/>
                </a:lnTo>
                <a:lnTo>
                  <a:pt x="29863" y="1326516"/>
                </a:lnTo>
                <a:lnTo>
                  <a:pt x="0" y="1326516"/>
                </a:lnTo>
                <a:lnTo>
                  <a:pt x="21170" y="1298372"/>
                </a:lnTo>
                <a:lnTo>
                  <a:pt x="71541" y="1232619"/>
                </a:lnTo>
                <a:lnTo>
                  <a:pt x="129028" y="1161034"/>
                </a:lnTo>
                <a:lnTo>
                  <a:pt x="185452" y="1092418"/>
                </a:lnTo>
                <a:lnTo>
                  <a:pt x="212649" y="1058167"/>
                </a:lnTo>
                <a:lnTo>
                  <a:pt x="241238" y="1024413"/>
                </a:lnTo>
                <a:lnTo>
                  <a:pt x="299252" y="957204"/>
                </a:lnTo>
                <a:lnTo>
                  <a:pt x="314151" y="940907"/>
                </a:lnTo>
                <a:lnTo>
                  <a:pt x="359599" y="891666"/>
                </a:lnTo>
                <a:lnTo>
                  <a:pt x="374197" y="875552"/>
                </a:lnTo>
                <a:lnTo>
                  <a:pt x="403749" y="844079"/>
                </a:lnTo>
                <a:lnTo>
                  <a:pt x="434179" y="814465"/>
                </a:lnTo>
                <a:lnTo>
                  <a:pt x="451494" y="798877"/>
                </a:lnTo>
                <a:lnTo>
                  <a:pt x="487190" y="764730"/>
                </a:lnTo>
                <a:lnTo>
                  <a:pt x="505314" y="749145"/>
                </a:lnTo>
                <a:lnTo>
                  <a:pt x="540410" y="719445"/>
                </a:lnTo>
                <a:lnTo>
                  <a:pt x="557401" y="704396"/>
                </a:lnTo>
                <a:lnTo>
                  <a:pt x="562500" y="699517"/>
                </a:lnTo>
                <a:lnTo>
                  <a:pt x="700687" y="589772"/>
                </a:lnTo>
                <a:lnTo>
                  <a:pt x="767707" y="538346"/>
                </a:lnTo>
                <a:lnTo>
                  <a:pt x="784081" y="525092"/>
                </a:lnTo>
                <a:lnTo>
                  <a:pt x="801112" y="511758"/>
                </a:lnTo>
                <a:lnTo>
                  <a:pt x="818700" y="498623"/>
                </a:lnTo>
                <a:lnTo>
                  <a:pt x="836745" y="485966"/>
                </a:lnTo>
                <a:lnTo>
                  <a:pt x="915870" y="428817"/>
                </a:lnTo>
                <a:lnTo>
                  <a:pt x="988834" y="379514"/>
                </a:lnTo>
                <a:lnTo>
                  <a:pt x="1006591" y="367803"/>
                </a:lnTo>
                <a:lnTo>
                  <a:pt x="1040953" y="345849"/>
                </a:lnTo>
                <a:lnTo>
                  <a:pt x="1058712" y="334137"/>
                </a:lnTo>
                <a:lnTo>
                  <a:pt x="1094303" y="310215"/>
                </a:lnTo>
                <a:lnTo>
                  <a:pt x="1112133" y="298816"/>
                </a:lnTo>
                <a:lnTo>
                  <a:pt x="1130610" y="287805"/>
                </a:lnTo>
                <a:lnTo>
                  <a:pt x="1210577" y="237657"/>
                </a:lnTo>
                <a:lnTo>
                  <a:pt x="1287466" y="191432"/>
                </a:lnTo>
                <a:lnTo>
                  <a:pt x="1443252" y="98031"/>
                </a:lnTo>
                <a:lnTo>
                  <a:pt x="1594895" y="11523"/>
                </a:lnTo>
                <a:lnTo>
                  <a:pt x="1615747" y="0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006850" y="0"/>
            <a:ext cx="643890" cy="1841500"/>
          </a:xfrm>
          <a:custGeom>
            <a:avLst/>
            <a:gdLst/>
            <a:ahLst/>
            <a:cxnLst/>
            <a:rect l="l" t="t" r="r" b="b"/>
            <a:pathLst>
              <a:path w="643890" h="1841500">
                <a:moveTo>
                  <a:pt x="510833" y="50799"/>
                </a:moveTo>
                <a:lnTo>
                  <a:pt x="477756" y="50799"/>
                </a:lnTo>
                <a:lnTo>
                  <a:pt x="479300" y="38099"/>
                </a:lnTo>
                <a:lnTo>
                  <a:pt x="481402" y="25399"/>
                </a:lnTo>
                <a:lnTo>
                  <a:pt x="483504" y="25399"/>
                </a:lnTo>
                <a:lnTo>
                  <a:pt x="487709" y="12699"/>
                </a:lnTo>
                <a:lnTo>
                  <a:pt x="494605" y="0"/>
                </a:lnTo>
                <a:lnTo>
                  <a:pt x="519242" y="0"/>
                </a:lnTo>
                <a:lnTo>
                  <a:pt x="517140" y="12699"/>
                </a:lnTo>
                <a:lnTo>
                  <a:pt x="512935" y="25399"/>
                </a:lnTo>
                <a:lnTo>
                  <a:pt x="512935" y="38099"/>
                </a:lnTo>
                <a:lnTo>
                  <a:pt x="510833" y="38099"/>
                </a:lnTo>
                <a:lnTo>
                  <a:pt x="510833" y="50799"/>
                </a:lnTo>
                <a:close/>
              </a:path>
              <a:path w="643890" h="1841500">
                <a:moveTo>
                  <a:pt x="553370" y="292099"/>
                </a:moveTo>
                <a:lnTo>
                  <a:pt x="517895" y="292099"/>
                </a:lnTo>
                <a:lnTo>
                  <a:pt x="502424" y="253999"/>
                </a:lnTo>
                <a:lnTo>
                  <a:pt x="497727" y="241299"/>
                </a:lnTo>
                <a:lnTo>
                  <a:pt x="493227" y="228599"/>
                </a:lnTo>
                <a:lnTo>
                  <a:pt x="489121" y="215899"/>
                </a:lnTo>
                <a:lnTo>
                  <a:pt x="485607" y="203199"/>
                </a:lnTo>
                <a:lnTo>
                  <a:pt x="484030" y="203199"/>
                </a:lnTo>
                <a:lnTo>
                  <a:pt x="480877" y="190499"/>
                </a:lnTo>
                <a:lnTo>
                  <a:pt x="479300" y="177799"/>
                </a:lnTo>
                <a:lnTo>
                  <a:pt x="478052" y="165099"/>
                </a:lnTo>
                <a:lnTo>
                  <a:pt x="476344" y="152399"/>
                </a:lnTo>
                <a:lnTo>
                  <a:pt x="475096" y="152399"/>
                </a:lnTo>
                <a:lnTo>
                  <a:pt x="473880" y="139699"/>
                </a:lnTo>
                <a:lnTo>
                  <a:pt x="473256" y="126999"/>
                </a:lnTo>
                <a:lnTo>
                  <a:pt x="473026" y="114299"/>
                </a:lnTo>
                <a:lnTo>
                  <a:pt x="472993" y="101599"/>
                </a:lnTo>
                <a:lnTo>
                  <a:pt x="473322" y="88899"/>
                </a:lnTo>
                <a:lnTo>
                  <a:pt x="474767" y="76199"/>
                </a:lnTo>
                <a:lnTo>
                  <a:pt x="475096" y="63499"/>
                </a:lnTo>
                <a:lnTo>
                  <a:pt x="475457" y="63499"/>
                </a:lnTo>
                <a:lnTo>
                  <a:pt x="476410" y="50799"/>
                </a:lnTo>
                <a:lnTo>
                  <a:pt x="508731" y="50799"/>
                </a:lnTo>
                <a:lnTo>
                  <a:pt x="504526" y="63499"/>
                </a:lnTo>
                <a:lnTo>
                  <a:pt x="504526" y="139699"/>
                </a:lnTo>
                <a:lnTo>
                  <a:pt x="506629" y="139699"/>
                </a:lnTo>
                <a:lnTo>
                  <a:pt x="506629" y="152399"/>
                </a:lnTo>
                <a:lnTo>
                  <a:pt x="508731" y="165099"/>
                </a:lnTo>
                <a:lnTo>
                  <a:pt x="512935" y="177799"/>
                </a:lnTo>
                <a:lnTo>
                  <a:pt x="512935" y="190499"/>
                </a:lnTo>
                <a:lnTo>
                  <a:pt x="515037" y="190499"/>
                </a:lnTo>
                <a:lnTo>
                  <a:pt x="521344" y="215899"/>
                </a:lnTo>
                <a:lnTo>
                  <a:pt x="523249" y="215899"/>
                </a:lnTo>
                <a:lnTo>
                  <a:pt x="527848" y="228599"/>
                </a:lnTo>
                <a:lnTo>
                  <a:pt x="529753" y="241299"/>
                </a:lnTo>
                <a:lnTo>
                  <a:pt x="531691" y="241299"/>
                </a:lnTo>
                <a:lnTo>
                  <a:pt x="534220" y="253999"/>
                </a:lnTo>
                <a:lnTo>
                  <a:pt x="540264" y="266699"/>
                </a:lnTo>
                <a:lnTo>
                  <a:pt x="544468" y="266699"/>
                </a:lnTo>
                <a:lnTo>
                  <a:pt x="548673" y="279399"/>
                </a:lnTo>
                <a:lnTo>
                  <a:pt x="550775" y="279399"/>
                </a:lnTo>
                <a:lnTo>
                  <a:pt x="553370" y="292099"/>
                </a:lnTo>
                <a:close/>
              </a:path>
              <a:path w="643890" h="1841500">
                <a:moveTo>
                  <a:pt x="578497" y="330199"/>
                </a:moveTo>
                <a:lnTo>
                  <a:pt x="540067" y="330199"/>
                </a:lnTo>
                <a:lnTo>
                  <a:pt x="536059" y="317499"/>
                </a:lnTo>
                <a:lnTo>
                  <a:pt x="532052" y="317499"/>
                </a:lnTo>
                <a:lnTo>
                  <a:pt x="523610" y="292099"/>
                </a:lnTo>
                <a:lnTo>
                  <a:pt x="557344" y="292099"/>
                </a:lnTo>
                <a:lnTo>
                  <a:pt x="561713" y="304799"/>
                </a:lnTo>
                <a:lnTo>
                  <a:pt x="569300" y="317499"/>
                </a:lnTo>
                <a:lnTo>
                  <a:pt x="578497" y="330199"/>
                </a:lnTo>
                <a:close/>
              </a:path>
              <a:path w="643890" h="1841500">
                <a:moveTo>
                  <a:pt x="597023" y="355599"/>
                </a:moveTo>
                <a:lnTo>
                  <a:pt x="561286" y="355599"/>
                </a:lnTo>
                <a:lnTo>
                  <a:pt x="544468" y="330199"/>
                </a:lnTo>
                <a:lnTo>
                  <a:pt x="582308" y="330199"/>
                </a:lnTo>
                <a:lnTo>
                  <a:pt x="585789" y="342899"/>
                </a:lnTo>
                <a:lnTo>
                  <a:pt x="593541" y="342899"/>
                </a:lnTo>
                <a:lnTo>
                  <a:pt x="597023" y="355599"/>
                </a:lnTo>
                <a:close/>
              </a:path>
              <a:path w="643890" h="1841500">
                <a:moveTo>
                  <a:pt x="632760" y="431799"/>
                </a:moveTo>
                <a:lnTo>
                  <a:pt x="605432" y="431799"/>
                </a:lnTo>
                <a:lnTo>
                  <a:pt x="599125" y="419099"/>
                </a:lnTo>
                <a:lnTo>
                  <a:pt x="590716" y="393699"/>
                </a:lnTo>
                <a:lnTo>
                  <a:pt x="586512" y="393699"/>
                </a:lnTo>
                <a:lnTo>
                  <a:pt x="582308" y="380999"/>
                </a:lnTo>
                <a:lnTo>
                  <a:pt x="578103" y="380999"/>
                </a:lnTo>
                <a:lnTo>
                  <a:pt x="574589" y="368299"/>
                </a:lnTo>
                <a:lnTo>
                  <a:pt x="570483" y="368299"/>
                </a:lnTo>
                <a:lnTo>
                  <a:pt x="565983" y="355599"/>
                </a:lnTo>
                <a:lnTo>
                  <a:pt x="600505" y="355599"/>
                </a:lnTo>
                <a:lnTo>
                  <a:pt x="608257" y="368299"/>
                </a:lnTo>
                <a:lnTo>
                  <a:pt x="611738" y="380999"/>
                </a:lnTo>
                <a:lnTo>
                  <a:pt x="617979" y="393699"/>
                </a:lnTo>
                <a:lnTo>
                  <a:pt x="623826" y="406399"/>
                </a:lnTo>
                <a:lnTo>
                  <a:pt x="628885" y="419099"/>
                </a:lnTo>
                <a:lnTo>
                  <a:pt x="632760" y="431799"/>
                </a:lnTo>
                <a:close/>
              </a:path>
              <a:path w="643890" h="1841500">
                <a:moveTo>
                  <a:pt x="639067" y="520699"/>
                </a:moveTo>
                <a:lnTo>
                  <a:pt x="613841" y="520699"/>
                </a:lnTo>
                <a:lnTo>
                  <a:pt x="613841" y="507999"/>
                </a:lnTo>
                <a:lnTo>
                  <a:pt x="615943" y="495299"/>
                </a:lnTo>
                <a:lnTo>
                  <a:pt x="615943" y="469899"/>
                </a:lnTo>
                <a:lnTo>
                  <a:pt x="609636" y="431799"/>
                </a:lnTo>
                <a:lnTo>
                  <a:pt x="634863" y="431799"/>
                </a:lnTo>
                <a:lnTo>
                  <a:pt x="639067" y="444499"/>
                </a:lnTo>
                <a:lnTo>
                  <a:pt x="639067" y="457199"/>
                </a:lnTo>
                <a:lnTo>
                  <a:pt x="643271" y="469899"/>
                </a:lnTo>
                <a:lnTo>
                  <a:pt x="641169" y="469899"/>
                </a:lnTo>
                <a:lnTo>
                  <a:pt x="641169" y="507999"/>
                </a:lnTo>
                <a:lnTo>
                  <a:pt x="639067" y="507999"/>
                </a:lnTo>
                <a:lnTo>
                  <a:pt x="639067" y="520699"/>
                </a:lnTo>
                <a:close/>
              </a:path>
              <a:path w="643890" h="1841500">
                <a:moveTo>
                  <a:pt x="634863" y="533399"/>
                </a:moveTo>
                <a:lnTo>
                  <a:pt x="611738" y="533399"/>
                </a:lnTo>
                <a:lnTo>
                  <a:pt x="611738" y="520699"/>
                </a:lnTo>
                <a:lnTo>
                  <a:pt x="636965" y="520699"/>
                </a:lnTo>
                <a:lnTo>
                  <a:pt x="634863" y="533399"/>
                </a:lnTo>
                <a:close/>
              </a:path>
              <a:path w="643890" h="1841500">
                <a:moveTo>
                  <a:pt x="631447" y="546099"/>
                </a:moveTo>
                <a:lnTo>
                  <a:pt x="607534" y="546099"/>
                </a:lnTo>
                <a:lnTo>
                  <a:pt x="611738" y="533399"/>
                </a:lnTo>
                <a:lnTo>
                  <a:pt x="633253" y="533399"/>
                </a:lnTo>
                <a:lnTo>
                  <a:pt x="631447" y="546099"/>
                </a:lnTo>
                <a:close/>
              </a:path>
              <a:path w="643890" h="1841500">
                <a:moveTo>
                  <a:pt x="626454" y="558799"/>
                </a:moveTo>
                <a:lnTo>
                  <a:pt x="603330" y="558799"/>
                </a:lnTo>
                <a:lnTo>
                  <a:pt x="603330" y="546099"/>
                </a:lnTo>
                <a:lnTo>
                  <a:pt x="629246" y="546099"/>
                </a:lnTo>
                <a:lnTo>
                  <a:pt x="626454" y="558799"/>
                </a:lnTo>
                <a:close/>
              </a:path>
              <a:path w="643890" h="1841500">
                <a:moveTo>
                  <a:pt x="618045" y="584199"/>
                </a:moveTo>
                <a:lnTo>
                  <a:pt x="594921" y="584199"/>
                </a:lnTo>
                <a:lnTo>
                  <a:pt x="594921" y="571499"/>
                </a:lnTo>
                <a:lnTo>
                  <a:pt x="603330" y="558799"/>
                </a:lnTo>
                <a:lnTo>
                  <a:pt x="624352" y="558799"/>
                </a:lnTo>
                <a:lnTo>
                  <a:pt x="620147" y="571499"/>
                </a:lnTo>
                <a:lnTo>
                  <a:pt x="618045" y="584199"/>
                </a:lnTo>
                <a:close/>
              </a:path>
              <a:path w="643890" h="1841500">
                <a:moveTo>
                  <a:pt x="610687" y="596899"/>
                </a:moveTo>
                <a:lnTo>
                  <a:pt x="584410" y="596899"/>
                </a:lnTo>
                <a:lnTo>
                  <a:pt x="586512" y="584199"/>
                </a:lnTo>
                <a:lnTo>
                  <a:pt x="613841" y="584199"/>
                </a:lnTo>
                <a:lnTo>
                  <a:pt x="610687" y="596899"/>
                </a:lnTo>
                <a:close/>
              </a:path>
              <a:path w="643890" h="1841500">
                <a:moveTo>
                  <a:pt x="601228" y="609599"/>
                </a:moveTo>
                <a:lnTo>
                  <a:pt x="578103" y="609599"/>
                </a:lnTo>
                <a:lnTo>
                  <a:pt x="580205" y="596899"/>
                </a:lnTo>
                <a:lnTo>
                  <a:pt x="604381" y="596899"/>
                </a:lnTo>
                <a:lnTo>
                  <a:pt x="601228" y="609599"/>
                </a:lnTo>
                <a:close/>
              </a:path>
              <a:path w="643890" h="1841500">
                <a:moveTo>
                  <a:pt x="594921" y="622299"/>
                </a:moveTo>
                <a:lnTo>
                  <a:pt x="569694" y="622299"/>
                </a:lnTo>
                <a:lnTo>
                  <a:pt x="576001" y="609599"/>
                </a:lnTo>
                <a:lnTo>
                  <a:pt x="597023" y="609599"/>
                </a:lnTo>
                <a:lnTo>
                  <a:pt x="594921" y="622299"/>
                </a:lnTo>
                <a:close/>
              </a:path>
              <a:path w="643890" h="1841500">
                <a:moveTo>
                  <a:pt x="542366" y="673099"/>
                </a:moveTo>
                <a:lnTo>
                  <a:pt x="523446" y="673099"/>
                </a:lnTo>
                <a:lnTo>
                  <a:pt x="536059" y="660399"/>
                </a:lnTo>
                <a:lnTo>
                  <a:pt x="542366" y="647699"/>
                </a:lnTo>
                <a:lnTo>
                  <a:pt x="561286" y="634999"/>
                </a:lnTo>
                <a:lnTo>
                  <a:pt x="565490" y="622299"/>
                </a:lnTo>
                <a:lnTo>
                  <a:pt x="588614" y="622299"/>
                </a:lnTo>
                <a:lnTo>
                  <a:pt x="586512" y="634999"/>
                </a:lnTo>
                <a:lnTo>
                  <a:pt x="578103" y="634999"/>
                </a:lnTo>
                <a:lnTo>
                  <a:pt x="576001" y="647699"/>
                </a:lnTo>
                <a:lnTo>
                  <a:pt x="571797" y="647699"/>
                </a:lnTo>
                <a:lnTo>
                  <a:pt x="563388" y="660399"/>
                </a:lnTo>
                <a:lnTo>
                  <a:pt x="559184" y="660399"/>
                </a:lnTo>
                <a:lnTo>
                  <a:pt x="542366" y="673099"/>
                </a:lnTo>
                <a:close/>
              </a:path>
              <a:path w="643890" h="1841500">
                <a:moveTo>
                  <a:pt x="529753" y="685799"/>
                </a:moveTo>
                <a:lnTo>
                  <a:pt x="502063" y="685799"/>
                </a:lnTo>
                <a:lnTo>
                  <a:pt x="507417" y="673099"/>
                </a:lnTo>
                <a:lnTo>
                  <a:pt x="533957" y="673099"/>
                </a:lnTo>
                <a:lnTo>
                  <a:pt x="529753" y="685799"/>
                </a:lnTo>
                <a:close/>
              </a:path>
              <a:path w="643890" h="1841500">
                <a:moveTo>
                  <a:pt x="495789" y="711199"/>
                </a:moveTo>
                <a:lnTo>
                  <a:pt x="455847" y="711199"/>
                </a:lnTo>
                <a:lnTo>
                  <a:pt x="467015" y="698499"/>
                </a:lnTo>
                <a:lnTo>
                  <a:pt x="484555" y="698499"/>
                </a:lnTo>
                <a:lnTo>
                  <a:pt x="490139" y="685799"/>
                </a:lnTo>
                <a:lnTo>
                  <a:pt x="521344" y="685799"/>
                </a:lnTo>
                <a:lnTo>
                  <a:pt x="515037" y="698499"/>
                </a:lnTo>
                <a:lnTo>
                  <a:pt x="495789" y="711199"/>
                </a:lnTo>
                <a:close/>
              </a:path>
              <a:path w="643890" h="1841500">
                <a:moveTo>
                  <a:pt x="475096" y="723899"/>
                </a:moveTo>
                <a:lnTo>
                  <a:pt x="428847" y="723899"/>
                </a:lnTo>
                <a:lnTo>
                  <a:pt x="449869" y="711199"/>
                </a:lnTo>
                <a:lnTo>
                  <a:pt x="481731" y="711199"/>
                </a:lnTo>
                <a:lnTo>
                  <a:pt x="475096" y="723899"/>
                </a:lnTo>
                <a:close/>
              </a:path>
              <a:path w="643890" h="1841500">
                <a:moveTo>
                  <a:pt x="445665" y="736599"/>
                </a:moveTo>
                <a:lnTo>
                  <a:pt x="404935" y="736599"/>
                </a:lnTo>
                <a:lnTo>
                  <a:pt x="416595" y="723899"/>
                </a:lnTo>
                <a:lnTo>
                  <a:pt x="453515" y="723899"/>
                </a:lnTo>
                <a:lnTo>
                  <a:pt x="445665" y="736599"/>
                </a:lnTo>
                <a:close/>
              </a:path>
              <a:path w="643890" h="1841500">
                <a:moveTo>
                  <a:pt x="417548" y="749299"/>
                </a:moveTo>
                <a:lnTo>
                  <a:pt x="382599" y="749299"/>
                </a:lnTo>
                <a:lnTo>
                  <a:pt x="393668" y="736599"/>
                </a:lnTo>
                <a:lnTo>
                  <a:pt x="431508" y="736599"/>
                </a:lnTo>
                <a:lnTo>
                  <a:pt x="417548" y="749299"/>
                </a:lnTo>
                <a:close/>
              </a:path>
              <a:path w="643890" h="1841500">
                <a:moveTo>
                  <a:pt x="319533" y="800099"/>
                </a:moveTo>
                <a:lnTo>
                  <a:pt x="286982" y="800099"/>
                </a:lnTo>
                <a:lnTo>
                  <a:pt x="296409" y="787399"/>
                </a:lnTo>
                <a:lnTo>
                  <a:pt x="317267" y="774699"/>
                </a:lnTo>
                <a:lnTo>
                  <a:pt x="338715" y="761999"/>
                </a:lnTo>
                <a:lnTo>
                  <a:pt x="360559" y="749299"/>
                </a:lnTo>
                <a:lnTo>
                  <a:pt x="403982" y="749299"/>
                </a:lnTo>
                <a:lnTo>
                  <a:pt x="391008" y="761999"/>
                </a:lnTo>
                <a:lnTo>
                  <a:pt x="361577" y="774699"/>
                </a:lnTo>
                <a:lnTo>
                  <a:pt x="342657" y="774699"/>
                </a:lnTo>
                <a:lnTo>
                  <a:pt x="336351" y="787399"/>
                </a:lnTo>
                <a:lnTo>
                  <a:pt x="323737" y="787399"/>
                </a:lnTo>
                <a:lnTo>
                  <a:pt x="319533" y="800099"/>
                </a:lnTo>
                <a:close/>
              </a:path>
              <a:path w="643890" h="1841500">
                <a:moveTo>
                  <a:pt x="206014" y="965199"/>
                </a:moveTo>
                <a:lnTo>
                  <a:pt x="176584" y="965199"/>
                </a:lnTo>
                <a:lnTo>
                  <a:pt x="178686" y="952499"/>
                </a:lnTo>
                <a:lnTo>
                  <a:pt x="182890" y="952499"/>
                </a:lnTo>
                <a:lnTo>
                  <a:pt x="191299" y="927099"/>
                </a:lnTo>
                <a:lnTo>
                  <a:pt x="193401" y="927099"/>
                </a:lnTo>
                <a:lnTo>
                  <a:pt x="206014" y="901699"/>
                </a:lnTo>
                <a:lnTo>
                  <a:pt x="211992" y="888999"/>
                </a:lnTo>
                <a:lnTo>
                  <a:pt x="223160" y="863599"/>
                </a:lnTo>
                <a:lnTo>
                  <a:pt x="229138" y="850899"/>
                </a:lnTo>
                <a:lnTo>
                  <a:pt x="237547" y="838199"/>
                </a:lnTo>
                <a:lnTo>
                  <a:pt x="250160" y="825499"/>
                </a:lnTo>
                <a:lnTo>
                  <a:pt x="254365" y="825499"/>
                </a:lnTo>
                <a:lnTo>
                  <a:pt x="260671" y="812799"/>
                </a:lnTo>
                <a:lnTo>
                  <a:pt x="268916" y="812799"/>
                </a:lnTo>
                <a:lnTo>
                  <a:pt x="277752" y="800099"/>
                </a:lnTo>
                <a:lnTo>
                  <a:pt x="302715" y="800099"/>
                </a:lnTo>
                <a:lnTo>
                  <a:pt x="288000" y="825499"/>
                </a:lnTo>
                <a:lnTo>
                  <a:pt x="275387" y="838199"/>
                </a:lnTo>
                <a:lnTo>
                  <a:pt x="269080" y="838199"/>
                </a:lnTo>
                <a:lnTo>
                  <a:pt x="264876" y="850899"/>
                </a:lnTo>
                <a:lnTo>
                  <a:pt x="243854" y="876299"/>
                </a:lnTo>
                <a:lnTo>
                  <a:pt x="235445" y="888999"/>
                </a:lnTo>
                <a:lnTo>
                  <a:pt x="233343" y="888999"/>
                </a:lnTo>
                <a:lnTo>
                  <a:pt x="233343" y="901699"/>
                </a:lnTo>
                <a:lnTo>
                  <a:pt x="227036" y="901699"/>
                </a:lnTo>
                <a:lnTo>
                  <a:pt x="223555" y="914399"/>
                </a:lnTo>
                <a:lnTo>
                  <a:pt x="215803" y="927099"/>
                </a:lnTo>
                <a:lnTo>
                  <a:pt x="212321" y="939799"/>
                </a:lnTo>
                <a:lnTo>
                  <a:pt x="206014" y="965199"/>
                </a:lnTo>
                <a:close/>
              </a:path>
              <a:path w="643890" h="1841500">
                <a:moveTo>
                  <a:pt x="197606" y="1142999"/>
                </a:moveTo>
                <a:lnTo>
                  <a:pt x="157664" y="1142999"/>
                </a:lnTo>
                <a:lnTo>
                  <a:pt x="157664" y="1130299"/>
                </a:lnTo>
                <a:lnTo>
                  <a:pt x="155562" y="1117599"/>
                </a:lnTo>
                <a:lnTo>
                  <a:pt x="155562" y="1041399"/>
                </a:lnTo>
                <a:lnTo>
                  <a:pt x="157664" y="1041399"/>
                </a:lnTo>
                <a:lnTo>
                  <a:pt x="157664" y="1028699"/>
                </a:lnTo>
                <a:lnTo>
                  <a:pt x="159766" y="1028699"/>
                </a:lnTo>
                <a:lnTo>
                  <a:pt x="159766" y="1015999"/>
                </a:lnTo>
                <a:lnTo>
                  <a:pt x="161868" y="1015999"/>
                </a:lnTo>
                <a:lnTo>
                  <a:pt x="161868" y="1003299"/>
                </a:lnTo>
                <a:lnTo>
                  <a:pt x="168175" y="990599"/>
                </a:lnTo>
                <a:lnTo>
                  <a:pt x="172379" y="977899"/>
                </a:lnTo>
                <a:lnTo>
                  <a:pt x="174481" y="965199"/>
                </a:lnTo>
                <a:lnTo>
                  <a:pt x="203912" y="965199"/>
                </a:lnTo>
                <a:lnTo>
                  <a:pt x="201810" y="977899"/>
                </a:lnTo>
                <a:lnTo>
                  <a:pt x="199708" y="977899"/>
                </a:lnTo>
                <a:lnTo>
                  <a:pt x="199708" y="990599"/>
                </a:lnTo>
                <a:lnTo>
                  <a:pt x="195503" y="1003299"/>
                </a:lnTo>
                <a:lnTo>
                  <a:pt x="193401" y="1003299"/>
                </a:lnTo>
                <a:lnTo>
                  <a:pt x="191299" y="1028699"/>
                </a:lnTo>
                <a:lnTo>
                  <a:pt x="191332" y="1066799"/>
                </a:lnTo>
                <a:lnTo>
                  <a:pt x="191562" y="1079499"/>
                </a:lnTo>
                <a:lnTo>
                  <a:pt x="192186" y="1079499"/>
                </a:lnTo>
                <a:lnTo>
                  <a:pt x="194617" y="1092199"/>
                </a:lnTo>
                <a:lnTo>
                  <a:pt x="195241" y="1104899"/>
                </a:lnTo>
                <a:lnTo>
                  <a:pt x="195471" y="1104899"/>
                </a:lnTo>
                <a:lnTo>
                  <a:pt x="195503" y="1117599"/>
                </a:lnTo>
                <a:lnTo>
                  <a:pt x="197606" y="1130299"/>
                </a:lnTo>
                <a:lnTo>
                  <a:pt x="197606" y="1142999"/>
                </a:lnTo>
                <a:close/>
              </a:path>
              <a:path w="643890" h="1841500">
                <a:moveTo>
                  <a:pt x="193401" y="1015999"/>
                </a:moveTo>
                <a:lnTo>
                  <a:pt x="193401" y="1003299"/>
                </a:lnTo>
                <a:lnTo>
                  <a:pt x="195503" y="1003299"/>
                </a:lnTo>
                <a:lnTo>
                  <a:pt x="193401" y="1015999"/>
                </a:lnTo>
                <a:close/>
              </a:path>
              <a:path w="643890" h="1841500">
                <a:moveTo>
                  <a:pt x="209726" y="1193799"/>
                </a:moveTo>
                <a:lnTo>
                  <a:pt x="168175" y="1193799"/>
                </a:lnTo>
                <a:lnTo>
                  <a:pt x="161868" y="1168399"/>
                </a:lnTo>
                <a:lnTo>
                  <a:pt x="159766" y="1142999"/>
                </a:lnTo>
                <a:lnTo>
                  <a:pt x="199708" y="1142999"/>
                </a:lnTo>
                <a:lnTo>
                  <a:pt x="199708" y="1155699"/>
                </a:lnTo>
                <a:lnTo>
                  <a:pt x="206014" y="1168399"/>
                </a:lnTo>
                <a:lnTo>
                  <a:pt x="206014" y="1181099"/>
                </a:lnTo>
                <a:lnTo>
                  <a:pt x="208117" y="1181099"/>
                </a:lnTo>
                <a:lnTo>
                  <a:pt x="209726" y="1193799"/>
                </a:lnTo>
                <a:close/>
              </a:path>
              <a:path w="643890" h="1841500">
                <a:moveTo>
                  <a:pt x="213733" y="1206499"/>
                </a:moveTo>
                <a:lnTo>
                  <a:pt x="172379" y="1206499"/>
                </a:lnTo>
                <a:lnTo>
                  <a:pt x="172379" y="1193799"/>
                </a:lnTo>
                <a:lnTo>
                  <a:pt x="211533" y="1193799"/>
                </a:lnTo>
                <a:lnTo>
                  <a:pt x="213733" y="1206499"/>
                </a:lnTo>
                <a:close/>
              </a:path>
              <a:path w="643890" h="1841500">
                <a:moveTo>
                  <a:pt x="227201" y="1244599"/>
                </a:moveTo>
                <a:lnTo>
                  <a:pt x="187095" y="1244599"/>
                </a:lnTo>
                <a:lnTo>
                  <a:pt x="174481" y="1206499"/>
                </a:lnTo>
                <a:lnTo>
                  <a:pt x="216525" y="1206499"/>
                </a:lnTo>
                <a:lnTo>
                  <a:pt x="220730" y="1219199"/>
                </a:lnTo>
                <a:lnTo>
                  <a:pt x="222832" y="1219199"/>
                </a:lnTo>
                <a:lnTo>
                  <a:pt x="224934" y="1231899"/>
                </a:lnTo>
                <a:lnTo>
                  <a:pt x="227201" y="1244599"/>
                </a:lnTo>
                <a:close/>
              </a:path>
              <a:path w="643890" h="1841500">
                <a:moveTo>
                  <a:pt x="290102" y="1371599"/>
                </a:moveTo>
                <a:lnTo>
                  <a:pt x="247007" y="1371599"/>
                </a:lnTo>
                <a:lnTo>
                  <a:pt x="240701" y="1346199"/>
                </a:lnTo>
                <a:lnTo>
                  <a:pt x="237547" y="1346199"/>
                </a:lnTo>
                <a:lnTo>
                  <a:pt x="234394" y="1333499"/>
                </a:lnTo>
                <a:lnTo>
                  <a:pt x="231241" y="1333499"/>
                </a:lnTo>
                <a:lnTo>
                  <a:pt x="228087" y="1320799"/>
                </a:lnTo>
                <a:lnTo>
                  <a:pt x="224934" y="1320799"/>
                </a:lnTo>
                <a:lnTo>
                  <a:pt x="218299" y="1308099"/>
                </a:lnTo>
                <a:lnTo>
                  <a:pt x="204241" y="1282699"/>
                </a:lnTo>
                <a:lnTo>
                  <a:pt x="197605" y="1269999"/>
                </a:lnTo>
                <a:lnTo>
                  <a:pt x="194781" y="1257299"/>
                </a:lnTo>
                <a:lnTo>
                  <a:pt x="189919" y="1244599"/>
                </a:lnTo>
                <a:lnTo>
                  <a:pt x="230452" y="1244599"/>
                </a:lnTo>
                <a:lnTo>
                  <a:pt x="237547" y="1257299"/>
                </a:lnTo>
                <a:lnTo>
                  <a:pt x="275387" y="1333499"/>
                </a:lnTo>
                <a:lnTo>
                  <a:pt x="278212" y="1346199"/>
                </a:lnTo>
                <a:lnTo>
                  <a:pt x="283073" y="1358899"/>
                </a:lnTo>
                <a:lnTo>
                  <a:pt x="285898" y="1358899"/>
                </a:lnTo>
                <a:lnTo>
                  <a:pt x="290102" y="1371599"/>
                </a:lnTo>
                <a:close/>
              </a:path>
              <a:path w="643890" h="1841500">
                <a:moveTo>
                  <a:pt x="302715" y="1435099"/>
                </a:moveTo>
                <a:lnTo>
                  <a:pt x="271182" y="1435099"/>
                </a:lnTo>
                <a:lnTo>
                  <a:pt x="266978" y="1409699"/>
                </a:lnTo>
                <a:lnTo>
                  <a:pt x="258569" y="1384299"/>
                </a:lnTo>
                <a:lnTo>
                  <a:pt x="250160" y="1371599"/>
                </a:lnTo>
                <a:lnTo>
                  <a:pt x="292204" y="1371599"/>
                </a:lnTo>
                <a:lnTo>
                  <a:pt x="294307" y="1384299"/>
                </a:lnTo>
                <a:lnTo>
                  <a:pt x="294307" y="1396999"/>
                </a:lnTo>
                <a:lnTo>
                  <a:pt x="296409" y="1396999"/>
                </a:lnTo>
                <a:lnTo>
                  <a:pt x="300613" y="1409699"/>
                </a:lnTo>
                <a:lnTo>
                  <a:pt x="300613" y="1422399"/>
                </a:lnTo>
                <a:lnTo>
                  <a:pt x="302715" y="1422399"/>
                </a:lnTo>
                <a:lnTo>
                  <a:pt x="302715" y="1435099"/>
                </a:lnTo>
                <a:close/>
              </a:path>
              <a:path w="643890" h="1841500">
                <a:moveTo>
                  <a:pt x="302715" y="1498599"/>
                </a:moveTo>
                <a:lnTo>
                  <a:pt x="279591" y="1498599"/>
                </a:lnTo>
                <a:lnTo>
                  <a:pt x="281693" y="1485899"/>
                </a:lnTo>
                <a:lnTo>
                  <a:pt x="281693" y="1460499"/>
                </a:lnTo>
                <a:lnTo>
                  <a:pt x="273285" y="1447799"/>
                </a:lnTo>
                <a:lnTo>
                  <a:pt x="273285" y="1435099"/>
                </a:lnTo>
                <a:lnTo>
                  <a:pt x="304818" y="1435099"/>
                </a:lnTo>
                <a:lnTo>
                  <a:pt x="304785" y="1473199"/>
                </a:lnTo>
                <a:lnTo>
                  <a:pt x="304555" y="1473199"/>
                </a:lnTo>
                <a:lnTo>
                  <a:pt x="303931" y="1485899"/>
                </a:lnTo>
                <a:lnTo>
                  <a:pt x="302715" y="1485899"/>
                </a:lnTo>
                <a:lnTo>
                  <a:pt x="302715" y="1498599"/>
                </a:lnTo>
                <a:close/>
              </a:path>
              <a:path w="643890" h="1841500">
                <a:moveTo>
                  <a:pt x="163970" y="1752599"/>
                </a:moveTo>
                <a:lnTo>
                  <a:pt x="134540" y="1752599"/>
                </a:lnTo>
                <a:lnTo>
                  <a:pt x="147153" y="1739899"/>
                </a:lnTo>
                <a:lnTo>
                  <a:pt x="191299" y="1701799"/>
                </a:lnTo>
                <a:lnTo>
                  <a:pt x="210219" y="1676399"/>
                </a:lnTo>
                <a:lnTo>
                  <a:pt x="212321" y="1663699"/>
                </a:lnTo>
                <a:lnTo>
                  <a:pt x="218627" y="1663699"/>
                </a:lnTo>
                <a:lnTo>
                  <a:pt x="229138" y="1638299"/>
                </a:lnTo>
                <a:lnTo>
                  <a:pt x="233343" y="1638299"/>
                </a:lnTo>
                <a:lnTo>
                  <a:pt x="235445" y="1625599"/>
                </a:lnTo>
                <a:lnTo>
                  <a:pt x="241752" y="1625599"/>
                </a:lnTo>
                <a:lnTo>
                  <a:pt x="241752" y="1612899"/>
                </a:lnTo>
                <a:lnTo>
                  <a:pt x="243854" y="1612899"/>
                </a:lnTo>
                <a:lnTo>
                  <a:pt x="248058" y="1600199"/>
                </a:lnTo>
                <a:lnTo>
                  <a:pt x="250160" y="1600199"/>
                </a:lnTo>
                <a:lnTo>
                  <a:pt x="262774" y="1562099"/>
                </a:lnTo>
                <a:lnTo>
                  <a:pt x="264876" y="1562099"/>
                </a:lnTo>
                <a:lnTo>
                  <a:pt x="269080" y="1549399"/>
                </a:lnTo>
                <a:lnTo>
                  <a:pt x="269080" y="1536699"/>
                </a:lnTo>
                <a:lnTo>
                  <a:pt x="277489" y="1511299"/>
                </a:lnTo>
                <a:lnTo>
                  <a:pt x="277489" y="1498599"/>
                </a:lnTo>
                <a:lnTo>
                  <a:pt x="300613" y="1498599"/>
                </a:lnTo>
                <a:lnTo>
                  <a:pt x="300613" y="1511299"/>
                </a:lnTo>
                <a:lnTo>
                  <a:pt x="298511" y="1523999"/>
                </a:lnTo>
                <a:lnTo>
                  <a:pt x="294799" y="1523999"/>
                </a:lnTo>
                <a:lnTo>
                  <a:pt x="292993" y="1536699"/>
                </a:lnTo>
                <a:lnTo>
                  <a:pt x="290792" y="1549399"/>
                </a:lnTo>
                <a:lnTo>
                  <a:pt x="285898" y="1549399"/>
                </a:lnTo>
                <a:lnTo>
                  <a:pt x="285898" y="1562099"/>
                </a:lnTo>
                <a:lnTo>
                  <a:pt x="281694" y="1574799"/>
                </a:lnTo>
                <a:lnTo>
                  <a:pt x="277489" y="1574799"/>
                </a:lnTo>
                <a:lnTo>
                  <a:pt x="272398" y="1587499"/>
                </a:lnTo>
                <a:lnTo>
                  <a:pt x="266715" y="1600199"/>
                </a:lnTo>
                <a:lnTo>
                  <a:pt x="260639" y="1612899"/>
                </a:lnTo>
                <a:lnTo>
                  <a:pt x="248058" y="1638299"/>
                </a:lnTo>
                <a:lnTo>
                  <a:pt x="239650" y="1650999"/>
                </a:lnTo>
                <a:lnTo>
                  <a:pt x="236168" y="1663699"/>
                </a:lnTo>
                <a:lnTo>
                  <a:pt x="228416" y="1676399"/>
                </a:lnTo>
                <a:lnTo>
                  <a:pt x="222832" y="1676399"/>
                </a:lnTo>
                <a:lnTo>
                  <a:pt x="222832" y="1689099"/>
                </a:lnTo>
                <a:lnTo>
                  <a:pt x="214423" y="1689099"/>
                </a:lnTo>
                <a:lnTo>
                  <a:pt x="212321" y="1701799"/>
                </a:lnTo>
                <a:lnTo>
                  <a:pt x="206014" y="1701799"/>
                </a:lnTo>
                <a:lnTo>
                  <a:pt x="195503" y="1714499"/>
                </a:lnTo>
                <a:lnTo>
                  <a:pt x="193401" y="1714499"/>
                </a:lnTo>
                <a:lnTo>
                  <a:pt x="193401" y="1727199"/>
                </a:lnTo>
                <a:lnTo>
                  <a:pt x="191299" y="1727199"/>
                </a:lnTo>
                <a:lnTo>
                  <a:pt x="163970" y="1752599"/>
                </a:lnTo>
                <a:close/>
              </a:path>
              <a:path w="643890" h="1841500">
                <a:moveTo>
                  <a:pt x="130335" y="1777999"/>
                </a:moveTo>
                <a:lnTo>
                  <a:pt x="100904" y="1777999"/>
                </a:lnTo>
                <a:lnTo>
                  <a:pt x="109313" y="1765299"/>
                </a:lnTo>
                <a:lnTo>
                  <a:pt x="124029" y="1752599"/>
                </a:lnTo>
                <a:lnTo>
                  <a:pt x="159766" y="1752599"/>
                </a:lnTo>
                <a:lnTo>
                  <a:pt x="145051" y="1765299"/>
                </a:lnTo>
                <a:lnTo>
                  <a:pt x="134540" y="1765299"/>
                </a:lnTo>
                <a:lnTo>
                  <a:pt x="130335" y="1777999"/>
                </a:lnTo>
                <a:close/>
              </a:path>
              <a:path w="643890" h="1841500">
                <a:moveTo>
                  <a:pt x="92496" y="1803399"/>
                </a:moveTo>
                <a:lnTo>
                  <a:pt x="63065" y="1803399"/>
                </a:lnTo>
                <a:lnTo>
                  <a:pt x="71474" y="1790699"/>
                </a:lnTo>
                <a:lnTo>
                  <a:pt x="77780" y="1790699"/>
                </a:lnTo>
                <a:lnTo>
                  <a:pt x="94598" y="1777999"/>
                </a:lnTo>
                <a:lnTo>
                  <a:pt x="119824" y="1777999"/>
                </a:lnTo>
                <a:lnTo>
                  <a:pt x="107211" y="1790699"/>
                </a:lnTo>
                <a:lnTo>
                  <a:pt x="92496" y="1803399"/>
                </a:lnTo>
                <a:close/>
              </a:path>
              <a:path w="643890" h="1841500">
                <a:moveTo>
                  <a:pt x="71145" y="1816099"/>
                </a:moveTo>
                <a:lnTo>
                  <a:pt x="33634" y="1816099"/>
                </a:lnTo>
                <a:lnTo>
                  <a:pt x="44145" y="1803399"/>
                </a:lnTo>
                <a:lnTo>
                  <a:pt x="77780" y="1803399"/>
                </a:lnTo>
                <a:lnTo>
                  <a:pt x="71145" y="1816099"/>
                </a:lnTo>
                <a:close/>
              </a:path>
              <a:path w="643890" h="1841500">
                <a:moveTo>
                  <a:pt x="50452" y="1828799"/>
                </a:moveTo>
                <a:lnTo>
                  <a:pt x="8408" y="1828799"/>
                </a:lnTo>
                <a:lnTo>
                  <a:pt x="12612" y="1816099"/>
                </a:lnTo>
                <a:lnTo>
                  <a:pt x="57087" y="1816099"/>
                </a:lnTo>
                <a:lnTo>
                  <a:pt x="50452" y="1828799"/>
                </a:lnTo>
                <a:close/>
              </a:path>
              <a:path w="643890" h="1841500">
                <a:moveTo>
                  <a:pt x="31532" y="1841499"/>
                </a:moveTo>
                <a:lnTo>
                  <a:pt x="0" y="1841499"/>
                </a:lnTo>
                <a:lnTo>
                  <a:pt x="0" y="1828799"/>
                </a:lnTo>
                <a:lnTo>
                  <a:pt x="31532" y="1828799"/>
                </a:lnTo>
                <a:lnTo>
                  <a:pt x="31532" y="1841499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73419" y="1470641"/>
            <a:ext cx="288925" cy="276860"/>
          </a:xfrm>
          <a:custGeom>
            <a:avLst/>
            <a:gdLst/>
            <a:ahLst/>
            <a:cxnLst/>
            <a:rect l="l" t="t" r="r" b="b"/>
            <a:pathLst>
              <a:path w="288925" h="276860">
                <a:moveTo>
                  <a:pt x="37839" y="244496"/>
                </a:moveTo>
                <a:lnTo>
                  <a:pt x="13773" y="214578"/>
                </a:lnTo>
                <a:lnTo>
                  <a:pt x="0" y="171226"/>
                </a:lnTo>
                <a:lnTo>
                  <a:pt x="407" y="112140"/>
                </a:lnTo>
                <a:lnTo>
                  <a:pt x="12271" y="70214"/>
                </a:lnTo>
                <a:lnTo>
                  <a:pt x="33965" y="38761"/>
                </a:lnTo>
                <a:lnTo>
                  <a:pt x="97355" y="4379"/>
                </a:lnTo>
                <a:lnTo>
                  <a:pt x="134304" y="0"/>
                </a:lnTo>
                <a:lnTo>
                  <a:pt x="171591" y="3194"/>
                </a:lnTo>
                <a:lnTo>
                  <a:pt x="237686" y="29409"/>
                </a:lnTo>
                <a:lnTo>
                  <a:pt x="276654" y="77223"/>
                </a:lnTo>
                <a:lnTo>
                  <a:pt x="288886" y="137477"/>
                </a:lnTo>
                <a:lnTo>
                  <a:pt x="287611" y="150154"/>
                </a:lnTo>
                <a:lnTo>
                  <a:pt x="265102" y="202403"/>
                </a:lnTo>
                <a:lnTo>
                  <a:pt x="234619" y="239793"/>
                </a:lnTo>
                <a:lnTo>
                  <a:pt x="198221" y="264732"/>
                </a:lnTo>
                <a:lnTo>
                  <a:pt x="159218" y="275857"/>
                </a:lnTo>
                <a:lnTo>
                  <a:pt x="132886" y="276661"/>
                </a:lnTo>
                <a:lnTo>
                  <a:pt x="101285" y="273236"/>
                </a:lnTo>
                <a:lnTo>
                  <a:pt x="68306" y="263282"/>
                </a:lnTo>
                <a:lnTo>
                  <a:pt x="37839" y="244496"/>
                </a:lnTo>
                <a:close/>
              </a:path>
            </a:pathLst>
          </a:custGeom>
          <a:solidFill>
            <a:srgbClr val="8F53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38004" y="1948851"/>
            <a:ext cx="175087" cy="167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29333" y="2654234"/>
            <a:ext cx="5307965" cy="3543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85">
                <a:solidFill>
                  <a:srgbClr val="EFE6DD"/>
                </a:solidFill>
                <a:latin typeface="Trebuchet MS"/>
                <a:cs typeface="Trebuchet MS"/>
              </a:rPr>
              <a:t>Penamaan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5">
                <a:solidFill>
                  <a:srgbClr val="EFE6DD"/>
                </a:solidFill>
                <a:latin typeface="Trebuchet MS"/>
                <a:cs typeface="Trebuchet MS"/>
              </a:rPr>
              <a:t>Keton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Keto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5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20">
                <a:solidFill>
                  <a:srgbClr val="EFE6DD"/>
                </a:solidFill>
                <a:latin typeface="Trebuchet MS"/>
                <a:cs typeface="Trebuchet MS"/>
              </a:rPr>
              <a:t>3c</a:t>
            </a:r>
            <a:r>
              <a:rPr dirty="0" sz="3400" spc="-15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5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10">
                <a:solidFill>
                  <a:srgbClr val="EFE6DD"/>
                </a:solidFill>
                <a:latin typeface="Trebuchet MS"/>
                <a:cs typeface="Trebuchet MS"/>
              </a:rPr>
              <a:t>Ketotriosa</a:t>
            </a:r>
            <a:endParaRPr sz="34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spcBef>
                <a:spcPts val="645"/>
              </a:spcBef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Keto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204">
                <a:solidFill>
                  <a:srgbClr val="EFE6DD"/>
                </a:solidFill>
                <a:latin typeface="Trebuchet MS"/>
                <a:cs typeface="Trebuchet MS"/>
              </a:rPr>
              <a:t>4C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45">
                <a:solidFill>
                  <a:srgbClr val="EFE6DD"/>
                </a:solidFill>
                <a:latin typeface="Trebuchet MS"/>
                <a:cs typeface="Trebuchet MS"/>
              </a:rPr>
              <a:t>Ketotetrosa</a:t>
            </a:r>
            <a:endParaRPr sz="34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spcBef>
                <a:spcPts val="645"/>
              </a:spcBef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Keto</a:t>
            </a:r>
            <a:r>
              <a:rPr dirty="0" sz="3400" spc="-17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20">
                <a:solidFill>
                  <a:srgbClr val="EFE6DD"/>
                </a:solidFill>
                <a:latin typeface="Trebuchet MS"/>
                <a:cs typeface="Trebuchet MS"/>
              </a:rPr>
              <a:t>5C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45">
                <a:solidFill>
                  <a:srgbClr val="EFE6DD"/>
                </a:solidFill>
                <a:latin typeface="Trebuchet MS"/>
                <a:cs typeface="Trebuchet MS"/>
              </a:rPr>
              <a:t>Ketopentosa</a:t>
            </a:r>
            <a:endParaRPr sz="34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spcBef>
                <a:spcPts val="645"/>
              </a:spcBef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Keto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90">
                <a:solidFill>
                  <a:srgbClr val="EFE6DD"/>
                </a:solidFill>
                <a:latin typeface="Trebuchet MS"/>
                <a:cs typeface="Trebuchet MS"/>
              </a:rPr>
              <a:t>6C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5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0">
                <a:solidFill>
                  <a:srgbClr val="EFE6DD"/>
                </a:solidFill>
                <a:latin typeface="Trebuchet MS"/>
                <a:cs typeface="Trebuchet MS"/>
              </a:rPr>
              <a:t>Ketoheksosa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79806" y="0"/>
            <a:ext cx="2009139" cy="2209800"/>
          </a:xfrm>
          <a:custGeom>
            <a:avLst/>
            <a:gdLst/>
            <a:ahLst/>
            <a:cxnLst/>
            <a:rect l="l" t="t" r="r" b="b"/>
            <a:pathLst>
              <a:path w="2009140" h="2209800">
                <a:moveTo>
                  <a:pt x="954147" y="1233449"/>
                </a:moveTo>
                <a:lnTo>
                  <a:pt x="790118" y="982716"/>
                </a:lnTo>
                <a:lnTo>
                  <a:pt x="844215" y="1056129"/>
                </a:lnTo>
                <a:lnTo>
                  <a:pt x="849631" y="1064408"/>
                </a:lnTo>
                <a:lnTo>
                  <a:pt x="856435" y="1072489"/>
                </a:lnTo>
                <a:lnTo>
                  <a:pt x="862394" y="1081598"/>
                </a:lnTo>
                <a:lnTo>
                  <a:pt x="887867" y="1115896"/>
                </a:lnTo>
                <a:lnTo>
                  <a:pt x="893772" y="1124922"/>
                </a:lnTo>
                <a:lnTo>
                  <a:pt x="928259" y="1170679"/>
                </a:lnTo>
                <a:lnTo>
                  <a:pt x="927100" y="1168907"/>
                </a:lnTo>
                <a:lnTo>
                  <a:pt x="947532" y="1193179"/>
                </a:lnTo>
                <a:lnTo>
                  <a:pt x="966031" y="1216818"/>
                </a:lnTo>
                <a:lnTo>
                  <a:pt x="997349" y="1250771"/>
                </a:lnTo>
                <a:lnTo>
                  <a:pt x="1009213" y="1261947"/>
                </a:lnTo>
                <a:lnTo>
                  <a:pt x="1030756" y="1283279"/>
                </a:lnTo>
                <a:lnTo>
                  <a:pt x="1031916" y="1285051"/>
                </a:lnTo>
                <a:lnTo>
                  <a:pt x="1035297" y="1287899"/>
                </a:lnTo>
                <a:lnTo>
                  <a:pt x="1036456" y="1289671"/>
                </a:lnTo>
                <a:lnTo>
                  <a:pt x="1055499" y="1307181"/>
                </a:lnTo>
                <a:lnTo>
                  <a:pt x="1092089" y="1342233"/>
                </a:lnTo>
                <a:lnTo>
                  <a:pt x="1111132" y="1359743"/>
                </a:lnTo>
                <a:lnTo>
                  <a:pt x="1137396" y="1385972"/>
                </a:lnTo>
                <a:lnTo>
                  <a:pt x="1148422" y="1393546"/>
                </a:lnTo>
                <a:lnTo>
                  <a:pt x="1178853" y="1419184"/>
                </a:lnTo>
                <a:lnTo>
                  <a:pt x="1190059" y="1427035"/>
                </a:lnTo>
                <a:lnTo>
                  <a:pt x="1199152" y="1433975"/>
                </a:lnTo>
                <a:lnTo>
                  <a:pt x="1217966" y="1446495"/>
                </a:lnTo>
                <a:lnTo>
                  <a:pt x="1227059" y="1453435"/>
                </a:lnTo>
                <a:lnTo>
                  <a:pt x="1237215" y="1459680"/>
                </a:lnTo>
                <a:lnTo>
                  <a:pt x="1257092" y="1471505"/>
                </a:lnTo>
                <a:lnTo>
                  <a:pt x="1266185" y="1478446"/>
                </a:lnTo>
                <a:lnTo>
                  <a:pt x="1265026" y="1476674"/>
                </a:lnTo>
                <a:lnTo>
                  <a:pt x="1273232" y="1482257"/>
                </a:lnTo>
                <a:lnTo>
                  <a:pt x="1281111" y="1487342"/>
                </a:lnTo>
                <a:lnTo>
                  <a:pt x="1289836" y="1491400"/>
                </a:lnTo>
                <a:lnTo>
                  <a:pt x="1298453" y="1495291"/>
                </a:lnTo>
                <a:lnTo>
                  <a:pt x="1331783" y="1511442"/>
                </a:lnTo>
                <a:lnTo>
                  <a:pt x="1363953" y="1525820"/>
                </a:lnTo>
                <a:lnTo>
                  <a:pt x="1366175" y="1526897"/>
                </a:lnTo>
                <a:lnTo>
                  <a:pt x="1367334" y="1528669"/>
                </a:lnTo>
                <a:lnTo>
                  <a:pt x="1370619" y="1529050"/>
                </a:lnTo>
                <a:lnTo>
                  <a:pt x="1388395" y="1537664"/>
                </a:lnTo>
                <a:lnTo>
                  <a:pt x="1406836" y="1544973"/>
                </a:lnTo>
                <a:lnTo>
                  <a:pt x="1442025" y="1561647"/>
                </a:lnTo>
                <a:lnTo>
                  <a:pt x="1459403" y="1569651"/>
                </a:lnTo>
                <a:lnTo>
                  <a:pt x="1482408" y="1576979"/>
                </a:lnTo>
                <a:lnTo>
                  <a:pt x="1525858" y="1592360"/>
                </a:lnTo>
                <a:lnTo>
                  <a:pt x="1547800" y="1600383"/>
                </a:lnTo>
                <a:lnTo>
                  <a:pt x="1590888" y="1615210"/>
                </a:lnTo>
                <a:lnTo>
                  <a:pt x="1602970" y="1619760"/>
                </a:lnTo>
                <a:lnTo>
                  <a:pt x="1614509" y="1623479"/>
                </a:lnTo>
                <a:lnTo>
                  <a:pt x="1626893" y="1626171"/>
                </a:lnTo>
                <a:lnTo>
                  <a:pt x="1638324" y="1629724"/>
                </a:lnTo>
                <a:lnTo>
                  <a:pt x="1681886" y="1640638"/>
                </a:lnTo>
                <a:lnTo>
                  <a:pt x="1726345" y="1650601"/>
                </a:lnTo>
                <a:lnTo>
                  <a:pt x="1771532" y="1659359"/>
                </a:lnTo>
                <a:lnTo>
                  <a:pt x="1817282" y="1666655"/>
                </a:lnTo>
                <a:lnTo>
                  <a:pt x="1863426" y="1672236"/>
                </a:lnTo>
                <a:lnTo>
                  <a:pt x="1891727" y="1676060"/>
                </a:lnTo>
                <a:lnTo>
                  <a:pt x="1919702" y="1679385"/>
                </a:lnTo>
                <a:lnTo>
                  <a:pt x="1949585" y="1680987"/>
                </a:lnTo>
                <a:lnTo>
                  <a:pt x="1978297" y="1683119"/>
                </a:lnTo>
                <a:lnTo>
                  <a:pt x="1985549" y="1682605"/>
                </a:lnTo>
                <a:lnTo>
                  <a:pt x="1994190" y="1681895"/>
                </a:lnTo>
                <a:lnTo>
                  <a:pt x="2001985" y="1682211"/>
                </a:lnTo>
                <a:lnTo>
                  <a:pt x="2008192" y="1682420"/>
                </a:lnTo>
                <a:lnTo>
                  <a:pt x="2008415" y="1703639"/>
                </a:lnTo>
                <a:lnTo>
                  <a:pt x="1997618" y="1703374"/>
                </a:lnTo>
                <a:lnTo>
                  <a:pt x="1951824" y="1702968"/>
                </a:lnTo>
                <a:lnTo>
                  <a:pt x="1939663" y="1702937"/>
                </a:lnTo>
                <a:lnTo>
                  <a:pt x="1917032" y="1700821"/>
                </a:lnTo>
                <a:lnTo>
                  <a:pt x="1905933" y="1700095"/>
                </a:lnTo>
                <a:lnTo>
                  <a:pt x="1862024" y="1695611"/>
                </a:lnTo>
                <a:lnTo>
                  <a:pt x="1840111" y="1692273"/>
                </a:lnTo>
                <a:lnTo>
                  <a:pt x="1818307" y="1689101"/>
                </a:lnTo>
                <a:lnTo>
                  <a:pt x="1797548" y="1685207"/>
                </a:lnTo>
                <a:lnTo>
                  <a:pt x="1754532" y="1677449"/>
                </a:lnTo>
                <a:lnTo>
                  <a:pt x="1732710" y="1674250"/>
                </a:lnTo>
                <a:lnTo>
                  <a:pt x="1722494" y="1672552"/>
                </a:lnTo>
                <a:lnTo>
                  <a:pt x="1710780" y="1670885"/>
                </a:lnTo>
                <a:lnTo>
                  <a:pt x="1700128" y="1668522"/>
                </a:lnTo>
                <a:lnTo>
                  <a:pt x="1689912" y="1666824"/>
                </a:lnTo>
                <a:lnTo>
                  <a:pt x="1680921" y="1664680"/>
                </a:lnTo>
                <a:lnTo>
                  <a:pt x="1670541" y="1662733"/>
                </a:lnTo>
                <a:lnTo>
                  <a:pt x="1661007" y="1659758"/>
                </a:lnTo>
                <a:lnTo>
                  <a:pt x="1651364" y="1656617"/>
                </a:lnTo>
                <a:lnTo>
                  <a:pt x="1628655" y="1652062"/>
                </a:lnTo>
                <a:lnTo>
                  <a:pt x="1607745" y="1645617"/>
                </a:lnTo>
                <a:lnTo>
                  <a:pt x="1586618" y="1638840"/>
                </a:lnTo>
                <a:lnTo>
                  <a:pt x="1566444" y="1631202"/>
                </a:lnTo>
                <a:lnTo>
                  <a:pt x="1526641" y="1616755"/>
                </a:lnTo>
                <a:lnTo>
                  <a:pt x="1483553" y="1601928"/>
                </a:lnTo>
                <a:lnTo>
                  <a:pt x="1405976" y="1569178"/>
                </a:lnTo>
                <a:lnTo>
                  <a:pt x="1364918" y="1550493"/>
                </a:lnTo>
                <a:lnTo>
                  <a:pt x="1360474" y="1548339"/>
                </a:lnTo>
                <a:lnTo>
                  <a:pt x="1357189" y="1547958"/>
                </a:lnTo>
                <a:lnTo>
                  <a:pt x="1356030" y="1546186"/>
                </a:lnTo>
                <a:lnTo>
                  <a:pt x="1353808" y="1545109"/>
                </a:lnTo>
                <a:lnTo>
                  <a:pt x="1343857" y="1541498"/>
                </a:lnTo>
                <a:lnTo>
                  <a:pt x="1322796" y="1532503"/>
                </a:lnTo>
                <a:lnTo>
                  <a:pt x="1282800" y="1513122"/>
                </a:lnTo>
                <a:lnTo>
                  <a:pt x="1225977" y="1481938"/>
                </a:lnTo>
                <a:lnTo>
                  <a:pt x="1189761" y="1459057"/>
                </a:lnTo>
                <a:lnTo>
                  <a:pt x="1172281" y="1446256"/>
                </a:lnTo>
                <a:lnTo>
                  <a:pt x="1163858" y="1440341"/>
                </a:lnTo>
                <a:lnTo>
                  <a:pt x="1156390" y="1433563"/>
                </a:lnTo>
                <a:lnTo>
                  <a:pt x="1148703" y="1426454"/>
                </a:lnTo>
                <a:lnTo>
                  <a:pt x="1130535" y="1412601"/>
                </a:lnTo>
                <a:lnTo>
                  <a:pt x="1121660" y="1405994"/>
                </a:lnTo>
                <a:lnTo>
                  <a:pt x="1105816" y="1391055"/>
                </a:lnTo>
                <a:lnTo>
                  <a:pt x="1098867" y="1382752"/>
                </a:lnTo>
                <a:lnTo>
                  <a:pt x="1091181" y="1375643"/>
                </a:lnTo>
                <a:lnTo>
                  <a:pt x="1076352" y="1362255"/>
                </a:lnTo>
                <a:lnTo>
                  <a:pt x="1044665" y="1332377"/>
                </a:lnTo>
                <a:lnTo>
                  <a:pt x="1021963" y="1309274"/>
                </a:lnTo>
                <a:lnTo>
                  <a:pt x="1013849" y="1296871"/>
                </a:lnTo>
                <a:lnTo>
                  <a:pt x="983225" y="1266298"/>
                </a:lnTo>
                <a:lnTo>
                  <a:pt x="969435" y="1249858"/>
                </a:lnTo>
                <a:lnTo>
                  <a:pt x="954147" y="1233449"/>
                </a:lnTo>
                <a:close/>
              </a:path>
              <a:path w="2009140" h="2209800">
                <a:moveTo>
                  <a:pt x="539160" y="1408722"/>
                </a:moveTo>
                <a:lnTo>
                  <a:pt x="367043" y="1145627"/>
                </a:lnTo>
                <a:lnTo>
                  <a:pt x="387427" y="1165187"/>
                </a:lnTo>
                <a:lnTo>
                  <a:pt x="419686" y="1214497"/>
                </a:lnTo>
                <a:lnTo>
                  <a:pt x="441410" y="1243064"/>
                </a:lnTo>
                <a:lnTo>
                  <a:pt x="463924" y="1270520"/>
                </a:lnTo>
                <a:lnTo>
                  <a:pt x="496781" y="1313785"/>
                </a:lnTo>
                <a:lnTo>
                  <a:pt x="532030" y="1353747"/>
                </a:lnTo>
                <a:lnTo>
                  <a:pt x="566433" y="1394736"/>
                </a:lnTo>
                <a:lnTo>
                  <a:pt x="601898" y="1435029"/>
                </a:lnTo>
                <a:lnTo>
                  <a:pt x="638210" y="1474295"/>
                </a:lnTo>
                <a:lnTo>
                  <a:pt x="655622" y="1496273"/>
                </a:lnTo>
                <a:lnTo>
                  <a:pt x="674726" y="1516195"/>
                </a:lnTo>
                <a:lnTo>
                  <a:pt x="692767" y="1536812"/>
                </a:lnTo>
                <a:lnTo>
                  <a:pt x="772007" y="1620820"/>
                </a:lnTo>
                <a:lnTo>
                  <a:pt x="792970" y="1641266"/>
                </a:lnTo>
                <a:lnTo>
                  <a:pt x="791811" y="1639494"/>
                </a:lnTo>
                <a:lnTo>
                  <a:pt x="809972" y="1657976"/>
                </a:lnTo>
                <a:lnTo>
                  <a:pt x="847359" y="1694246"/>
                </a:lnTo>
                <a:lnTo>
                  <a:pt x="866583" y="1712033"/>
                </a:lnTo>
                <a:lnTo>
                  <a:pt x="874813" y="1719973"/>
                </a:lnTo>
                <a:lnTo>
                  <a:pt x="884214" y="1727384"/>
                </a:lnTo>
                <a:lnTo>
                  <a:pt x="892769" y="1735822"/>
                </a:lnTo>
                <a:lnTo>
                  <a:pt x="912658" y="1752305"/>
                </a:lnTo>
                <a:lnTo>
                  <a:pt x="922276" y="1760048"/>
                </a:lnTo>
                <a:lnTo>
                  <a:pt x="931677" y="1767459"/>
                </a:lnTo>
                <a:lnTo>
                  <a:pt x="939907" y="1775399"/>
                </a:lnTo>
                <a:lnTo>
                  <a:pt x="978163" y="1806039"/>
                </a:lnTo>
                <a:lnTo>
                  <a:pt x="987256" y="1812979"/>
                </a:lnTo>
                <a:lnTo>
                  <a:pt x="1005008" y="1826195"/>
                </a:lnTo>
                <a:lnTo>
                  <a:pt x="1014101" y="1833135"/>
                </a:lnTo>
                <a:lnTo>
                  <a:pt x="1027420" y="1841896"/>
                </a:lnTo>
                <a:lnTo>
                  <a:pt x="1040958" y="1850990"/>
                </a:lnTo>
                <a:lnTo>
                  <a:pt x="1111770" y="1905877"/>
                </a:lnTo>
                <a:lnTo>
                  <a:pt x="1118532" y="1911575"/>
                </a:lnTo>
                <a:lnTo>
                  <a:pt x="1125198" y="1914805"/>
                </a:lnTo>
                <a:lnTo>
                  <a:pt x="1130802" y="1918730"/>
                </a:lnTo>
                <a:lnTo>
                  <a:pt x="1152055" y="1932660"/>
                </a:lnTo>
                <a:lnTo>
                  <a:pt x="1161130" y="1939572"/>
                </a:lnTo>
                <a:lnTo>
                  <a:pt x="1169879" y="1945986"/>
                </a:lnTo>
                <a:lnTo>
                  <a:pt x="1179474" y="1951373"/>
                </a:lnTo>
                <a:lnTo>
                  <a:pt x="1187897" y="1957288"/>
                </a:lnTo>
                <a:lnTo>
                  <a:pt x="1225380" y="1982108"/>
                </a:lnTo>
                <a:lnTo>
                  <a:pt x="1264989" y="2005537"/>
                </a:lnTo>
                <a:lnTo>
                  <a:pt x="1263830" y="2003765"/>
                </a:lnTo>
                <a:lnTo>
                  <a:pt x="1280634" y="2013212"/>
                </a:lnTo>
                <a:lnTo>
                  <a:pt x="1297112" y="2022161"/>
                </a:lnTo>
                <a:lnTo>
                  <a:pt x="1313372" y="2030778"/>
                </a:lnTo>
                <a:lnTo>
                  <a:pt x="1330586" y="2038533"/>
                </a:lnTo>
                <a:lnTo>
                  <a:pt x="1363916" y="2054684"/>
                </a:lnTo>
                <a:lnTo>
                  <a:pt x="1372333" y="2058270"/>
                </a:lnTo>
                <a:lnTo>
                  <a:pt x="1388733" y="2064780"/>
                </a:lnTo>
                <a:lnTo>
                  <a:pt x="1397150" y="2068367"/>
                </a:lnTo>
                <a:lnTo>
                  <a:pt x="1395990" y="2066595"/>
                </a:lnTo>
                <a:lnTo>
                  <a:pt x="1436373" y="2081927"/>
                </a:lnTo>
                <a:lnTo>
                  <a:pt x="1542644" y="2116780"/>
                </a:lnTo>
                <a:lnTo>
                  <a:pt x="1564961" y="2123056"/>
                </a:lnTo>
                <a:lnTo>
                  <a:pt x="1577435" y="2125886"/>
                </a:lnTo>
                <a:lnTo>
                  <a:pt x="1589693" y="2128384"/>
                </a:lnTo>
                <a:lnTo>
                  <a:pt x="1600887" y="2131577"/>
                </a:lnTo>
                <a:lnTo>
                  <a:pt x="1612300" y="2135102"/>
                </a:lnTo>
                <a:lnTo>
                  <a:pt x="1657417" y="2146072"/>
                </a:lnTo>
                <a:lnTo>
                  <a:pt x="1673068" y="2149118"/>
                </a:lnTo>
                <a:lnTo>
                  <a:pt x="1687656" y="2152858"/>
                </a:lnTo>
                <a:lnTo>
                  <a:pt x="1718957" y="2158949"/>
                </a:lnTo>
                <a:lnTo>
                  <a:pt x="1735508" y="2161050"/>
                </a:lnTo>
                <a:lnTo>
                  <a:pt x="1751950" y="2162985"/>
                </a:lnTo>
                <a:lnTo>
                  <a:pt x="1768610" y="2165252"/>
                </a:lnTo>
                <a:lnTo>
                  <a:pt x="1787938" y="2166959"/>
                </a:lnTo>
                <a:lnTo>
                  <a:pt x="1807465" y="2168971"/>
                </a:lnTo>
                <a:lnTo>
                  <a:pt x="1846086" y="2172330"/>
                </a:lnTo>
                <a:lnTo>
                  <a:pt x="1865613" y="2174342"/>
                </a:lnTo>
                <a:lnTo>
                  <a:pt x="1875450" y="2175458"/>
                </a:lnTo>
                <a:lnTo>
                  <a:pt x="1885177" y="2176409"/>
                </a:lnTo>
                <a:lnTo>
                  <a:pt x="1893625" y="2177722"/>
                </a:lnTo>
                <a:lnTo>
                  <a:pt x="1902809" y="2177842"/>
                </a:lnTo>
                <a:lnTo>
                  <a:pt x="1913037" y="2177239"/>
                </a:lnTo>
                <a:lnTo>
                  <a:pt x="1931804" y="2178088"/>
                </a:lnTo>
                <a:lnTo>
                  <a:pt x="1940970" y="2178180"/>
                </a:lnTo>
                <a:lnTo>
                  <a:pt x="1954013" y="2177238"/>
                </a:lnTo>
                <a:lnTo>
                  <a:pt x="1977973" y="2176746"/>
                </a:lnTo>
                <a:lnTo>
                  <a:pt x="1991015" y="2175805"/>
                </a:lnTo>
                <a:lnTo>
                  <a:pt x="2003013" y="2175586"/>
                </a:lnTo>
                <a:lnTo>
                  <a:pt x="2009036" y="2175513"/>
                </a:lnTo>
                <a:lnTo>
                  <a:pt x="2008957" y="2205549"/>
                </a:lnTo>
                <a:lnTo>
                  <a:pt x="1999805" y="2205479"/>
                </a:lnTo>
                <a:lnTo>
                  <a:pt x="1987843" y="2205752"/>
                </a:lnTo>
                <a:lnTo>
                  <a:pt x="1977053" y="2205497"/>
                </a:lnTo>
                <a:lnTo>
                  <a:pt x="1965417" y="2206269"/>
                </a:lnTo>
                <a:lnTo>
                  <a:pt x="1953044" y="2208235"/>
                </a:lnTo>
                <a:lnTo>
                  <a:pt x="1941716" y="2209478"/>
                </a:lnTo>
                <a:lnTo>
                  <a:pt x="1931017" y="2209362"/>
                </a:lnTo>
                <a:lnTo>
                  <a:pt x="1918819" y="2209276"/>
                </a:lnTo>
                <a:lnTo>
                  <a:pt x="1906188" y="2208525"/>
                </a:lnTo>
                <a:lnTo>
                  <a:pt x="1892094" y="2207861"/>
                </a:lnTo>
                <a:lnTo>
                  <a:pt x="1865599" y="2204477"/>
                </a:lnTo>
                <a:lnTo>
                  <a:pt x="1837412" y="2203148"/>
                </a:lnTo>
                <a:lnTo>
                  <a:pt x="1823102" y="2202152"/>
                </a:lnTo>
                <a:lnTo>
                  <a:pt x="1809854" y="2200460"/>
                </a:lnTo>
                <a:lnTo>
                  <a:pt x="1783793" y="2197741"/>
                </a:lnTo>
                <a:lnTo>
                  <a:pt x="1757297" y="2194357"/>
                </a:lnTo>
                <a:lnTo>
                  <a:pt x="1744267" y="2192997"/>
                </a:lnTo>
                <a:lnTo>
                  <a:pt x="1730156" y="2192305"/>
                </a:lnTo>
                <a:lnTo>
                  <a:pt x="1716781" y="2190420"/>
                </a:lnTo>
                <a:lnTo>
                  <a:pt x="1704252" y="2187507"/>
                </a:lnTo>
                <a:lnTo>
                  <a:pt x="1690551" y="2185123"/>
                </a:lnTo>
                <a:lnTo>
                  <a:pt x="1666972" y="2179238"/>
                </a:lnTo>
                <a:lnTo>
                  <a:pt x="1642005" y="2173550"/>
                </a:lnTo>
                <a:lnTo>
                  <a:pt x="1591526" y="2161344"/>
                </a:lnTo>
                <a:lnTo>
                  <a:pt x="1558093" y="2154315"/>
                </a:lnTo>
                <a:lnTo>
                  <a:pt x="1550708" y="2152306"/>
                </a:lnTo>
                <a:lnTo>
                  <a:pt x="1543106" y="2149965"/>
                </a:lnTo>
                <a:lnTo>
                  <a:pt x="1535395" y="2147458"/>
                </a:lnTo>
                <a:lnTo>
                  <a:pt x="1507717" y="2139945"/>
                </a:lnTo>
                <a:lnTo>
                  <a:pt x="1494246" y="2135593"/>
                </a:lnTo>
                <a:lnTo>
                  <a:pt x="1480231" y="2130409"/>
                </a:lnTo>
                <a:lnTo>
                  <a:pt x="1467098" y="2124253"/>
                </a:lnTo>
                <a:lnTo>
                  <a:pt x="1453229" y="2119291"/>
                </a:lnTo>
                <a:lnTo>
                  <a:pt x="1439577" y="2114662"/>
                </a:lnTo>
                <a:lnTo>
                  <a:pt x="1413553" y="2105039"/>
                </a:lnTo>
                <a:lnTo>
                  <a:pt x="1400963" y="2099714"/>
                </a:lnTo>
                <a:lnTo>
                  <a:pt x="1387094" y="2094752"/>
                </a:lnTo>
                <a:lnTo>
                  <a:pt x="1372898" y="2089292"/>
                </a:lnTo>
                <a:lnTo>
                  <a:pt x="1366903" y="2087086"/>
                </a:lnTo>
                <a:lnTo>
                  <a:pt x="1360581" y="2084382"/>
                </a:lnTo>
                <a:lnTo>
                  <a:pt x="1354042" y="2081346"/>
                </a:lnTo>
                <a:lnTo>
                  <a:pt x="1348456" y="2077448"/>
                </a:lnTo>
                <a:lnTo>
                  <a:pt x="1308461" y="2058068"/>
                </a:lnTo>
                <a:lnTo>
                  <a:pt x="1282859" y="2044452"/>
                </a:lnTo>
                <a:lnTo>
                  <a:pt x="1269527" y="2037992"/>
                </a:lnTo>
                <a:lnTo>
                  <a:pt x="1246148" y="2025453"/>
                </a:lnTo>
                <a:lnTo>
                  <a:pt x="1239301" y="2021946"/>
                </a:lnTo>
                <a:lnTo>
                  <a:pt x="1226235" y="2013572"/>
                </a:lnTo>
                <a:lnTo>
                  <a:pt x="1220451" y="2009370"/>
                </a:lnTo>
                <a:lnTo>
                  <a:pt x="1194318" y="1992623"/>
                </a:lnTo>
                <a:lnTo>
                  <a:pt x="1181524" y="1984664"/>
                </a:lnTo>
                <a:lnTo>
                  <a:pt x="1169055" y="1977204"/>
                </a:lnTo>
                <a:lnTo>
                  <a:pt x="1144372" y="1962672"/>
                </a:lnTo>
                <a:lnTo>
                  <a:pt x="1131759" y="1954990"/>
                </a:lnTo>
                <a:lnTo>
                  <a:pt x="1071579" y="1909397"/>
                </a:lnTo>
                <a:lnTo>
                  <a:pt x="1004340" y="1862292"/>
                </a:lnTo>
                <a:lnTo>
                  <a:pt x="942512" y="1814179"/>
                </a:lnTo>
                <a:lnTo>
                  <a:pt x="893315" y="1773774"/>
                </a:lnTo>
                <a:lnTo>
                  <a:pt x="832098" y="1717315"/>
                </a:lnTo>
                <a:lnTo>
                  <a:pt x="818277" y="1703148"/>
                </a:lnTo>
                <a:lnTo>
                  <a:pt x="776351" y="1662258"/>
                </a:lnTo>
                <a:lnTo>
                  <a:pt x="764275" y="1653078"/>
                </a:lnTo>
                <a:lnTo>
                  <a:pt x="734424" y="1621368"/>
                </a:lnTo>
                <a:lnTo>
                  <a:pt x="689889" y="1576491"/>
                </a:lnTo>
                <a:lnTo>
                  <a:pt x="669011" y="1553855"/>
                </a:lnTo>
                <a:lnTo>
                  <a:pt x="613620" y="1490064"/>
                </a:lnTo>
                <a:lnTo>
                  <a:pt x="593847" y="1469118"/>
                </a:lnTo>
                <a:lnTo>
                  <a:pt x="575027" y="1447310"/>
                </a:lnTo>
                <a:lnTo>
                  <a:pt x="539160" y="1408722"/>
                </a:lnTo>
                <a:close/>
              </a:path>
              <a:path w="2009140" h="2209800">
                <a:moveTo>
                  <a:pt x="784126" y="1010674"/>
                </a:moveTo>
                <a:lnTo>
                  <a:pt x="755200" y="966458"/>
                </a:lnTo>
                <a:lnTo>
                  <a:pt x="745921" y="949954"/>
                </a:lnTo>
                <a:lnTo>
                  <a:pt x="737052" y="931757"/>
                </a:lnTo>
                <a:lnTo>
                  <a:pt x="728485" y="911703"/>
                </a:lnTo>
                <a:lnTo>
                  <a:pt x="716525" y="891100"/>
                </a:lnTo>
                <a:lnTo>
                  <a:pt x="691976" y="851256"/>
                </a:lnTo>
                <a:lnTo>
                  <a:pt x="679605" y="832346"/>
                </a:lnTo>
                <a:lnTo>
                  <a:pt x="657387" y="793744"/>
                </a:lnTo>
                <a:lnTo>
                  <a:pt x="647341" y="773748"/>
                </a:lnTo>
                <a:lnTo>
                  <a:pt x="636232" y="754447"/>
                </a:lnTo>
                <a:lnTo>
                  <a:pt x="598365" y="678006"/>
                </a:lnTo>
                <a:lnTo>
                  <a:pt x="589219" y="657065"/>
                </a:lnTo>
                <a:lnTo>
                  <a:pt x="573052" y="613794"/>
                </a:lnTo>
                <a:lnTo>
                  <a:pt x="556244" y="574183"/>
                </a:lnTo>
                <a:lnTo>
                  <a:pt x="517275" y="468218"/>
                </a:lnTo>
                <a:lnTo>
                  <a:pt x="504573" y="425605"/>
                </a:lnTo>
                <a:lnTo>
                  <a:pt x="493756" y="385871"/>
                </a:lnTo>
                <a:lnTo>
                  <a:pt x="485064" y="344746"/>
                </a:lnTo>
                <a:lnTo>
                  <a:pt x="482154" y="335659"/>
                </a:lnTo>
                <a:lnTo>
                  <a:pt x="481587" y="325513"/>
                </a:lnTo>
                <a:lnTo>
                  <a:pt x="479173" y="305584"/>
                </a:lnTo>
                <a:lnTo>
                  <a:pt x="478878" y="295854"/>
                </a:lnTo>
                <a:lnTo>
                  <a:pt x="478257" y="285625"/>
                </a:lnTo>
                <a:lnTo>
                  <a:pt x="478481" y="274369"/>
                </a:lnTo>
                <a:lnTo>
                  <a:pt x="477534" y="263641"/>
                </a:lnTo>
                <a:lnTo>
                  <a:pt x="475229" y="243879"/>
                </a:lnTo>
                <a:lnTo>
                  <a:pt x="474832" y="222394"/>
                </a:lnTo>
                <a:lnTo>
                  <a:pt x="473372" y="201604"/>
                </a:lnTo>
                <a:lnTo>
                  <a:pt x="473192" y="180451"/>
                </a:lnTo>
                <a:lnTo>
                  <a:pt x="473259" y="171274"/>
                </a:lnTo>
                <a:lnTo>
                  <a:pt x="473435" y="162263"/>
                </a:lnTo>
                <a:lnTo>
                  <a:pt x="473393" y="152920"/>
                </a:lnTo>
                <a:lnTo>
                  <a:pt x="472808" y="142747"/>
                </a:lnTo>
                <a:lnTo>
                  <a:pt x="473987" y="130629"/>
                </a:lnTo>
                <a:lnTo>
                  <a:pt x="474211" y="119373"/>
                </a:lnTo>
                <a:lnTo>
                  <a:pt x="475715" y="107753"/>
                </a:lnTo>
                <a:lnTo>
                  <a:pt x="476483" y="97328"/>
                </a:lnTo>
                <a:lnTo>
                  <a:pt x="477613" y="87456"/>
                </a:lnTo>
                <a:lnTo>
                  <a:pt x="478851" y="77750"/>
                </a:lnTo>
                <a:lnTo>
                  <a:pt x="479873" y="67712"/>
                </a:lnTo>
                <a:lnTo>
                  <a:pt x="480350" y="56843"/>
                </a:lnTo>
                <a:lnTo>
                  <a:pt x="480629" y="45669"/>
                </a:lnTo>
                <a:lnTo>
                  <a:pt x="482683" y="23292"/>
                </a:lnTo>
                <a:lnTo>
                  <a:pt x="484025" y="11423"/>
                </a:lnTo>
                <a:lnTo>
                  <a:pt x="484443" y="464"/>
                </a:lnTo>
                <a:lnTo>
                  <a:pt x="507076" y="263"/>
                </a:lnTo>
                <a:lnTo>
                  <a:pt x="506921" y="11626"/>
                </a:lnTo>
                <a:lnTo>
                  <a:pt x="504903" y="27100"/>
                </a:lnTo>
                <a:lnTo>
                  <a:pt x="503731" y="41546"/>
                </a:lnTo>
                <a:lnTo>
                  <a:pt x="492034" y="132699"/>
                </a:lnTo>
                <a:lnTo>
                  <a:pt x="491654" y="139076"/>
                </a:lnTo>
                <a:lnTo>
                  <a:pt x="490536" y="146647"/>
                </a:lnTo>
                <a:lnTo>
                  <a:pt x="490698" y="153855"/>
                </a:lnTo>
                <a:lnTo>
                  <a:pt x="490970" y="161229"/>
                </a:lnTo>
                <a:lnTo>
                  <a:pt x="490968" y="182105"/>
                </a:lnTo>
                <a:lnTo>
                  <a:pt x="492029" y="202286"/>
                </a:lnTo>
                <a:lnTo>
                  <a:pt x="492028" y="223162"/>
                </a:lnTo>
                <a:lnTo>
                  <a:pt x="494152" y="242647"/>
                </a:lnTo>
                <a:lnTo>
                  <a:pt x="495791" y="284590"/>
                </a:lnTo>
                <a:lnTo>
                  <a:pt x="496576" y="295068"/>
                </a:lnTo>
                <a:lnTo>
                  <a:pt x="498772" y="314665"/>
                </a:lnTo>
                <a:lnTo>
                  <a:pt x="499556" y="325143"/>
                </a:lnTo>
                <a:lnTo>
                  <a:pt x="506268" y="367879"/>
                </a:lnTo>
                <a:lnTo>
                  <a:pt x="533602" y="467658"/>
                </a:lnTo>
                <a:lnTo>
                  <a:pt x="599044" y="639606"/>
                </a:lnTo>
                <a:lnTo>
                  <a:pt x="597885" y="637834"/>
                </a:lnTo>
                <a:lnTo>
                  <a:pt x="603958" y="649438"/>
                </a:lnTo>
                <a:lnTo>
                  <a:pt x="609187" y="662070"/>
                </a:lnTo>
                <a:lnTo>
                  <a:pt x="615478" y="674006"/>
                </a:lnTo>
                <a:lnTo>
                  <a:pt x="629810" y="712152"/>
                </a:lnTo>
                <a:lnTo>
                  <a:pt x="681152" y="809192"/>
                </a:lnTo>
                <a:lnTo>
                  <a:pt x="706992" y="853331"/>
                </a:lnTo>
                <a:lnTo>
                  <a:pt x="720179" y="873488"/>
                </a:lnTo>
                <a:lnTo>
                  <a:pt x="731867" y="893674"/>
                </a:lnTo>
                <a:lnTo>
                  <a:pt x="954147" y="1233449"/>
                </a:lnTo>
                <a:lnTo>
                  <a:pt x="938859" y="1217040"/>
                </a:lnTo>
                <a:lnTo>
                  <a:pt x="925069" y="1200600"/>
                </a:lnTo>
                <a:lnTo>
                  <a:pt x="886996" y="1149361"/>
                </a:lnTo>
                <a:lnTo>
                  <a:pt x="873387" y="1133198"/>
                </a:lnTo>
                <a:lnTo>
                  <a:pt x="855618" y="1106037"/>
                </a:lnTo>
                <a:lnTo>
                  <a:pt x="835857" y="1082789"/>
                </a:lnTo>
                <a:lnTo>
                  <a:pt x="823830" y="1064405"/>
                </a:lnTo>
                <a:lnTo>
                  <a:pt x="784126" y="1010674"/>
                </a:lnTo>
                <a:close/>
              </a:path>
              <a:path w="2009140" h="2209800">
                <a:moveTo>
                  <a:pt x="353999" y="1167444"/>
                </a:moveTo>
                <a:lnTo>
                  <a:pt x="315745" y="1108969"/>
                </a:lnTo>
                <a:lnTo>
                  <a:pt x="313342" y="1100657"/>
                </a:lnTo>
                <a:lnTo>
                  <a:pt x="312654" y="1092646"/>
                </a:lnTo>
                <a:lnTo>
                  <a:pt x="313814" y="1094418"/>
                </a:lnTo>
                <a:lnTo>
                  <a:pt x="296329" y="1065372"/>
                </a:lnTo>
                <a:lnTo>
                  <a:pt x="292851" y="1060056"/>
                </a:lnTo>
                <a:lnTo>
                  <a:pt x="285419" y="1046375"/>
                </a:lnTo>
                <a:lnTo>
                  <a:pt x="270362" y="1021038"/>
                </a:lnTo>
                <a:lnTo>
                  <a:pt x="262519" y="1009050"/>
                </a:lnTo>
                <a:lnTo>
                  <a:pt x="242233" y="971082"/>
                </a:lnTo>
                <a:lnTo>
                  <a:pt x="236534" y="957731"/>
                </a:lnTo>
                <a:lnTo>
                  <a:pt x="151916" y="765749"/>
                </a:lnTo>
                <a:lnTo>
                  <a:pt x="140711" y="737022"/>
                </a:lnTo>
                <a:lnTo>
                  <a:pt x="134342" y="722646"/>
                </a:lnTo>
                <a:lnTo>
                  <a:pt x="129361" y="708074"/>
                </a:lnTo>
                <a:lnTo>
                  <a:pt x="123535" y="694529"/>
                </a:lnTo>
                <a:lnTo>
                  <a:pt x="118881" y="680454"/>
                </a:lnTo>
                <a:lnTo>
                  <a:pt x="100432" y="626735"/>
                </a:lnTo>
                <a:lnTo>
                  <a:pt x="95131" y="607035"/>
                </a:lnTo>
                <a:lnTo>
                  <a:pt x="83034" y="567664"/>
                </a:lnTo>
                <a:lnTo>
                  <a:pt x="77733" y="547963"/>
                </a:lnTo>
                <a:lnTo>
                  <a:pt x="64114" y="506266"/>
                </a:lnTo>
                <a:lnTo>
                  <a:pt x="61923" y="495957"/>
                </a:lnTo>
                <a:lnTo>
                  <a:pt x="58560" y="486177"/>
                </a:lnTo>
                <a:lnTo>
                  <a:pt x="56478" y="476035"/>
                </a:lnTo>
                <a:lnTo>
                  <a:pt x="53876" y="467418"/>
                </a:lnTo>
                <a:lnTo>
                  <a:pt x="52699" y="458660"/>
                </a:lnTo>
                <a:lnTo>
                  <a:pt x="50351" y="450430"/>
                </a:lnTo>
                <a:lnTo>
                  <a:pt x="47785" y="441869"/>
                </a:lnTo>
                <a:lnTo>
                  <a:pt x="45956" y="432114"/>
                </a:lnTo>
                <a:lnTo>
                  <a:pt x="44810" y="421082"/>
                </a:lnTo>
                <a:lnTo>
                  <a:pt x="43446" y="409718"/>
                </a:lnTo>
                <a:lnTo>
                  <a:pt x="41020" y="399049"/>
                </a:lnTo>
                <a:lnTo>
                  <a:pt x="38810" y="388713"/>
                </a:lnTo>
                <a:lnTo>
                  <a:pt x="32726" y="358534"/>
                </a:lnTo>
                <a:lnTo>
                  <a:pt x="31761" y="347779"/>
                </a:lnTo>
                <a:lnTo>
                  <a:pt x="20848" y="277743"/>
                </a:lnTo>
                <a:lnTo>
                  <a:pt x="16116" y="254270"/>
                </a:lnTo>
                <a:lnTo>
                  <a:pt x="12447" y="230102"/>
                </a:lnTo>
                <a:lnTo>
                  <a:pt x="9840" y="205239"/>
                </a:lnTo>
                <a:lnTo>
                  <a:pt x="8186" y="193432"/>
                </a:lnTo>
                <a:lnTo>
                  <a:pt x="6376" y="169788"/>
                </a:lnTo>
                <a:lnTo>
                  <a:pt x="5195" y="144783"/>
                </a:lnTo>
                <a:lnTo>
                  <a:pt x="4448" y="120443"/>
                </a:lnTo>
                <a:lnTo>
                  <a:pt x="3857" y="107941"/>
                </a:lnTo>
                <a:lnTo>
                  <a:pt x="1928" y="58596"/>
                </a:lnTo>
                <a:lnTo>
                  <a:pt x="1337" y="46094"/>
                </a:lnTo>
                <a:lnTo>
                  <a:pt x="590" y="21754"/>
                </a:lnTo>
                <a:lnTo>
                  <a:pt x="0" y="9251"/>
                </a:lnTo>
                <a:lnTo>
                  <a:pt x="18" y="0"/>
                </a:lnTo>
                <a:lnTo>
                  <a:pt x="15226" y="49"/>
                </a:lnTo>
                <a:lnTo>
                  <a:pt x="15164" y="62589"/>
                </a:lnTo>
                <a:lnTo>
                  <a:pt x="23655" y="203159"/>
                </a:lnTo>
                <a:lnTo>
                  <a:pt x="25490" y="215243"/>
                </a:lnTo>
                <a:lnTo>
                  <a:pt x="29070" y="232314"/>
                </a:lnTo>
                <a:lnTo>
                  <a:pt x="31912" y="250578"/>
                </a:lnTo>
                <a:lnTo>
                  <a:pt x="38141" y="287937"/>
                </a:lnTo>
                <a:lnTo>
                  <a:pt x="47700" y="365185"/>
                </a:lnTo>
                <a:lnTo>
                  <a:pt x="61221" y="432249"/>
                </a:lnTo>
                <a:lnTo>
                  <a:pt x="67789" y="460847"/>
                </a:lnTo>
                <a:lnTo>
                  <a:pt x="76675" y="492988"/>
                </a:lnTo>
                <a:lnTo>
                  <a:pt x="82675" y="511440"/>
                </a:lnTo>
                <a:lnTo>
                  <a:pt x="93179" y="548375"/>
                </a:lnTo>
                <a:lnTo>
                  <a:pt x="122748" y="639970"/>
                </a:lnTo>
                <a:lnTo>
                  <a:pt x="123925" y="648728"/>
                </a:lnTo>
                <a:lnTo>
                  <a:pt x="126273" y="656957"/>
                </a:lnTo>
                <a:lnTo>
                  <a:pt x="128839" y="665518"/>
                </a:lnTo>
                <a:lnTo>
                  <a:pt x="131730" y="674578"/>
                </a:lnTo>
                <a:lnTo>
                  <a:pt x="137912" y="693307"/>
                </a:lnTo>
                <a:lnTo>
                  <a:pt x="146220" y="710645"/>
                </a:lnTo>
                <a:lnTo>
                  <a:pt x="177516" y="786323"/>
                </a:lnTo>
                <a:lnTo>
                  <a:pt x="189591" y="816379"/>
                </a:lnTo>
                <a:lnTo>
                  <a:pt x="229002" y="904461"/>
                </a:lnTo>
                <a:lnTo>
                  <a:pt x="258465" y="961096"/>
                </a:lnTo>
                <a:lnTo>
                  <a:pt x="265033" y="975776"/>
                </a:lnTo>
                <a:lnTo>
                  <a:pt x="287927" y="1017731"/>
                </a:lnTo>
                <a:lnTo>
                  <a:pt x="286768" y="1015959"/>
                </a:lnTo>
                <a:lnTo>
                  <a:pt x="303093" y="1043234"/>
                </a:lnTo>
                <a:lnTo>
                  <a:pt x="305412" y="1046778"/>
                </a:lnTo>
                <a:lnTo>
                  <a:pt x="320675" y="1074748"/>
                </a:lnTo>
                <a:lnTo>
                  <a:pt x="539160" y="1408722"/>
                </a:lnTo>
                <a:lnTo>
                  <a:pt x="534067" y="1403257"/>
                </a:lnTo>
                <a:lnTo>
                  <a:pt x="495232" y="1357813"/>
                </a:lnTo>
                <a:lnTo>
                  <a:pt x="471516" y="1326201"/>
                </a:lnTo>
                <a:lnTo>
                  <a:pt x="445868" y="1293955"/>
                </a:lnTo>
                <a:lnTo>
                  <a:pt x="433503" y="1277374"/>
                </a:lnTo>
                <a:lnTo>
                  <a:pt x="420075" y="1261488"/>
                </a:lnTo>
                <a:lnTo>
                  <a:pt x="395345" y="1228325"/>
                </a:lnTo>
                <a:lnTo>
                  <a:pt x="367234" y="1185355"/>
                </a:lnTo>
                <a:lnTo>
                  <a:pt x="353999" y="1167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46144" y="8580869"/>
            <a:ext cx="1054100" cy="970915"/>
          </a:xfrm>
          <a:custGeom>
            <a:avLst/>
            <a:gdLst/>
            <a:ahLst/>
            <a:cxnLst/>
            <a:rect l="l" t="t" r="r" b="b"/>
            <a:pathLst>
              <a:path w="1054100" h="970915">
                <a:moveTo>
                  <a:pt x="723879" y="407614"/>
                </a:moveTo>
                <a:lnTo>
                  <a:pt x="566595" y="316811"/>
                </a:lnTo>
                <a:lnTo>
                  <a:pt x="567823" y="316054"/>
                </a:lnTo>
                <a:lnTo>
                  <a:pt x="568416" y="316397"/>
                </a:lnTo>
                <a:lnTo>
                  <a:pt x="570915" y="313439"/>
                </a:lnTo>
                <a:lnTo>
                  <a:pt x="574485" y="308168"/>
                </a:lnTo>
                <a:lnTo>
                  <a:pt x="584693" y="292065"/>
                </a:lnTo>
                <a:lnTo>
                  <a:pt x="599622" y="268422"/>
                </a:lnTo>
                <a:lnTo>
                  <a:pt x="604399" y="260914"/>
                </a:lnTo>
                <a:lnTo>
                  <a:pt x="635663" y="214440"/>
                </a:lnTo>
                <a:lnTo>
                  <a:pt x="658972" y="182437"/>
                </a:lnTo>
                <a:lnTo>
                  <a:pt x="675686" y="159824"/>
                </a:lnTo>
                <a:lnTo>
                  <a:pt x="709943" y="116544"/>
                </a:lnTo>
                <a:lnTo>
                  <a:pt x="741971" y="79310"/>
                </a:lnTo>
                <a:lnTo>
                  <a:pt x="761015" y="58042"/>
                </a:lnTo>
                <a:lnTo>
                  <a:pt x="780768" y="35718"/>
                </a:lnTo>
                <a:lnTo>
                  <a:pt x="800559" y="13414"/>
                </a:lnTo>
                <a:lnTo>
                  <a:pt x="803057" y="10457"/>
                </a:lnTo>
                <a:lnTo>
                  <a:pt x="804525" y="8372"/>
                </a:lnTo>
                <a:lnTo>
                  <a:pt x="808053" y="4543"/>
                </a:lnTo>
                <a:lnTo>
                  <a:pt x="813206" y="186"/>
                </a:lnTo>
                <a:lnTo>
                  <a:pt x="815424" y="0"/>
                </a:lnTo>
                <a:lnTo>
                  <a:pt x="819379" y="2283"/>
                </a:lnTo>
                <a:lnTo>
                  <a:pt x="820920" y="4639"/>
                </a:lnTo>
                <a:lnTo>
                  <a:pt x="819963" y="9952"/>
                </a:lnTo>
                <a:lnTo>
                  <a:pt x="819525" y="11166"/>
                </a:lnTo>
                <a:lnTo>
                  <a:pt x="817100" y="18565"/>
                </a:lnTo>
                <a:lnTo>
                  <a:pt x="814279" y="25735"/>
                </a:lnTo>
                <a:lnTo>
                  <a:pt x="810428" y="33777"/>
                </a:lnTo>
                <a:lnTo>
                  <a:pt x="802980" y="48541"/>
                </a:lnTo>
                <a:lnTo>
                  <a:pt x="794423" y="65597"/>
                </a:lnTo>
                <a:lnTo>
                  <a:pt x="779700" y="95225"/>
                </a:lnTo>
                <a:lnTo>
                  <a:pt x="777358" y="99739"/>
                </a:lnTo>
                <a:lnTo>
                  <a:pt x="774578" y="105466"/>
                </a:lnTo>
                <a:lnTo>
                  <a:pt x="750754" y="148904"/>
                </a:lnTo>
                <a:lnTo>
                  <a:pt x="728733" y="191915"/>
                </a:lnTo>
                <a:lnTo>
                  <a:pt x="705973" y="240367"/>
                </a:lnTo>
                <a:lnTo>
                  <a:pt x="703481" y="246260"/>
                </a:lnTo>
                <a:lnTo>
                  <a:pt x="697321" y="260301"/>
                </a:lnTo>
                <a:lnTo>
                  <a:pt x="663636" y="340573"/>
                </a:lnTo>
                <a:lnTo>
                  <a:pt x="661732" y="343873"/>
                </a:lnTo>
                <a:lnTo>
                  <a:pt x="661253" y="346529"/>
                </a:lnTo>
                <a:lnTo>
                  <a:pt x="660930" y="350742"/>
                </a:lnTo>
                <a:lnTo>
                  <a:pt x="739916" y="396342"/>
                </a:lnTo>
                <a:lnTo>
                  <a:pt x="723879" y="407614"/>
                </a:lnTo>
                <a:close/>
              </a:path>
              <a:path w="1054100" h="970915">
                <a:moveTo>
                  <a:pt x="739916" y="396342"/>
                </a:moveTo>
                <a:lnTo>
                  <a:pt x="660930" y="350742"/>
                </a:lnTo>
                <a:lnTo>
                  <a:pt x="662356" y="350099"/>
                </a:lnTo>
                <a:lnTo>
                  <a:pt x="663543" y="350784"/>
                </a:lnTo>
                <a:lnTo>
                  <a:pt x="667426" y="348627"/>
                </a:lnTo>
                <a:lnTo>
                  <a:pt x="668852" y="347984"/>
                </a:lnTo>
                <a:lnTo>
                  <a:pt x="679852" y="341136"/>
                </a:lnTo>
                <a:lnTo>
                  <a:pt x="690179" y="335366"/>
                </a:lnTo>
                <a:lnTo>
                  <a:pt x="756716" y="298990"/>
                </a:lnTo>
                <a:lnTo>
                  <a:pt x="801939" y="276706"/>
                </a:lnTo>
                <a:lnTo>
                  <a:pt x="847455" y="256056"/>
                </a:lnTo>
                <a:lnTo>
                  <a:pt x="893880" y="235932"/>
                </a:lnTo>
                <a:lnTo>
                  <a:pt x="955790" y="210082"/>
                </a:lnTo>
                <a:lnTo>
                  <a:pt x="976315" y="201402"/>
                </a:lnTo>
                <a:lnTo>
                  <a:pt x="991466" y="195484"/>
                </a:lnTo>
                <a:lnTo>
                  <a:pt x="1007105" y="188382"/>
                </a:lnTo>
                <a:lnTo>
                  <a:pt x="1038232" y="174090"/>
                </a:lnTo>
                <a:lnTo>
                  <a:pt x="1043937" y="171518"/>
                </a:lnTo>
                <a:lnTo>
                  <a:pt x="1046987" y="170346"/>
                </a:lnTo>
                <a:lnTo>
                  <a:pt x="1048611" y="169817"/>
                </a:lnTo>
                <a:lnTo>
                  <a:pt x="1051776" y="171644"/>
                </a:lnTo>
                <a:lnTo>
                  <a:pt x="1052921" y="173771"/>
                </a:lnTo>
                <a:lnTo>
                  <a:pt x="1053473" y="175556"/>
                </a:lnTo>
                <a:lnTo>
                  <a:pt x="1051568" y="178856"/>
                </a:lnTo>
                <a:lnTo>
                  <a:pt x="1050735" y="179842"/>
                </a:lnTo>
                <a:lnTo>
                  <a:pt x="1046613" y="183328"/>
                </a:lnTo>
                <a:lnTo>
                  <a:pt x="1045384" y="184085"/>
                </a:lnTo>
                <a:lnTo>
                  <a:pt x="1005831" y="211110"/>
                </a:lnTo>
                <a:lnTo>
                  <a:pt x="967217" y="237210"/>
                </a:lnTo>
                <a:lnTo>
                  <a:pt x="850057" y="319149"/>
                </a:lnTo>
                <a:lnTo>
                  <a:pt x="805467" y="350598"/>
                </a:lnTo>
                <a:lnTo>
                  <a:pt x="761680" y="381044"/>
                </a:lnTo>
                <a:lnTo>
                  <a:pt x="739916" y="396342"/>
                </a:lnTo>
                <a:close/>
              </a:path>
              <a:path w="1054100" h="970915">
                <a:moveTo>
                  <a:pt x="234836" y="326185"/>
                </a:moveTo>
                <a:lnTo>
                  <a:pt x="2134" y="191843"/>
                </a:lnTo>
                <a:lnTo>
                  <a:pt x="1780" y="190172"/>
                </a:lnTo>
                <a:lnTo>
                  <a:pt x="0" y="189144"/>
                </a:lnTo>
                <a:lnTo>
                  <a:pt x="83" y="186259"/>
                </a:lnTo>
                <a:lnTo>
                  <a:pt x="1155" y="183945"/>
                </a:lnTo>
                <a:lnTo>
                  <a:pt x="1592" y="182731"/>
                </a:lnTo>
                <a:lnTo>
                  <a:pt x="3455" y="180874"/>
                </a:lnTo>
                <a:lnTo>
                  <a:pt x="4840" y="181673"/>
                </a:lnTo>
                <a:lnTo>
                  <a:pt x="8879" y="181072"/>
                </a:lnTo>
                <a:lnTo>
                  <a:pt x="12481" y="181685"/>
                </a:lnTo>
                <a:lnTo>
                  <a:pt x="16280" y="182412"/>
                </a:lnTo>
                <a:lnTo>
                  <a:pt x="26048" y="183652"/>
                </a:lnTo>
                <a:lnTo>
                  <a:pt x="44947" y="187230"/>
                </a:lnTo>
                <a:lnTo>
                  <a:pt x="54714" y="188470"/>
                </a:lnTo>
                <a:lnTo>
                  <a:pt x="87715" y="194324"/>
                </a:lnTo>
                <a:lnTo>
                  <a:pt x="186036" y="215891"/>
                </a:lnTo>
                <a:lnTo>
                  <a:pt x="278487" y="238469"/>
                </a:lnTo>
                <a:lnTo>
                  <a:pt x="324060" y="251581"/>
                </a:lnTo>
                <a:lnTo>
                  <a:pt x="338678" y="257087"/>
                </a:lnTo>
                <a:lnTo>
                  <a:pt x="382624" y="270726"/>
                </a:lnTo>
                <a:lnTo>
                  <a:pt x="425300" y="286565"/>
                </a:lnTo>
                <a:lnTo>
                  <a:pt x="449201" y="294498"/>
                </a:lnTo>
                <a:lnTo>
                  <a:pt x="472468" y="303531"/>
                </a:lnTo>
                <a:lnTo>
                  <a:pt x="476267" y="304258"/>
                </a:lnTo>
                <a:lnTo>
                  <a:pt x="479828" y="306313"/>
                </a:lnTo>
                <a:lnTo>
                  <a:pt x="484064" y="305826"/>
                </a:lnTo>
                <a:lnTo>
                  <a:pt x="484741" y="303284"/>
                </a:lnTo>
                <a:lnTo>
                  <a:pt x="485615" y="300856"/>
                </a:lnTo>
                <a:lnTo>
                  <a:pt x="486292" y="298314"/>
                </a:lnTo>
                <a:lnTo>
                  <a:pt x="488932" y="286640"/>
                </a:lnTo>
                <a:lnTo>
                  <a:pt x="492002" y="273748"/>
                </a:lnTo>
                <a:lnTo>
                  <a:pt x="494253" y="261849"/>
                </a:lnTo>
                <a:lnTo>
                  <a:pt x="496336" y="249854"/>
                </a:lnTo>
                <a:lnTo>
                  <a:pt x="506631" y="188341"/>
                </a:lnTo>
                <a:lnTo>
                  <a:pt x="511583" y="157472"/>
                </a:lnTo>
                <a:lnTo>
                  <a:pt x="516184" y="126399"/>
                </a:lnTo>
                <a:lnTo>
                  <a:pt x="518266" y="115870"/>
                </a:lnTo>
                <a:lnTo>
                  <a:pt x="530506" y="76010"/>
                </a:lnTo>
                <a:lnTo>
                  <a:pt x="534150" y="75180"/>
                </a:lnTo>
                <a:lnTo>
                  <a:pt x="538501" y="77693"/>
                </a:lnTo>
                <a:lnTo>
                  <a:pt x="538460" y="79135"/>
                </a:lnTo>
                <a:lnTo>
                  <a:pt x="540354" y="83162"/>
                </a:lnTo>
                <a:lnTo>
                  <a:pt x="543113" y="92087"/>
                </a:lnTo>
                <a:lnTo>
                  <a:pt x="544685" y="100327"/>
                </a:lnTo>
                <a:lnTo>
                  <a:pt x="546299" y="107124"/>
                </a:lnTo>
                <a:lnTo>
                  <a:pt x="550653" y="133100"/>
                </a:lnTo>
                <a:lnTo>
                  <a:pt x="552148" y="147162"/>
                </a:lnTo>
                <a:lnTo>
                  <a:pt x="554223" y="160091"/>
                </a:lnTo>
                <a:lnTo>
                  <a:pt x="559010" y="198050"/>
                </a:lnTo>
                <a:lnTo>
                  <a:pt x="561044" y="237351"/>
                </a:lnTo>
                <a:lnTo>
                  <a:pt x="561689" y="253855"/>
                </a:lnTo>
                <a:lnTo>
                  <a:pt x="563063" y="269312"/>
                </a:lnTo>
                <a:lnTo>
                  <a:pt x="563838" y="285891"/>
                </a:lnTo>
                <a:lnTo>
                  <a:pt x="564471" y="306786"/>
                </a:lnTo>
                <a:lnTo>
                  <a:pt x="565179" y="310128"/>
                </a:lnTo>
                <a:lnTo>
                  <a:pt x="565449" y="314684"/>
                </a:lnTo>
                <a:lnTo>
                  <a:pt x="565845" y="314912"/>
                </a:lnTo>
                <a:lnTo>
                  <a:pt x="566001" y="316469"/>
                </a:lnTo>
                <a:lnTo>
                  <a:pt x="723879" y="407614"/>
                </a:lnTo>
                <a:lnTo>
                  <a:pt x="718152" y="411640"/>
                </a:lnTo>
                <a:lnTo>
                  <a:pt x="674341" y="443539"/>
                </a:lnTo>
                <a:lnTo>
                  <a:pt x="671052" y="446039"/>
                </a:lnTo>
                <a:lnTo>
                  <a:pt x="666419" y="446297"/>
                </a:lnTo>
                <a:lnTo>
                  <a:pt x="665857" y="451839"/>
                </a:lnTo>
                <a:lnTo>
                  <a:pt x="668585" y="454880"/>
                </a:lnTo>
                <a:lnTo>
                  <a:pt x="863196" y="567232"/>
                </a:lnTo>
                <a:lnTo>
                  <a:pt x="853972" y="567773"/>
                </a:lnTo>
                <a:lnTo>
                  <a:pt x="838205" y="567469"/>
                </a:lnTo>
                <a:lnTo>
                  <a:pt x="821562" y="568126"/>
                </a:lnTo>
                <a:lnTo>
                  <a:pt x="718557" y="564385"/>
                </a:lnTo>
                <a:lnTo>
                  <a:pt x="684017" y="564974"/>
                </a:lnTo>
                <a:lnTo>
                  <a:pt x="667006" y="565418"/>
                </a:lnTo>
                <a:lnTo>
                  <a:pt x="661385" y="565106"/>
                </a:lnTo>
                <a:lnTo>
                  <a:pt x="657939" y="566050"/>
                </a:lnTo>
                <a:lnTo>
                  <a:pt x="382977" y="407310"/>
                </a:lnTo>
                <a:lnTo>
                  <a:pt x="354979" y="392613"/>
                </a:lnTo>
                <a:lnTo>
                  <a:pt x="293564" y="357157"/>
                </a:lnTo>
                <a:lnTo>
                  <a:pt x="234836" y="326185"/>
                </a:lnTo>
                <a:close/>
              </a:path>
              <a:path w="1054100" h="970915">
                <a:moveTo>
                  <a:pt x="863196" y="567232"/>
                </a:moveTo>
                <a:lnTo>
                  <a:pt x="668585" y="454880"/>
                </a:lnTo>
                <a:lnTo>
                  <a:pt x="672822" y="454393"/>
                </a:lnTo>
                <a:lnTo>
                  <a:pt x="676424" y="455006"/>
                </a:lnTo>
                <a:lnTo>
                  <a:pt x="717527" y="462605"/>
                </a:lnTo>
                <a:lnTo>
                  <a:pt x="738397" y="465854"/>
                </a:lnTo>
                <a:lnTo>
                  <a:pt x="758631" y="470204"/>
                </a:lnTo>
                <a:lnTo>
                  <a:pt x="778009" y="474059"/>
                </a:lnTo>
                <a:lnTo>
                  <a:pt x="796808" y="479046"/>
                </a:lnTo>
                <a:lnTo>
                  <a:pt x="816280" y="482955"/>
                </a:lnTo>
                <a:lnTo>
                  <a:pt x="835134" y="487974"/>
                </a:lnTo>
                <a:lnTo>
                  <a:pt x="927948" y="506362"/>
                </a:lnTo>
                <a:lnTo>
                  <a:pt x="959138" y="511171"/>
                </a:lnTo>
                <a:lnTo>
                  <a:pt x="992511" y="515773"/>
                </a:lnTo>
                <a:lnTo>
                  <a:pt x="1008609" y="519201"/>
                </a:lnTo>
                <a:lnTo>
                  <a:pt x="1025397" y="521561"/>
                </a:lnTo>
                <a:lnTo>
                  <a:pt x="1030186" y="522859"/>
                </a:lnTo>
                <a:lnTo>
                  <a:pt x="1035610" y="523057"/>
                </a:lnTo>
                <a:lnTo>
                  <a:pt x="1040596" y="524469"/>
                </a:lnTo>
                <a:lnTo>
                  <a:pt x="1043407" y="524626"/>
                </a:lnTo>
                <a:lnTo>
                  <a:pt x="1051714" y="529421"/>
                </a:lnTo>
                <a:lnTo>
                  <a:pt x="1034590" y="544465"/>
                </a:lnTo>
                <a:lnTo>
                  <a:pt x="1014699" y="549113"/>
                </a:lnTo>
                <a:lnTo>
                  <a:pt x="1005016" y="550855"/>
                </a:lnTo>
                <a:lnTo>
                  <a:pt x="995147" y="552490"/>
                </a:lnTo>
                <a:lnTo>
                  <a:pt x="885979" y="565720"/>
                </a:lnTo>
                <a:lnTo>
                  <a:pt x="870114" y="566827"/>
                </a:lnTo>
                <a:lnTo>
                  <a:pt x="863196" y="567232"/>
                </a:lnTo>
                <a:close/>
              </a:path>
              <a:path w="1054100" h="970915">
                <a:moveTo>
                  <a:pt x="101233" y="757911"/>
                </a:moveTo>
                <a:lnTo>
                  <a:pt x="98703" y="754984"/>
                </a:lnTo>
                <a:lnTo>
                  <a:pt x="98234" y="750315"/>
                </a:lnTo>
                <a:lnTo>
                  <a:pt x="98953" y="746330"/>
                </a:lnTo>
                <a:lnTo>
                  <a:pt x="132134" y="696563"/>
                </a:lnTo>
                <a:lnTo>
                  <a:pt x="163918" y="662120"/>
                </a:lnTo>
                <a:lnTo>
                  <a:pt x="189840" y="637491"/>
                </a:lnTo>
                <a:lnTo>
                  <a:pt x="203108" y="624621"/>
                </a:lnTo>
                <a:lnTo>
                  <a:pt x="244865" y="584204"/>
                </a:lnTo>
                <a:lnTo>
                  <a:pt x="273737" y="558345"/>
                </a:lnTo>
                <a:lnTo>
                  <a:pt x="303912" y="531772"/>
                </a:lnTo>
                <a:lnTo>
                  <a:pt x="333897" y="506556"/>
                </a:lnTo>
                <a:lnTo>
                  <a:pt x="352713" y="491023"/>
                </a:lnTo>
                <a:lnTo>
                  <a:pt x="391540" y="457713"/>
                </a:lnTo>
                <a:lnTo>
                  <a:pt x="410991" y="441080"/>
                </a:lnTo>
                <a:lnTo>
                  <a:pt x="413052" y="439337"/>
                </a:lnTo>
                <a:lnTo>
                  <a:pt x="415311" y="437708"/>
                </a:lnTo>
                <a:lnTo>
                  <a:pt x="417174" y="435851"/>
                </a:lnTo>
                <a:lnTo>
                  <a:pt x="419235" y="434108"/>
                </a:lnTo>
                <a:lnTo>
                  <a:pt x="419319" y="431223"/>
                </a:lnTo>
                <a:lnTo>
                  <a:pt x="417976" y="428982"/>
                </a:lnTo>
                <a:lnTo>
                  <a:pt x="414811" y="427155"/>
                </a:lnTo>
                <a:lnTo>
                  <a:pt x="412875" y="424570"/>
                </a:lnTo>
                <a:lnTo>
                  <a:pt x="657939" y="566050"/>
                </a:lnTo>
                <a:lnTo>
                  <a:pt x="655722" y="566236"/>
                </a:lnTo>
                <a:lnTo>
                  <a:pt x="653858" y="568093"/>
                </a:lnTo>
                <a:lnTo>
                  <a:pt x="654015" y="569650"/>
                </a:lnTo>
                <a:lnTo>
                  <a:pt x="653338" y="572192"/>
                </a:lnTo>
                <a:lnTo>
                  <a:pt x="653650" y="575305"/>
                </a:lnTo>
                <a:lnTo>
                  <a:pt x="655618" y="583774"/>
                </a:lnTo>
                <a:lnTo>
                  <a:pt x="656482" y="588672"/>
                </a:lnTo>
                <a:lnTo>
                  <a:pt x="669183" y="638531"/>
                </a:lnTo>
                <a:lnTo>
                  <a:pt x="681382" y="689567"/>
                </a:lnTo>
                <a:lnTo>
                  <a:pt x="683641" y="698203"/>
                </a:lnTo>
                <a:lnTo>
                  <a:pt x="472049" y="576049"/>
                </a:lnTo>
                <a:lnTo>
                  <a:pt x="470425" y="576577"/>
                </a:lnTo>
                <a:lnTo>
                  <a:pt x="468166" y="578206"/>
                </a:lnTo>
                <a:lnTo>
                  <a:pt x="466105" y="579949"/>
                </a:lnTo>
                <a:lnTo>
                  <a:pt x="453749" y="588947"/>
                </a:lnTo>
                <a:lnTo>
                  <a:pt x="441695" y="596652"/>
                </a:lnTo>
                <a:lnTo>
                  <a:pt x="428708" y="605286"/>
                </a:lnTo>
                <a:lnTo>
                  <a:pt x="416097" y="612670"/>
                </a:lnTo>
                <a:lnTo>
                  <a:pt x="381640" y="632371"/>
                </a:lnTo>
                <a:lnTo>
                  <a:pt x="346742" y="650352"/>
                </a:lnTo>
                <a:lnTo>
                  <a:pt x="311441" y="666633"/>
                </a:lnTo>
                <a:lnTo>
                  <a:pt x="275139" y="682336"/>
                </a:lnTo>
                <a:lnTo>
                  <a:pt x="235582" y="699094"/>
                </a:lnTo>
                <a:lnTo>
                  <a:pt x="196545" y="716151"/>
                </a:lnTo>
                <a:lnTo>
                  <a:pt x="157952" y="733465"/>
                </a:lnTo>
                <a:lnTo>
                  <a:pt x="119096" y="752093"/>
                </a:lnTo>
                <a:lnTo>
                  <a:pt x="116046" y="753265"/>
                </a:lnTo>
                <a:lnTo>
                  <a:pt x="112559" y="755651"/>
                </a:lnTo>
                <a:lnTo>
                  <a:pt x="107687" y="757238"/>
                </a:lnTo>
                <a:lnTo>
                  <a:pt x="104678" y="756968"/>
                </a:lnTo>
                <a:lnTo>
                  <a:pt x="101233" y="757911"/>
                </a:lnTo>
                <a:close/>
              </a:path>
              <a:path w="1054100" h="970915">
                <a:moveTo>
                  <a:pt x="176742" y="294113"/>
                </a:moveTo>
                <a:lnTo>
                  <a:pt x="11784" y="198880"/>
                </a:lnTo>
                <a:lnTo>
                  <a:pt x="8463" y="195497"/>
                </a:lnTo>
                <a:lnTo>
                  <a:pt x="206125" y="309610"/>
                </a:lnTo>
                <a:lnTo>
                  <a:pt x="176742" y="294113"/>
                </a:lnTo>
                <a:close/>
              </a:path>
              <a:path w="1054100" h="970915">
                <a:moveTo>
                  <a:pt x="441373" y="970410"/>
                </a:moveTo>
                <a:lnTo>
                  <a:pt x="437614" y="968240"/>
                </a:lnTo>
                <a:lnTo>
                  <a:pt x="436116" y="964442"/>
                </a:lnTo>
                <a:lnTo>
                  <a:pt x="435564" y="962657"/>
                </a:lnTo>
                <a:lnTo>
                  <a:pt x="435210" y="960987"/>
                </a:lnTo>
                <a:lnTo>
                  <a:pt x="435614" y="952421"/>
                </a:lnTo>
                <a:lnTo>
                  <a:pt x="435420" y="944977"/>
                </a:lnTo>
                <a:lnTo>
                  <a:pt x="435301" y="937576"/>
                </a:lnTo>
                <a:lnTo>
                  <a:pt x="435927" y="929139"/>
                </a:lnTo>
                <a:lnTo>
                  <a:pt x="437093" y="900483"/>
                </a:lnTo>
                <a:lnTo>
                  <a:pt x="439561" y="871112"/>
                </a:lnTo>
                <a:lnTo>
                  <a:pt x="442697" y="842127"/>
                </a:lnTo>
                <a:lnTo>
                  <a:pt x="446500" y="813528"/>
                </a:lnTo>
                <a:lnTo>
                  <a:pt x="453735" y="763446"/>
                </a:lnTo>
                <a:lnTo>
                  <a:pt x="459649" y="714068"/>
                </a:lnTo>
                <a:lnTo>
                  <a:pt x="465641" y="663269"/>
                </a:lnTo>
                <a:lnTo>
                  <a:pt x="470572" y="613323"/>
                </a:lnTo>
                <a:lnTo>
                  <a:pt x="471961" y="596528"/>
                </a:lnTo>
                <a:lnTo>
                  <a:pt x="473291" y="587031"/>
                </a:lnTo>
                <a:lnTo>
                  <a:pt x="473986" y="578633"/>
                </a:lnTo>
                <a:lnTo>
                  <a:pt x="474381" y="578861"/>
                </a:lnTo>
                <a:lnTo>
                  <a:pt x="473632" y="576962"/>
                </a:lnTo>
                <a:lnTo>
                  <a:pt x="683641" y="698203"/>
                </a:lnTo>
                <a:lnTo>
                  <a:pt x="684996" y="703385"/>
                </a:lnTo>
                <a:lnTo>
                  <a:pt x="543921" y="621940"/>
                </a:lnTo>
                <a:lnTo>
                  <a:pt x="542693" y="622698"/>
                </a:lnTo>
                <a:lnTo>
                  <a:pt x="539591" y="632639"/>
                </a:lnTo>
                <a:lnTo>
                  <a:pt x="535875" y="656890"/>
                </a:lnTo>
                <a:lnTo>
                  <a:pt x="525096" y="710791"/>
                </a:lnTo>
                <a:lnTo>
                  <a:pt x="510905" y="762723"/>
                </a:lnTo>
                <a:lnTo>
                  <a:pt x="502577" y="788710"/>
                </a:lnTo>
                <a:lnTo>
                  <a:pt x="494810" y="813555"/>
                </a:lnTo>
                <a:lnTo>
                  <a:pt x="486334" y="839457"/>
                </a:lnTo>
                <a:lnTo>
                  <a:pt x="477784" y="865316"/>
                </a:lnTo>
                <a:lnTo>
                  <a:pt x="470222" y="888813"/>
                </a:lnTo>
                <a:lnTo>
                  <a:pt x="462192" y="913507"/>
                </a:lnTo>
                <a:lnTo>
                  <a:pt x="454422" y="938350"/>
                </a:lnTo>
                <a:lnTo>
                  <a:pt x="447640" y="962297"/>
                </a:lnTo>
                <a:lnTo>
                  <a:pt x="447400" y="963625"/>
                </a:lnTo>
                <a:lnTo>
                  <a:pt x="446328" y="965939"/>
                </a:lnTo>
                <a:lnTo>
                  <a:pt x="445891" y="967153"/>
                </a:lnTo>
                <a:lnTo>
                  <a:pt x="444819" y="969467"/>
                </a:lnTo>
                <a:lnTo>
                  <a:pt x="443393" y="970110"/>
                </a:lnTo>
                <a:lnTo>
                  <a:pt x="441373" y="970410"/>
                </a:lnTo>
                <a:close/>
              </a:path>
              <a:path w="1054100" h="970915">
                <a:moveTo>
                  <a:pt x="730205" y="898126"/>
                </a:moveTo>
                <a:lnTo>
                  <a:pt x="725260" y="895272"/>
                </a:lnTo>
                <a:lnTo>
                  <a:pt x="723126" y="892573"/>
                </a:lnTo>
                <a:lnTo>
                  <a:pt x="720794" y="889760"/>
                </a:lnTo>
                <a:lnTo>
                  <a:pt x="718264" y="886834"/>
                </a:lnTo>
                <a:lnTo>
                  <a:pt x="715932" y="884021"/>
                </a:lnTo>
                <a:lnTo>
                  <a:pt x="713402" y="881094"/>
                </a:lnTo>
                <a:lnTo>
                  <a:pt x="700937" y="862166"/>
                </a:lnTo>
                <a:lnTo>
                  <a:pt x="674441" y="826339"/>
                </a:lnTo>
                <a:lnTo>
                  <a:pt x="660372" y="809418"/>
                </a:lnTo>
                <a:lnTo>
                  <a:pt x="634574" y="773994"/>
                </a:lnTo>
                <a:lnTo>
                  <a:pt x="622801" y="755466"/>
                </a:lnTo>
                <a:lnTo>
                  <a:pt x="611381" y="737141"/>
                </a:lnTo>
                <a:lnTo>
                  <a:pt x="582092" y="685038"/>
                </a:lnTo>
                <a:lnTo>
                  <a:pt x="566766" y="660059"/>
                </a:lnTo>
                <a:lnTo>
                  <a:pt x="549490" y="631022"/>
                </a:lnTo>
                <a:lnTo>
                  <a:pt x="545305" y="622740"/>
                </a:lnTo>
                <a:lnTo>
                  <a:pt x="684996" y="703385"/>
                </a:lnTo>
                <a:lnTo>
                  <a:pt x="694482" y="739657"/>
                </a:lnTo>
                <a:lnTo>
                  <a:pt x="708615" y="788877"/>
                </a:lnTo>
                <a:lnTo>
                  <a:pt x="723280" y="838404"/>
                </a:lnTo>
                <a:lnTo>
                  <a:pt x="725815" y="848666"/>
                </a:lnTo>
                <a:lnTo>
                  <a:pt x="728929" y="857796"/>
                </a:lnTo>
                <a:lnTo>
                  <a:pt x="737897" y="889369"/>
                </a:lnTo>
                <a:lnTo>
                  <a:pt x="737856" y="890812"/>
                </a:lnTo>
                <a:lnTo>
                  <a:pt x="737137" y="894797"/>
                </a:lnTo>
                <a:lnTo>
                  <a:pt x="736305" y="895782"/>
                </a:lnTo>
                <a:lnTo>
                  <a:pt x="734244" y="897525"/>
                </a:lnTo>
                <a:lnTo>
                  <a:pt x="732620" y="898054"/>
                </a:lnTo>
                <a:lnTo>
                  <a:pt x="730205" y="898126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842" y="538675"/>
            <a:ext cx="10218420" cy="9544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100" spc="155" b="1">
                <a:solidFill>
                  <a:srgbClr val="EFE6DD"/>
                </a:solidFill>
                <a:latin typeface="Tahoma"/>
                <a:cs typeface="Tahoma"/>
              </a:rPr>
              <a:t>penamaan</a:t>
            </a:r>
            <a:r>
              <a:rPr dirty="0" sz="6100" spc="-260" b="1">
                <a:solidFill>
                  <a:srgbClr val="EFE6DD"/>
                </a:solidFill>
                <a:latin typeface="Tahoma"/>
                <a:cs typeface="Tahoma"/>
              </a:rPr>
              <a:t> </a:t>
            </a:r>
            <a:r>
              <a:rPr dirty="0" sz="6100" spc="160" b="1">
                <a:solidFill>
                  <a:srgbClr val="EFE6DD"/>
                </a:solidFill>
                <a:latin typeface="Tahoma"/>
                <a:cs typeface="Tahoma"/>
              </a:rPr>
              <a:t>monosakarida</a:t>
            </a:r>
            <a:endParaRPr sz="6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2654234"/>
            <a:ext cx="5134610" cy="3543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85">
                <a:solidFill>
                  <a:srgbClr val="EFE6DD"/>
                </a:solidFill>
                <a:latin typeface="Trebuchet MS"/>
                <a:cs typeface="Trebuchet MS"/>
              </a:rPr>
              <a:t>P</a:t>
            </a:r>
            <a:r>
              <a:rPr dirty="0" sz="3400" spc="-140">
                <a:solidFill>
                  <a:srgbClr val="EFE6DD"/>
                </a:solidFill>
                <a:latin typeface="Trebuchet MS"/>
                <a:cs typeface="Trebuchet MS"/>
              </a:rPr>
              <a:t>e</a:t>
            </a:r>
            <a:r>
              <a:rPr dirty="0" sz="3400" spc="-195">
                <a:solidFill>
                  <a:srgbClr val="EFE6DD"/>
                </a:solidFill>
                <a:latin typeface="Trebuchet MS"/>
                <a:cs typeface="Trebuchet MS"/>
              </a:rPr>
              <a:t>n</a:t>
            </a:r>
            <a:r>
              <a:rPr dirty="0" sz="3400" spc="160">
                <a:solidFill>
                  <a:srgbClr val="EFE6DD"/>
                </a:solidFill>
                <a:latin typeface="Trebuchet MS"/>
                <a:cs typeface="Trebuchet MS"/>
              </a:rPr>
              <a:t>a</a:t>
            </a:r>
            <a:r>
              <a:rPr dirty="0" sz="3400" spc="-710">
                <a:solidFill>
                  <a:srgbClr val="EFE6DD"/>
                </a:solidFill>
                <a:latin typeface="Trebuchet MS"/>
                <a:cs typeface="Trebuchet MS"/>
              </a:rPr>
              <a:t>m</a:t>
            </a:r>
            <a:r>
              <a:rPr dirty="0" sz="3400" spc="160">
                <a:solidFill>
                  <a:srgbClr val="EFE6DD"/>
                </a:solidFill>
                <a:latin typeface="Trebuchet MS"/>
                <a:cs typeface="Trebuchet MS"/>
              </a:rPr>
              <a:t>aa</a:t>
            </a:r>
            <a:r>
              <a:rPr dirty="0" sz="3400" spc="-190">
                <a:solidFill>
                  <a:srgbClr val="EFE6DD"/>
                </a:solidFill>
                <a:latin typeface="Trebuchet MS"/>
                <a:cs typeface="Trebuchet MS"/>
              </a:rPr>
              <a:t>n</a:t>
            </a:r>
            <a:r>
              <a:rPr dirty="0" sz="3400" spc="-14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365">
                <a:solidFill>
                  <a:srgbClr val="EFE6DD"/>
                </a:solidFill>
                <a:latin typeface="Trebuchet MS"/>
                <a:cs typeface="Trebuchet MS"/>
              </a:rPr>
              <a:t>A</a:t>
            </a:r>
            <a:r>
              <a:rPr dirty="0" sz="3400" spc="-275">
                <a:solidFill>
                  <a:srgbClr val="EFE6DD"/>
                </a:solidFill>
                <a:latin typeface="Trebuchet MS"/>
                <a:cs typeface="Trebuchet MS"/>
              </a:rPr>
              <a:t>l</a:t>
            </a:r>
            <a:r>
              <a:rPr dirty="0" sz="3400" spc="-295">
                <a:solidFill>
                  <a:srgbClr val="EFE6DD"/>
                </a:solidFill>
                <a:latin typeface="Trebuchet MS"/>
                <a:cs typeface="Trebuchet MS"/>
              </a:rPr>
              <a:t>d</a:t>
            </a:r>
            <a:r>
              <a:rPr dirty="0" sz="3400" spc="-140">
                <a:solidFill>
                  <a:srgbClr val="EFE6DD"/>
                </a:solidFill>
                <a:latin typeface="Trebuchet MS"/>
                <a:cs typeface="Trebuchet MS"/>
              </a:rPr>
              <a:t>e</a:t>
            </a:r>
            <a:r>
              <a:rPr dirty="0" sz="3400" spc="-265">
                <a:solidFill>
                  <a:srgbClr val="EFE6DD"/>
                </a:solidFill>
                <a:latin typeface="Trebuchet MS"/>
                <a:cs typeface="Trebuchet MS"/>
              </a:rPr>
              <a:t>h</a:t>
            </a:r>
            <a:r>
              <a:rPr dirty="0" sz="3400" spc="-245">
                <a:solidFill>
                  <a:srgbClr val="EFE6DD"/>
                </a:solidFill>
                <a:latin typeface="Trebuchet MS"/>
                <a:cs typeface="Trebuchet MS"/>
              </a:rPr>
              <a:t>i</a:t>
            </a:r>
            <a:r>
              <a:rPr dirty="0" sz="3400" spc="-295">
                <a:solidFill>
                  <a:srgbClr val="EFE6DD"/>
                </a:solidFill>
                <a:latin typeface="Trebuchet MS"/>
                <a:cs typeface="Trebuchet MS"/>
              </a:rPr>
              <a:t>d</a:t>
            </a:r>
            <a:r>
              <a:rPr dirty="0" sz="3400" spc="165">
                <a:solidFill>
                  <a:srgbClr val="EFE6DD"/>
                </a:solidFill>
                <a:latin typeface="Trebuchet MS"/>
                <a:cs typeface="Trebuchet MS"/>
              </a:rPr>
              <a:t>a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Aldo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3C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5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Aldotriosa</a:t>
            </a:r>
            <a:endParaRPr sz="34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spcBef>
                <a:spcPts val="645"/>
              </a:spcBef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Aldo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204">
                <a:solidFill>
                  <a:srgbClr val="EFE6DD"/>
                </a:solidFill>
                <a:latin typeface="Trebuchet MS"/>
                <a:cs typeface="Trebuchet MS"/>
              </a:rPr>
              <a:t>4C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10">
                <a:solidFill>
                  <a:srgbClr val="EFE6DD"/>
                </a:solidFill>
                <a:latin typeface="Trebuchet MS"/>
                <a:cs typeface="Trebuchet MS"/>
              </a:rPr>
              <a:t>Aldotetrosa</a:t>
            </a:r>
            <a:endParaRPr sz="34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spcBef>
                <a:spcPts val="645"/>
              </a:spcBef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Aldo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20">
                <a:solidFill>
                  <a:srgbClr val="EFE6DD"/>
                </a:solidFill>
                <a:latin typeface="Trebuchet MS"/>
                <a:cs typeface="Trebuchet MS"/>
              </a:rPr>
              <a:t>5C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5">
                <a:solidFill>
                  <a:srgbClr val="EFE6DD"/>
                </a:solidFill>
                <a:latin typeface="Trebuchet MS"/>
                <a:cs typeface="Trebuchet MS"/>
              </a:rPr>
              <a:t>Aldopentosa</a:t>
            </a:r>
            <a:endParaRPr sz="3400">
              <a:latin typeface="Trebuchet MS"/>
              <a:cs typeface="Trebuchet MS"/>
            </a:endParaRPr>
          </a:p>
          <a:p>
            <a:pPr marL="444500" indent="-432434">
              <a:lnSpc>
                <a:spcPct val="100000"/>
              </a:lnSpc>
              <a:spcBef>
                <a:spcPts val="645"/>
              </a:spcBef>
              <a:buSzPct val="97058"/>
              <a:buFont typeface="Lucida Sans Unicode"/>
              <a:buChar char="▪"/>
              <a:tabLst>
                <a:tab pos="445134" algn="l"/>
              </a:tabLst>
            </a:pP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Aldo</a:t>
            </a:r>
            <a:r>
              <a:rPr dirty="0" sz="3400" spc="-165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70">
                <a:solidFill>
                  <a:srgbClr val="EFE6DD"/>
                </a:solidFill>
                <a:latin typeface="Trebuchet MS"/>
                <a:cs typeface="Trebuchet MS"/>
              </a:rPr>
              <a:t>+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190">
                <a:solidFill>
                  <a:srgbClr val="EFE6DD"/>
                </a:solidFill>
                <a:latin typeface="Trebuchet MS"/>
                <a:cs typeface="Trebuchet MS"/>
              </a:rPr>
              <a:t>6C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35">
                <a:solidFill>
                  <a:srgbClr val="EFE6DD"/>
                </a:solidFill>
                <a:latin typeface="Trebuchet MS"/>
                <a:cs typeface="Trebuchet MS"/>
              </a:rPr>
              <a:t>=</a:t>
            </a:r>
            <a:r>
              <a:rPr dirty="0" sz="3400" spc="-160">
                <a:solidFill>
                  <a:srgbClr val="EFE6DD"/>
                </a:solidFill>
                <a:latin typeface="Trebuchet MS"/>
                <a:cs typeface="Trebuchet MS"/>
              </a:rPr>
              <a:t> </a:t>
            </a:r>
            <a:r>
              <a:rPr dirty="0" sz="3400" spc="-25">
                <a:solidFill>
                  <a:srgbClr val="EFE6DD"/>
                </a:solidFill>
                <a:latin typeface="Trebuchet MS"/>
                <a:cs typeface="Trebuchet MS"/>
              </a:rPr>
              <a:t>Aldoheksosa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488" y="502430"/>
            <a:ext cx="13997940" cy="9312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065">
              <a:lnSpc>
                <a:spcPct val="116100"/>
              </a:lnSpc>
              <a:spcBef>
                <a:spcPts val="95"/>
              </a:spcBef>
            </a:pPr>
            <a:r>
              <a:rPr dirty="0" sz="3500" spc="5">
                <a:solidFill>
                  <a:srgbClr val="F1FEFF"/>
                </a:solidFill>
                <a:latin typeface="Trebuchet MS"/>
                <a:cs typeface="Trebuchet MS"/>
              </a:rPr>
              <a:t>Monosakarida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65">
                <a:solidFill>
                  <a:srgbClr val="F1FEFF"/>
                </a:solidFill>
                <a:latin typeface="Trebuchet MS"/>
                <a:cs typeface="Trebuchet MS"/>
              </a:rPr>
              <a:t>memiliki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20">
                <a:solidFill>
                  <a:srgbClr val="F1FEFF"/>
                </a:solidFill>
                <a:latin typeface="Trebuchet MS"/>
                <a:cs typeface="Trebuchet MS"/>
              </a:rPr>
              <a:t>atom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karbon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35">
                <a:solidFill>
                  <a:srgbClr val="F1FEFF"/>
                </a:solidFill>
                <a:latin typeface="Trebuchet MS"/>
                <a:cs typeface="Trebuchet MS"/>
              </a:rPr>
              <a:t>yang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130">
                <a:solidFill>
                  <a:srgbClr val="F1FEFF"/>
                </a:solidFill>
                <a:latin typeface="Trebuchet MS"/>
                <a:cs typeface="Trebuchet MS"/>
              </a:rPr>
              <a:t>mengikat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365">
                <a:solidFill>
                  <a:srgbClr val="F1FEFF"/>
                </a:solidFill>
                <a:latin typeface="Trebuchet MS"/>
                <a:cs typeface="Trebuchet MS"/>
              </a:rPr>
              <a:t>4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50">
                <a:solidFill>
                  <a:srgbClr val="F1FEFF"/>
                </a:solidFill>
                <a:latin typeface="Trebuchet MS"/>
                <a:cs typeface="Trebuchet MS"/>
              </a:rPr>
              <a:t>gugus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90">
                <a:solidFill>
                  <a:srgbClr val="F1FEFF"/>
                </a:solidFill>
                <a:latin typeface="Trebuchet MS"/>
                <a:cs typeface="Trebuchet MS"/>
              </a:rPr>
              <a:t>berbeda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45">
                <a:solidFill>
                  <a:srgbClr val="F1FEFF"/>
                </a:solidFill>
                <a:latin typeface="Trebuchet MS"/>
                <a:cs typeface="Trebuchet MS"/>
              </a:rPr>
              <a:t>pada </a:t>
            </a:r>
            <a:r>
              <a:rPr dirty="0" sz="3500" spc="-10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keempat </a:t>
            </a:r>
            <a:r>
              <a:rPr dirty="0" sz="3500" spc="20">
                <a:solidFill>
                  <a:srgbClr val="F1FEFF"/>
                </a:solidFill>
                <a:latin typeface="Trebuchet MS"/>
                <a:cs typeface="Trebuchet MS"/>
              </a:rPr>
              <a:t>tangannya, </a:t>
            </a:r>
            <a:r>
              <a:rPr dirty="0" sz="3500" spc="-20">
                <a:solidFill>
                  <a:srgbClr val="F1FEFF"/>
                </a:solidFill>
                <a:latin typeface="Trebuchet MS"/>
                <a:cs typeface="Trebuchet MS"/>
              </a:rPr>
              <a:t>atom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karbon </a:t>
            </a:r>
            <a:r>
              <a:rPr dirty="0" sz="3500" spc="-235">
                <a:solidFill>
                  <a:srgbClr val="F1FEFF"/>
                </a:solidFill>
                <a:latin typeface="Trebuchet MS"/>
                <a:cs typeface="Trebuchet MS"/>
              </a:rPr>
              <a:t>ini </a:t>
            </a:r>
            <a:r>
              <a:rPr dirty="0" sz="3500" spc="-160">
                <a:solidFill>
                  <a:srgbClr val="F1FEFF"/>
                </a:solidFill>
                <a:latin typeface="Trebuchet MS"/>
                <a:cs typeface="Trebuchet MS"/>
              </a:rPr>
              <a:t>dinamakan </a:t>
            </a:r>
            <a:r>
              <a:rPr dirty="0" sz="3500" spc="-20">
                <a:solidFill>
                  <a:srgbClr val="F1FEFF"/>
                </a:solidFill>
                <a:latin typeface="Trebuchet MS"/>
                <a:cs typeface="Trebuchet MS"/>
              </a:rPr>
              <a:t>atom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karbon </a:t>
            </a:r>
            <a:r>
              <a:rPr dirty="0" sz="3500" spc="-65">
                <a:solidFill>
                  <a:srgbClr val="F1FEFF"/>
                </a:solidFill>
                <a:latin typeface="Trebuchet MS"/>
                <a:cs typeface="Trebuchet MS"/>
              </a:rPr>
              <a:t>asimetrik </a:t>
            </a:r>
            <a:r>
              <a:rPr dirty="0" sz="3500" spc="-6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140">
                <a:solidFill>
                  <a:srgbClr val="F1FEFF"/>
                </a:solidFill>
                <a:latin typeface="Trebuchet MS"/>
                <a:cs typeface="Trebuchet MS"/>
              </a:rPr>
              <a:t>atau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20">
                <a:solidFill>
                  <a:srgbClr val="F1FEFF"/>
                </a:solidFill>
                <a:latin typeface="Trebuchet MS"/>
                <a:cs typeface="Trebuchet MS"/>
              </a:rPr>
              <a:t>atom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karbon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60">
                <a:solidFill>
                  <a:srgbClr val="F1FEFF"/>
                </a:solidFill>
                <a:latin typeface="Trebuchet MS"/>
                <a:cs typeface="Trebuchet MS"/>
              </a:rPr>
              <a:t>kiral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220">
                <a:solidFill>
                  <a:srgbClr val="F1FEFF"/>
                </a:solidFill>
                <a:latin typeface="Trebuchet MS"/>
                <a:cs typeface="Trebuchet MS"/>
              </a:rPr>
              <a:t>(OH: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90">
                <a:solidFill>
                  <a:srgbClr val="F1FEFF"/>
                </a:solidFill>
                <a:latin typeface="Trebuchet MS"/>
                <a:cs typeface="Trebuchet MS"/>
              </a:rPr>
              <a:t>isomer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114">
                <a:solidFill>
                  <a:srgbClr val="F1FEFF"/>
                </a:solidFill>
                <a:latin typeface="Trebuchet MS"/>
                <a:cs typeface="Trebuchet MS"/>
              </a:rPr>
              <a:t>geometri).</a:t>
            </a:r>
            <a:endParaRPr sz="3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3500" spc="-85">
                <a:solidFill>
                  <a:srgbClr val="F1FEFF"/>
                </a:solidFill>
                <a:latin typeface="Trebuchet MS"/>
                <a:cs typeface="Trebuchet MS"/>
              </a:rPr>
              <a:t>Glukosa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65">
                <a:solidFill>
                  <a:srgbClr val="F1FEFF"/>
                </a:solidFill>
                <a:latin typeface="Trebuchet MS"/>
                <a:cs typeface="Trebuchet MS"/>
              </a:rPr>
              <a:t>memiliki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365">
                <a:solidFill>
                  <a:srgbClr val="F1FEFF"/>
                </a:solidFill>
                <a:latin typeface="Trebuchet MS"/>
                <a:cs typeface="Trebuchet MS"/>
              </a:rPr>
              <a:t>4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30">
                <a:solidFill>
                  <a:srgbClr val="F1FEFF"/>
                </a:solidFill>
                <a:latin typeface="Trebuchet MS"/>
                <a:cs typeface="Trebuchet MS"/>
              </a:rPr>
              <a:t>Atom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70">
                <a:solidFill>
                  <a:srgbClr val="F1FEFF"/>
                </a:solidFill>
                <a:latin typeface="Trebuchet MS"/>
                <a:cs typeface="Trebuchet MS"/>
              </a:rPr>
              <a:t>C</a:t>
            </a:r>
            <a:r>
              <a:rPr dirty="0" sz="3500" spc="-14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65">
                <a:solidFill>
                  <a:srgbClr val="F1FEFF"/>
                </a:solidFill>
                <a:latin typeface="Trebuchet MS"/>
                <a:cs typeface="Trebuchet MS"/>
              </a:rPr>
              <a:t>asimetrik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50">
              <a:latin typeface="Trebuchet MS"/>
              <a:cs typeface="Trebuchet MS"/>
            </a:endParaRPr>
          </a:p>
          <a:p>
            <a:pPr marL="12700" marR="559435">
              <a:lnSpc>
                <a:spcPct val="116100"/>
              </a:lnSpc>
            </a:pPr>
            <a:r>
              <a:rPr dirty="0" sz="3500" spc="55">
                <a:solidFill>
                  <a:srgbClr val="F1FEFF"/>
                </a:solidFill>
                <a:latin typeface="Trebuchet MS"/>
                <a:cs typeface="Trebuchet MS"/>
              </a:rPr>
              <a:t>Karena </a:t>
            </a:r>
            <a:r>
              <a:rPr dirty="0" sz="3500" spc="-50">
                <a:solidFill>
                  <a:srgbClr val="F1FEFF"/>
                </a:solidFill>
                <a:latin typeface="Trebuchet MS"/>
                <a:cs typeface="Trebuchet MS"/>
              </a:rPr>
              <a:t>monosakarida </a:t>
            </a:r>
            <a:r>
              <a:rPr dirty="0" sz="3500" spc="-365">
                <a:solidFill>
                  <a:srgbClr val="F1FEFF"/>
                </a:solidFill>
                <a:latin typeface="Trebuchet MS"/>
                <a:cs typeface="Trebuchet MS"/>
              </a:rPr>
              <a:t>memiliki </a:t>
            </a:r>
            <a:r>
              <a:rPr dirty="0" sz="3500" spc="-20">
                <a:solidFill>
                  <a:srgbClr val="F1FEFF"/>
                </a:solidFill>
                <a:latin typeface="Trebuchet MS"/>
                <a:cs typeface="Trebuchet MS"/>
              </a:rPr>
              <a:t>atom </a:t>
            </a:r>
            <a:r>
              <a:rPr dirty="0" sz="3500" spc="70">
                <a:solidFill>
                  <a:srgbClr val="F1FEFF"/>
                </a:solidFill>
                <a:latin typeface="Trebuchet MS"/>
                <a:cs typeface="Trebuchet MS"/>
              </a:rPr>
              <a:t>C </a:t>
            </a:r>
            <a:r>
              <a:rPr dirty="0" sz="3500" spc="-65">
                <a:solidFill>
                  <a:srgbClr val="F1FEFF"/>
                </a:solidFill>
                <a:latin typeface="Trebuchet MS"/>
                <a:cs typeface="Trebuchet MS"/>
              </a:rPr>
              <a:t>asimetrik </a:t>
            </a:r>
            <a:r>
              <a:rPr dirty="0" sz="3500" spc="-165">
                <a:solidFill>
                  <a:srgbClr val="F1FEFF"/>
                </a:solidFill>
                <a:latin typeface="Trebuchet MS"/>
                <a:cs typeface="Trebuchet MS"/>
              </a:rPr>
              <a:t>maka </a:t>
            </a:r>
            <a:r>
              <a:rPr dirty="0" sz="3500" spc="100">
                <a:solidFill>
                  <a:srgbClr val="F1FEFF"/>
                </a:solidFill>
                <a:latin typeface="Trebuchet MS"/>
                <a:cs typeface="Trebuchet MS"/>
              </a:rPr>
              <a:t>secara </a:t>
            </a:r>
            <a:r>
              <a:rPr dirty="0" sz="3500" spc="-55">
                <a:solidFill>
                  <a:srgbClr val="F1FEFF"/>
                </a:solidFill>
                <a:latin typeface="Trebuchet MS"/>
                <a:cs typeface="Trebuchet MS"/>
              </a:rPr>
              <a:t>fisika </a:t>
            </a:r>
            <a:r>
              <a:rPr dirty="0" sz="3500" spc="-50">
                <a:solidFill>
                  <a:srgbClr val="F1FEFF"/>
                </a:solidFill>
                <a:latin typeface="Trebuchet MS"/>
                <a:cs typeface="Trebuchet MS"/>
              </a:rPr>
              <a:t> monosakarida </a:t>
            </a:r>
            <a:r>
              <a:rPr dirty="0" sz="3500" spc="-365">
                <a:solidFill>
                  <a:srgbClr val="F1FEFF"/>
                </a:solidFill>
                <a:latin typeface="Trebuchet MS"/>
                <a:cs typeface="Trebuchet MS"/>
              </a:rPr>
              <a:t>memiliki </a:t>
            </a:r>
            <a:r>
              <a:rPr dirty="0" sz="3500" spc="120">
                <a:solidFill>
                  <a:srgbClr val="F1FEFF"/>
                </a:solidFill>
                <a:latin typeface="Trebuchet MS"/>
                <a:cs typeface="Trebuchet MS"/>
              </a:rPr>
              <a:t>sifat </a:t>
            </a:r>
            <a:r>
              <a:rPr dirty="0" sz="3500" spc="-25">
                <a:solidFill>
                  <a:srgbClr val="F1FEFF"/>
                </a:solidFill>
                <a:latin typeface="Trebuchet MS"/>
                <a:cs typeface="Trebuchet MS"/>
              </a:rPr>
              <a:t>sebagai </a:t>
            </a:r>
            <a:r>
              <a:rPr dirty="0" sz="3500" spc="15">
                <a:solidFill>
                  <a:srgbClr val="F1FEFF"/>
                </a:solidFill>
                <a:latin typeface="Trebuchet MS"/>
                <a:cs typeface="Trebuchet MS"/>
              </a:rPr>
              <a:t>senyawa </a:t>
            </a:r>
            <a:r>
              <a:rPr dirty="0" sz="3500" spc="35">
                <a:solidFill>
                  <a:srgbClr val="F1FEFF"/>
                </a:solidFill>
                <a:latin typeface="Trebuchet MS"/>
                <a:cs typeface="Trebuchet MS"/>
              </a:rPr>
              <a:t>yang </a:t>
            </a:r>
            <a:r>
              <a:rPr dirty="0" sz="3500" spc="45">
                <a:solidFill>
                  <a:srgbClr val="F1FEFF"/>
                </a:solidFill>
                <a:latin typeface="Trebuchet MS"/>
                <a:cs typeface="Trebuchet MS"/>
              </a:rPr>
              <a:t>dapat </a:t>
            </a:r>
            <a:r>
              <a:rPr dirty="0" sz="3500" spc="-120">
                <a:solidFill>
                  <a:srgbClr val="F1FEFF"/>
                </a:solidFill>
                <a:latin typeface="Trebuchet MS"/>
                <a:cs typeface="Trebuchet MS"/>
              </a:rPr>
              <a:t>memutar </a:t>
            </a:r>
            <a:r>
              <a:rPr dirty="0" sz="3500" spc="-114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5">
                <a:solidFill>
                  <a:srgbClr val="F1FEFF"/>
                </a:solidFill>
                <a:latin typeface="Trebuchet MS"/>
                <a:cs typeface="Trebuchet MS"/>
              </a:rPr>
              <a:t>polarisasi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55">
                <a:solidFill>
                  <a:srgbClr val="F1FEFF"/>
                </a:solidFill>
                <a:latin typeface="Trebuchet MS"/>
                <a:cs typeface="Trebuchet MS"/>
              </a:rPr>
              <a:t>cahaya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140">
                <a:solidFill>
                  <a:srgbClr val="F1FEFF"/>
                </a:solidFill>
                <a:latin typeface="Trebuchet MS"/>
                <a:cs typeface="Trebuchet MS"/>
              </a:rPr>
              <a:t>atau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114">
                <a:solidFill>
                  <a:srgbClr val="F1FEFF"/>
                </a:solidFill>
                <a:latin typeface="Trebuchet MS"/>
                <a:cs typeface="Trebuchet MS"/>
              </a:rPr>
              <a:t>dengan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114">
                <a:solidFill>
                  <a:srgbClr val="F1FEFF"/>
                </a:solidFill>
                <a:latin typeface="Trebuchet MS"/>
                <a:cs typeface="Trebuchet MS"/>
              </a:rPr>
              <a:t>kata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lain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50">
                <a:solidFill>
                  <a:srgbClr val="F1FEFF"/>
                </a:solidFill>
                <a:latin typeface="Trebuchet MS"/>
                <a:cs typeface="Trebuchet MS"/>
              </a:rPr>
              <a:t>monosakarida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65">
                <a:solidFill>
                  <a:srgbClr val="F1FEFF"/>
                </a:solidFill>
                <a:latin typeface="Trebuchet MS"/>
                <a:cs typeface="Trebuchet MS"/>
              </a:rPr>
              <a:t>bersifat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60">
                <a:solidFill>
                  <a:srgbClr val="F1FEFF"/>
                </a:solidFill>
                <a:latin typeface="Trebuchet MS"/>
                <a:cs typeface="Trebuchet MS"/>
              </a:rPr>
              <a:t>optik </a:t>
            </a:r>
            <a:r>
              <a:rPr dirty="0" sz="3500" spc="-10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30">
                <a:solidFill>
                  <a:srgbClr val="F1FEFF"/>
                </a:solidFill>
                <a:latin typeface="Trebuchet MS"/>
                <a:cs typeface="Trebuchet MS"/>
              </a:rPr>
              <a:t>aktif</a:t>
            </a:r>
            <a:endParaRPr sz="3500">
              <a:latin typeface="Trebuchet MS"/>
              <a:cs typeface="Trebuchet MS"/>
            </a:endParaRPr>
          </a:p>
          <a:p>
            <a:pPr marL="12700" marR="10226675">
              <a:lnSpc>
                <a:spcPts val="4880"/>
              </a:lnSpc>
              <a:spcBef>
                <a:spcPts val="270"/>
              </a:spcBef>
            </a:pPr>
            <a:r>
              <a:rPr dirty="0" sz="3500" spc="-15">
                <a:solidFill>
                  <a:srgbClr val="F1FEFF"/>
                </a:solidFill>
                <a:latin typeface="Trebuchet MS"/>
                <a:cs typeface="Trebuchet MS"/>
              </a:rPr>
              <a:t>D</a:t>
            </a:r>
            <a:r>
              <a:rPr dirty="0" sz="3500" spc="-16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=</a:t>
            </a:r>
            <a:r>
              <a:rPr dirty="0" sz="3500" spc="-16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114">
                <a:solidFill>
                  <a:srgbClr val="F1FEFF"/>
                </a:solidFill>
                <a:latin typeface="Trebuchet MS"/>
                <a:cs typeface="Trebuchet MS"/>
              </a:rPr>
              <a:t>Dextro</a:t>
            </a:r>
            <a:r>
              <a:rPr dirty="0" sz="3500" spc="-16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=</a:t>
            </a:r>
            <a:r>
              <a:rPr dirty="0" sz="3500" spc="-16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65">
                <a:solidFill>
                  <a:srgbClr val="F1FEFF"/>
                </a:solidFill>
                <a:latin typeface="Trebuchet MS"/>
                <a:cs typeface="Trebuchet MS"/>
              </a:rPr>
              <a:t>kanan </a:t>
            </a:r>
            <a:r>
              <a:rPr dirty="0" sz="3500" spc="-10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135">
                <a:solidFill>
                  <a:srgbClr val="F1FEFF"/>
                </a:solidFill>
                <a:latin typeface="Trebuchet MS"/>
                <a:cs typeface="Trebuchet MS"/>
              </a:rPr>
              <a:t>L</a:t>
            </a:r>
            <a:r>
              <a:rPr dirty="0" sz="3500" spc="-15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=</a:t>
            </a:r>
            <a:r>
              <a:rPr dirty="0" sz="3500" spc="-15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45">
                <a:solidFill>
                  <a:srgbClr val="F1FEFF"/>
                </a:solidFill>
                <a:latin typeface="Trebuchet MS"/>
                <a:cs typeface="Trebuchet MS"/>
              </a:rPr>
              <a:t>Levo</a:t>
            </a:r>
            <a:r>
              <a:rPr dirty="0" sz="3500" spc="-15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30">
                <a:solidFill>
                  <a:srgbClr val="F1FEFF"/>
                </a:solidFill>
                <a:latin typeface="Trebuchet MS"/>
                <a:cs typeface="Trebuchet MS"/>
              </a:rPr>
              <a:t>=</a:t>
            </a:r>
            <a:r>
              <a:rPr dirty="0" sz="3500" spc="-15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110">
                <a:solidFill>
                  <a:srgbClr val="F1FEFF"/>
                </a:solidFill>
                <a:latin typeface="Trebuchet MS"/>
                <a:cs typeface="Trebuchet MS"/>
              </a:rPr>
              <a:t>kiri</a:t>
            </a:r>
            <a:endParaRPr sz="3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5"/>
              </a:spcBef>
            </a:pPr>
            <a:r>
              <a:rPr dirty="0" sz="3500" spc="75">
                <a:solidFill>
                  <a:srgbClr val="F1FEFF"/>
                </a:solidFill>
                <a:latin typeface="Trebuchet MS"/>
                <a:cs typeface="Trebuchet MS"/>
              </a:rPr>
              <a:t>Aldotriosa </a:t>
            </a:r>
            <a:r>
              <a:rPr dirty="0" sz="3500" spc="-105">
                <a:solidFill>
                  <a:srgbClr val="F1FEFF"/>
                </a:solidFill>
                <a:latin typeface="Trebuchet MS"/>
                <a:cs typeface="Trebuchet MS"/>
              </a:rPr>
              <a:t>dan </a:t>
            </a:r>
            <a:r>
              <a:rPr dirty="0" sz="3500" spc="-50">
                <a:solidFill>
                  <a:srgbClr val="F1FEFF"/>
                </a:solidFill>
                <a:latin typeface="Trebuchet MS"/>
                <a:cs typeface="Trebuchet MS"/>
              </a:rPr>
              <a:t>monosakarida </a:t>
            </a:r>
            <a:r>
              <a:rPr dirty="0" sz="3500" spc="-114">
                <a:solidFill>
                  <a:srgbClr val="F1FEFF"/>
                </a:solidFill>
                <a:latin typeface="Trebuchet MS"/>
                <a:cs typeface="Trebuchet MS"/>
              </a:rPr>
              <a:t>dengan </a:t>
            </a:r>
            <a:r>
              <a:rPr dirty="0" sz="3500" spc="-245">
                <a:solidFill>
                  <a:srgbClr val="F1FEFF"/>
                </a:solidFill>
                <a:latin typeface="Trebuchet MS"/>
                <a:cs typeface="Trebuchet MS"/>
              </a:rPr>
              <a:t>lebih </a:t>
            </a:r>
            <a:r>
              <a:rPr dirty="0" sz="3500" spc="-10">
                <a:solidFill>
                  <a:srgbClr val="F1FEFF"/>
                </a:solidFill>
                <a:latin typeface="Trebuchet MS"/>
                <a:cs typeface="Trebuchet MS"/>
              </a:rPr>
              <a:t>dari </a:t>
            </a:r>
            <a:r>
              <a:rPr dirty="0" sz="3500" spc="185">
                <a:solidFill>
                  <a:srgbClr val="F1FEFF"/>
                </a:solidFill>
                <a:latin typeface="Trebuchet MS"/>
                <a:cs typeface="Trebuchet MS"/>
              </a:rPr>
              <a:t>5 </a:t>
            </a:r>
            <a:r>
              <a:rPr dirty="0" sz="3500" spc="-20">
                <a:solidFill>
                  <a:srgbClr val="F1FEFF"/>
                </a:solidFill>
                <a:latin typeface="Trebuchet MS"/>
                <a:cs typeface="Trebuchet MS"/>
              </a:rPr>
              <a:t>atom </a:t>
            </a:r>
            <a:r>
              <a:rPr dirty="0" sz="3500" spc="70">
                <a:solidFill>
                  <a:srgbClr val="F1FEFF"/>
                </a:solidFill>
                <a:latin typeface="Trebuchet MS"/>
                <a:cs typeface="Trebuchet MS"/>
              </a:rPr>
              <a:t>C </a:t>
            </a:r>
            <a:r>
              <a:rPr dirty="0" sz="3500" spc="-365">
                <a:solidFill>
                  <a:srgbClr val="F1FEFF"/>
                </a:solidFill>
                <a:latin typeface="Trebuchet MS"/>
                <a:cs typeface="Trebuchet MS"/>
              </a:rPr>
              <a:t>memiliki </a:t>
            </a:r>
            <a:r>
              <a:rPr dirty="0" sz="3500" spc="-36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125">
                <a:solidFill>
                  <a:srgbClr val="F1FEFF"/>
                </a:solidFill>
                <a:latin typeface="Trebuchet MS"/>
                <a:cs typeface="Trebuchet MS"/>
              </a:rPr>
              <a:t>struktur </a:t>
            </a:r>
            <a:r>
              <a:rPr dirty="0" sz="3500" spc="-200">
                <a:solidFill>
                  <a:srgbClr val="F1FEFF"/>
                </a:solidFill>
                <a:latin typeface="Trebuchet MS"/>
                <a:cs typeface="Trebuchet MS"/>
              </a:rPr>
              <a:t>siklik </a:t>
            </a:r>
            <a:r>
              <a:rPr dirty="0" sz="3500" spc="140">
                <a:solidFill>
                  <a:srgbClr val="F1FEFF"/>
                </a:solidFill>
                <a:latin typeface="Trebuchet MS"/>
                <a:cs typeface="Trebuchet MS"/>
              </a:rPr>
              <a:t>atau </a:t>
            </a:r>
            <a:r>
              <a:rPr dirty="0" sz="3500" spc="125">
                <a:solidFill>
                  <a:srgbClr val="F1FEFF"/>
                </a:solidFill>
                <a:latin typeface="Trebuchet MS"/>
                <a:cs typeface="Trebuchet MS"/>
              </a:rPr>
              <a:t>struktur </a:t>
            </a:r>
            <a:r>
              <a:rPr dirty="0" sz="3500" spc="-75">
                <a:solidFill>
                  <a:srgbClr val="F1FEFF"/>
                </a:solidFill>
                <a:latin typeface="Trebuchet MS"/>
                <a:cs typeface="Trebuchet MS"/>
              </a:rPr>
              <a:t>howard, </a:t>
            </a:r>
            <a:r>
              <a:rPr dirty="0" sz="3500" spc="160">
                <a:solidFill>
                  <a:srgbClr val="F1FEFF"/>
                </a:solidFill>
                <a:latin typeface="Trebuchet MS"/>
                <a:cs typeface="Trebuchet MS"/>
              </a:rPr>
              <a:t>Struktur </a:t>
            </a:r>
            <a:r>
              <a:rPr dirty="0" sz="3500" spc="-235">
                <a:solidFill>
                  <a:srgbClr val="F1FEFF"/>
                </a:solidFill>
                <a:latin typeface="Trebuchet MS"/>
                <a:cs typeface="Trebuchet MS"/>
              </a:rPr>
              <a:t>ini </a:t>
            </a:r>
            <a:r>
              <a:rPr dirty="0" sz="3500" spc="-125">
                <a:solidFill>
                  <a:srgbClr val="F1FEFF"/>
                </a:solidFill>
                <a:latin typeface="Trebuchet MS"/>
                <a:cs typeface="Trebuchet MS"/>
              </a:rPr>
              <a:t>disebabkan </a:t>
            </a:r>
            <a:r>
              <a:rPr dirty="0" sz="3500" spc="-5">
                <a:solidFill>
                  <a:srgbClr val="F1FEFF"/>
                </a:solidFill>
                <a:latin typeface="Trebuchet MS"/>
                <a:cs typeface="Trebuchet MS"/>
              </a:rPr>
              <a:t>interaksi </a:t>
            </a:r>
            <a:r>
              <a:rPr dirty="0" sz="3500" spc="-10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50">
                <a:solidFill>
                  <a:srgbClr val="F1FEFF"/>
                </a:solidFill>
                <a:latin typeface="Trebuchet MS"/>
                <a:cs typeface="Trebuchet MS"/>
              </a:rPr>
              <a:t>gugus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90">
                <a:solidFill>
                  <a:srgbClr val="F1FEFF"/>
                </a:solidFill>
                <a:latin typeface="Trebuchet MS"/>
                <a:cs typeface="Trebuchet MS"/>
              </a:rPr>
              <a:t>karbonil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105">
                <a:solidFill>
                  <a:srgbClr val="F1FEFF"/>
                </a:solidFill>
                <a:latin typeface="Trebuchet MS"/>
                <a:cs typeface="Trebuchet MS"/>
              </a:rPr>
              <a:t>dan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95">
                <a:solidFill>
                  <a:srgbClr val="F1FEFF"/>
                </a:solidFill>
                <a:latin typeface="Trebuchet MS"/>
                <a:cs typeface="Trebuchet MS"/>
              </a:rPr>
              <a:t>oksigen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45">
                <a:solidFill>
                  <a:srgbClr val="F1FEFF"/>
                </a:solidFill>
                <a:latin typeface="Trebuchet MS"/>
                <a:cs typeface="Trebuchet MS"/>
              </a:rPr>
              <a:t>pada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120">
                <a:solidFill>
                  <a:srgbClr val="F1FEFF"/>
                </a:solidFill>
                <a:latin typeface="Trebuchet MS"/>
                <a:cs typeface="Trebuchet MS"/>
              </a:rPr>
              <a:t>hidroksil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35">
                <a:solidFill>
                  <a:srgbClr val="F1FEFF"/>
                </a:solidFill>
                <a:latin typeface="Trebuchet MS"/>
                <a:cs typeface="Trebuchet MS"/>
              </a:rPr>
              <a:t>yang</a:t>
            </a:r>
            <a:r>
              <a:rPr dirty="0" sz="3500" spc="-140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254">
                <a:solidFill>
                  <a:srgbClr val="F1FEFF"/>
                </a:solidFill>
                <a:latin typeface="Trebuchet MS"/>
                <a:cs typeface="Trebuchet MS"/>
              </a:rPr>
              <a:t>membentuk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>
                <a:solidFill>
                  <a:srgbClr val="F1FEFF"/>
                </a:solidFill>
                <a:latin typeface="Trebuchet MS"/>
                <a:cs typeface="Trebuchet MS"/>
              </a:rPr>
              <a:t>ikatan</a:t>
            </a:r>
            <a:r>
              <a:rPr dirty="0" sz="3500" spc="-135">
                <a:solidFill>
                  <a:srgbClr val="F1FEFF"/>
                </a:solidFill>
                <a:latin typeface="Trebuchet MS"/>
                <a:cs typeface="Trebuchet MS"/>
              </a:rPr>
              <a:t> </a:t>
            </a:r>
            <a:r>
              <a:rPr dirty="0" sz="3500" spc="-75">
                <a:solidFill>
                  <a:srgbClr val="F1FEFF"/>
                </a:solidFill>
                <a:latin typeface="Trebuchet MS"/>
                <a:cs typeface="Trebuchet MS"/>
              </a:rPr>
              <a:t>kovalen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1189" y="1112970"/>
            <a:ext cx="5372100" cy="7994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50" spc="140"/>
              <a:t>PRINSIP</a:t>
            </a:r>
            <a:r>
              <a:rPr dirty="0" sz="5050" spc="-245"/>
              <a:t> </a:t>
            </a:r>
            <a:r>
              <a:rPr dirty="0" sz="5050" spc="300"/>
              <a:t>SIKLISASI</a:t>
            </a:r>
            <a:endParaRPr sz="5050"/>
          </a:p>
        </p:txBody>
      </p:sp>
      <p:grpSp>
        <p:nvGrpSpPr>
          <p:cNvPr id="3" name="object 3"/>
          <p:cNvGrpSpPr/>
          <p:nvPr/>
        </p:nvGrpSpPr>
        <p:grpSpPr>
          <a:xfrm>
            <a:off x="1424977" y="0"/>
            <a:ext cx="16857980" cy="10295890"/>
            <a:chOff x="1424977" y="0"/>
            <a:chExt cx="16857980" cy="10295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8186" y="7542192"/>
              <a:ext cx="1095374" cy="1952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2650" y="6173711"/>
              <a:ext cx="1409699" cy="1447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24977" y="0"/>
              <a:ext cx="854075" cy="2501900"/>
            </a:xfrm>
            <a:custGeom>
              <a:avLst/>
              <a:gdLst/>
              <a:ahLst/>
              <a:cxnLst/>
              <a:rect l="l" t="t" r="r" b="b"/>
              <a:pathLst>
                <a:path w="854075" h="2501900">
                  <a:moveTo>
                    <a:pt x="810561" y="139699"/>
                  </a:moveTo>
                  <a:lnTo>
                    <a:pt x="784119" y="139699"/>
                  </a:lnTo>
                  <a:lnTo>
                    <a:pt x="780309" y="126999"/>
                  </a:lnTo>
                  <a:lnTo>
                    <a:pt x="775710" y="126999"/>
                  </a:lnTo>
                  <a:lnTo>
                    <a:pt x="771112" y="114299"/>
                  </a:lnTo>
                  <a:lnTo>
                    <a:pt x="767302" y="114299"/>
                  </a:lnTo>
                  <a:lnTo>
                    <a:pt x="759451" y="101599"/>
                  </a:lnTo>
                  <a:lnTo>
                    <a:pt x="751798" y="88899"/>
                  </a:lnTo>
                  <a:lnTo>
                    <a:pt x="744539" y="76199"/>
                  </a:lnTo>
                  <a:lnTo>
                    <a:pt x="737871" y="63499"/>
                  </a:lnTo>
                  <a:lnTo>
                    <a:pt x="730349" y="63499"/>
                  </a:lnTo>
                  <a:lnTo>
                    <a:pt x="710542" y="25399"/>
                  </a:lnTo>
                  <a:lnTo>
                    <a:pt x="700820" y="0"/>
                  </a:lnTo>
                  <a:lnTo>
                    <a:pt x="726173" y="0"/>
                  </a:lnTo>
                  <a:lnTo>
                    <a:pt x="731564" y="12699"/>
                  </a:lnTo>
                  <a:lnTo>
                    <a:pt x="744177" y="38099"/>
                  </a:lnTo>
                  <a:lnTo>
                    <a:pt x="758696" y="63499"/>
                  </a:lnTo>
                  <a:lnTo>
                    <a:pt x="773608" y="76199"/>
                  </a:lnTo>
                  <a:lnTo>
                    <a:pt x="788521" y="101599"/>
                  </a:lnTo>
                  <a:lnTo>
                    <a:pt x="803039" y="126999"/>
                  </a:lnTo>
                  <a:lnTo>
                    <a:pt x="810561" y="139699"/>
                  </a:lnTo>
                  <a:close/>
                </a:path>
                <a:path w="854075" h="2501900">
                  <a:moveTo>
                    <a:pt x="847185" y="215899"/>
                  </a:moveTo>
                  <a:lnTo>
                    <a:pt x="821959" y="215899"/>
                  </a:lnTo>
                  <a:lnTo>
                    <a:pt x="815652" y="203199"/>
                  </a:lnTo>
                  <a:lnTo>
                    <a:pt x="815652" y="190499"/>
                  </a:lnTo>
                  <a:lnTo>
                    <a:pt x="807243" y="177799"/>
                  </a:lnTo>
                  <a:lnTo>
                    <a:pt x="805141" y="165099"/>
                  </a:lnTo>
                  <a:lnTo>
                    <a:pt x="796732" y="165099"/>
                  </a:lnTo>
                  <a:lnTo>
                    <a:pt x="788324" y="139699"/>
                  </a:lnTo>
                  <a:lnTo>
                    <a:pt x="817491" y="139699"/>
                  </a:lnTo>
                  <a:lnTo>
                    <a:pt x="824028" y="152399"/>
                  </a:lnTo>
                  <a:lnTo>
                    <a:pt x="830367" y="165099"/>
                  </a:lnTo>
                  <a:lnTo>
                    <a:pt x="834572" y="177799"/>
                  </a:lnTo>
                  <a:lnTo>
                    <a:pt x="836674" y="177799"/>
                  </a:lnTo>
                  <a:lnTo>
                    <a:pt x="838776" y="190499"/>
                  </a:lnTo>
                  <a:lnTo>
                    <a:pt x="840878" y="190499"/>
                  </a:lnTo>
                  <a:lnTo>
                    <a:pt x="845083" y="203199"/>
                  </a:lnTo>
                  <a:lnTo>
                    <a:pt x="847185" y="215899"/>
                  </a:lnTo>
                  <a:close/>
                </a:path>
                <a:path w="854075" h="2501900">
                  <a:moveTo>
                    <a:pt x="850075" y="228599"/>
                  </a:moveTo>
                  <a:lnTo>
                    <a:pt x="824061" y="228599"/>
                  </a:lnTo>
                  <a:lnTo>
                    <a:pt x="824061" y="215899"/>
                  </a:lnTo>
                  <a:lnTo>
                    <a:pt x="848729" y="215899"/>
                  </a:lnTo>
                  <a:lnTo>
                    <a:pt x="850075" y="228599"/>
                  </a:lnTo>
                  <a:close/>
                </a:path>
                <a:path w="854075" h="2501900">
                  <a:moveTo>
                    <a:pt x="838776" y="355599"/>
                  </a:moveTo>
                  <a:lnTo>
                    <a:pt x="809346" y="355599"/>
                  </a:lnTo>
                  <a:lnTo>
                    <a:pt x="813550" y="342899"/>
                  </a:lnTo>
                  <a:lnTo>
                    <a:pt x="815652" y="330199"/>
                  </a:lnTo>
                  <a:lnTo>
                    <a:pt x="819857" y="317499"/>
                  </a:lnTo>
                  <a:lnTo>
                    <a:pt x="826163" y="304799"/>
                  </a:lnTo>
                  <a:lnTo>
                    <a:pt x="826163" y="292099"/>
                  </a:lnTo>
                  <a:lnTo>
                    <a:pt x="828265" y="292099"/>
                  </a:lnTo>
                  <a:lnTo>
                    <a:pt x="830368" y="279399"/>
                  </a:lnTo>
                  <a:lnTo>
                    <a:pt x="830368" y="241299"/>
                  </a:lnTo>
                  <a:lnTo>
                    <a:pt x="826163" y="228599"/>
                  </a:lnTo>
                  <a:lnTo>
                    <a:pt x="851028" y="228599"/>
                  </a:lnTo>
                  <a:lnTo>
                    <a:pt x="851389" y="241299"/>
                  </a:lnTo>
                  <a:lnTo>
                    <a:pt x="852605" y="253999"/>
                  </a:lnTo>
                  <a:lnTo>
                    <a:pt x="853229" y="253999"/>
                  </a:lnTo>
                  <a:lnTo>
                    <a:pt x="853459" y="266699"/>
                  </a:lnTo>
                  <a:lnTo>
                    <a:pt x="853492" y="304799"/>
                  </a:lnTo>
                  <a:lnTo>
                    <a:pt x="849287" y="304799"/>
                  </a:lnTo>
                  <a:lnTo>
                    <a:pt x="849287" y="317499"/>
                  </a:lnTo>
                  <a:lnTo>
                    <a:pt x="845083" y="330199"/>
                  </a:lnTo>
                  <a:lnTo>
                    <a:pt x="842981" y="330199"/>
                  </a:lnTo>
                  <a:lnTo>
                    <a:pt x="838776" y="355599"/>
                  </a:lnTo>
                  <a:close/>
                </a:path>
                <a:path w="854075" h="2501900">
                  <a:moveTo>
                    <a:pt x="824061" y="380999"/>
                  </a:moveTo>
                  <a:lnTo>
                    <a:pt x="796732" y="380999"/>
                  </a:lnTo>
                  <a:lnTo>
                    <a:pt x="798835" y="368299"/>
                  </a:lnTo>
                  <a:lnTo>
                    <a:pt x="805141" y="355599"/>
                  </a:lnTo>
                  <a:lnTo>
                    <a:pt x="834572" y="355599"/>
                  </a:lnTo>
                  <a:lnTo>
                    <a:pt x="830367" y="368299"/>
                  </a:lnTo>
                  <a:lnTo>
                    <a:pt x="824061" y="380999"/>
                  </a:lnTo>
                  <a:close/>
                </a:path>
                <a:path w="854075" h="2501900">
                  <a:moveTo>
                    <a:pt x="786221" y="431799"/>
                  </a:moveTo>
                  <a:lnTo>
                    <a:pt x="748382" y="431799"/>
                  </a:lnTo>
                  <a:lnTo>
                    <a:pt x="754688" y="419099"/>
                  </a:lnTo>
                  <a:lnTo>
                    <a:pt x="773608" y="406399"/>
                  </a:lnTo>
                  <a:lnTo>
                    <a:pt x="777813" y="393699"/>
                  </a:lnTo>
                  <a:lnTo>
                    <a:pt x="792528" y="380999"/>
                  </a:lnTo>
                  <a:lnTo>
                    <a:pt x="819856" y="380999"/>
                  </a:lnTo>
                  <a:lnTo>
                    <a:pt x="811940" y="393699"/>
                  </a:lnTo>
                  <a:lnTo>
                    <a:pt x="803827" y="406399"/>
                  </a:lnTo>
                  <a:lnTo>
                    <a:pt x="795320" y="419099"/>
                  </a:lnTo>
                  <a:lnTo>
                    <a:pt x="786221" y="431799"/>
                  </a:lnTo>
                  <a:close/>
                </a:path>
                <a:path w="854075" h="2501900">
                  <a:moveTo>
                    <a:pt x="775710" y="444499"/>
                  </a:moveTo>
                  <a:lnTo>
                    <a:pt x="735769" y="444499"/>
                  </a:lnTo>
                  <a:lnTo>
                    <a:pt x="742075" y="431799"/>
                  </a:lnTo>
                  <a:lnTo>
                    <a:pt x="781163" y="431799"/>
                  </a:lnTo>
                  <a:lnTo>
                    <a:pt x="775710" y="444499"/>
                  </a:lnTo>
                  <a:close/>
                </a:path>
                <a:path w="854075" h="2501900">
                  <a:moveTo>
                    <a:pt x="752225" y="469899"/>
                  </a:moveTo>
                  <a:lnTo>
                    <a:pt x="708769" y="469899"/>
                  </a:lnTo>
                  <a:lnTo>
                    <a:pt x="715798" y="457199"/>
                  </a:lnTo>
                  <a:lnTo>
                    <a:pt x="722827" y="457199"/>
                  </a:lnTo>
                  <a:lnTo>
                    <a:pt x="729462" y="444499"/>
                  </a:lnTo>
                  <a:lnTo>
                    <a:pt x="770258" y="444499"/>
                  </a:lnTo>
                  <a:lnTo>
                    <a:pt x="752225" y="469899"/>
                  </a:lnTo>
                  <a:close/>
                </a:path>
                <a:path w="854075" h="2501900">
                  <a:moveTo>
                    <a:pt x="607567" y="571499"/>
                  </a:moveTo>
                  <a:lnTo>
                    <a:pt x="565819" y="571499"/>
                  </a:lnTo>
                  <a:lnTo>
                    <a:pt x="579878" y="558799"/>
                  </a:lnTo>
                  <a:lnTo>
                    <a:pt x="586513" y="546099"/>
                  </a:lnTo>
                  <a:lnTo>
                    <a:pt x="643272" y="507999"/>
                  </a:lnTo>
                  <a:lnTo>
                    <a:pt x="657790" y="507999"/>
                  </a:lnTo>
                  <a:lnTo>
                    <a:pt x="687615" y="482599"/>
                  </a:lnTo>
                  <a:lnTo>
                    <a:pt x="702133" y="469899"/>
                  </a:lnTo>
                  <a:lnTo>
                    <a:pt x="738659" y="469899"/>
                  </a:lnTo>
                  <a:lnTo>
                    <a:pt x="724699" y="482599"/>
                  </a:lnTo>
                  <a:lnTo>
                    <a:pt x="696385" y="507999"/>
                  </a:lnTo>
                  <a:lnTo>
                    <a:pt x="682425" y="520699"/>
                  </a:lnTo>
                  <a:lnTo>
                    <a:pt x="668860" y="520699"/>
                  </a:lnTo>
                  <a:lnTo>
                    <a:pt x="655885" y="533399"/>
                  </a:lnTo>
                  <a:lnTo>
                    <a:pt x="628557" y="546099"/>
                  </a:lnTo>
                  <a:lnTo>
                    <a:pt x="621035" y="558799"/>
                  </a:lnTo>
                  <a:lnTo>
                    <a:pt x="614104" y="558799"/>
                  </a:lnTo>
                  <a:lnTo>
                    <a:pt x="607567" y="571499"/>
                  </a:lnTo>
                  <a:close/>
                </a:path>
                <a:path w="854075" h="2501900">
                  <a:moveTo>
                    <a:pt x="590717" y="584199"/>
                  </a:moveTo>
                  <a:lnTo>
                    <a:pt x="553206" y="584199"/>
                  </a:lnTo>
                  <a:lnTo>
                    <a:pt x="559184" y="571499"/>
                  </a:lnTo>
                  <a:lnTo>
                    <a:pt x="594921" y="571499"/>
                  </a:lnTo>
                  <a:lnTo>
                    <a:pt x="590717" y="584199"/>
                  </a:lnTo>
                  <a:close/>
                </a:path>
                <a:path w="854075" h="2501900">
                  <a:moveTo>
                    <a:pt x="510833" y="711199"/>
                  </a:moveTo>
                  <a:lnTo>
                    <a:pt x="477757" y="711199"/>
                  </a:lnTo>
                  <a:lnTo>
                    <a:pt x="479301" y="698499"/>
                  </a:lnTo>
                  <a:lnTo>
                    <a:pt x="481403" y="685799"/>
                  </a:lnTo>
                  <a:lnTo>
                    <a:pt x="483505" y="685799"/>
                  </a:lnTo>
                  <a:lnTo>
                    <a:pt x="496118" y="647699"/>
                  </a:lnTo>
                  <a:lnTo>
                    <a:pt x="504428" y="634999"/>
                  </a:lnTo>
                  <a:lnTo>
                    <a:pt x="513724" y="622299"/>
                  </a:lnTo>
                  <a:lnTo>
                    <a:pt x="524202" y="609599"/>
                  </a:lnTo>
                  <a:lnTo>
                    <a:pt x="536060" y="596899"/>
                  </a:lnTo>
                  <a:lnTo>
                    <a:pt x="542038" y="584199"/>
                  </a:lnTo>
                  <a:lnTo>
                    <a:pt x="578104" y="584199"/>
                  </a:lnTo>
                  <a:lnTo>
                    <a:pt x="573899" y="596899"/>
                  </a:lnTo>
                  <a:lnTo>
                    <a:pt x="567593" y="596899"/>
                  </a:lnTo>
                  <a:lnTo>
                    <a:pt x="546571" y="622299"/>
                  </a:lnTo>
                  <a:lnTo>
                    <a:pt x="542366" y="622299"/>
                  </a:lnTo>
                  <a:lnTo>
                    <a:pt x="536060" y="634999"/>
                  </a:lnTo>
                  <a:lnTo>
                    <a:pt x="531856" y="634999"/>
                  </a:lnTo>
                  <a:lnTo>
                    <a:pt x="527651" y="647699"/>
                  </a:lnTo>
                  <a:lnTo>
                    <a:pt x="525549" y="647699"/>
                  </a:lnTo>
                  <a:lnTo>
                    <a:pt x="525549" y="660399"/>
                  </a:lnTo>
                  <a:lnTo>
                    <a:pt x="519242" y="660399"/>
                  </a:lnTo>
                  <a:lnTo>
                    <a:pt x="517140" y="673099"/>
                  </a:lnTo>
                  <a:lnTo>
                    <a:pt x="512936" y="685799"/>
                  </a:lnTo>
                  <a:lnTo>
                    <a:pt x="512936" y="698499"/>
                  </a:lnTo>
                  <a:lnTo>
                    <a:pt x="510833" y="698499"/>
                  </a:lnTo>
                  <a:lnTo>
                    <a:pt x="510833" y="711199"/>
                  </a:lnTo>
                  <a:close/>
                </a:path>
                <a:path w="854075" h="2501900">
                  <a:moveTo>
                    <a:pt x="553370" y="952499"/>
                  </a:moveTo>
                  <a:lnTo>
                    <a:pt x="517896" y="952499"/>
                  </a:lnTo>
                  <a:lnTo>
                    <a:pt x="502425" y="914399"/>
                  </a:lnTo>
                  <a:lnTo>
                    <a:pt x="497728" y="901699"/>
                  </a:lnTo>
                  <a:lnTo>
                    <a:pt x="493228" y="888999"/>
                  </a:lnTo>
                  <a:lnTo>
                    <a:pt x="489122" y="876299"/>
                  </a:lnTo>
                  <a:lnTo>
                    <a:pt x="485607" y="863599"/>
                  </a:lnTo>
                  <a:lnTo>
                    <a:pt x="484030" y="863599"/>
                  </a:lnTo>
                  <a:lnTo>
                    <a:pt x="480877" y="850899"/>
                  </a:lnTo>
                  <a:lnTo>
                    <a:pt x="479301" y="838199"/>
                  </a:lnTo>
                  <a:lnTo>
                    <a:pt x="478052" y="825499"/>
                  </a:lnTo>
                  <a:lnTo>
                    <a:pt x="476344" y="812799"/>
                  </a:lnTo>
                  <a:lnTo>
                    <a:pt x="475096" y="812799"/>
                  </a:lnTo>
                  <a:lnTo>
                    <a:pt x="473881" y="800099"/>
                  </a:lnTo>
                  <a:lnTo>
                    <a:pt x="473257" y="787399"/>
                  </a:lnTo>
                  <a:lnTo>
                    <a:pt x="473027" y="774699"/>
                  </a:lnTo>
                  <a:lnTo>
                    <a:pt x="472994" y="761999"/>
                  </a:lnTo>
                  <a:lnTo>
                    <a:pt x="473322" y="749299"/>
                  </a:lnTo>
                  <a:lnTo>
                    <a:pt x="474768" y="736599"/>
                  </a:lnTo>
                  <a:lnTo>
                    <a:pt x="475096" y="723899"/>
                  </a:lnTo>
                  <a:lnTo>
                    <a:pt x="475457" y="723899"/>
                  </a:lnTo>
                  <a:lnTo>
                    <a:pt x="476410" y="711199"/>
                  </a:lnTo>
                  <a:lnTo>
                    <a:pt x="508731" y="711199"/>
                  </a:lnTo>
                  <a:lnTo>
                    <a:pt x="504527" y="723899"/>
                  </a:lnTo>
                  <a:lnTo>
                    <a:pt x="504527" y="800099"/>
                  </a:lnTo>
                  <a:lnTo>
                    <a:pt x="506629" y="800099"/>
                  </a:lnTo>
                  <a:lnTo>
                    <a:pt x="506629" y="812799"/>
                  </a:lnTo>
                  <a:lnTo>
                    <a:pt x="508731" y="825499"/>
                  </a:lnTo>
                  <a:lnTo>
                    <a:pt x="512936" y="838199"/>
                  </a:lnTo>
                  <a:lnTo>
                    <a:pt x="512936" y="850899"/>
                  </a:lnTo>
                  <a:lnTo>
                    <a:pt x="515038" y="850899"/>
                  </a:lnTo>
                  <a:lnTo>
                    <a:pt x="521344" y="876299"/>
                  </a:lnTo>
                  <a:lnTo>
                    <a:pt x="523250" y="876299"/>
                  </a:lnTo>
                  <a:lnTo>
                    <a:pt x="527848" y="888999"/>
                  </a:lnTo>
                  <a:lnTo>
                    <a:pt x="529753" y="901699"/>
                  </a:lnTo>
                  <a:lnTo>
                    <a:pt x="531691" y="901699"/>
                  </a:lnTo>
                  <a:lnTo>
                    <a:pt x="534220" y="914399"/>
                  </a:lnTo>
                  <a:lnTo>
                    <a:pt x="540264" y="927099"/>
                  </a:lnTo>
                  <a:lnTo>
                    <a:pt x="544469" y="927099"/>
                  </a:lnTo>
                  <a:lnTo>
                    <a:pt x="548673" y="939799"/>
                  </a:lnTo>
                  <a:lnTo>
                    <a:pt x="550775" y="939799"/>
                  </a:lnTo>
                  <a:lnTo>
                    <a:pt x="553370" y="952499"/>
                  </a:lnTo>
                  <a:close/>
                </a:path>
                <a:path w="854075" h="2501900">
                  <a:moveTo>
                    <a:pt x="578498" y="990599"/>
                  </a:moveTo>
                  <a:lnTo>
                    <a:pt x="540067" y="990599"/>
                  </a:lnTo>
                  <a:lnTo>
                    <a:pt x="536060" y="977899"/>
                  </a:lnTo>
                  <a:lnTo>
                    <a:pt x="532052" y="977899"/>
                  </a:lnTo>
                  <a:lnTo>
                    <a:pt x="523611" y="952499"/>
                  </a:lnTo>
                  <a:lnTo>
                    <a:pt x="557345" y="952499"/>
                  </a:lnTo>
                  <a:lnTo>
                    <a:pt x="561713" y="965199"/>
                  </a:lnTo>
                  <a:lnTo>
                    <a:pt x="569301" y="977899"/>
                  </a:lnTo>
                  <a:lnTo>
                    <a:pt x="578498" y="990599"/>
                  </a:lnTo>
                  <a:close/>
                </a:path>
                <a:path w="854075" h="2501900">
                  <a:moveTo>
                    <a:pt x="597024" y="1015999"/>
                  </a:moveTo>
                  <a:lnTo>
                    <a:pt x="561286" y="1015999"/>
                  </a:lnTo>
                  <a:lnTo>
                    <a:pt x="544469" y="990599"/>
                  </a:lnTo>
                  <a:lnTo>
                    <a:pt x="582308" y="990599"/>
                  </a:lnTo>
                  <a:lnTo>
                    <a:pt x="585790" y="1003299"/>
                  </a:lnTo>
                  <a:lnTo>
                    <a:pt x="593542" y="1003299"/>
                  </a:lnTo>
                  <a:lnTo>
                    <a:pt x="597024" y="1015999"/>
                  </a:lnTo>
                  <a:close/>
                </a:path>
                <a:path w="854075" h="2501900">
                  <a:moveTo>
                    <a:pt x="632761" y="1092199"/>
                  </a:moveTo>
                  <a:lnTo>
                    <a:pt x="605432" y="1092199"/>
                  </a:lnTo>
                  <a:lnTo>
                    <a:pt x="599126" y="1079499"/>
                  </a:lnTo>
                  <a:lnTo>
                    <a:pt x="590717" y="1054099"/>
                  </a:lnTo>
                  <a:lnTo>
                    <a:pt x="586512" y="1054099"/>
                  </a:lnTo>
                  <a:lnTo>
                    <a:pt x="582308" y="1041399"/>
                  </a:lnTo>
                  <a:lnTo>
                    <a:pt x="578104" y="1041399"/>
                  </a:lnTo>
                  <a:lnTo>
                    <a:pt x="574589" y="1028699"/>
                  </a:lnTo>
                  <a:lnTo>
                    <a:pt x="570483" y="1028699"/>
                  </a:lnTo>
                  <a:lnTo>
                    <a:pt x="565983" y="1015999"/>
                  </a:lnTo>
                  <a:lnTo>
                    <a:pt x="600505" y="1015999"/>
                  </a:lnTo>
                  <a:lnTo>
                    <a:pt x="608257" y="1028699"/>
                  </a:lnTo>
                  <a:lnTo>
                    <a:pt x="611739" y="1041399"/>
                  </a:lnTo>
                  <a:lnTo>
                    <a:pt x="617980" y="1054099"/>
                  </a:lnTo>
                  <a:lnTo>
                    <a:pt x="623827" y="1066799"/>
                  </a:lnTo>
                  <a:lnTo>
                    <a:pt x="628885" y="1079499"/>
                  </a:lnTo>
                  <a:lnTo>
                    <a:pt x="632761" y="1092199"/>
                  </a:lnTo>
                  <a:close/>
                </a:path>
                <a:path w="854075" h="2501900">
                  <a:moveTo>
                    <a:pt x="641170" y="1168399"/>
                  </a:moveTo>
                  <a:lnTo>
                    <a:pt x="615943" y="1168399"/>
                  </a:lnTo>
                  <a:lnTo>
                    <a:pt x="615943" y="1130299"/>
                  </a:lnTo>
                  <a:lnTo>
                    <a:pt x="609637" y="1092199"/>
                  </a:lnTo>
                  <a:lnTo>
                    <a:pt x="634863" y="1092199"/>
                  </a:lnTo>
                  <a:lnTo>
                    <a:pt x="639068" y="1104899"/>
                  </a:lnTo>
                  <a:lnTo>
                    <a:pt x="639068" y="1117599"/>
                  </a:lnTo>
                  <a:lnTo>
                    <a:pt x="643272" y="1130299"/>
                  </a:lnTo>
                  <a:lnTo>
                    <a:pt x="641170" y="1130299"/>
                  </a:lnTo>
                  <a:lnTo>
                    <a:pt x="641170" y="1168399"/>
                  </a:lnTo>
                  <a:close/>
                </a:path>
                <a:path w="854075" h="2501900">
                  <a:moveTo>
                    <a:pt x="639068" y="1181099"/>
                  </a:moveTo>
                  <a:lnTo>
                    <a:pt x="613841" y="1181099"/>
                  </a:lnTo>
                  <a:lnTo>
                    <a:pt x="613841" y="1168399"/>
                  </a:lnTo>
                  <a:lnTo>
                    <a:pt x="639068" y="1168399"/>
                  </a:lnTo>
                  <a:lnTo>
                    <a:pt x="639068" y="1181099"/>
                  </a:lnTo>
                  <a:close/>
                </a:path>
                <a:path w="854075" h="2501900">
                  <a:moveTo>
                    <a:pt x="634863" y="1193799"/>
                  </a:moveTo>
                  <a:lnTo>
                    <a:pt x="611739" y="1193799"/>
                  </a:lnTo>
                  <a:lnTo>
                    <a:pt x="611739" y="1181099"/>
                  </a:lnTo>
                  <a:lnTo>
                    <a:pt x="636965" y="1181099"/>
                  </a:lnTo>
                  <a:lnTo>
                    <a:pt x="634863" y="1193799"/>
                  </a:lnTo>
                  <a:close/>
                </a:path>
                <a:path w="854075" h="2501900">
                  <a:moveTo>
                    <a:pt x="631447" y="1206499"/>
                  </a:moveTo>
                  <a:lnTo>
                    <a:pt x="607535" y="1206499"/>
                  </a:lnTo>
                  <a:lnTo>
                    <a:pt x="611739" y="1193799"/>
                  </a:lnTo>
                  <a:lnTo>
                    <a:pt x="633254" y="1193799"/>
                  </a:lnTo>
                  <a:lnTo>
                    <a:pt x="631447" y="1206499"/>
                  </a:lnTo>
                  <a:close/>
                </a:path>
                <a:path w="854075" h="2501900">
                  <a:moveTo>
                    <a:pt x="626454" y="1219199"/>
                  </a:moveTo>
                  <a:lnTo>
                    <a:pt x="603330" y="1219199"/>
                  </a:lnTo>
                  <a:lnTo>
                    <a:pt x="603330" y="1206499"/>
                  </a:lnTo>
                  <a:lnTo>
                    <a:pt x="629246" y="1206499"/>
                  </a:lnTo>
                  <a:lnTo>
                    <a:pt x="626454" y="1219199"/>
                  </a:lnTo>
                  <a:close/>
                </a:path>
                <a:path w="854075" h="2501900">
                  <a:moveTo>
                    <a:pt x="618046" y="1244599"/>
                  </a:moveTo>
                  <a:lnTo>
                    <a:pt x="594921" y="1244599"/>
                  </a:lnTo>
                  <a:lnTo>
                    <a:pt x="594921" y="1231899"/>
                  </a:lnTo>
                  <a:lnTo>
                    <a:pt x="603330" y="1219199"/>
                  </a:lnTo>
                  <a:lnTo>
                    <a:pt x="624352" y="1219199"/>
                  </a:lnTo>
                  <a:lnTo>
                    <a:pt x="620148" y="1231899"/>
                  </a:lnTo>
                  <a:lnTo>
                    <a:pt x="618046" y="1244599"/>
                  </a:lnTo>
                  <a:close/>
                </a:path>
                <a:path w="854075" h="2501900">
                  <a:moveTo>
                    <a:pt x="610688" y="1257299"/>
                  </a:moveTo>
                  <a:lnTo>
                    <a:pt x="584410" y="1257299"/>
                  </a:lnTo>
                  <a:lnTo>
                    <a:pt x="586513" y="1244599"/>
                  </a:lnTo>
                  <a:lnTo>
                    <a:pt x="613841" y="1244599"/>
                  </a:lnTo>
                  <a:lnTo>
                    <a:pt x="610688" y="1257299"/>
                  </a:lnTo>
                  <a:close/>
                </a:path>
                <a:path w="854075" h="2501900">
                  <a:moveTo>
                    <a:pt x="601228" y="1269999"/>
                  </a:moveTo>
                  <a:lnTo>
                    <a:pt x="578104" y="1269999"/>
                  </a:lnTo>
                  <a:lnTo>
                    <a:pt x="580206" y="1257299"/>
                  </a:lnTo>
                  <a:lnTo>
                    <a:pt x="604381" y="1257299"/>
                  </a:lnTo>
                  <a:lnTo>
                    <a:pt x="601228" y="1269999"/>
                  </a:lnTo>
                  <a:close/>
                </a:path>
                <a:path w="854075" h="2501900">
                  <a:moveTo>
                    <a:pt x="594921" y="1282699"/>
                  </a:moveTo>
                  <a:lnTo>
                    <a:pt x="569695" y="1282699"/>
                  </a:lnTo>
                  <a:lnTo>
                    <a:pt x="576002" y="1269999"/>
                  </a:lnTo>
                  <a:lnTo>
                    <a:pt x="597024" y="1269999"/>
                  </a:lnTo>
                  <a:lnTo>
                    <a:pt x="594921" y="1282699"/>
                  </a:lnTo>
                  <a:close/>
                </a:path>
                <a:path w="854075" h="2501900">
                  <a:moveTo>
                    <a:pt x="542366" y="1333499"/>
                  </a:moveTo>
                  <a:lnTo>
                    <a:pt x="523447" y="1333499"/>
                  </a:lnTo>
                  <a:lnTo>
                    <a:pt x="536060" y="1320799"/>
                  </a:lnTo>
                  <a:lnTo>
                    <a:pt x="542366" y="1308099"/>
                  </a:lnTo>
                  <a:lnTo>
                    <a:pt x="561286" y="1295399"/>
                  </a:lnTo>
                  <a:lnTo>
                    <a:pt x="565491" y="1282699"/>
                  </a:lnTo>
                  <a:lnTo>
                    <a:pt x="588615" y="1282699"/>
                  </a:lnTo>
                  <a:lnTo>
                    <a:pt x="586513" y="1295399"/>
                  </a:lnTo>
                  <a:lnTo>
                    <a:pt x="578104" y="1295399"/>
                  </a:lnTo>
                  <a:lnTo>
                    <a:pt x="576002" y="1308099"/>
                  </a:lnTo>
                  <a:lnTo>
                    <a:pt x="571797" y="1308099"/>
                  </a:lnTo>
                  <a:lnTo>
                    <a:pt x="563388" y="1320799"/>
                  </a:lnTo>
                  <a:lnTo>
                    <a:pt x="559184" y="1320799"/>
                  </a:lnTo>
                  <a:lnTo>
                    <a:pt x="542366" y="1333499"/>
                  </a:lnTo>
                  <a:close/>
                </a:path>
                <a:path w="854075" h="2501900">
                  <a:moveTo>
                    <a:pt x="529753" y="1346199"/>
                  </a:moveTo>
                  <a:lnTo>
                    <a:pt x="502063" y="1346199"/>
                  </a:lnTo>
                  <a:lnTo>
                    <a:pt x="507417" y="1333499"/>
                  </a:lnTo>
                  <a:lnTo>
                    <a:pt x="533958" y="1333499"/>
                  </a:lnTo>
                  <a:lnTo>
                    <a:pt x="529753" y="1346199"/>
                  </a:lnTo>
                  <a:close/>
                </a:path>
                <a:path w="854075" h="2501900">
                  <a:moveTo>
                    <a:pt x="495790" y="1371599"/>
                  </a:moveTo>
                  <a:lnTo>
                    <a:pt x="455848" y="1371599"/>
                  </a:lnTo>
                  <a:lnTo>
                    <a:pt x="467016" y="1358899"/>
                  </a:lnTo>
                  <a:lnTo>
                    <a:pt x="484556" y="1358899"/>
                  </a:lnTo>
                  <a:lnTo>
                    <a:pt x="490140" y="1346199"/>
                  </a:lnTo>
                  <a:lnTo>
                    <a:pt x="521344" y="1346199"/>
                  </a:lnTo>
                  <a:lnTo>
                    <a:pt x="515038" y="1358899"/>
                  </a:lnTo>
                  <a:lnTo>
                    <a:pt x="495790" y="1371599"/>
                  </a:lnTo>
                  <a:close/>
                </a:path>
                <a:path w="854075" h="2501900">
                  <a:moveTo>
                    <a:pt x="475096" y="1384299"/>
                  </a:moveTo>
                  <a:lnTo>
                    <a:pt x="428848" y="1384299"/>
                  </a:lnTo>
                  <a:lnTo>
                    <a:pt x="449870" y="1371599"/>
                  </a:lnTo>
                  <a:lnTo>
                    <a:pt x="481731" y="1371599"/>
                  </a:lnTo>
                  <a:lnTo>
                    <a:pt x="475096" y="1384299"/>
                  </a:lnTo>
                  <a:close/>
                </a:path>
                <a:path w="854075" h="2501900">
                  <a:moveTo>
                    <a:pt x="445665" y="1396999"/>
                  </a:moveTo>
                  <a:lnTo>
                    <a:pt x="404935" y="1396999"/>
                  </a:lnTo>
                  <a:lnTo>
                    <a:pt x="416596" y="1384299"/>
                  </a:lnTo>
                  <a:lnTo>
                    <a:pt x="453516" y="1384299"/>
                  </a:lnTo>
                  <a:lnTo>
                    <a:pt x="445665" y="1396999"/>
                  </a:lnTo>
                  <a:close/>
                </a:path>
                <a:path w="854075" h="2501900">
                  <a:moveTo>
                    <a:pt x="417549" y="1409699"/>
                  </a:moveTo>
                  <a:lnTo>
                    <a:pt x="382599" y="1409699"/>
                  </a:lnTo>
                  <a:lnTo>
                    <a:pt x="393669" y="1396999"/>
                  </a:lnTo>
                  <a:lnTo>
                    <a:pt x="431508" y="1396999"/>
                  </a:lnTo>
                  <a:lnTo>
                    <a:pt x="417549" y="1409699"/>
                  </a:lnTo>
                  <a:close/>
                </a:path>
                <a:path w="854075" h="2501900">
                  <a:moveTo>
                    <a:pt x="206015" y="1625599"/>
                  </a:moveTo>
                  <a:lnTo>
                    <a:pt x="176584" y="1625599"/>
                  </a:lnTo>
                  <a:lnTo>
                    <a:pt x="178686" y="1612899"/>
                  </a:lnTo>
                  <a:lnTo>
                    <a:pt x="182891" y="1612899"/>
                  </a:lnTo>
                  <a:lnTo>
                    <a:pt x="191299" y="1587499"/>
                  </a:lnTo>
                  <a:lnTo>
                    <a:pt x="193402" y="1587499"/>
                  </a:lnTo>
                  <a:lnTo>
                    <a:pt x="206015" y="1562099"/>
                  </a:lnTo>
                  <a:lnTo>
                    <a:pt x="211993" y="1549399"/>
                  </a:lnTo>
                  <a:lnTo>
                    <a:pt x="223161" y="1523999"/>
                  </a:lnTo>
                  <a:lnTo>
                    <a:pt x="229139" y="1511299"/>
                  </a:lnTo>
                  <a:lnTo>
                    <a:pt x="237548" y="1498599"/>
                  </a:lnTo>
                  <a:lnTo>
                    <a:pt x="250161" y="1485899"/>
                  </a:lnTo>
                  <a:lnTo>
                    <a:pt x="260672" y="1485899"/>
                  </a:lnTo>
                  <a:lnTo>
                    <a:pt x="268916" y="1473199"/>
                  </a:lnTo>
                  <a:lnTo>
                    <a:pt x="277752" y="1460499"/>
                  </a:lnTo>
                  <a:lnTo>
                    <a:pt x="286982" y="1460499"/>
                  </a:lnTo>
                  <a:lnTo>
                    <a:pt x="296409" y="1447799"/>
                  </a:lnTo>
                  <a:lnTo>
                    <a:pt x="317267" y="1435099"/>
                  </a:lnTo>
                  <a:lnTo>
                    <a:pt x="338716" y="1422399"/>
                  </a:lnTo>
                  <a:lnTo>
                    <a:pt x="360559" y="1409699"/>
                  </a:lnTo>
                  <a:lnTo>
                    <a:pt x="403983" y="1409699"/>
                  </a:lnTo>
                  <a:lnTo>
                    <a:pt x="391008" y="1422399"/>
                  </a:lnTo>
                  <a:lnTo>
                    <a:pt x="361578" y="1435099"/>
                  </a:lnTo>
                  <a:lnTo>
                    <a:pt x="348964" y="1435099"/>
                  </a:lnTo>
                  <a:lnTo>
                    <a:pt x="342658" y="1447799"/>
                  </a:lnTo>
                  <a:lnTo>
                    <a:pt x="323738" y="1447799"/>
                  </a:lnTo>
                  <a:lnTo>
                    <a:pt x="319534" y="1460499"/>
                  </a:lnTo>
                  <a:lnTo>
                    <a:pt x="302716" y="1473199"/>
                  </a:lnTo>
                  <a:lnTo>
                    <a:pt x="288001" y="1485899"/>
                  </a:lnTo>
                  <a:lnTo>
                    <a:pt x="275387" y="1498599"/>
                  </a:lnTo>
                  <a:lnTo>
                    <a:pt x="269081" y="1498599"/>
                  </a:lnTo>
                  <a:lnTo>
                    <a:pt x="264876" y="1511299"/>
                  </a:lnTo>
                  <a:lnTo>
                    <a:pt x="243854" y="1536699"/>
                  </a:lnTo>
                  <a:lnTo>
                    <a:pt x="235446" y="1549399"/>
                  </a:lnTo>
                  <a:lnTo>
                    <a:pt x="233343" y="1549399"/>
                  </a:lnTo>
                  <a:lnTo>
                    <a:pt x="233343" y="1562099"/>
                  </a:lnTo>
                  <a:lnTo>
                    <a:pt x="227037" y="1562099"/>
                  </a:lnTo>
                  <a:lnTo>
                    <a:pt x="223555" y="1574799"/>
                  </a:lnTo>
                  <a:lnTo>
                    <a:pt x="215803" y="1587499"/>
                  </a:lnTo>
                  <a:lnTo>
                    <a:pt x="212322" y="1600199"/>
                  </a:lnTo>
                  <a:lnTo>
                    <a:pt x="206015" y="1625599"/>
                  </a:lnTo>
                  <a:close/>
                </a:path>
                <a:path w="854075" h="2501900">
                  <a:moveTo>
                    <a:pt x="197606" y="1803399"/>
                  </a:moveTo>
                  <a:lnTo>
                    <a:pt x="157664" y="1803399"/>
                  </a:lnTo>
                  <a:lnTo>
                    <a:pt x="157664" y="1790699"/>
                  </a:lnTo>
                  <a:lnTo>
                    <a:pt x="155562" y="1777999"/>
                  </a:lnTo>
                  <a:lnTo>
                    <a:pt x="155562" y="1701799"/>
                  </a:lnTo>
                  <a:lnTo>
                    <a:pt x="157664" y="1701799"/>
                  </a:lnTo>
                  <a:lnTo>
                    <a:pt x="157664" y="1689099"/>
                  </a:lnTo>
                  <a:lnTo>
                    <a:pt x="159766" y="1689099"/>
                  </a:lnTo>
                  <a:lnTo>
                    <a:pt x="159766" y="1676399"/>
                  </a:lnTo>
                  <a:lnTo>
                    <a:pt x="161869" y="1676399"/>
                  </a:lnTo>
                  <a:lnTo>
                    <a:pt x="161869" y="1663699"/>
                  </a:lnTo>
                  <a:lnTo>
                    <a:pt x="168175" y="1650999"/>
                  </a:lnTo>
                  <a:lnTo>
                    <a:pt x="172380" y="1638299"/>
                  </a:lnTo>
                  <a:lnTo>
                    <a:pt x="174482" y="1625599"/>
                  </a:lnTo>
                  <a:lnTo>
                    <a:pt x="203913" y="1625599"/>
                  </a:lnTo>
                  <a:lnTo>
                    <a:pt x="201811" y="1638299"/>
                  </a:lnTo>
                  <a:lnTo>
                    <a:pt x="199708" y="1638299"/>
                  </a:lnTo>
                  <a:lnTo>
                    <a:pt x="199708" y="1650999"/>
                  </a:lnTo>
                  <a:lnTo>
                    <a:pt x="195504" y="1663699"/>
                  </a:lnTo>
                  <a:lnTo>
                    <a:pt x="193402" y="1663699"/>
                  </a:lnTo>
                  <a:lnTo>
                    <a:pt x="191299" y="1689099"/>
                  </a:lnTo>
                  <a:lnTo>
                    <a:pt x="191332" y="1727199"/>
                  </a:lnTo>
                  <a:lnTo>
                    <a:pt x="191562" y="1739899"/>
                  </a:lnTo>
                  <a:lnTo>
                    <a:pt x="192186" y="1739899"/>
                  </a:lnTo>
                  <a:lnTo>
                    <a:pt x="194617" y="1752599"/>
                  </a:lnTo>
                  <a:lnTo>
                    <a:pt x="195241" y="1765299"/>
                  </a:lnTo>
                  <a:lnTo>
                    <a:pt x="195471" y="1765299"/>
                  </a:lnTo>
                  <a:lnTo>
                    <a:pt x="195504" y="1790699"/>
                  </a:lnTo>
                  <a:lnTo>
                    <a:pt x="197606" y="1790699"/>
                  </a:lnTo>
                  <a:lnTo>
                    <a:pt x="197606" y="1803399"/>
                  </a:lnTo>
                  <a:close/>
                </a:path>
                <a:path w="854075" h="2501900">
                  <a:moveTo>
                    <a:pt x="193402" y="1676399"/>
                  </a:moveTo>
                  <a:lnTo>
                    <a:pt x="193402" y="1663699"/>
                  </a:lnTo>
                  <a:lnTo>
                    <a:pt x="195504" y="1663699"/>
                  </a:lnTo>
                  <a:lnTo>
                    <a:pt x="193402" y="1676399"/>
                  </a:lnTo>
                  <a:close/>
                </a:path>
                <a:path w="854075" h="2501900">
                  <a:moveTo>
                    <a:pt x="209727" y="1854199"/>
                  </a:moveTo>
                  <a:lnTo>
                    <a:pt x="168175" y="1854199"/>
                  </a:lnTo>
                  <a:lnTo>
                    <a:pt x="161869" y="1828799"/>
                  </a:lnTo>
                  <a:lnTo>
                    <a:pt x="159766" y="1803399"/>
                  </a:lnTo>
                  <a:lnTo>
                    <a:pt x="199708" y="1803399"/>
                  </a:lnTo>
                  <a:lnTo>
                    <a:pt x="199708" y="1816099"/>
                  </a:lnTo>
                  <a:lnTo>
                    <a:pt x="206015" y="1828799"/>
                  </a:lnTo>
                  <a:lnTo>
                    <a:pt x="206015" y="1841499"/>
                  </a:lnTo>
                  <a:lnTo>
                    <a:pt x="208117" y="1841499"/>
                  </a:lnTo>
                  <a:lnTo>
                    <a:pt x="209727" y="1854199"/>
                  </a:lnTo>
                  <a:close/>
                </a:path>
                <a:path w="854075" h="2501900">
                  <a:moveTo>
                    <a:pt x="213734" y="1866899"/>
                  </a:moveTo>
                  <a:lnTo>
                    <a:pt x="172380" y="1866899"/>
                  </a:lnTo>
                  <a:lnTo>
                    <a:pt x="172380" y="1854199"/>
                  </a:lnTo>
                  <a:lnTo>
                    <a:pt x="211533" y="1854199"/>
                  </a:lnTo>
                  <a:lnTo>
                    <a:pt x="213734" y="1866899"/>
                  </a:lnTo>
                  <a:close/>
                </a:path>
                <a:path w="854075" h="2501900">
                  <a:moveTo>
                    <a:pt x="227201" y="1904999"/>
                  </a:moveTo>
                  <a:lnTo>
                    <a:pt x="187095" y="1904999"/>
                  </a:lnTo>
                  <a:lnTo>
                    <a:pt x="174482" y="1866899"/>
                  </a:lnTo>
                  <a:lnTo>
                    <a:pt x="216526" y="1866899"/>
                  </a:lnTo>
                  <a:lnTo>
                    <a:pt x="220730" y="1879599"/>
                  </a:lnTo>
                  <a:lnTo>
                    <a:pt x="222832" y="1879599"/>
                  </a:lnTo>
                  <a:lnTo>
                    <a:pt x="224935" y="1892299"/>
                  </a:lnTo>
                  <a:lnTo>
                    <a:pt x="227201" y="1904999"/>
                  </a:lnTo>
                  <a:close/>
                </a:path>
                <a:path w="854075" h="2501900">
                  <a:moveTo>
                    <a:pt x="290103" y="2031999"/>
                  </a:moveTo>
                  <a:lnTo>
                    <a:pt x="247008" y="2031999"/>
                  </a:lnTo>
                  <a:lnTo>
                    <a:pt x="240701" y="2006599"/>
                  </a:lnTo>
                  <a:lnTo>
                    <a:pt x="237548" y="2006599"/>
                  </a:lnTo>
                  <a:lnTo>
                    <a:pt x="234394" y="1993899"/>
                  </a:lnTo>
                  <a:lnTo>
                    <a:pt x="231241" y="1993899"/>
                  </a:lnTo>
                  <a:lnTo>
                    <a:pt x="228088" y="1981199"/>
                  </a:lnTo>
                  <a:lnTo>
                    <a:pt x="224935" y="1981199"/>
                  </a:lnTo>
                  <a:lnTo>
                    <a:pt x="218300" y="1968499"/>
                  </a:lnTo>
                  <a:lnTo>
                    <a:pt x="204241" y="1943099"/>
                  </a:lnTo>
                  <a:lnTo>
                    <a:pt x="197606" y="1930399"/>
                  </a:lnTo>
                  <a:lnTo>
                    <a:pt x="194781" y="1917699"/>
                  </a:lnTo>
                  <a:lnTo>
                    <a:pt x="189920" y="1904999"/>
                  </a:lnTo>
                  <a:lnTo>
                    <a:pt x="230453" y="1904999"/>
                  </a:lnTo>
                  <a:lnTo>
                    <a:pt x="237548" y="1917699"/>
                  </a:lnTo>
                  <a:lnTo>
                    <a:pt x="275387" y="1993899"/>
                  </a:lnTo>
                  <a:lnTo>
                    <a:pt x="278212" y="2006599"/>
                  </a:lnTo>
                  <a:lnTo>
                    <a:pt x="283074" y="2019299"/>
                  </a:lnTo>
                  <a:lnTo>
                    <a:pt x="285898" y="2019299"/>
                  </a:lnTo>
                  <a:lnTo>
                    <a:pt x="290103" y="2031999"/>
                  </a:lnTo>
                  <a:close/>
                </a:path>
                <a:path w="854075" h="2501900">
                  <a:moveTo>
                    <a:pt x="302716" y="2095499"/>
                  </a:moveTo>
                  <a:lnTo>
                    <a:pt x="271183" y="2095499"/>
                  </a:lnTo>
                  <a:lnTo>
                    <a:pt x="266979" y="2070099"/>
                  </a:lnTo>
                  <a:lnTo>
                    <a:pt x="258570" y="2044699"/>
                  </a:lnTo>
                  <a:lnTo>
                    <a:pt x="250161" y="2031999"/>
                  </a:lnTo>
                  <a:lnTo>
                    <a:pt x="292205" y="2031999"/>
                  </a:lnTo>
                  <a:lnTo>
                    <a:pt x="294307" y="2044699"/>
                  </a:lnTo>
                  <a:lnTo>
                    <a:pt x="294307" y="2057399"/>
                  </a:lnTo>
                  <a:lnTo>
                    <a:pt x="296409" y="2057399"/>
                  </a:lnTo>
                  <a:lnTo>
                    <a:pt x="300614" y="2070099"/>
                  </a:lnTo>
                  <a:lnTo>
                    <a:pt x="300614" y="2082799"/>
                  </a:lnTo>
                  <a:lnTo>
                    <a:pt x="302716" y="2082799"/>
                  </a:lnTo>
                  <a:lnTo>
                    <a:pt x="302716" y="2095499"/>
                  </a:lnTo>
                  <a:close/>
                </a:path>
                <a:path w="854075" h="2501900">
                  <a:moveTo>
                    <a:pt x="302716" y="2158999"/>
                  </a:moveTo>
                  <a:lnTo>
                    <a:pt x="279592" y="2158999"/>
                  </a:lnTo>
                  <a:lnTo>
                    <a:pt x="281694" y="2146299"/>
                  </a:lnTo>
                  <a:lnTo>
                    <a:pt x="281694" y="2120899"/>
                  </a:lnTo>
                  <a:lnTo>
                    <a:pt x="273285" y="2108199"/>
                  </a:lnTo>
                  <a:lnTo>
                    <a:pt x="273285" y="2095499"/>
                  </a:lnTo>
                  <a:lnTo>
                    <a:pt x="304818" y="2095499"/>
                  </a:lnTo>
                  <a:lnTo>
                    <a:pt x="304785" y="2133599"/>
                  </a:lnTo>
                  <a:lnTo>
                    <a:pt x="304555" y="2133599"/>
                  </a:lnTo>
                  <a:lnTo>
                    <a:pt x="303931" y="2146299"/>
                  </a:lnTo>
                  <a:lnTo>
                    <a:pt x="302716" y="2146299"/>
                  </a:lnTo>
                  <a:lnTo>
                    <a:pt x="302716" y="2158999"/>
                  </a:lnTo>
                  <a:close/>
                </a:path>
                <a:path w="854075" h="2501900">
                  <a:moveTo>
                    <a:pt x="163971" y="2412999"/>
                  </a:moveTo>
                  <a:lnTo>
                    <a:pt x="134540" y="2412999"/>
                  </a:lnTo>
                  <a:lnTo>
                    <a:pt x="147153" y="2400299"/>
                  </a:lnTo>
                  <a:lnTo>
                    <a:pt x="191299" y="2362199"/>
                  </a:lnTo>
                  <a:lnTo>
                    <a:pt x="210219" y="2336799"/>
                  </a:lnTo>
                  <a:lnTo>
                    <a:pt x="212321" y="2324099"/>
                  </a:lnTo>
                  <a:lnTo>
                    <a:pt x="218628" y="2324099"/>
                  </a:lnTo>
                  <a:lnTo>
                    <a:pt x="229139" y="2298699"/>
                  </a:lnTo>
                  <a:lnTo>
                    <a:pt x="233343" y="2298699"/>
                  </a:lnTo>
                  <a:lnTo>
                    <a:pt x="235446" y="2285999"/>
                  </a:lnTo>
                  <a:lnTo>
                    <a:pt x="241752" y="2285999"/>
                  </a:lnTo>
                  <a:lnTo>
                    <a:pt x="241752" y="2273299"/>
                  </a:lnTo>
                  <a:lnTo>
                    <a:pt x="243854" y="2273299"/>
                  </a:lnTo>
                  <a:lnTo>
                    <a:pt x="248059" y="2260599"/>
                  </a:lnTo>
                  <a:lnTo>
                    <a:pt x="250161" y="2260599"/>
                  </a:lnTo>
                  <a:lnTo>
                    <a:pt x="262774" y="2222499"/>
                  </a:lnTo>
                  <a:lnTo>
                    <a:pt x="264876" y="2222499"/>
                  </a:lnTo>
                  <a:lnTo>
                    <a:pt x="269081" y="2209799"/>
                  </a:lnTo>
                  <a:lnTo>
                    <a:pt x="269081" y="2197099"/>
                  </a:lnTo>
                  <a:lnTo>
                    <a:pt x="277489" y="2171699"/>
                  </a:lnTo>
                  <a:lnTo>
                    <a:pt x="277490" y="2158999"/>
                  </a:lnTo>
                  <a:lnTo>
                    <a:pt x="300614" y="2158999"/>
                  </a:lnTo>
                  <a:lnTo>
                    <a:pt x="300614" y="2171699"/>
                  </a:lnTo>
                  <a:lnTo>
                    <a:pt x="298512" y="2184399"/>
                  </a:lnTo>
                  <a:lnTo>
                    <a:pt x="294800" y="2184399"/>
                  </a:lnTo>
                  <a:lnTo>
                    <a:pt x="292993" y="2197099"/>
                  </a:lnTo>
                  <a:lnTo>
                    <a:pt x="290793" y="2209799"/>
                  </a:lnTo>
                  <a:lnTo>
                    <a:pt x="285898" y="2209799"/>
                  </a:lnTo>
                  <a:lnTo>
                    <a:pt x="285898" y="2222499"/>
                  </a:lnTo>
                  <a:lnTo>
                    <a:pt x="281694" y="2235199"/>
                  </a:lnTo>
                  <a:lnTo>
                    <a:pt x="277490" y="2235199"/>
                  </a:lnTo>
                  <a:lnTo>
                    <a:pt x="272398" y="2247899"/>
                  </a:lnTo>
                  <a:lnTo>
                    <a:pt x="266716" y="2260599"/>
                  </a:lnTo>
                  <a:lnTo>
                    <a:pt x="260639" y="2273299"/>
                  </a:lnTo>
                  <a:lnTo>
                    <a:pt x="248059" y="2298699"/>
                  </a:lnTo>
                  <a:lnTo>
                    <a:pt x="239650" y="2311399"/>
                  </a:lnTo>
                  <a:lnTo>
                    <a:pt x="236168" y="2324099"/>
                  </a:lnTo>
                  <a:lnTo>
                    <a:pt x="228416" y="2336799"/>
                  </a:lnTo>
                  <a:lnTo>
                    <a:pt x="222832" y="2336799"/>
                  </a:lnTo>
                  <a:lnTo>
                    <a:pt x="222832" y="2349499"/>
                  </a:lnTo>
                  <a:lnTo>
                    <a:pt x="214424" y="2349499"/>
                  </a:lnTo>
                  <a:lnTo>
                    <a:pt x="212321" y="2362199"/>
                  </a:lnTo>
                  <a:lnTo>
                    <a:pt x="206015" y="2362199"/>
                  </a:lnTo>
                  <a:lnTo>
                    <a:pt x="195504" y="2374899"/>
                  </a:lnTo>
                  <a:lnTo>
                    <a:pt x="193402" y="2374899"/>
                  </a:lnTo>
                  <a:lnTo>
                    <a:pt x="193402" y="2387599"/>
                  </a:lnTo>
                  <a:lnTo>
                    <a:pt x="191299" y="2387599"/>
                  </a:lnTo>
                  <a:lnTo>
                    <a:pt x="163971" y="2412999"/>
                  </a:lnTo>
                  <a:close/>
                </a:path>
                <a:path w="854075" h="2501900">
                  <a:moveTo>
                    <a:pt x="134540" y="2438399"/>
                  </a:moveTo>
                  <a:lnTo>
                    <a:pt x="100905" y="2438399"/>
                  </a:lnTo>
                  <a:lnTo>
                    <a:pt x="109314" y="2425699"/>
                  </a:lnTo>
                  <a:lnTo>
                    <a:pt x="124029" y="2412999"/>
                  </a:lnTo>
                  <a:lnTo>
                    <a:pt x="159767" y="2412999"/>
                  </a:lnTo>
                  <a:lnTo>
                    <a:pt x="145051" y="2425699"/>
                  </a:lnTo>
                  <a:lnTo>
                    <a:pt x="140847" y="2425699"/>
                  </a:lnTo>
                  <a:lnTo>
                    <a:pt x="134540" y="2438399"/>
                  </a:lnTo>
                  <a:close/>
                </a:path>
                <a:path w="854075" h="2501900">
                  <a:moveTo>
                    <a:pt x="92496" y="2463799"/>
                  </a:moveTo>
                  <a:lnTo>
                    <a:pt x="63065" y="2463799"/>
                  </a:lnTo>
                  <a:lnTo>
                    <a:pt x="71474" y="2451099"/>
                  </a:lnTo>
                  <a:lnTo>
                    <a:pt x="77781" y="2451099"/>
                  </a:lnTo>
                  <a:lnTo>
                    <a:pt x="94598" y="2438399"/>
                  </a:lnTo>
                  <a:lnTo>
                    <a:pt x="119825" y="2438399"/>
                  </a:lnTo>
                  <a:lnTo>
                    <a:pt x="107212" y="2451099"/>
                  </a:lnTo>
                  <a:lnTo>
                    <a:pt x="92496" y="2463799"/>
                  </a:lnTo>
                  <a:close/>
                </a:path>
                <a:path w="854075" h="2501900">
                  <a:moveTo>
                    <a:pt x="71146" y="2476499"/>
                  </a:moveTo>
                  <a:lnTo>
                    <a:pt x="33635" y="2476499"/>
                  </a:lnTo>
                  <a:lnTo>
                    <a:pt x="44146" y="2463799"/>
                  </a:lnTo>
                  <a:lnTo>
                    <a:pt x="77781" y="2463799"/>
                  </a:lnTo>
                  <a:lnTo>
                    <a:pt x="71146" y="2476499"/>
                  </a:lnTo>
                  <a:close/>
                </a:path>
                <a:path w="854075" h="2501900">
                  <a:moveTo>
                    <a:pt x="50452" y="2489199"/>
                  </a:moveTo>
                  <a:lnTo>
                    <a:pt x="8408" y="2489199"/>
                  </a:lnTo>
                  <a:lnTo>
                    <a:pt x="12613" y="2476499"/>
                  </a:lnTo>
                  <a:lnTo>
                    <a:pt x="57087" y="2476499"/>
                  </a:lnTo>
                  <a:lnTo>
                    <a:pt x="50452" y="2489199"/>
                  </a:lnTo>
                  <a:close/>
                </a:path>
                <a:path w="854075" h="2501900">
                  <a:moveTo>
                    <a:pt x="31532" y="2501899"/>
                  </a:moveTo>
                  <a:lnTo>
                    <a:pt x="0" y="2501899"/>
                  </a:lnTo>
                  <a:lnTo>
                    <a:pt x="0" y="2489199"/>
                  </a:lnTo>
                  <a:lnTo>
                    <a:pt x="31532" y="2489199"/>
                  </a:lnTo>
                  <a:lnTo>
                    <a:pt x="31532" y="2501899"/>
                  </a:lnTo>
                  <a:close/>
                </a:path>
              </a:pathLst>
            </a:custGeom>
            <a:solidFill>
              <a:srgbClr val="E85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4930" y="1903166"/>
              <a:ext cx="141438" cy="149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2351" y="2402315"/>
              <a:ext cx="208119" cy="2147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272974" y="7489092"/>
              <a:ext cx="3326129" cy="2803525"/>
            </a:xfrm>
            <a:custGeom>
              <a:avLst/>
              <a:gdLst/>
              <a:ahLst/>
              <a:cxnLst/>
              <a:rect l="l" t="t" r="r" b="b"/>
              <a:pathLst>
                <a:path w="3326130" h="2803525">
                  <a:moveTo>
                    <a:pt x="1642245" y="2801140"/>
                  </a:moveTo>
                  <a:lnTo>
                    <a:pt x="413788" y="2801977"/>
                  </a:lnTo>
                  <a:lnTo>
                    <a:pt x="226110" y="2374924"/>
                  </a:lnTo>
                  <a:lnTo>
                    <a:pt x="209742" y="2306112"/>
                  </a:lnTo>
                  <a:lnTo>
                    <a:pt x="393264" y="2723711"/>
                  </a:lnTo>
                  <a:lnTo>
                    <a:pt x="419423" y="2751669"/>
                  </a:lnTo>
                  <a:lnTo>
                    <a:pt x="440598" y="2799852"/>
                  </a:lnTo>
                  <a:lnTo>
                    <a:pt x="1642245" y="2801140"/>
                  </a:lnTo>
                  <a:close/>
                </a:path>
                <a:path w="3326130" h="2803525">
                  <a:moveTo>
                    <a:pt x="170166" y="2184493"/>
                  </a:moveTo>
                  <a:lnTo>
                    <a:pt x="255585" y="2378861"/>
                  </a:lnTo>
                  <a:lnTo>
                    <a:pt x="254456" y="2407858"/>
                  </a:lnTo>
                  <a:lnTo>
                    <a:pt x="173072" y="2222670"/>
                  </a:lnTo>
                  <a:lnTo>
                    <a:pt x="170166" y="2184493"/>
                  </a:lnTo>
                  <a:close/>
                </a:path>
                <a:path w="3326130" h="2803525">
                  <a:moveTo>
                    <a:pt x="147844" y="2102135"/>
                  </a:moveTo>
                  <a:lnTo>
                    <a:pt x="202668" y="2226884"/>
                  </a:lnTo>
                  <a:lnTo>
                    <a:pt x="209705" y="2274461"/>
                  </a:lnTo>
                  <a:lnTo>
                    <a:pt x="149632" y="2137768"/>
                  </a:lnTo>
                  <a:lnTo>
                    <a:pt x="147844" y="2102135"/>
                  </a:lnTo>
                  <a:close/>
                </a:path>
                <a:path w="3326130" h="2803525">
                  <a:moveTo>
                    <a:pt x="132643" y="2035978"/>
                  </a:moveTo>
                  <a:lnTo>
                    <a:pt x="170747" y="2122683"/>
                  </a:lnTo>
                  <a:lnTo>
                    <a:pt x="180117" y="2175569"/>
                  </a:lnTo>
                  <a:lnTo>
                    <a:pt x="134430" y="2071611"/>
                  </a:lnTo>
                  <a:lnTo>
                    <a:pt x="132643" y="2035978"/>
                  </a:lnTo>
                  <a:close/>
                </a:path>
                <a:path w="3326130" h="2803525">
                  <a:moveTo>
                    <a:pt x="99907" y="1898356"/>
                  </a:moveTo>
                  <a:lnTo>
                    <a:pt x="140368" y="1990425"/>
                  </a:lnTo>
                  <a:lnTo>
                    <a:pt x="136688" y="2013617"/>
                  </a:lnTo>
                  <a:lnTo>
                    <a:pt x="157818" y="2061697"/>
                  </a:lnTo>
                  <a:lnTo>
                    <a:pt x="152959" y="2082207"/>
                  </a:lnTo>
                  <a:lnTo>
                    <a:pt x="111975" y="1988948"/>
                  </a:lnTo>
                  <a:lnTo>
                    <a:pt x="117052" y="1968936"/>
                  </a:lnTo>
                  <a:lnTo>
                    <a:pt x="99907" y="1898356"/>
                  </a:lnTo>
                  <a:close/>
                </a:path>
                <a:path w="3326130" h="2803525">
                  <a:moveTo>
                    <a:pt x="47616" y="1621541"/>
                  </a:moveTo>
                  <a:lnTo>
                    <a:pt x="75417" y="1684801"/>
                  </a:lnTo>
                  <a:lnTo>
                    <a:pt x="70206" y="1704509"/>
                  </a:lnTo>
                  <a:lnTo>
                    <a:pt x="116200" y="1903864"/>
                  </a:lnTo>
                  <a:lnTo>
                    <a:pt x="123089" y="1919541"/>
                  </a:lnTo>
                  <a:lnTo>
                    <a:pt x="118279" y="1940161"/>
                  </a:lnTo>
                  <a:lnTo>
                    <a:pt x="85678" y="1865980"/>
                  </a:lnTo>
                  <a:lnTo>
                    <a:pt x="80184" y="1790345"/>
                  </a:lnTo>
                  <a:lnTo>
                    <a:pt x="66393" y="1758964"/>
                  </a:lnTo>
                  <a:lnTo>
                    <a:pt x="64605" y="1723331"/>
                  </a:lnTo>
                  <a:lnTo>
                    <a:pt x="51191" y="1692807"/>
                  </a:lnTo>
                  <a:lnTo>
                    <a:pt x="47616" y="1621541"/>
                  </a:lnTo>
                  <a:close/>
                </a:path>
                <a:path w="3326130" h="2803525">
                  <a:moveTo>
                    <a:pt x="14804" y="1420614"/>
                  </a:moveTo>
                  <a:lnTo>
                    <a:pt x="43577" y="1486087"/>
                  </a:lnTo>
                  <a:lnTo>
                    <a:pt x="46726" y="1524817"/>
                  </a:lnTo>
                  <a:lnTo>
                    <a:pt x="50347" y="1533056"/>
                  </a:lnTo>
                  <a:lnTo>
                    <a:pt x="46253" y="1555307"/>
                  </a:lnTo>
                  <a:lnTo>
                    <a:pt x="49874" y="1563547"/>
                  </a:lnTo>
                  <a:lnTo>
                    <a:pt x="67797" y="1635896"/>
                  </a:lnTo>
                  <a:lnTo>
                    <a:pt x="62586" y="1655604"/>
                  </a:lnTo>
                  <a:lnTo>
                    <a:pt x="35174" y="1593229"/>
                  </a:lnTo>
                  <a:lnTo>
                    <a:pt x="33581" y="1558038"/>
                  </a:lnTo>
                  <a:lnTo>
                    <a:pt x="22694" y="1533265"/>
                  </a:lnTo>
                  <a:lnTo>
                    <a:pt x="19546" y="1494535"/>
                  </a:lnTo>
                  <a:lnTo>
                    <a:pt x="14804" y="1420614"/>
                  </a:lnTo>
                  <a:close/>
                </a:path>
                <a:path w="3326130" h="2803525">
                  <a:moveTo>
                    <a:pt x="12000" y="1193273"/>
                  </a:moveTo>
                  <a:lnTo>
                    <a:pt x="27760" y="1229134"/>
                  </a:lnTo>
                  <a:lnTo>
                    <a:pt x="21577" y="1246630"/>
                  </a:lnTo>
                  <a:lnTo>
                    <a:pt x="16949" y="1267665"/>
                  </a:lnTo>
                  <a:lnTo>
                    <a:pt x="19320" y="1304625"/>
                  </a:lnTo>
                  <a:lnTo>
                    <a:pt x="40429" y="1447358"/>
                  </a:lnTo>
                  <a:lnTo>
                    <a:pt x="44378" y="1456343"/>
                  </a:lnTo>
                  <a:lnTo>
                    <a:pt x="36482" y="1469941"/>
                  </a:lnTo>
                  <a:lnTo>
                    <a:pt x="7927" y="1404966"/>
                  </a:lnTo>
                  <a:lnTo>
                    <a:pt x="6091" y="1369222"/>
                  </a:lnTo>
                  <a:lnTo>
                    <a:pt x="10840" y="1348463"/>
                  </a:lnTo>
                  <a:lnTo>
                    <a:pt x="7463" y="1340777"/>
                  </a:lnTo>
                  <a:lnTo>
                    <a:pt x="12625" y="1320959"/>
                  </a:lnTo>
                  <a:lnTo>
                    <a:pt x="2054" y="1296905"/>
                  </a:lnTo>
                  <a:lnTo>
                    <a:pt x="10376" y="1284275"/>
                  </a:lnTo>
                  <a:lnTo>
                    <a:pt x="0" y="1260663"/>
                  </a:lnTo>
                  <a:lnTo>
                    <a:pt x="9172" y="1249969"/>
                  </a:lnTo>
                  <a:lnTo>
                    <a:pt x="618" y="1230504"/>
                  </a:lnTo>
                  <a:lnTo>
                    <a:pt x="9912" y="1220086"/>
                  </a:lnTo>
                  <a:lnTo>
                    <a:pt x="3010" y="1204382"/>
                  </a:lnTo>
                  <a:lnTo>
                    <a:pt x="12000" y="1193273"/>
                  </a:lnTo>
                  <a:close/>
                </a:path>
                <a:path w="3326130" h="2803525">
                  <a:moveTo>
                    <a:pt x="26053" y="1098986"/>
                  </a:moveTo>
                  <a:lnTo>
                    <a:pt x="36163" y="1121991"/>
                  </a:lnTo>
                  <a:lnTo>
                    <a:pt x="27647" y="1134179"/>
                  </a:lnTo>
                  <a:lnTo>
                    <a:pt x="25352" y="1160522"/>
                  </a:lnTo>
                  <a:lnTo>
                    <a:pt x="24612" y="1190405"/>
                  </a:lnTo>
                  <a:lnTo>
                    <a:pt x="26205" y="1225595"/>
                  </a:lnTo>
                  <a:lnTo>
                    <a:pt x="9874" y="1188434"/>
                  </a:lnTo>
                  <a:lnTo>
                    <a:pt x="16835" y="1172708"/>
                  </a:lnTo>
                  <a:lnTo>
                    <a:pt x="12169" y="1162091"/>
                  </a:lnTo>
                  <a:lnTo>
                    <a:pt x="20685" y="1149903"/>
                  </a:lnTo>
                  <a:lnTo>
                    <a:pt x="24536" y="1127099"/>
                  </a:lnTo>
                  <a:lnTo>
                    <a:pt x="21425" y="1120021"/>
                  </a:lnTo>
                  <a:lnTo>
                    <a:pt x="26053" y="1098986"/>
                  </a:lnTo>
                  <a:close/>
                </a:path>
                <a:path w="3326130" h="2803525">
                  <a:moveTo>
                    <a:pt x="35347" y="1088568"/>
                  </a:moveTo>
                  <a:lnTo>
                    <a:pt x="43574" y="1107288"/>
                  </a:lnTo>
                  <a:lnTo>
                    <a:pt x="33831" y="1116683"/>
                  </a:lnTo>
                  <a:lnTo>
                    <a:pt x="24498" y="1095447"/>
                  </a:lnTo>
                  <a:lnTo>
                    <a:pt x="35347" y="1088568"/>
                  </a:lnTo>
                  <a:close/>
                </a:path>
                <a:path w="3326130" h="2803525">
                  <a:moveTo>
                    <a:pt x="44470" y="1046194"/>
                  </a:moveTo>
                  <a:lnTo>
                    <a:pt x="51603" y="1062425"/>
                  </a:lnTo>
                  <a:lnTo>
                    <a:pt x="48530" y="1086999"/>
                  </a:lnTo>
                  <a:lnTo>
                    <a:pt x="39224" y="1097390"/>
                  </a:lnTo>
                  <a:lnTo>
                    <a:pt x="33792" y="1085029"/>
                  </a:lnTo>
                  <a:lnTo>
                    <a:pt x="38420" y="1063994"/>
                  </a:lnTo>
                  <a:lnTo>
                    <a:pt x="35310" y="1056916"/>
                  </a:lnTo>
                  <a:lnTo>
                    <a:pt x="44470" y="1046194"/>
                  </a:lnTo>
                  <a:close/>
                </a:path>
                <a:path w="3326130" h="2803525">
                  <a:moveTo>
                    <a:pt x="145023" y="864642"/>
                  </a:moveTo>
                  <a:lnTo>
                    <a:pt x="149094" y="873906"/>
                  </a:lnTo>
                  <a:lnTo>
                    <a:pt x="139023" y="882554"/>
                  </a:lnTo>
                  <a:lnTo>
                    <a:pt x="120435" y="903391"/>
                  </a:lnTo>
                  <a:lnTo>
                    <a:pt x="121213" y="905160"/>
                  </a:lnTo>
                  <a:lnTo>
                    <a:pt x="95664" y="941723"/>
                  </a:lnTo>
                  <a:lnTo>
                    <a:pt x="81742" y="973176"/>
                  </a:lnTo>
                  <a:lnTo>
                    <a:pt x="64747" y="1029203"/>
                  </a:lnTo>
                  <a:lnTo>
                    <a:pt x="56231" y="1041390"/>
                  </a:lnTo>
                  <a:lnTo>
                    <a:pt x="59341" y="1048468"/>
                  </a:lnTo>
                  <a:lnTo>
                    <a:pt x="50048" y="1058886"/>
                  </a:lnTo>
                  <a:lnTo>
                    <a:pt x="41785" y="1040084"/>
                  </a:lnTo>
                  <a:lnTo>
                    <a:pt x="50580" y="1028532"/>
                  </a:lnTo>
                  <a:lnTo>
                    <a:pt x="59303" y="1016815"/>
                  </a:lnTo>
                  <a:lnTo>
                    <a:pt x="55415" y="1007967"/>
                  </a:lnTo>
                  <a:lnTo>
                    <a:pt x="64709" y="997549"/>
                  </a:lnTo>
                  <a:lnTo>
                    <a:pt x="61598" y="990471"/>
                  </a:lnTo>
                  <a:lnTo>
                    <a:pt x="79408" y="967866"/>
                  </a:lnTo>
                  <a:lnTo>
                    <a:pt x="77075" y="962557"/>
                  </a:lnTo>
                  <a:lnTo>
                    <a:pt x="82481" y="943292"/>
                  </a:lnTo>
                  <a:lnTo>
                    <a:pt x="92553" y="934643"/>
                  </a:lnTo>
                  <a:lnTo>
                    <a:pt x="90341" y="929611"/>
                  </a:lnTo>
                  <a:lnTo>
                    <a:pt x="99902" y="919801"/>
                  </a:lnTo>
                  <a:lnTo>
                    <a:pt x="107252" y="904960"/>
                  </a:lnTo>
                  <a:lnTo>
                    <a:pt x="127006" y="886778"/>
                  </a:lnTo>
                  <a:lnTo>
                    <a:pt x="125257" y="882797"/>
                  </a:lnTo>
                  <a:lnTo>
                    <a:pt x="135134" y="873705"/>
                  </a:lnTo>
                  <a:lnTo>
                    <a:pt x="145023" y="864642"/>
                  </a:lnTo>
                  <a:close/>
                </a:path>
                <a:path w="3326130" h="2803525">
                  <a:moveTo>
                    <a:pt x="476976" y="736144"/>
                  </a:moveTo>
                  <a:lnTo>
                    <a:pt x="483404" y="750771"/>
                  </a:lnTo>
                  <a:lnTo>
                    <a:pt x="470016" y="751872"/>
                  </a:lnTo>
                  <a:lnTo>
                    <a:pt x="443652" y="755013"/>
                  </a:lnTo>
                  <a:lnTo>
                    <a:pt x="442874" y="753243"/>
                  </a:lnTo>
                  <a:lnTo>
                    <a:pt x="429692" y="754814"/>
                  </a:lnTo>
                  <a:lnTo>
                    <a:pt x="428914" y="753045"/>
                  </a:lnTo>
                  <a:lnTo>
                    <a:pt x="403328" y="757956"/>
                  </a:lnTo>
                  <a:lnTo>
                    <a:pt x="390146" y="759526"/>
                  </a:lnTo>
                  <a:lnTo>
                    <a:pt x="378519" y="764636"/>
                  </a:lnTo>
                  <a:lnTo>
                    <a:pt x="377741" y="762866"/>
                  </a:lnTo>
                  <a:lnTo>
                    <a:pt x="340528" y="772887"/>
                  </a:lnTo>
                  <a:lnTo>
                    <a:pt x="316497" y="781336"/>
                  </a:lnTo>
                  <a:lnTo>
                    <a:pt x="304870" y="786446"/>
                  </a:lnTo>
                  <a:lnTo>
                    <a:pt x="291688" y="788017"/>
                  </a:lnTo>
                  <a:lnTo>
                    <a:pt x="292466" y="789786"/>
                  </a:lnTo>
                  <a:lnTo>
                    <a:pt x="279284" y="791356"/>
                  </a:lnTo>
                  <a:lnTo>
                    <a:pt x="232789" y="811823"/>
                  </a:lnTo>
                  <a:lnTo>
                    <a:pt x="221247" y="817126"/>
                  </a:lnTo>
                  <a:lnTo>
                    <a:pt x="209851" y="822761"/>
                  </a:lnTo>
                  <a:lnTo>
                    <a:pt x="198674" y="828893"/>
                  </a:lnTo>
                  <a:lnTo>
                    <a:pt x="199452" y="830663"/>
                  </a:lnTo>
                  <a:lnTo>
                    <a:pt x="187825" y="835773"/>
                  </a:lnTo>
                  <a:lnTo>
                    <a:pt x="176976" y="842652"/>
                  </a:lnTo>
                  <a:lnTo>
                    <a:pt x="146761" y="868597"/>
                  </a:lnTo>
                  <a:lnTo>
                    <a:pt x="143358" y="860854"/>
                  </a:lnTo>
                  <a:lnTo>
                    <a:pt x="153466" y="852289"/>
                  </a:lnTo>
                  <a:lnTo>
                    <a:pt x="163793" y="844221"/>
                  </a:lnTo>
                  <a:lnTo>
                    <a:pt x="185443" y="830352"/>
                  </a:lnTo>
                  <a:lnTo>
                    <a:pt x="195757" y="822256"/>
                  </a:lnTo>
                  <a:lnTo>
                    <a:pt x="206363" y="814824"/>
                  </a:lnTo>
                  <a:lnTo>
                    <a:pt x="228888" y="802946"/>
                  </a:lnTo>
                  <a:lnTo>
                    <a:pt x="287021" y="777398"/>
                  </a:lnTo>
                  <a:lnTo>
                    <a:pt x="299219" y="773588"/>
                  </a:lnTo>
                  <a:lnTo>
                    <a:pt x="311344" y="769612"/>
                  </a:lnTo>
                  <a:lnTo>
                    <a:pt x="311697" y="770413"/>
                  </a:lnTo>
                  <a:lnTo>
                    <a:pt x="335217" y="760802"/>
                  </a:lnTo>
                  <a:lnTo>
                    <a:pt x="335570" y="761604"/>
                  </a:lnTo>
                  <a:lnTo>
                    <a:pt x="347695" y="757628"/>
                  </a:lnTo>
                  <a:lnTo>
                    <a:pt x="348266" y="758928"/>
                  </a:lnTo>
                  <a:lnTo>
                    <a:pt x="359893" y="753818"/>
                  </a:lnTo>
                  <a:lnTo>
                    <a:pt x="373075" y="752247"/>
                  </a:lnTo>
                  <a:lnTo>
                    <a:pt x="384702" y="747138"/>
                  </a:lnTo>
                  <a:lnTo>
                    <a:pt x="398661" y="747337"/>
                  </a:lnTo>
                  <a:lnTo>
                    <a:pt x="410288" y="742227"/>
                  </a:lnTo>
                  <a:lnTo>
                    <a:pt x="449834" y="737515"/>
                  </a:lnTo>
                  <a:lnTo>
                    <a:pt x="462239" y="734175"/>
                  </a:lnTo>
                  <a:lnTo>
                    <a:pt x="463794" y="737714"/>
                  </a:lnTo>
                  <a:lnTo>
                    <a:pt x="476976" y="736144"/>
                  </a:lnTo>
                  <a:close/>
                </a:path>
                <a:path w="3326130" h="2803525">
                  <a:moveTo>
                    <a:pt x="561512" y="739106"/>
                  </a:moveTo>
                  <a:lnTo>
                    <a:pt x="569289" y="756803"/>
                  </a:lnTo>
                  <a:lnTo>
                    <a:pt x="554551" y="754834"/>
                  </a:lnTo>
                  <a:lnTo>
                    <a:pt x="540592" y="754636"/>
                  </a:lnTo>
                  <a:lnTo>
                    <a:pt x="514228" y="757777"/>
                  </a:lnTo>
                  <a:lnTo>
                    <a:pt x="512672" y="754238"/>
                  </a:lnTo>
                  <a:lnTo>
                    <a:pt x="498846" y="754343"/>
                  </a:lnTo>
                  <a:lnTo>
                    <a:pt x="485239" y="754946"/>
                  </a:lnTo>
                  <a:lnTo>
                    <a:pt x="477753" y="737913"/>
                  </a:lnTo>
                  <a:lnTo>
                    <a:pt x="490158" y="734573"/>
                  </a:lnTo>
                  <a:lnTo>
                    <a:pt x="491786" y="738278"/>
                  </a:lnTo>
                  <a:lnTo>
                    <a:pt x="518004" y="734805"/>
                  </a:lnTo>
                  <a:lnTo>
                    <a:pt x="546774" y="737138"/>
                  </a:lnTo>
                  <a:lnTo>
                    <a:pt x="549107" y="742446"/>
                  </a:lnTo>
                  <a:lnTo>
                    <a:pt x="561512" y="739106"/>
                  </a:lnTo>
                  <a:close/>
                </a:path>
                <a:path w="3326130" h="2803525">
                  <a:moveTo>
                    <a:pt x="590780" y="742573"/>
                  </a:moveTo>
                  <a:lnTo>
                    <a:pt x="600319" y="764278"/>
                  </a:lnTo>
                  <a:lnTo>
                    <a:pt x="586359" y="764079"/>
                  </a:lnTo>
                  <a:lnTo>
                    <a:pt x="584804" y="760541"/>
                  </a:lnTo>
                  <a:lnTo>
                    <a:pt x="570844" y="760342"/>
                  </a:lnTo>
                  <a:lnTo>
                    <a:pt x="563711" y="744110"/>
                  </a:lnTo>
                  <a:lnTo>
                    <a:pt x="577318" y="743507"/>
                  </a:lnTo>
                  <a:lnTo>
                    <a:pt x="590780" y="742573"/>
                  </a:lnTo>
                  <a:close/>
                </a:path>
                <a:path w="3326130" h="2803525">
                  <a:moveTo>
                    <a:pt x="607279" y="748550"/>
                  </a:moveTo>
                  <a:lnTo>
                    <a:pt x="614801" y="765666"/>
                  </a:lnTo>
                  <a:lnTo>
                    <a:pt x="601874" y="767817"/>
                  </a:lnTo>
                  <a:lnTo>
                    <a:pt x="592541" y="746582"/>
                  </a:lnTo>
                  <a:lnTo>
                    <a:pt x="607279" y="748550"/>
                  </a:lnTo>
                  <a:close/>
                </a:path>
                <a:path w="3326130" h="2803525">
                  <a:moveTo>
                    <a:pt x="621238" y="748748"/>
                  </a:moveTo>
                  <a:lnTo>
                    <a:pt x="629611" y="767800"/>
                  </a:lnTo>
                  <a:lnTo>
                    <a:pt x="616320" y="769122"/>
                  </a:lnTo>
                  <a:lnTo>
                    <a:pt x="608056" y="750319"/>
                  </a:lnTo>
                  <a:lnTo>
                    <a:pt x="621238" y="748748"/>
                  </a:lnTo>
                  <a:close/>
                </a:path>
                <a:path w="3326130" h="2803525">
                  <a:moveTo>
                    <a:pt x="651491" y="754455"/>
                  </a:moveTo>
                  <a:lnTo>
                    <a:pt x="660823" y="775691"/>
                  </a:lnTo>
                  <a:lnTo>
                    <a:pt x="631349" y="771754"/>
                  </a:lnTo>
                  <a:lnTo>
                    <a:pt x="622016" y="750518"/>
                  </a:lnTo>
                  <a:lnTo>
                    <a:pt x="651491" y="754455"/>
                  </a:lnTo>
                  <a:close/>
                </a:path>
                <a:path w="3326130" h="2803525">
                  <a:moveTo>
                    <a:pt x="926170" y="874422"/>
                  </a:moveTo>
                  <a:lnTo>
                    <a:pt x="940168" y="906275"/>
                  </a:lnTo>
                  <a:lnTo>
                    <a:pt x="924483" y="902150"/>
                  </a:lnTo>
                  <a:lnTo>
                    <a:pt x="920570" y="893247"/>
                  </a:lnTo>
                  <a:lnTo>
                    <a:pt x="905323" y="890118"/>
                  </a:lnTo>
                  <a:lnTo>
                    <a:pt x="902139" y="882874"/>
                  </a:lnTo>
                  <a:lnTo>
                    <a:pt x="887487" y="881099"/>
                  </a:lnTo>
                  <a:lnTo>
                    <a:pt x="881436" y="867331"/>
                  </a:lnTo>
                  <a:lnTo>
                    <a:pt x="864657" y="860717"/>
                  </a:lnTo>
                  <a:lnTo>
                    <a:pt x="850248" y="859495"/>
                  </a:lnTo>
                  <a:lnTo>
                    <a:pt x="843152" y="843349"/>
                  </a:lnTo>
                  <a:lnTo>
                    <a:pt x="829193" y="843150"/>
                  </a:lnTo>
                  <a:lnTo>
                    <a:pt x="826860" y="837842"/>
                  </a:lnTo>
                  <a:lnTo>
                    <a:pt x="795052" y="828596"/>
                  </a:lnTo>
                  <a:lnTo>
                    <a:pt x="774094" y="812472"/>
                  </a:lnTo>
                  <a:lnTo>
                    <a:pt x="710479" y="793982"/>
                  </a:lnTo>
                  <a:lnTo>
                    <a:pt x="694186" y="788475"/>
                  </a:lnTo>
                  <a:lnTo>
                    <a:pt x="692631" y="784936"/>
                  </a:lnTo>
                  <a:lnTo>
                    <a:pt x="676338" y="779428"/>
                  </a:lnTo>
                  <a:lnTo>
                    <a:pt x="663156" y="780999"/>
                  </a:lnTo>
                  <a:lnTo>
                    <a:pt x="653046" y="757994"/>
                  </a:lnTo>
                  <a:lnTo>
                    <a:pt x="666228" y="756423"/>
                  </a:lnTo>
                  <a:lnTo>
                    <a:pt x="668099" y="760681"/>
                  </a:lnTo>
                  <a:lnTo>
                    <a:pt x="683760" y="764751"/>
                  </a:lnTo>
                  <a:lnTo>
                    <a:pt x="697258" y="763899"/>
                  </a:lnTo>
                  <a:lnTo>
                    <a:pt x="699591" y="769207"/>
                  </a:lnTo>
                  <a:lnTo>
                    <a:pt x="712773" y="767637"/>
                  </a:lnTo>
                  <a:lnTo>
                    <a:pt x="716661" y="776484"/>
                  </a:lnTo>
                  <a:lnTo>
                    <a:pt x="744580" y="776882"/>
                  </a:lnTo>
                  <a:lnTo>
                    <a:pt x="747691" y="783960"/>
                  </a:lnTo>
                  <a:lnTo>
                    <a:pt x="761651" y="784159"/>
                  </a:lnTo>
                  <a:lnTo>
                    <a:pt x="765636" y="793227"/>
                  </a:lnTo>
                  <a:lnTo>
                    <a:pt x="779511" y="793233"/>
                  </a:lnTo>
                  <a:lnTo>
                    <a:pt x="781831" y="798513"/>
                  </a:lnTo>
                  <a:lnTo>
                    <a:pt x="798270" y="804352"/>
                  </a:lnTo>
                  <a:lnTo>
                    <a:pt x="815000" y="810855"/>
                  </a:lnTo>
                  <a:lnTo>
                    <a:pt x="832022" y="818021"/>
                  </a:lnTo>
                  <a:lnTo>
                    <a:pt x="849335" y="825851"/>
                  </a:lnTo>
                  <a:lnTo>
                    <a:pt x="909877" y="868915"/>
                  </a:lnTo>
                  <a:lnTo>
                    <a:pt x="926170" y="874422"/>
                  </a:lnTo>
                  <a:close/>
                </a:path>
                <a:path w="3326130" h="2803525">
                  <a:moveTo>
                    <a:pt x="1675789" y="2801117"/>
                  </a:moveTo>
                  <a:lnTo>
                    <a:pt x="1642245" y="2801140"/>
                  </a:lnTo>
                  <a:lnTo>
                    <a:pt x="1675789" y="2801117"/>
                  </a:lnTo>
                  <a:close/>
                </a:path>
                <a:path w="3326130" h="2803525">
                  <a:moveTo>
                    <a:pt x="1276409" y="1923907"/>
                  </a:moveTo>
                  <a:lnTo>
                    <a:pt x="1461485" y="2345043"/>
                  </a:lnTo>
                  <a:lnTo>
                    <a:pt x="1419531" y="2281142"/>
                  </a:lnTo>
                  <a:lnTo>
                    <a:pt x="1296665" y="2001566"/>
                  </a:lnTo>
                  <a:lnTo>
                    <a:pt x="1276409" y="1923907"/>
                  </a:lnTo>
                  <a:close/>
                </a:path>
                <a:path w="3326130" h="2803525">
                  <a:moveTo>
                    <a:pt x="1208875" y="1738670"/>
                  </a:moveTo>
                  <a:lnTo>
                    <a:pt x="1659745" y="2764609"/>
                  </a:lnTo>
                  <a:lnTo>
                    <a:pt x="1615457" y="2695401"/>
                  </a:lnTo>
                  <a:lnTo>
                    <a:pt x="1228183" y="1814171"/>
                  </a:lnTo>
                  <a:lnTo>
                    <a:pt x="1208875" y="1738670"/>
                  </a:lnTo>
                  <a:close/>
                </a:path>
                <a:path w="3326130" h="2803525">
                  <a:moveTo>
                    <a:pt x="1478663" y="2320999"/>
                  </a:moveTo>
                  <a:lnTo>
                    <a:pt x="1689657" y="2801108"/>
                  </a:lnTo>
                  <a:lnTo>
                    <a:pt x="1675789" y="2801117"/>
                  </a:lnTo>
                  <a:lnTo>
                    <a:pt x="1435640" y="2254666"/>
                  </a:lnTo>
                  <a:lnTo>
                    <a:pt x="1478663" y="2320999"/>
                  </a:lnTo>
                  <a:close/>
                </a:path>
                <a:path w="3326130" h="2803525">
                  <a:moveTo>
                    <a:pt x="1130065" y="1527774"/>
                  </a:moveTo>
                  <a:lnTo>
                    <a:pt x="1319746" y="1959388"/>
                  </a:lnTo>
                  <a:lnTo>
                    <a:pt x="1314766" y="1979621"/>
                  </a:lnTo>
                  <a:lnTo>
                    <a:pt x="1133480" y="1567113"/>
                  </a:lnTo>
                  <a:lnTo>
                    <a:pt x="1130065" y="1527774"/>
                  </a:lnTo>
                  <a:close/>
                </a:path>
                <a:path w="3326130" h="2803525">
                  <a:moveTo>
                    <a:pt x="2299855" y="2800692"/>
                  </a:moveTo>
                  <a:lnTo>
                    <a:pt x="2300831" y="2802913"/>
                  </a:lnTo>
                  <a:lnTo>
                    <a:pt x="1690099" y="2802115"/>
                  </a:lnTo>
                  <a:lnTo>
                    <a:pt x="1689657" y="2801108"/>
                  </a:lnTo>
                  <a:lnTo>
                    <a:pt x="2299855" y="2800692"/>
                  </a:lnTo>
                  <a:close/>
                </a:path>
                <a:path w="3326130" h="2803525">
                  <a:moveTo>
                    <a:pt x="1079955" y="1382185"/>
                  </a:moveTo>
                  <a:lnTo>
                    <a:pt x="1250815" y="1770971"/>
                  </a:lnTo>
                  <a:lnTo>
                    <a:pt x="1268483" y="1842741"/>
                  </a:lnTo>
                  <a:lnTo>
                    <a:pt x="1083577" y="1421993"/>
                  </a:lnTo>
                  <a:lnTo>
                    <a:pt x="1079955" y="1382185"/>
                  </a:lnTo>
                  <a:close/>
                </a:path>
                <a:path w="3326130" h="2803525">
                  <a:moveTo>
                    <a:pt x="1045300" y="1271763"/>
                  </a:moveTo>
                  <a:lnTo>
                    <a:pt x="1163499" y="1540722"/>
                  </a:lnTo>
                  <a:lnTo>
                    <a:pt x="1165408" y="1576632"/>
                  </a:lnTo>
                  <a:lnTo>
                    <a:pt x="1041376" y="1294401"/>
                  </a:lnTo>
                  <a:lnTo>
                    <a:pt x="1045300" y="1271763"/>
                  </a:lnTo>
                  <a:close/>
                </a:path>
                <a:path w="3326130" h="2803525">
                  <a:moveTo>
                    <a:pt x="862189" y="539441"/>
                  </a:moveTo>
                  <a:lnTo>
                    <a:pt x="903392" y="633196"/>
                  </a:lnTo>
                  <a:lnTo>
                    <a:pt x="915094" y="691390"/>
                  </a:lnTo>
                  <a:lnTo>
                    <a:pt x="923686" y="742506"/>
                  </a:lnTo>
                  <a:lnTo>
                    <a:pt x="936943" y="804239"/>
                  </a:lnTo>
                  <a:lnTo>
                    <a:pt x="951269" y="836837"/>
                  </a:lnTo>
                  <a:lnTo>
                    <a:pt x="944757" y="853586"/>
                  </a:lnTo>
                  <a:lnTo>
                    <a:pt x="975085" y="922595"/>
                  </a:lnTo>
                  <a:lnTo>
                    <a:pt x="960348" y="920627"/>
                  </a:lnTo>
                  <a:lnTo>
                    <a:pt x="975123" y="954247"/>
                  </a:lnTo>
                  <a:lnTo>
                    <a:pt x="1015635" y="1109564"/>
                  </a:lnTo>
                  <a:lnTo>
                    <a:pt x="1065442" y="1254463"/>
                  </a:lnTo>
                  <a:lnTo>
                    <a:pt x="1068408" y="1292778"/>
                  </a:lnTo>
                  <a:lnTo>
                    <a:pt x="1112915" y="1394054"/>
                  </a:lnTo>
                  <a:lnTo>
                    <a:pt x="1116586" y="1433972"/>
                  </a:lnTo>
                  <a:lnTo>
                    <a:pt x="1014194" y="1200983"/>
                  </a:lnTo>
                  <a:lnTo>
                    <a:pt x="953425" y="968008"/>
                  </a:lnTo>
                  <a:lnTo>
                    <a:pt x="940168" y="906275"/>
                  </a:lnTo>
                  <a:lnTo>
                    <a:pt x="928503" y="879731"/>
                  </a:lnTo>
                  <a:lnTo>
                    <a:pt x="914467" y="816228"/>
                  </a:lnTo>
                  <a:lnTo>
                    <a:pt x="895766" y="742109"/>
                  </a:lnTo>
                  <a:lnTo>
                    <a:pt x="890247" y="666418"/>
                  </a:lnTo>
                  <a:lnTo>
                    <a:pt x="868158" y="616154"/>
                  </a:lnTo>
                  <a:lnTo>
                    <a:pt x="872324" y="594068"/>
                  </a:lnTo>
                  <a:lnTo>
                    <a:pt x="857646" y="560669"/>
                  </a:lnTo>
                  <a:lnTo>
                    <a:pt x="862189" y="539441"/>
                  </a:lnTo>
                  <a:close/>
                </a:path>
                <a:path w="3326130" h="2803525">
                  <a:moveTo>
                    <a:pt x="1424581" y="1314090"/>
                  </a:moveTo>
                  <a:lnTo>
                    <a:pt x="1449392" y="1370546"/>
                  </a:lnTo>
                  <a:lnTo>
                    <a:pt x="1381924" y="1311723"/>
                  </a:lnTo>
                  <a:lnTo>
                    <a:pt x="1370976" y="1286812"/>
                  </a:lnTo>
                  <a:lnTo>
                    <a:pt x="1304273" y="1229730"/>
                  </a:lnTo>
                  <a:lnTo>
                    <a:pt x="1273983" y="1192372"/>
                  </a:lnTo>
                  <a:lnTo>
                    <a:pt x="1228179" y="1151276"/>
                  </a:lnTo>
                  <a:lnTo>
                    <a:pt x="1207925" y="1136756"/>
                  </a:lnTo>
                  <a:lnTo>
                    <a:pt x="1179336" y="1103269"/>
                  </a:lnTo>
                  <a:lnTo>
                    <a:pt x="1138829" y="1074227"/>
                  </a:lnTo>
                  <a:lnTo>
                    <a:pt x="1130348" y="1054929"/>
                  </a:lnTo>
                  <a:lnTo>
                    <a:pt x="1069732" y="1011699"/>
                  </a:lnTo>
                  <a:lnTo>
                    <a:pt x="1041143" y="978212"/>
                  </a:lnTo>
                  <a:lnTo>
                    <a:pt x="1020890" y="963691"/>
                  </a:lnTo>
                  <a:lnTo>
                    <a:pt x="1017269" y="955452"/>
                  </a:lnTo>
                  <a:lnTo>
                    <a:pt x="998109" y="943420"/>
                  </a:lnTo>
                  <a:lnTo>
                    <a:pt x="982861" y="940290"/>
                  </a:lnTo>
                  <a:lnTo>
                    <a:pt x="963421" y="896054"/>
                  </a:lnTo>
                  <a:lnTo>
                    <a:pt x="1023963" y="939118"/>
                  </a:lnTo>
                  <a:lnTo>
                    <a:pt x="1095258" y="1006651"/>
                  </a:lnTo>
                  <a:lnTo>
                    <a:pt x="1143919" y="1054244"/>
                  </a:lnTo>
                  <a:lnTo>
                    <a:pt x="1180003" y="1073221"/>
                  </a:lnTo>
                  <a:lnTo>
                    <a:pt x="1228919" y="1121395"/>
                  </a:lnTo>
                  <a:lnTo>
                    <a:pt x="1235334" y="1135993"/>
                  </a:lnTo>
                  <a:lnTo>
                    <a:pt x="1253377" y="1145482"/>
                  </a:lnTo>
                  <a:lnTo>
                    <a:pt x="1259792" y="1160080"/>
                  </a:lnTo>
                  <a:lnTo>
                    <a:pt x="1277834" y="1169569"/>
                  </a:lnTo>
                  <a:lnTo>
                    <a:pt x="1424581" y="1314090"/>
                  </a:lnTo>
                  <a:close/>
                </a:path>
                <a:path w="3326130" h="2803525">
                  <a:moveTo>
                    <a:pt x="856635" y="495237"/>
                  </a:moveTo>
                  <a:lnTo>
                    <a:pt x="894022" y="580310"/>
                  </a:lnTo>
                  <a:lnTo>
                    <a:pt x="887535" y="597115"/>
                  </a:lnTo>
                  <a:lnTo>
                    <a:pt x="848471" y="508226"/>
                  </a:lnTo>
                  <a:lnTo>
                    <a:pt x="856635" y="495237"/>
                  </a:lnTo>
                  <a:close/>
                </a:path>
                <a:path w="3326130" h="2803525">
                  <a:moveTo>
                    <a:pt x="852515" y="454295"/>
                  </a:moveTo>
                  <a:lnTo>
                    <a:pt x="884653" y="527425"/>
                  </a:lnTo>
                  <a:lnTo>
                    <a:pt x="884691" y="559076"/>
                  </a:lnTo>
                  <a:lnTo>
                    <a:pt x="844740" y="468169"/>
                  </a:lnTo>
                  <a:lnTo>
                    <a:pt x="852515" y="454295"/>
                  </a:lnTo>
                  <a:close/>
                </a:path>
                <a:path w="3326130" h="2803525">
                  <a:moveTo>
                    <a:pt x="846511" y="409068"/>
                  </a:moveTo>
                  <a:lnTo>
                    <a:pt x="869062" y="460383"/>
                  </a:lnTo>
                  <a:lnTo>
                    <a:pt x="870655" y="495574"/>
                  </a:lnTo>
                  <a:lnTo>
                    <a:pt x="840327" y="426564"/>
                  </a:lnTo>
                  <a:lnTo>
                    <a:pt x="846511" y="409068"/>
                  </a:lnTo>
                  <a:close/>
                </a:path>
                <a:path w="3326130" h="2803525">
                  <a:moveTo>
                    <a:pt x="852619" y="328268"/>
                  </a:moveTo>
                  <a:lnTo>
                    <a:pt x="869727" y="367197"/>
                  </a:lnTo>
                  <a:lnTo>
                    <a:pt x="866654" y="391771"/>
                  </a:lnTo>
                  <a:lnTo>
                    <a:pt x="867469" y="425192"/>
                  </a:lnTo>
                  <a:lnTo>
                    <a:pt x="867507" y="456844"/>
                  </a:lnTo>
                  <a:lnTo>
                    <a:pt x="839512" y="393142"/>
                  </a:lnTo>
                  <a:lnTo>
                    <a:pt x="843363" y="370338"/>
                  </a:lnTo>
                  <a:lnTo>
                    <a:pt x="841030" y="365030"/>
                  </a:lnTo>
                  <a:lnTo>
                    <a:pt x="849546" y="352842"/>
                  </a:lnTo>
                  <a:lnTo>
                    <a:pt x="852619" y="328268"/>
                  </a:lnTo>
                  <a:close/>
                </a:path>
                <a:path w="3326130" h="2803525">
                  <a:moveTo>
                    <a:pt x="906748" y="135779"/>
                  </a:moveTo>
                  <a:lnTo>
                    <a:pt x="916785" y="158616"/>
                  </a:lnTo>
                  <a:lnTo>
                    <a:pt x="906920" y="167735"/>
                  </a:lnTo>
                  <a:lnTo>
                    <a:pt x="910735" y="176417"/>
                  </a:lnTo>
                  <a:lnTo>
                    <a:pt x="901308" y="186530"/>
                  </a:lnTo>
                  <a:lnTo>
                    <a:pt x="895124" y="204026"/>
                  </a:lnTo>
                  <a:lnTo>
                    <a:pt x="891274" y="226831"/>
                  </a:lnTo>
                  <a:lnTo>
                    <a:pt x="882758" y="239018"/>
                  </a:lnTo>
                  <a:lnTo>
                    <a:pt x="875797" y="254745"/>
                  </a:lnTo>
                  <a:lnTo>
                    <a:pt x="872724" y="279319"/>
                  </a:lnTo>
                  <a:lnTo>
                    <a:pt x="876612" y="288166"/>
                  </a:lnTo>
                  <a:lnTo>
                    <a:pt x="870429" y="305662"/>
                  </a:lnTo>
                  <a:lnTo>
                    <a:pt x="867356" y="330237"/>
                  </a:lnTo>
                  <a:lnTo>
                    <a:pt x="862728" y="351271"/>
                  </a:lnTo>
                  <a:lnTo>
                    <a:pt x="846398" y="314112"/>
                  </a:lnTo>
                  <a:lnTo>
                    <a:pt x="852581" y="296616"/>
                  </a:lnTo>
                  <a:lnTo>
                    <a:pt x="856431" y="273812"/>
                  </a:lnTo>
                  <a:lnTo>
                    <a:pt x="850988" y="261425"/>
                  </a:lnTo>
                  <a:lnTo>
                    <a:pt x="857949" y="245699"/>
                  </a:lnTo>
                  <a:lnTo>
                    <a:pt x="861799" y="222894"/>
                  </a:lnTo>
                  <a:lnTo>
                    <a:pt x="878832" y="198519"/>
                  </a:lnTo>
                  <a:lnTo>
                    <a:pt x="876499" y="193211"/>
                  </a:lnTo>
                  <a:lnTo>
                    <a:pt x="890421" y="161758"/>
                  </a:lnTo>
                  <a:lnTo>
                    <a:pt x="888088" y="156449"/>
                  </a:lnTo>
                  <a:lnTo>
                    <a:pt x="898086" y="147635"/>
                  </a:lnTo>
                  <a:lnTo>
                    <a:pt x="906748" y="135779"/>
                  </a:lnTo>
                  <a:close/>
                </a:path>
                <a:path w="3326130" h="2803525">
                  <a:moveTo>
                    <a:pt x="1476607" y="1369342"/>
                  </a:moveTo>
                  <a:lnTo>
                    <a:pt x="1506934" y="1438350"/>
                  </a:lnTo>
                  <a:lnTo>
                    <a:pt x="1481310" y="1411609"/>
                  </a:lnTo>
                  <a:lnTo>
                    <a:pt x="1460352" y="1395485"/>
                  </a:lnTo>
                  <a:lnTo>
                    <a:pt x="1434423" y="1336485"/>
                  </a:lnTo>
                  <a:lnTo>
                    <a:pt x="1449428" y="1339062"/>
                  </a:lnTo>
                  <a:lnTo>
                    <a:pt x="1476607" y="1369342"/>
                  </a:lnTo>
                  <a:close/>
                </a:path>
                <a:path w="3326130" h="2803525">
                  <a:moveTo>
                    <a:pt x="961661" y="71335"/>
                  </a:moveTo>
                  <a:lnTo>
                    <a:pt x="971381" y="93454"/>
                  </a:lnTo>
                  <a:lnTo>
                    <a:pt x="960654" y="100609"/>
                  </a:lnTo>
                  <a:lnTo>
                    <a:pt x="961699" y="102987"/>
                  </a:lnTo>
                  <a:lnTo>
                    <a:pt x="950850" y="109866"/>
                  </a:lnTo>
                  <a:lnTo>
                    <a:pt x="951627" y="111636"/>
                  </a:lnTo>
                  <a:lnTo>
                    <a:pt x="941556" y="120284"/>
                  </a:lnTo>
                  <a:lnTo>
                    <a:pt x="922968" y="141120"/>
                  </a:lnTo>
                  <a:lnTo>
                    <a:pt x="926079" y="148198"/>
                  </a:lnTo>
                  <a:lnTo>
                    <a:pt x="915229" y="155077"/>
                  </a:lnTo>
                  <a:lnTo>
                    <a:pt x="905120" y="132074"/>
                  </a:lnTo>
                  <a:lnTo>
                    <a:pt x="912822" y="118034"/>
                  </a:lnTo>
                  <a:lnTo>
                    <a:pt x="932516" y="99714"/>
                  </a:lnTo>
                  <a:lnTo>
                    <a:pt x="941020" y="87499"/>
                  </a:lnTo>
                  <a:lnTo>
                    <a:pt x="961661" y="71335"/>
                  </a:lnTo>
                  <a:close/>
                </a:path>
                <a:path w="3326130" h="2803525">
                  <a:moveTo>
                    <a:pt x="1505281" y="1403023"/>
                  </a:moveTo>
                  <a:lnTo>
                    <a:pt x="1533980" y="1468326"/>
                  </a:lnTo>
                  <a:lnTo>
                    <a:pt x="1517335" y="1462017"/>
                  </a:lnTo>
                  <a:lnTo>
                    <a:pt x="1490605" y="1401193"/>
                  </a:lnTo>
                  <a:lnTo>
                    <a:pt x="1505281" y="1403023"/>
                  </a:lnTo>
                  <a:close/>
                </a:path>
                <a:path w="3326130" h="2803525">
                  <a:moveTo>
                    <a:pt x="1562811" y="1470799"/>
                  </a:moveTo>
                  <a:lnTo>
                    <a:pt x="1596128" y="1546610"/>
                  </a:lnTo>
                  <a:lnTo>
                    <a:pt x="1574635" y="1529269"/>
                  </a:lnTo>
                  <a:lnTo>
                    <a:pt x="1561294" y="1498911"/>
                  </a:lnTo>
                  <a:lnTo>
                    <a:pt x="1538002" y="1477478"/>
                  </a:lnTo>
                  <a:lnTo>
                    <a:pt x="1515451" y="1426164"/>
                  </a:lnTo>
                  <a:lnTo>
                    <a:pt x="1537965" y="1445827"/>
                  </a:lnTo>
                  <a:lnTo>
                    <a:pt x="1562811" y="1470799"/>
                  </a:lnTo>
                  <a:close/>
                </a:path>
                <a:path w="3326130" h="2803525">
                  <a:moveTo>
                    <a:pt x="1594146" y="1510535"/>
                  </a:moveTo>
                  <a:lnTo>
                    <a:pt x="1632882" y="1598677"/>
                  </a:lnTo>
                  <a:lnTo>
                    <a:pt x="1607793" y="1573152"/>
                  </a:lnTo>
                  <a:lnTo>
                    <a:pt x="1579142" y="1507958"/>
                  </a:lnTo>
                  <a:lnTo>
                    <a:pt x="1594146" y="1510535"/>
                  </a:lnTo>
                  <a:close/>
                </a:path>
                <a:path w="3326130" h="2803525">
                  <a:moveTo>
                    <a:pt x="1636611" y="1575596"/>
                  </a:moveTo>
                  <a:lnTo>
                    <a:pt x="1666161" y="1642836"/>
                  </a:lnTo>
                  <a:lnTo>
                    <a:pt x="1650914" y="1639707"/>
                  </a:lnTo>
                  <a:lnTo>
                    <a:pt x="1610987" y="1548855"/>
                  </a:lnTo>
                  <a:lnTo>
                    <a:pt x="1636611" y="1575596"/>
                  </a:lnTo>
                  <a:close/>
                </a:path>
                <a:path w="3326130" h="2803525">
                  <a:moveTo>
                    <a:pt x="1004280" y="42049"/>
                  </a:moveTo>
                  <a:lnTo>
                    <a:pt x="1013612" y="63283"/>
                  </a:lnTo>
                  <a:lnTo>
                    <a:pt x="1001985" y="68393"/>
                  </a:lnTo>
                  <a:lnTo>
                    <a:pt x="991913" y="77041"/>
                  </a:lnTo>
                  <a:lnTo>
                    <a:pt x="980287" y="82151"/>
                  </a:lnTo>
                  <a:lnTo>
                    <a:pt x="981064" y="83920"/>
                  </a:lnTo>
                  <a:lnTo>
                    <a:pt x="970482" y="91408"/>
                  </a:lnTo>
                  <a:lnTo>
                    <a:pt x="961078" y="70008"/>
                  </a:lnTo>
                  <a:lnTo>
                    <a:pt x="971538" y="62244"/>
                  </a:lnTo>
                  <a:lnTo>
                    <a:pt x="982582" y="55807"/>
                  </a:lnTo>
                  <a:lnTo>
                    <a:pt x="981026" y="52268"/>
                  </a:lnTo>
                  <a:lnTo>
                    <a:pt x="1004280" y="42049"/>
                  </a:lnTo>
                  <a:close/>
                </a:path>
                <a:path w="3326130" h="2803525">
                  <a:moveTo>
                    <a:pt x="1664751" y="1608061"/>
                  </a:moveTo>
                  <a:lnTo>
                    <a:pt x="1721336" y="1736818"/>
                  </a:lnTo>
                  <a:lnTo>
                    <a:pt x="1681714" y="1678226"/>
                  </a:lnTo>
                  <a:lnTo>
                    <a:pt x="1650123" y="1606341"/>
                  </a:lnTo>
                  <a:lnTo>
                    <a:pt x="1664751" y="1608061"/>
                  </a:lnTo>
                  <a:close/>
                </a:path>
                <a:path w="3326130" h="2803525">
                  <a:moveTo>
                    <a:pt x="1713400" y="1687195"/>
                  </a:moveTo>
                  <a:lnTo>
                    <a:pt x="1751115" y="1773015"/>
                  </a:lnTo>
                  <a:lnTo>
                    <a:pt x="1727289" y="1750365"/>
                  </a:lnTo>
                  <a:lnTo>
                    <a:pt x="1687242" y="1659238"/>
                  </a:lnTo>
                  <a:lnTo>
                    <a:pt x="1713400" y="1687195"/>
                  </a:lnTo>
                  <a:close/>
                </a:path>
                <a:path w="3326130" h="2803525">
                  <a:moveTo>
                    <a:pt x="1787054" y="1791661"/>
                  </a:moveTo>
                  <a:lnTo>
                    <a:pt x="1839423" y="1910824"/>
                  </a:lnTo>
                  <a:lnTo>
                    <a:pt x="1757069" y="1786562"/>
                  </a:lnTo>
                  <a:lnTo>
                    <a:pt x="1720521" y="1703397"/>
                  </a:lnTo>
                  <a:lnTo>
                    <a:pt x="1787054" y="1791661"/>
                  </a:lnTo>
                  <a:close/>
                </a:path>
                <a:path w="3326130" h="2803525">
                  <a:moveTo>
                    <a:pt x="1048454" y="16302"/>
                  </a:moveTo>
                  <a:lnTo>
                    <a:pt x="1057008" y="35766"/>
                  </a:lnTo>
                  <a:lnTo>
                    <a:pt x="1033754" y="45986"/>
                  </a:lnTo>
                  <a:lnTo>
                    <a:pt x="1035310" y="49525"/>
                  </a:lnTo>
                  <a:lnTo>
                    <a:pt x="1023683" y="54634"/>
                  </a:lnTo>
                  <a:lnTo>
                    <a:pt x="1012834" y="61514"/>
                  </a:lnTo>
                  <a:lnTo>
                    <a:pt x="1003502" y="40279"/>
                  </a:lnTo>
                  <a:lnTo>
                    <a:pt x="1015129" y="35170"/>
                  </a:lnTo>
                  <a:lnTo>
                    <a:pt x="1013574" y="31631"/>
                  </a:lnTo>
                  <a:lnTo>
                    <a:pt x="1048454" y="16302"/>
                  </a:lnTo>
                  <a:close/>
                </a:path>
                <a:path w="3326130" h="2803525">
                  <a:moveTo>
                    <a:pt x="1824878" y="1846161"/>
                  </a:moveTo>
                  <a:lnTo>
                    <a:pt x="1905484" y="2029578"/>
                  </a:lnTo>
                  <a:lnTo>
                    <a:pt x="1868196" y="1976295"/>
                  </a:lnTo>
                  <a:lnTo>
                    <a:pt x="1800153" y="1821465"/>
                  </a:lnTo>
                  <a:lnTo>
                    <a:pt x="1824878" y="1846161"/>
                  </a:lnTo>
                  <a:close/>
                </a:path>
                <a:path w="3326130" h="2803525">
                  <a:moveTo>
                    <a:pt x="1920184" y="1999895"/>
                  </a:moveTo>
                  <a:lnTo>
                    <a:pt x="2004169" y="2190999"/>
                  </a:lnTo>
                  <a:lnTo>
                    <a:pt x="1966102" y="2135946"/>
                  </a:lnTo>
                  <a:lnTo>
                    <a:pt x="1955215" y="2111173"/>
                  </a:lnTo>
                  <a:lnTo>
                    <a:pt x="1929591" y="2084432"/>
                  </a:lnTo>
                  <a:lnTo>
                    <a:pt x="1837830" y="1875633"/>
                  </a:lnTo>
                  <a:lnTo>
                    <a:pt x="1920184" y="1999895"/>
                  </a:lnTo>
                  <a:close/>
                </a:path>
                <a:path w="3326130" h="2803525">
                  <a:moveTo>
                    <a:pt x="1990911" y="2129266"/>
                  </a:moveTo>
                  <a:lnTo>
                    <a:pt x="2060121" y="2286750"/>
                  </a:lnTo>
                  <a:lnTo>
                    <a:pt x="2033719" y="2258239"/>
                  </a:lnTo>
                  <a:lnTo>
                    <a:pt x="1954400" y="2077752"/>
                  </a:lnTo>
                  <a:lnTo>
                    <a:pt x="1990911" y="2129266"/>
                  </a:lnTo>
                  <a:close/>
                </a:path>
                <a:path w="3326130" h="2803525">
                  <a:moveTo>
                    <a:pt x="1237669" y="4930"/>
                  </a:moveTo>
                  <a:lnTo>
                    <a:pt x="1244667" y="20855"/>
                  </a:lnTo>
                  <a:lnTo>
                    <a:pt x="1217525" y="22227"/>
                  </a:lnTo>
                  <a:lnTo>
                    <a:pt x="1215970" y="18688"/>
                  </a:lnTo>
                  <a:lnTo>
                    <a:pt x="1203566" y="22028"/>
                  </a:lnTo>
                  <a:lnTo>
                    <a:pt x="1202010" y="18489"/>
                  </a:lnTo>
                  <a:lnTo>
                    <a:pt x="1188756" y="19894"/>
                  </a:lnTo>
                  <a:lnTo>
                    <a:pt x="1187273" y="16521"/>
                  </a:lnTo>
                  <a:lnTo>
                    <a:pt x="1174164" y="18258"/>
                  </a:lnTo>
                  <a:lnTo>
                    <a:pt x="1160909" y="19662"/>
                  </a:lnTo>
                  <a:lnTo>
                    <a:pt x="1147727" y="21233"/>
                  </a:lnTo>
                  <a:lnTo>
                    <a:pt x="1146949" y="19463"/>
                  </a:lnTo>
                  <a:lnTo>
                    <a:pt x="1133767" y="21034"/>
                  </a:lnTo>
                  <a:lnTo>
                    <a:pt x="1132990" y="19265"/>
                  </a:lnTo>
                  <a:lnTo>
                    <a:pt x="1121363" y="24374"/>
                  </a:lnTo>
                  <a:lnTo>
                    <a:pt x="1108181" y="25945"/>
                  </a:lnTo>
                  <a:lnTo>
                    <a:pt x="1107598" y="24618"/>
                  </a:lnTo>
                  <a:lnTo>
                    <a:pt x="1094805" y="27073"/>
                  </a:lnTo>
                  <a:lnTo>
                    <a:pt x="1082595" y="30856"/>
                  </a:lnTo>
                  <a:lnTo>
                    <a:pt x="1081817" y="29086"/>
                  </a:lnTo>
                  <a:lnTo>
                    <a:pt x="1057786" y="37536"/>
                  </a:lnTo>
                  <a:lnTo>
                    <a:pt x="1049232" y="18072"/>
                  </a:lnTo>
                  <a:lnTo>
                    <a:pt x="1060859" y="12962"/>
                  </a:lnTo>
                  <a:lnTo>
                    <a:pt x="1061891" y="15312"/>
                  </a:lnTo>
                  <a:lnTo>
                    <a:pt x="1074332" y="12055"/>
                  </a:lnTo>
                  <a:lnTo>
                    <a:pt x="1086627" y="8466"/>
                  </a:lnTo>
                  <a:lnTo>
                    <a:pt x="1087223" y="9821"/>
                  </a:lnTo>
                  <a:lnTo>
                    <a:pt x="1098849" y="4711"/>
                  </a:lnTo>
                  <a:lnTo>
                    <a:pt x="1112809" y="4910"/>
                  </a:lnTo>
                  <a:lnTo>
                    <a:pt x="1125213" y="1570"/>
                  </a:lnTo>
                  <a:lnTo>
                    <a:pt x="1138396" y="0"/>
                  </a:lnTo>
                  <a:lnTo>
                    <a:pt x="1153133" y="1968"/>
                  </a:lnTo>
                  <a:lnTo>
                    <a:pt x="1166315" y="397"/>
                  </a:lnTo>
                  <a:lnTo>
                    <a:pt x="1208194" y="993"/>
                  </a:lnTo>
                  <a:lnTo>
                    <a:pt x="1223709" y="4731"/>
                  </a:lnTo>
                  <a:lnTo>
                    <a:pt x="1225264" y="8270"/>
                  </a:lnTo>
                  <a:lnTo>
                    <a:pt x="1237669" y="4930"/>
                  </a:lnTo>
                  <a:close/>
                </a:path>
                <a:path w="3326130" h="2803525">
                  <a:moveTo>
                    <a:pt x="2042586" y="2215285"/>
                  </a:moveTo>
                  <a:lnTo>
                    <a:pt x="2118405" y="2387809"/>
                  </a:lnTo>
                  <a:lnTo>
                    <a:pt x="2099658" y="2376717"/>
                  </a:lnTo>
                  <a:lnTo>
                    <a:pt x="2023693" y="2203861"/>
                  </a:lnTo>
                  <a:lnTo>
                    <a:pt x="2042586" y="2215285"/>
                  </a:lnTo>
                  <a:close/>
                </a:path>
                <a:path w="3326130" h="2803525">
                  <a:moveTo>
                    <a:pt x="2932053" y="1840225"/>
                  </a:moveTo>
                  <a:lnTo>
                    <a:pt x="3228709" y="2515255"/>
                  </a:lnTo>
                  <a:lnTo>
                    <a:pt x="3232258" y="2554898"/>
                  </a:lnTo>
                  <a:lnTo>
                    <a:pt x="3326098" y="2799992"/>
                  </a:lnTo>
                  <a:lnTo>
                    <a:pt x="2299855" y="2800692"/>
                  </a:lnTo>
                  <a:lnTo>
                    <a:pt x="2088855" y="2320569"/>
                  </a:lnTo>
                  <a:lnTo>
                    <a:pt x="2119203" y="2358058"/>
                  </a:lnTo>
                  <a:lnTo>
                    <a:pt x="2194518" y="2529436"/>
                  </a:lnTo>
                  <a:lnTo>
                    <a:pt x="2224866" y="2566925"/>
                  </a:lnTo>
                  <a:lnTo>
                    <a:pt x="2326482" y="2798150"/>
                  </a:lnTo>
                  <a:lnTo>
                    <a:pt x="3297981" y="2799145"/>
                  </a:lnTo>
                  <a:lnTo>
                    <a:pt x="3244776" y="2646514"/>
                  </a:lnTo>
                  <a:lnTo>
                    <a:pt x="3184121" y="2508494"/>
                  </a:lnTo>
                  <a:lnTo>
                    <a:pt x="3134314" y="2363595"/>
                  </a:lnTo>
                  <a:lnTo>
                    <a:pt x="2786711" y="1572635"/>
                  </a:lnTo>
                  <a:lnTo>
                    <a:pt x="2932053" y="1840225"/>
                  </a:lnTo>
                  <a:close/>
                </a:path>
                <a:path w="3326130" h="2803525">
                  <a:moveTo>
                    <a:pt x="1283752" y="15093"/>
                  </a:moveTo>
                  <a:lnTo>
                    <a:pt x="1291212" y="32069"/>
                  </a:lnTo>
                  <a:lnTo>
                    <a:pt x="1233040" y="25965"/>
                  </a:lnTo>
                  <a:lnTo>
                    <a:pt x="1244667" y="20855"/>
                  </a:lnTo>
                  <a:lnTo>
                    <a:pt x="1239224" y="8469"/>
                  </a:lnTo>
                  <a:lnTo>
                    <a:pt x="1252722" y="7617"/>
                  </a:lnTo>
                  <a:lnTo>
                    <a:pt x="1254739" y="12207"/>
                  </a:lnTo>
                  <a:lnTo>
                    <a:pt x="1268382" y="11687"/>
                  </a:lnTo>
                  <a:lnTo>
                    <a:pt x="1270254" y="15945"/>
                  </a:lnTo>
                  <a:lnTo>
                    <a:pt x="1283752" y="15093"/>
                  </a:lnTo>
                  <a:close/>
                </a:path>
                <a:path w="3326130" h="2803525">
                  <a:moveTo>
                    <a:pt x="1312910" y="18311"/>
                  </a:moveTo>
                  <a:lnTo>
                    <a:pt x="1320687" y="36005"/>
                  </a:lnTo>
                  <a:lnTo>
                    <a:pt x="1307760" y="38157"/>
                  </a:lnTo>
                  <a:lnTo>
                    <a:pt x="1306241" y="34701"/>
                  </a:lnTo>
                  <a:lnTo>
                    <a:pt x="1292950" y="36022"/>
                  </a:lnTo>
                  <a:lnTo>
                    <a:pt x="1285769" y="19682"/>
                  </a:lnTo>
                  <a:lnTo>
                    <a:pt x="1299412" y="19162"/>
                  </a:lnTo>
                  <a:lnTo>
                    <a:pt x="1312910" y="18311"/>
                  </a:lnTo>
                  <a:close/>
                </a:path>
                <a:path w="3326130" h="2803525">
                  <a:moveTo>
                    <a:pt x="1441696" y="58830"/>
                  </a:moveTo>
                  <a:lnTo>
                    <a:pt x="1451028" y="80064"/>
                  </a:lnTo>
                  <a:lnTo>
                    <a:pt x="1436290" y="78096"/>
                  </a:lnTo>
                  <a:lnTo>
                    <a:pt x="1385857" y="58035"/>
                  </a:lnTo>
                  <a:lnTo>
                    <a:pt x="1384302" y="54496"/>
                  </a:lnTo>
                  <a:lnTo>
                    <a:pt x="1368009" y="48988"/>
                  </a:lnTo>
                  <a:lnTo>
                    <a:pt x="1354827" y="50559"/>
                  </a:lnTo>
                  <a:lnTo>
                    <a:pt x="1351717" y="43481"/>
                  </a:lnTo>
                  <a:lnTo>
                    <a:pt x="1338535" y="45052"/>
                  </a:lnTo>
                  <a:lnTo>
                    <a:pt x="1322242" y="39544"/>
                  </a:lnTo>
                  <a:lnTo>
                    <a:pt x="1315243" y="23619"/>
                  </a:lnTo>
                  <a:lnTo>
                    <a:pt x="1344718" y="27556"/>
                  </a:lnTo>
                  <a:lnTo>
                    <a:pt x="1361010" y="33063"/>
                  </a:lnTo>
                  <a:lnTo>
                    <a:pt x="1390485" y="37000"/>
                  </a:lnTo>
                  <a:lnTo>
                    <a:pt x="1410666" y="51355"/>
                  </a:lnTo>
                  <a:lnTo>
                    <a:pt x="1428514" y="60401"/>
                  </a:lnTo>
                  <a:lnTo>
                    <a:pt x="1441696" y="58830"/>
                  </a:lnTo>
                  <a:close/>
                </a:path>
                <a:path w="3326130" h="2803525">
                  <a:moveTo>
                    <a:pt x="1477392" y="76923"/>
                  </a:moveTo>
                  <a:lnTo>
                    <a:pt x="1489834" y="105235"/>
                  </a:lnTo>
                  <a:lnTo>
                    <a:pt x="1470431" y="92650"/>
                  </a:lnTo>
                  <a:lnTo>
                    <a:pt x="1455693" y="90681"/>
                  </a:lnTo>
                  <a:lnTo>
                    <a:pt x="1444029" y="64139"/>
                  </a:lnTo>
                  <a:lnTo>
                    <a:pt x="1458766" y="66107"/>
                  </a:lnTo>
                  <a:lnTo>
                    <a:pt x="1460321" y="69646"/>
                  </a:lnTo>
                  <a:lnTo>
                    <a:pt x="1477392" y="76923"/>
                  </a:lnTo>
                  <a:close/>
                </a:path>
                <a:path w="3326130" h="2803525">
                  <a:moveTo>
                    <a:pt x="1498350" y="93047"/>
                  </a:moveTo>
                  <a:lnTo>
                    <a:pt x="1506126" y="110742"/>
                  </a:lnTo>
                  <a:lnTo>
                    <a:pt x="1492167" y="110543"/>
                  </a:lnTo>
                  <a:lnTo>
                    <a:pt x="1479725" y="82231"/>
                  </a:lnTo>
                  <a:lnTo>
                    <a:pt x="1498350" y="93047"/>
                  </a:lnTo>
                  <a:close/>
                </a:path>
                <a:path w="3326130" h="2803525">
                  <a:moveTo>
                    <a:pt x="1516198" y="102093"/>
                  </a:moveTo>
                  <a:lnTo>
                    <a:pt x="1524752" y="121558"/>
                  </a:lnTo>
                  <a:lnTo>
                    <a:pt x="1512348" y="124898"/>
                  </a:lnTo>
                  <a:lnTo>
                    <a:pt x="1501461" y="100125"/>
                  </a:lnTo>
                  <a:lnTo>
                    <a:pt x="1516198" y="102093"/>
                  </a:lnTo>
                  <a:close/>
                </a:path>
                <a:path w="3326130" h="2803525">
                  <a:moveTo>
                    <a:pt x="1593033" y="150665"/>
                  </a:moveTo>
                  <a:lnTo>
                    <a:pt x="1610141" y="189594"/>
                  </a:lnTo>
                  <a:lnTo>
                    <a:pt x="1595015" y="186741"/>
                  </a:lnTo>
                  <a:lnTo>
                    <a:pt x="1586072" y="166392"/>
                  </a:lnTo>
                  <a:lnTo>
                    <a:pt x="1572112" y="166193"/>
                  </a:lnTo>
                  <a:lnTo>
                    <a:pt x="1551154" y="150068"/>
                  </a:lnTo>
                  <a:lnTo>
                    <a:pt x="1544933" y="135913"/>
                  </a:lnTo>
                  <a:lnTo>
                    <a:pt x="1530973" y="135714"/>
                  </a:lnTo>
                  <a:lnTo>
                    <a:pt x="1518531" y="107402"/>
                  </a:lnTo>
                  <a:lnTo>
                    <a:pt x="1531713" y="105831"/>
                  </a:lnTo>
                  <a:lnTo>
                    <a:pt x="1551894" y="120186"/>
                  </a:lnTo>
                  <a:lnTo>
                    <a:pt x="1557337" y="132572"/>
                  </a:lnTo>
                  <a:lnTo>
                    <a:pt x="1573630" y="138080"/>
                  </a:lnTo>
                  <a:lnTo>
                    <a:pt x="1593033" y="150665"/>
                  </a:lnTo>
                  <a:close/>
                </a:path>
                <a:path w="3326130" h="2803525">
                  <a:moveTo>
                    <a:pt x="2129473" y="613733"/>
                  </a:moveTo>
                  <a:lnTo>
                    <a:pt x="2156690" y="675666"/>
                  </a:lnTo>
                  <a:lnTo>
                    <a:pt x="2141953" y="673697"/>
                  </a:lnTo>
                  <a:lnTo>
                    <a:pt x="2138842" y="666620"/>
                  </a:lnTo>
                  <a:lnTo>
                    <a:pt x="2114773" y="643417"/>
                  </a:lnTo>
                  <a:lnTo>
                    <a:pt x="2106122" y="623732"/>
                  </a:lnTo>
                  <a:lnTo>
                    <a:pt x="2089915" y="618418"/>
                  </a:lnTo>
                  <a:lnTo>
                    <a:pt x="2085261" y="607829"/>
                  </a:lnTo>
                  <a:lnTo>
                    <a:pt x="2067194" y="598285"/>
                  </a:lnTo>
                  <a:lnTo>
                    <a:pt x="2060609" y="583299"/>
                  </a:lnTo>
                  <a:lnTo>
                    <a:pt x="2042105" y="572760"/>
                  </a:lnTo>
                  <a:lnTo>
                    <a:pt x="2034790" y="556116"/>
                  </a:lnTo>
                  <a:lnTo>
                    <a:pt x="1996470" y="532051"/>
                  </a:lnTo>
                  <a:lnTo>
                    <a:pt x="1989119" y="515324"/>
                  </a:lnTo>
                  <a:lnTo>
                    <a:pt x="1970360" y="504204"/>
                  </a:lnTo>
                  <a:lnTo>
                    <a:pt x="1919889" y="452492"/>
                  </a:lnTo>
                  <a:lnTo>
                    <a:pt x="1883416" y="432630"/>
                  </a:lnTo>
                  <a:lnTo>
                    <a:pt x="1876733" y="417423"/>
                  </a:lnTo>
                  <a:lnTo>
                    <a:pt x="1858569" y="407658"/>
                  </a:lnTo>
                  <a:lnTo>
                    <a:pt x="1832362" y="379590"/>
                  </a:lnTo>
                  <a:lnTo>
                    <a:pt x="1768320" y="328563"/>
                  </a:lnTo>
                  <a:lnTo>
                    <a:pt x="1730486" y="305605"/>
                  </a:lnTo>
                  <a:lnTo>
                    <a:pt x="1654269" y="226874"/>
                  </a:lnTo>
                  <a:lnTo>
                    <a:pt x="1617140" y="205519"/>
                  </a:lnTo>
                  <a:lnTo>
                    <a:pt x="1600032" y="166590"/>
                  </a:lnTo>
                  <a:lnTo>
                    <a:pt x="1618195" y="176355"/>
                  </a:lnTo>
                  <a:lnTo>
                    <a:pt x="1636505" y="186452"/>
                  </a:lnTo>
                  <a:lnTo>
                    <a:pt x="1643188" y="201659"/>
                  </a:lnTo>
                  <a:lnTo>
                    <a:pt x="1661351" y="211424"/>
                  </a:lnTo>
                  <a:lnTo>
                    <a:pt x="1711822" y="263137"/>
                  </a:lnTo>
                  <a:lnTo>
                    <a:pt x="1749851" y="286537"/>
                  </a:lnTo>
                  <a:lnTo>
                    <a:pt x="1776253" y="315048"/>
                  </a:lnTo>
                  <a:lnTo>
                    <a:pt x="1836795" y="358112"/>
                  </a:lnTo>
                  <a:lnTo>
                    <a:pt x="1855542" y="369204"/>
                  </a:lnTo>
                  <a:lnTo>
                    <a:pt x="1881701" y="397162"/>
                  </a:lnTo>
                  <a:lnTo>
                    <a:pt x="1900448" y="408254"/>
                  </a:lnTo>
                  <a:lnTo>
                    <a:pt x="1951696" y="461736"/>
                  </a:lnTo>
                  <a:lnTo>
                    <a:pt x="1988619" y="482621"/>
                  </a:lnTo>
                  <a:lnTo>
                    <a:pt x="2065820" y="563591"/>
                  </a:lnTo>
                  <a:lnTo>
                    <a:pt x="2084567" y="574683"/>
                  </a:lnTo>
                  <a:lnTo>
                    <a:pt x="2110726" y="602641"/>
                  </a:lnTo>
                  <a:lnTo>
                    <a:pt x="2129473" y="613733"/>
                  </a:lnTo>
                  <a:close/>
                </a:path>
                <a:path w="3326130" h="2803525">
                  <a:moveTo>
                    <a:pt x="2180721" y="667215"/>
                  </a:moveTo>
                  <a:lnTo>
                    <a:pt x="2212021" y="738438"/>
                  </a:lnTo>
                  <a:lnTo>
                    <a:pt x="2168938" y="703535"/>
                  </a:lnTo>
                  <a:lnTo>
                    <a:pt x="2136471" y="629659"/>
                  </a:lnTo>
                  <a:lnTo>
                    <a:pt x="2155097" y="640474"/>
                  </a:lnTo>
                  <a:lnTo>
                    <a:pt x="2162096" y="656400"/>
                  </a:lnTo>
                  <a:lnTo>
                    <a:pt x="2180721" y="667215"/>
                  </a:lnTo>
                  <a:close/>
                </a:path>
                <a:path w="3326130" h="2803525">
                  <a:moveTo>
                    <a:pt x="2235080" y="727775"/>
                  </a:moveTo>
                  <a:lnTo>
                    <a:pt x="2267741" y="802095"/>
                  </a:lnTo>
                  <a:lnTo>
                    <a:pt x="2244450" y="780662"/>
                  </a:lnTo>
                  <a:lnTo>
                    <a:pt x="2221936" y="760999"/>
                  </a:lnTo>
                  <a:lnTo>
                    <a:pt x="2187720" y="683141"/>
                  </a:lnTo>
                  <a:lnTo>
                    <a:pt x="2207123" y="695726"/>
                  </a:lnTo>
                  <a:lnTo>
                    <a:pt x="2235080" y="727775"/>
                  </a:lnTo>
                  <a:close/>
                </a:path>
                <a:path w="3326130" h="2803525">
                  <a:moveTo>
                    <a:pt x="2262551" y="758719"/>
                  </a:moveTo>
                  <a:lnTo>
                    <a:pt x="2311251" y="869534"/>
                  </a:lnTo>
                  <a:lnTo>
                    <a:pt x="2284849" y="841023"/>
                  </a:lnTo>
                  <a:lnTo>
                    <a:pt x="2243112" y="746051"/>
                  </a:lnTo>
                  <a:lnTo>
                    <a:pt x="2262551" y="758719"/>
                  </a:lnTo>
                  <a:close/>
                </a:path>
                <a:path w="3326130" h="2803525">
                  <a:moveTo>
                    <a:pt x="2291772" y="793644"/>
                  </a:moveTo>
                  <a:lnTo>
                    <a:pt x="2343218" y="910707"/>
                  </a:lnTo>
                  <a:lnTo>
                    <a:pt x="2318128" y="885183"/>
                  </a:lnTo>
                  <a:lnTo>
                    <a:pt x="2277812" y="793445"/>
                  </a:lnTo>
                  <a:lnTo>
                    <a:pt x="2291772" y="793644"/>
                  </a:lnTo>
                  <a:close/>
                </a:path>
                <a:path w="3326130" h="2803525">
                  <a:moveTo>
                    <a:pt x="2359861" y="885447"/>
                  </a:moveTo>
                  <a:lnTo>
                    <a:pt x="2406593" y="991783"/>
                  </a:lnTo>
                  <a:lnTo>
                    <a:pt x="2387384" y="979640"/>
                  </a:lnTo>
                  <a:lnTo>
                    <a:pt x="2368465" y="936591"/>
                  </a:lnTo>
                  <a:lnTo>
                    <a:pt x="2350095" y="926356"/>
                  </a:lnTo>
                  <a:lnTo>
                    <a:pt x="2306814" y="827872"/>
                  </a:lnTo>
                  <a:lnTo>
                    <a:pt x="2359861" y="885447"/>
                  </a:lnTo>
                  <a:close/>
                </a:path>
                <a:path w="3326130" h="2803525">
                  <a:moveTo>
                    <a:pt x="2434062" y="991156"/>
                  </a:moveTo>
                  <a:lnTo>
                    <a:pt x="2480198" y="1096137"/>
                  </a:lnTo>
                  <a:lnTo>
                    <a:pt x="2454841" y="1070004"/>
                  </a:lnTo>
                  <a:lnTo>
                    <a:pt x="2440965" y="1038430"/>
                  </a:lnTo>
                  <a:lnTo>
                    <a:pt x="2421756" y="1026287"/>
                  </a:lnTo>
                  <a:lnTo>
                    <a:pt x="2374903" y="919675"/>
                  </a:lnTo>
                  <a:lnTo>
                    <a:pt x="2415303" y="980036"/>
                  </a:lnTo>
                  <a:lnTo>
                    <a:pt x="2434062" y="991156"/>
                  </a:lnTo>
                  <a:close/>
                </a:path>
                <a:path w="3326130" h="2803525">
                  <a:moveTo>
                    <a:pt x="2468106" y="1037058"/>
                  </a:moveTo>
                  <a:lnTo>
                    <a:pt x="2519431" y="1153844"/>
                  </a:lnTo>
                  <a:lnTo>
                    <a:pt x="2493928" y="1127380"/>
                  </a:lnTo>
                  <a:lnTo>
                    <a:pt x="2448910" y="1024942"/>
                  </a:lnTo>
                  <a:lnTo>
                    <a:pt x="2468106" y="1037058"/>
                  </a:lnTo>
                  <a:close/>
                </a:path>
                <a:path w="3326130" h="2803525">
                  <a:moveTo>
                    <a:pt x="2555126" y="1171936"/>
                  </a:moveTo>
                  <a:lnTo>
                    <a:pt x="2628224" y="1338269"/>
                  </a:lnTo>
                  <a:lnTo>
                    <a:pt x="2583937" y="1269060"/>
                  </a:lnTo>
                  <a:lnTo>
                    <a:pt x="2570753" y="1239062"/>
                  </a:lnTo>
                  <a:lnTo>
                    <a:pt x="2546162" y="1214671"/>
                  </a:lnTo>
                  <a:lnTo>
                    <a:pt x="2485214" y="1075986"/>
                  </a:lnTo>
                  <a:lnTo>
                    <a:pt x="2513172" y="1108036"/>
                  </a:lnTo>
                  <a:lnTo>
                    <a:pt x="2555126" y="1171936"/>
                  </a:lnTo>
                  <a:close/>
                </a:path>
                <a:path w="3326130" h="2803525">
                  <a:moveTo>
                    <a:pt x="2595525" y="1232297"/>
                  </a:moveTo>
                  <a:lnTo>
                    <a:pt x="2685355" y="1436701"/>
                  </a:lnTo>
                  <a:lnTo>
                    <a:pt x="2658552" y="1407278"/>
                  </a:lnTo>
                  <a:lnTo>
                    <a:pt x="2576560" y="1220707"/>
                  </a:lnTo>
                  <a:lnTo>
                    <a:pt x="2595525" y="1232297"/>
                  </a:lnTo>
                  <a:close/>
                </a:path>
                <a:path w="3326130" h="2803525">
                  <a:moveTo>
                    <a:pt x="2712095" y="1434416"/>
                  </a:moveTo>
                  <a:lnTo>
                    <a:pt x="2816299" y="1671528"/>
                  </a:lnTo>
                  <a:lnTo>
                    <a:pt x="2789496" y="1642105"/>
                  </a:lnTo>
                  <a:lnTo>
                    <a:pt x="2743239" y="1536848"/>
                  </a:lnTo>
                  <a:lnTo>
                    <a:pt x="2715999" y="1506430"/>
                  </a:lnTo>
                  <a:lnTo>
                    <a:pt x="2625076" y="1299538"/>
                  </a:lnTo>
                  <a:lnTo>
                    <a:pt x="2712095" y="1434416"/>
                  </a:lnTo>
                  <a:close/>
                </a:path>
                <a:path w="3326130" h="2803525">
                  <a:moveTo>
                    <a:pt x="2770963" y="1536803"/>
                  </a:moveTo>
                  <a:lnTo>
                    <a:pt x="2923575" y="1884065"/>
                  </a:lnTo>
                  <a:lnTo>
                    <a:pt x="2879287" y="1814856"/>
                  </a:lnTo>
                  <a:lnTo>
                    <a:pt x="2727842" y="1470248"/>
                  </a:lnTo>
                  <a:lnTo>
                    <a:pt x="2770963" y="1536803"/>
                  </a:lnTo>
                  <a:close/>
                </a:path>
              </a:pathLst>
            </a:custGeom>
            <a:solidFill>
              <a:srgbClr val="EFE6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79088" y="5587324"/>
              <a:ext cx="283210" cy="293370"/>
            </a:xfrm>
            <a:custGeom>
              <a:avLst/>
              <a:gdLst/>
              <a:ahLst/>
              <a:cxnLst/>
              <a:rect l="l" t="t" r="r" b="b"/>
              <a:pathLst>
                <a:path w="283209" h="293370">
                  <a:moveTo>
                    <a:pt x="135552" y="293257"/>
                  </a:moveTo>
                  <a:lnTo>
                    <a:pt x="97870" y="285891"/>
                  </a:lnTo>
                  <a:lnTo>
                    <a:pt x="59399" y="261620"/>
                  </a:lnTo>
                  <a:lnTo>
                    <a:pt x="21631" y="216178"/>
                  </a:lnTo>
                  <a:lnTo>
                    <a:pt x="3681" y="176474"/>
                  </a:lnTo>
                  <a:lnTo>
                    <a:pt x="0" y="138443"/>
                  </a:lnTo>
                  <a:lnTo>
                    <a:pt x="8303" y="103060"/>
                  </a:lnTo>
                  <a:lnTo>
                    <a:pt x="51740" y="44139"/>
                  </a:lnTo>
                  <a:lnTo>
                    <a:pt x="115737" y="7514"/>
                  </a:lnTo>
                  <a:lnTo>
                    <a:pt x="149742" y="0"/>
                  </a:lnTo>
                  <a:lnTo>
                    <a:pt x="182041" y="985"/>
                  </a:lnTo>
                  <a:lnTo>
                    <a:pt x="241464" y="33123"/>
                  </a:lnTo>
                  <a:lnTo>
                    <a:pt x="267207" y="63838"/>
                  </a:lnTo>
                  <a:lnTo>
                    <a:pt x="282195" y="114606"/>
                  </a:lnTo>
                  <a:lnTo>
                    <a:pt x="282984" y="162841"/>
                  </a:lnTo>
                  <a:lnTo>
                    <a:pt x="271226" y="205368"/>
                  </a:lnTo>
                  <a:lnTo>
                    <a:pt x="248573" y="239011"/>
                  </a:lnTo>
                  <a:lnTo>
                    <a:pt x="202587" y="274343"/>
                  </a:lnTo>
                  <a:lnTo>
                    <a:pt x="135552" y="293257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37052" y="4769203"/>
              <a:ext cx="141438" cy="1495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429810" y="0"/>
              <a:ext cx="1853564" cy="1796414"/>
            </a:xfrm>
            <a:custGeom>
              <a:avLst/>
              <a:gdLst/>
              <a:ahLst/>
              <a:cxnLst/>
              <a:rect l="l" t="t" r="r" b="b"/>
              <a:pathLst>
                <a:path w="1853565" h="1796414">
                  <a:moveTo>
                    <a:pt x="184381" y="547060"/>
                  </a:moveTo>
                  <a:lnTo>
                    <a:pt x="166298" y="566096"/>
                  </a:lnTo>
                  <a:lnTo>
                    <a:pt x="159126" y="555205"/>
                  </a:lnTo>
                  <a:lnTo>
                    <a:pt x="152502" y="543739"/>
                  </a:lnTo>
                  <a:lnTo>
                    <a:pt x="155754" y="540316"/>
                  </a:lnTo>
                  <a:lnTo>
                    <a:pt x="150345" y="527570"/>
                  </a:lnTo>
                  <a:lnTo>
                    <a:pt x="145301" y="514440"/>
                  </a:lnTo>
                  <a:lnTo>
                    <a:pt x="140439" y="501118"/>
                  </a:lnTo>
                  <a:lnTo>
                    <a:pt x="131414" y="473739"/>
                  </a:lnTo>
                  <a:lnTo>
                    <a:pt x="132509" y="454147"/>
                  </a:lnTo>
                  <a:lnTo>
                    <a:pt x="124760" y="425424"/>
                  </a:lnTo>
                  <a:lnTo>
                    <a:pt x="116829" y="396893"/>
                  </a:lnTo>
                  <a:lnTo>
                    <a:pt x="113761" y="381683"/>
                  </a:lnTo>
                  <a:lnTo>
                    <a:pt x="108352" y="350497"/>
                  </a:lnTo>
                  <a:lnTo>
                    <a:pt x="102215" y="320078"/>
                  </a:lnTo>
                  <a:lnTo>
                    <a:pt x="87599" y="280145"/>
                  </a:lnTo>
                  <a:lnTo>
                    <a:pt x="84530" y="264935"/>
                  </a:lnTo>
                  <a:lnTo>
                    <a:pt x="77450" y="235508"/>
                  </a:lnTo>
                  <a:lnTo>
                    <a:pt x="69823" y="206657"/>
                  </a:lnTo>
                  <a:lnTo>
                    <a:pt x="44450" y="141168"/>
                  </a:lnTo>
                  <a:lnTo>
                    <a:pt x="25154" y="87721"/>
                  </a:lnTo>
                  <a:lnTo>
                    <a:pt x="6041" y="34082"/>
                  </a:lnTo>
                  <a:lnTo>
                    <a:pt x="0" y="3562"/>
                  </a:lnTo>
                  <a:lnTo>
                    <a:pt x="20901" y="0"/>
                  </a:lnTo>
                  <a:lnTo>
                    <a:pt x="77908" y="161266"/>
                  </a:lnTo>
                  <a:lnTo>
                    <a:pt x="87267" y="188294"/>
                  </a:lnTo>
                  <a:lnTo>
                    <a:pt x="105256" y="243116"/>
                  </a:lnTo>
                  <a:lnTo>
                    <a:pt x="114615" y="270144"/>
                  </a:lnTo>
                  <a:lnTo>
                    <a:pt x="114432" y="288776"/>
                  </a:lnTo>
                  <a:lnTo>
                    <a:pt x="122546" y="317115"/>
                  </a:lnTo>
                  <a:lnTo>
                    <a:pt x="130294" y="345838"/>
                  </a:lnTo>
                  <a:lnTo>
                    <a:pt x="138225" y="374370"/>
                  </a:lnTo>
                  <a:lnTo>
                    <a:pt x="141294" y="389579"/>
                  </a:lnTo>
                  <a:lnTo>
                    <a:pt x="146702" y="420765"/>
                  </a:lnTo>
                  <a:lnTo>
                    <a:pt x="149771" y="435975"/>
                  </a:lnTo>
                  <a:lnTo>
                    <a:pt x="164265" y="476036"/>
                  </a:lnTo>
                  <a:lnTo>
                    <a:pt x="159889" y="480643"/>
                  </a:lnTo>
                  <a:lnTo>
                    <a:pt x="165055" y="493645"/>
                  </a:lnTo>
                  <a:lnTo>
                    <a:pt x="170768" y="506071"/>
                  </a:lnTo>
                  <a:lnTo>
                    <a:pt x="167637" y="509366"/>
                  </a:lnTo>
                  <a:lnTo>
                    <a:pt x="173897" y="521216"/>
                  </a:lnTo>
                  <a:lnTo>
                    <a:pt x="177513" y="535850"/>
                  </a:lnTo>
                  <a:lnTo>
                    <a:pt x="184381" y="547060"/>
                  </a:lnTo>
                  <a:close/>
                </a:path>
                <a:path w="1853565" h="1796414">
                  <a:moveTo>
                    <a:pt x="191795" y="557694"/>
                  </a:moveTo>
                  <a:lnTo>
                    <a:pt x="172345" y="578170"/>
                  </a:lnTo>
                  <a:lnTo>
                    <a:pt x="164627" y="567855"/>
                  </a:lnTo>
                  <a:lnTo>
                    <a:pt x="182588" y="548947"/>
                  </a:lnTo>
                  <a:lnTo>
                    <a:pt x="191795" y="557694"/>
                  </a:lnTo>
                  <a:close/>
                </a:path>
                <a:path w="1853565" h="1796414">
                  <a:moveTo>
                    <a:pt x="1123606" y="646285"/>
                  </a:moveTo>
                  <a:lnTo>
                    <a:pt x="1104429" y="666472"/>
                  </a:lnTo>
                  <a:lnTo>
                    <a:pt x="1092030" y="661085"/>
                  </a:lnTo>
                  <a:lnTo>
                    <a:pt x="1089113" y="664156"/>
                  </a:lnTo>
                  <a:lnTo>
                    <a:pt x="1074070" y="661552"/>
                  </a:lnTo>
                  <a:lnTo>
                    <a:pt x="1061945" y="655876"/>
                  </a:lnTo>
                  <a:lnTo>
                    <a:pt x="1046598" y="653592"/>
                  </a:lnTo>
                  <a:lnTo>
                    <a:pt x="1024383" y="658538"/>
                  </a:lnTo>
                  <a:lnTo>
                    <a:pt x="1009036" y="656254"/>
                  </a:lnTo>
                  <a:lnTo>
                    <a:pt x="952237" y="660727"/>
                  </a:lnTo>
                  <a:lnTo>
                    <a:pt x="921027" y="656702"/>
                  </a:lnTo>
                  <a:lnTo>
                    <a:pt x="899572" y="660849"/>
                  </a:lnTo>
                  <a:lnTo>
                    <a:pt x="869273" y="655864"/>
                  </a:lnTo>
                  <a:lnTo>
                    <a:pt x="839157" y="650688"/>
                  </a:lnTo>
                  <a:lnTo>
                    <a:pt x="735284" y="649396"/>
                  </a:lnTo>
                  <a:lnTo>
                    <a:pt x="705168" y="644220"/>
                  </a:lnTo>
                  <a:lnTo>
                    <a:pt x="684078" y="647982"/>
                  </a:lnTo>
                  <a:lnTo>
                    <a:pt x="653414" y="643382"/>
                  </a:lnTo>
                  <a:lnTo>
                    <a:pt x="622204" y="639357"/>
                  </a:lnTo>
                  <a:lnTo>
                    <a:pt x="570116" y="638871"/>
                  </a:lnTo>
                  <a:lnTo>
                    <a:pt x="509367" y="629062"/>
                  </a:lnTo>
                  <a:lnTo>
                    <a:pt x="407196" y="625979"/>
                  </a:lnTo>
                  <a:lnTo>
                    <a:pt x="377414" y="620450"/>
                  </a:lnTo>
                  <a:lnTo>
                    <a:pt x="327788" y="617373"/>
                  </a:lnTo>
                  <a:lnTo>
                    <a:pt x="298006" y="611845"/>
                  </a:lnTo>
                  <a:lnTo>
                    <a:pt x="248987" y="608127"/>
                  </a:lnTo>
                  <a:lnTo>
                    <a:pt x="235099" y="604307"/>
                  </a:lnTo>
                  <a:lnTo>
                    <a:pt x="206594" y="597435"/>
                  </a:lnTo>
                  <a:lnTo>
                    <a:pt x="201914" y="602362"/>
                  </a:lnTo>
                  <a:lnTo>
                    <a:pt x="190761" y="595663"/>
                  </a:lnTo>
                  <a:lnTo>
                    <a:pt x="179608" y="588964"/>
                  </a:lnTo>
                  <a:lnTo>
                    <a:pt x="170400" y="580217"/>
                  </a:lnTo>
                  <a:lnTo>
                    <a:pt x="189850" y="559742"/>
                  </a:lnTo>
                  <a:lnTo>
                    <a:pt x="199058" y="568488"/>
                  </a:lnTo>
                  <a:lnTo>
                    <a:pt x="201003" y="566441"/>
                  </a:lnTo>
                  <a:lnTo>
                    <a:pt x="214891" y="570261"/>
                  </a:lnTo>
                  <a:lnTo>
                    <a:pt x="243397" y="577133"/>
                  </a:lnTo>
                  <a:lnTo>
                    <a:pt x="248077" y="572206"/>
                  </a:lnTo>
                  <a:lnTo>
                    <a:pt x="306304" y="584670"/>
                  </a:lnTo>
                  <a:lnTo>
                    <a:pt x="326878" y="581451"/>
                  </a:lnTo>
                  <a:lnTo>
                    <a:pt x="385712" y="593276"/>
                  </a:lnTo>
                  <a:lnTo>
                    <a:pt x="406286" y="590057"/>
                  </a:lnTo>
                  <a:lnTo>
                    <a:pt x="466488" y="600442"/>
                  </a:lnTo>
                  <a:lnTo>
                    <a:pt x="517664" y="601888"/>
                  </a:lnTo>
                  <a:lnTo>
                    <a:pt x="578413" y="611696"/>
                  </a:lnTo>
                  <a:lnTo>
                    <a:pt x="630501" y="612182"/>
                  </a:lnTo>
                  <a:lnTo>
                    <a:pt x="660891" y="617071"/>
                  </a:lnTo>
                  <a:lnTo>
                    <a:pt x="713192" y="617333"/>
                  </a:lnTo>
                  <a:lnTo>
                    <a:pt x="743582" y="622221"/>
                  </a:lnTo>
                  <a:lnTo>
                    <a:pt x="773668" y="627430"/>
                  </a:lnTo>
                  <a:lnTo>
                    <a:pt x="794545" y="623891"/>
                  </a:lnTo>
                  <a:lnTo>
                    <a:pt x="824631" y="629099"/>
                  </a:lnTo>
                  <a:lnTo>
                    <a:pt x="845509" y="625561"/>
                  </a:lnTo>
                  <a:lnTo>
                    <a:pt x="875899" y="630449"/>
                  </a:lnTo>
                  <a:lnTo>
                    <a:pt x="906653" y="634954"/>
                  </a:lnTo>
                  <a:lnTo>
                    <a:pt x="928200" y="630711"/>
                  </a:lnTo>
                  <a:lnTo>
                    <a:pt x="958589" y="635600"/>
                  </a:lnTo>
                  <a:lnTo>
                    <a:pt x="991593" y="637737"/>
                  </a:lnTo>
                  <a:lnTo>
                    <a:pt x="998887" y="630058"/>
                  </a:lnTo>
                  <a:lnTo>
                    <a:pt x="1015388" y="631127"/>
                  </a:lnTo>
                  <a:lnTo>
                    <a:pt x="1031252" y="632867"/>
                  </a:lnTo>
                  <a:lnTo>
                    <a:pt x="1046203" y="635567"/>
                  </a:lnTo>
                  <a:lnTo>
                    <a:pt x="1060790" y="638651"/>
                  </a:lnTo>
                  <a:lnTo>
                    <a:pt x="1075560" y="641544"/>
                  </a:lnTo>
                  <a:lnTo>
                    <a:pt x="1081395" y="635401"/>
                  </a:lnTo>
                  <a:lnTo>
                    <a:pt x="1093520" y="641076"/>
                  </a:lnTo>
                  <a:lnTo>
                    <a:pt x="1096438" y="638005"/>
                  </a:lnTo>
                  <a:lnTo>
                    <a:pt x="1108563" y="643680"/>
                  </a:lnTo>
                  <a:lnTo>
                    <a:pt x="1123606" y="646285"/>
                  </a:lnTo>
                  <a:close/>
                </a:path>
                <a:path w="1853565" h="1796414">
                  <a:moveTo>
                    <a:pt x="1152871" y="652357"/>
                  </a:moveTo>
                  <a:lnTo>
                    <a:pt x="1133269" y="672992"/>
                  </a:lnTo>
                  <a:lnTo>
                    <a:pt x="1122116" y="666293"/>
                  </a:lnTo>
                  <a:lnTo>
                    <a:pt x="1110811" y="659754"/>
                  </a:lnTo>
                  <a:lnTo>
                    <a:pt x="1126524" y="643213"/>
                  </a:lnTo>
                  <a:lnTo>
                    <a:pt x="1138619" y="648921"/>
                  </a:lnTo>
                  <a:lnTo>
                    <a:pt x="1141323" y="646073"/>
                  </a:lnTo>
                  <a:lnTo>
                    <a:pt x="1152871" y="652357"/>
                  </a:lnTo>
                  <a:close/>
                </a:path>
                <a:path w="1853565" h="1796414">
                  <a:moveTo>
                    <a:pt x="1180860" y="659773"/>
                  </a:moveTo>
                  <a:lnTo>
                    <a:pt x="1165300" y="676153"/>
                  </a:lnTo>
                  <a:lnTo>
                    <a:pt x="1150257" y="673549"/>
                  </a:lnTo>
                  <a:lnTo>
                    <a:pt x="1139104" y="666850"/>
                  </a:lnTo>
                  <a:lnTo>
                    <a:pt x="1154664" y="650469"/>
                  </a:lnTo>
                  <a:lnTo>
                    <a:pt x="1169707" y="653073"/>
                  </a:lnTo>
                  <a:lnTo>
                    <a:pt x="1180860" y="659773"/>
                  </a:lnTo>
                  <a:close/>
                </a:path>
                <a:path w="1853565" h="1796414">
                  <a:moveTo>
                    <a:pt x="1219636" y="692712"/>
                  </a:moveTo>
                  <a:lnTo>
                    <a:pt x="1198241" y="715235"/>
                  </a:lnTo>
                  <a:lnTo>
                    <a:pt x="1190978" y="704441"/>
                  </a:lnTo>
                  <a:lnTo>
                    <a:pt x="1196813" y="698298"/>
                  </a:lnTo>
                  <a:lnTo>
                    <a:pt x="1178398" y="680805"/>
                  </a:lnTo>
                  <a:lnTo>
                    <a:pt x="1176453" y="682852"/>
                  </a:lnTo>
                  <a:lnTo>
                    <a:pt x="1167245" y="674105"/>
                  </a:lnTo>
                  <a:lnTo>
                    <a:pt x="1182805" y="657725"/>
                  </a:lnTo>
                  <a:lnTo>
                    <a:pt x="1194201" y="664168"/>
                  </a:lnTo>
                  <a:lnTo>
                    <a:pt x="1204138" y="672147"/>
                  </a:lnTo>
                  <a:lnTo>
                    <a:pt x="1212617" y="681662"/>
                  </a:lnTo>
                  <a:lnTo>
                    <a:pt x="1219636" y="692712"/>
                  </a:lnTo>
                  <a:close/>
                </a:path>
                <a:path w="1853565" h="1796414">
                  <a:moveTo>
                    <a:pt x="1336544" y="1602278"/>
                  </a:moveTo>
                  <a:lnTo>
                    <a:pt x="1317094" y="1622754"/>
                  </a:lnTo>
                  <a:lnTo>
                    <a:pt x="1309831" y="1611959"/>
                  </a:lnTo>
                  <a:lnTo>
                    <a:pt x="1301657" y="1583684"/>
                  </a:lnTo>
                  <a:lnTo>
                    <a:pt x="1293666" y="1555217"/>
                  </a:lnTo>
                  <a:lnTo>
                    <a:pt x="1295247" y="1535113"/>
                  </a:lnTo>
                  <a:lnTo>
                    <a:pt x="1288167" y="1505686"/>
                  </a:lnTo>
                  <a:lnTo>
                    <a:pt x="1281421" y="1475907"/>
                  </a:lnTo>
                  <a:lnTo>
                    <a:pt x="1287257" y="1469765"/>
                  </a:lnTo>
                  <a:lnTo>
                    <a:pt x="1283884" y="1454875"/>
                  </a:lnTo>
                  <a:lnTo>
                    <a:pt x="1272338" y="1393270"/>
                  </a:lnTo>
                  <a:lnTo>
                    <a:pt x="1275134" y="1371886"/>
                  </a:lnTo>
                  <a:lnTo>
                    <a:pt x="1269270" y="1341179"/>
                  </a:lnTo>
                  <a:lnTo>
                    <a:pt x="1272979" y="1318836"/>
                  </a:lnTo>
                  <a:lnTo>
                    <a:pt x="1262405" y="1256207"/>
                  </a:lnTo>
                  <a:lnTo>
                    <a:pt x="1266539" y="1233415"/>
                  </a:lnTo>
                  <a:lnTo>
                    <a:pt x="1261830" y="1201493"/>
                  </a:lnTo>
                  <a:lnTo>
                    <a:pt x="1257667" y="1168994"/>
                  </a:lnTo>
                  <a:lnTo>
                    <a:pt x="1260889" y="1165603"/>
                  </a:lnTo>
                  <a:lnTo>
                    <a:pt x="1258853" y="1149306"/>
                  </a:lnTo>
                  <a:lnTo>
                    <a:pt x="1252867" y="1137168"/>
                  </a:lnTo>
                  <a:lnTo>
                    <a:pt x="1259006" y="1130706"/>
                  </a:lnTo>
                  <a:lnTo>
                    <a:pt x="1253598" y="1099519"/>
                  </a:lnTo>
                  <a:lnTo>
                    <a:pt x="1247460" y="1069100"/>
                  </a:lnTo>
                  <a:lnTo>
                    <a:pt x="1242052" y="1037914"/>
                  </a:lnTo>
                  <a:lnTo>
                    <a:pt x="1238983" y="1022705"/>
                  </a:lnTo>
                  <a:lnTo>
                    <a:pt x="1238072" y="1005224"/>
                  </a:lnTo>
                  <a:lnTo>
                    <a:pt x="1229594" y="977268"/>
                  </a:lnTo>
                  <a:lnTo>
                    <a:pt x="1231418" y="956908"/>
                  </a:lnTo>
                  <a:lnTo>
                    <a:pt x="1224582" y="927225"/>
                  </a:lnTo>
                  <a:lnTo>
                    <a:pt x="1206807" y="816857"/>
                  </a:lnTo>
                  <a:lnTo>
                    <a:pt x="1209239" y="795857"/>
                  </a:lnTo>
                  <a:lnTo>
                    <a:pt x="1202281" y="766302"/>
                  </a:lnTo>
                  <a:lnTo>
                    <a:pt x="1204166" y="745878"/>
                  </a:lnTo>
                  <a:lnTo>
                    <a:pt x="1196296" y="717283"/>
                  </a:lnTo>
                  <a:lnTo>
                    <a:pt x="1217843" y="694600"/>
                  </a:lnTo>
                  <a:lnTo>
                    <a:pt x="1224711" y="705810"/>
                  </a:lnTo>
                  <a:lnTo>
                    <a:pt x="1219119" y="711697"/>
                  </a:lnTo>
                  <a:lnTo>
                    <a:pt x="1222796" y="726266"/>
                  </a:lnTo>
                  <a:lnTo>
                    <a:pt x="1230878" y="754637"/>
                  </a:lnTo>
                  <a:lnTo>
                    <a:pt x="1225347" y="760460"/>
                  </a:lnTo>
                  <a:lnTo>
                    <a:pt x="1232093" y="790239"/>
                  </a:lnTo>
                  <a:lnTo>
                    <a:pt x="1236376" y="841050"/>
                  </a:lnTo>
                  <a:lnTo>
                    <a:pt x="1243121" y="870828"/>
                  </a:lnTo>
                  <a:lnTo>
                    <a:pt x="1260896" y="981197"/>
                  </a:lnTo>
                  <a:lnTo>
                    <a:pt x="1258403" y="1002261"/>
                  </a:lnTo>
                  <a:lnTo>
                    <a:pt x="1264936" y="1032264"/>
                  </a:lnTo>
                  <a:lnTo>
                    <a:pt x="1271104" y="1062650"/>
                  </a:lnTo>
                  <a:lnTo>
                    <a:pt x="1276725" y="1093613"/>
                  </a:lnTo>
                  <a:lnTo>
                    <a:pt x="1270586" y="1100076"/>
                  </a:lnTo>
                  <a:lnTo>
                    <a:pt x="1275994" y="1131262"/>
                  </a:lnTo>
                  <a:lnTo>
                    <a:pt x="1279063" y="1146471"/>
                  </a:lnTo>
                  <a:lnTo>
                    <a:pt x="1279456" y="1201377"/>
                  </a:lnTo>
                  <a:lnTo>
                    <a:pt x="1286536" y="1230804"/>
                  </a:lnTo>
                  <a:lnTo>
                    <a:pt x="1284955" y="1250908"/>
                  </a:lnTo>
                  <a:lnTo>
                    <a:pt x="1283738" y="1270629"/>
                  </a:lnTo>
                  <a:lnTo>
                    <a:pt x="1291912" y="1298904"/>
                  </a:lnTo>
                  <a:lnTo>
                    <a:pt x="1295771" y="1331722"/>
                  </a:lnTo>
                  <a:lnTo>
                    <a:pt x="1290604" y="1355602"/>
                  </a:lnTo>
                  <a:lnTo>
                    <a:pt x="1295009" y="1387844"/>
                  </a:lnTo>
                  <a:lnTo>
                    <a:pt x="1299961" y="1419510"/>
                  </a:lnTo>
                  <a:lnTo>
                    <a:pt x="1301906" y="1435903"/>
                  </a:lnTo>
                  <a:lnTo>
                    <a:pt x="1304032" y="1452104"/>
                  </a:lnTo>
                  <a:lnTo>
                    <a:pt x="1306524" y="1467922"/>
                  </a:lnTo>
                  <a:lnTo>
                    <a:pt x="1309562" y="1483163"/>
                  </a:lnTo>
                  <a:lnTo>
                    <a:pt x="1323964" y="1578642"/>
                  </a:lnTo>
                  <a:lnTo>
                    <a:pt x="1336544" y="1602278"/>
                  </a:lnTo>
                  <a:close/>
                </a:path>
                <a:path w="1853565" h="1796414">
                  <a:moveTo>
                    <a:pt x="1853118" y="1796073"/>
                  </a:moveTo>
                  <a:lnTo>
                    <a:pt x="1824538" y="1789280"/>
                  </a:lnTo>
                  <a:lnTo>
                    <a:pt x="1796245" y="1782184"/>
                  </a:lnTo>
                  <a:lnTo>
                    <a:pt x="1768499" y="1774513"/>
                  </a:lnTo>
                  <a:lnTo>
                    <a:pt x="1750326" y="1775204"/>
                  </a:lnTo>
                  <a:lnTo>
                    <a:pt x="1723128" y="1766956"/>
                  </a:lnTo>
                  <a:lnTo>
                    <a:pt x="1667971" y="1751261"/>
                  </a:lnTo>
                  <a:lnTo>
                    <a:pt x="1613725" y="1734606"/>
                  </a:lnTo>
                  <a:lnTo>
                    <a:pt x="1559845" y="1717566"/>
                  </a:lnTo>
                  <a:lnTo>
                    <a:pt x="1505782" y="1700719"/>
                  </a:lnTo>
                  <a:lnTo>
                    <a:pt x="1488946" y="1700003"/>
                  </a:lnTo>
                  <a:lnTo>
                    <a:pt x="1462355" y="1691115"/>
                  </a:lnTo>
                  <a:lnTo>
                    <a:pt x="1435400" y="1682612"/>
                  </a:lnTo>
                  <a:lnTo>
                    <a:pt x="1394678" y="1670160"/>
                  </a:lnTo>
                  <a:lnTo>
                    <a:pt x="1390301" y="1674767"/>
                  </a:lnTo>
                  <a:lnTo>
                    <a:pt x="1363133" y="1666488"/>
                  </a:lnTo>
                  <a:lnTo>
                    <a:pt x="1350035" y="1661836"/>
                  </a:lnTo>
                  <a:lnTo>
                    <a:pt x="1338882" y="1655137"/>
                  </a:lnTo>
                  <a:lnTo>
                    <a:pt x="1329675" y="1646390"/>
                  </a:lnTo>
                  <a:lnTo>
                    <a:pt x="1315149" y="1624801"/>
                  </a:lnTo>
                  <a:lnTo>
                    <a:pt x="1333627" y="1605350"/>
                  </a:lnTo>
                  <a:lnTo>
                    <a:pt x="1339917" y="1617168"/>
                  </a:lnTo>
                  <a:lnTo>
                    <a:pt x="1337972" y="1619215"/>
                  </a:lnTo>
                  <a:lnTo>
                    <a:pt x="1347180" y="1627962"/>
                  </a:lnTo>
                  <a:lnTo>
                    <a:pt x="1343290" y="1632057"/>
                  </a:lnTo>
                  <a:lnTo>
                    <a:pt x="1352498" y="1640804"/>
                  </a:lnTo>
                  <a:lnTo>
                    <a:pt x="1397626" y="1648616"/>
                  </a:lnTo>
                  <a:lnTo>
                    <a:pt x="1451963" y="1665175"/>
                  </a:lnTo>
                  <a:lnTo>
                    <a:pt x="1465516" y="1669347"/>
                  </a:lnTo>
                  <a:lnTo>
                    <a:pt x="1478888" y="1673711"/>
                  </a:lnTo>
                  <a:lnTo>
                    <a:pt x="1491895" y="1678459"/>
                  </a:lnTo>
                  <a:lnTo>
                    <a:pt x="1495146" y="1675035"/>
                  </a:lnTo>
                  <a:lnTo>
                    <a:pt x="1667364" y="1733460"/>
                  </a:lnTo>
                  <a:lnTo>
                    <a:pt x="1685324" y="1732993"/>
                  </a:lnTo>
                  <a:lnTo>
                    <a:pt x="1766829" y="1757832"/>
                  </a:lnTo>
                  <a:lnTo>
                    <a:pt x="1812018" y="1765580"/>
                  </a:lnTo>
                  <a:lnTo>
                    <a:pt x="1852936" y="1777826"/>
                  </a:lnTo>
                  <a:lnTo>
                    <a:pt x="1853118" y="1796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88439" y="5130064"/>
              <a:ext cx="215614" cy="2290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285984" y="7097559"/>
              <a:ext cx="989330" cy="1047750"/>
            </a:xfrm>
            <a:custGeom>
              <a:avLst/>
              <a:gdLst/>
              <a:ahLst/>
              <a:cxnLst/>
              <a:rect l="l" t="t" r="r" b="b"/>
              <a:pathLst>
                <a:path w="989330" h="1047750">
                  <a:moveTo>
                    <a:pt x="573226" y="1047750"/>
                  </a:moveTo>
                  <a:lnTo>
                    <a:pt x="391242" y="859851"/>
                  </a:lnTo>
                  <a:lnTo>
                    <a:pt x="4710" y="984287"/>
                  </a:lnTo>
                  <a:lnTo>
                    <a:pt x="199092" y="647564"/>
                  </a:lnTo>
                  <a:lnTo>
                    <a:pt x="0" y="513671"/>
                  </a:lnTo>
                  <a:lnTo>
                    <a:pt x="221902" y="444484"/>
                  </a:lnTo>
                  <a:lnTo>
                    <a:pt x="167356" y="159526"/>
                  </a:lnTo>
                  <a:lnTo>
                    <a:pt x="370415" y="331994"/>
                  </a:lnTo>
                  <a:lnTo>
                    <a:pt x="610169" y="0"/>
                  </a:lnTo>
                  <a:lnTo>
                    <a:pt x="631491" y="419846"/>
                  </a:lnTo>
                  <a:lnTo>
                    <a:pt x="989014" y="367832"/>
                  </a:lnTo>
                  <a:lnTo>
                    <a:pt x="719508" y="589577"/>
                  </a:lnTo>
                  <a:lnTo>
                    <a:pt x="860336" y="811570"/>
                  </a:lnTo>
                  <a:lnTo>
                    <a:pt x="666698" y="769511"/>
                  </a:lnTo>
                  <a:lnTo>
                    <a:pt x="573226" y="1047750"/>
                  </a:lnTo>
                  <a:close/>
                </a:path>
              </a:pathLst>
            </a:custGeom>
            <a:solidFill>
              <a:srgbClr val="F1C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311186" y="2685932"/>
            <a:ext cx="15399385" cy="63119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3250" spc="-70" b="1">
                <a:solidFill>
                  <a:srgbClr val="FFFFFF"/>
                </a:solidFill>
                <a:latin typeface="Trebuchet MS"/>
                <a:cs typeface="Trebuchet MS"/>
              </a:rPr>
              <a:t>PRINSIP</a:t>
            </a:r>
            <a:r>
              <a:rPr dirty="0" sz="3250" spc="3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5" b="1">
                <a:solidFill>
                  <a:srgbClr val="FFFFFF"/>
                </a:solidFill>
                <a:latin typeface="Trebuchet MS"/>
                <a:cs typeface="Trebuchet MS"/>
              </a:rPr>
              <a:t>SIKLISASI</a:t>
            </a:r>
            <a:r>
              <a:rPr dirty="0" sz="3250" spc="3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60" b="1">
                <a:solidFill>
                  <a:srgbClr val="FFFFFF"/>
                </a:solidFill>
                <a:latin typeface="Trebuchet MS"/>
                <a:cs typeface="Trebuchet MS"/>
              </a:rPr>
              <a:t>GLUKOSA</a:t>
            </a:r>
            <a:endParaRPr sz="3250">
              <a:latin typeface="Trebuchet MS"/>
              <a:cs typeface="Trebuchet MS"/>
            </a:endParaRPr>
          </a:p>
          <a:p>
            <a:pPr marL="168910" indent="-156845">
              <a:lnSpc>
                <a:spcPct val="100000"/>
              </a:lnSpc>
              <a:spcBef>
                <a:spcPts val="600"/>
              </a:spcBef>
              <a:buSzPct val="96923"/>
              <a:buFont typeface="Lucida Sans Unicode"/>
              <a:buChar char="•"/>
              <a:tabLst>
                <a:tab pos="169545" algn="l"/>
              </a:tabLst>
            </a:pPr>
            <a:r>
              <a:rPr dirty="0" sz="3250" spc="-190" b="1">
                <a:solidFill>
                  <a:srgbClr val="FFFFFF"/>
                </a:solidFill>
                <a:latin typeface="Trebuchet MS"/>
                <a:cs typeface="Trebuchet MS"/>
              </a:rPr>
              <a:t>ALDEHIDA</a:t>
            </a:r>
            <a:r>
              <a:rPr dirty="0" sz="3250" spc="3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30" b="1">
                <a:solidFill>
                  <a:srgbClr val="FFFFFF"/>
                </a:solidFill>
                <a:latin typeface="Trebuchet MS"/>
                <a:cs typeface="Trebuchet MS"/>
              </a:rPr>
              <a:t>ALKOHOL</a:t>
            </a:r>
            <a:r>
              <a:rPr dirty="0" sz="3250" spc="-2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00" b="1">
                <a:solidFill>
                  <a:srgbClr val="FFFFFF"/>
                </a:solidFill>
                <a:latin typeface="Trebuchet MS"/>
                <a:cs typeface="Trebuchet MS"/>
              </a:rPr>
              <a:t>HEMIACETAL</a:t>
            </a:r>
            <a:endParaRPr sz="3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Lucida Sans Unicode"/>
              <a:buChar char="•"/>
            </a:pPr>
            <a:endParaRPr sz="4350">
              <a:latin typeface="Trebuchet MS"/>
              <a:cs typeface="Trebuchet MS"/>
            </a:endParaRPr>
          </a:p>
          <a:p>
            <a:pPr marL="168910" indent="-156845">
              <a:lnSpc>
                <a:spcPct val="100000"/>
              </a:lnSpc>
              <a:buSzPct val="96923"/>
              <a:buFont typeface="Lucida Sans Unicode"/>
              <a:buChar char="•"/>
              <a:tabLst>
                <a:tab pos="169545" algn="l"/>
              </a:tabLst>
            </a:pPr>
            <a:r>
              <a:rPr dirty="0" sz="3250" spc="-70" b="1">
                <a:solidFill>
                  <a:srgbClr val="FFFFFF"/>
                </a:solidFill>
                <a:latin typeface="Trebuchet MS"/>
                <a:cs typeface="Trebuchet MS"/>
              </a:rPr>
              <a:t>PRINSIP</a:t>
            </a:r>
            <a:r>
              <a:rPr dirty="0" sz="3250" spc="3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5" b="1">
                <a:solidFill>
                  <a:srgbClr val="FFFFFF"/>
                </a:solidFill>
                <a:latin typeface="Trebuchet MS"/>
                <a:cs typeface="Trebuchet MS"/>
              </a:rPr>
              <a:t>SIKLISASI</a:t>
            </a:r>
            <a:r>
              <a:rPr dirty="0" sz="3250" spc="3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90" b="1">
                <a:solidFill>
                  <a:srgbClr val="FFFFFF"/>
                </a:solidFill>
                <a:latin typeface="Trebuchet MS"/>
                <a:cs typeface="Trebuchet MS"/>
              </a:rPr>
              <a:t>FRUKTOSA</a:t>
            </a:r>
            <a:endParaRPr sz="3250">
              <a:latin typeface="Trebuchet MS"/>
              <a:cs typeface="Trebuchet MS"/>
            </a:endParaRPr>
          </a:p>
          <a:p>
            <a:pPr marL="12700" marR="5080">
              <a:lnSpc>
                <a:spcPct val="115399"/>
              </a:lnSpc>
              <a:buSzPct val="96923"/>
              <a:buFont typeface="Lucida Sans Unicode"/>
              <a:buChar char="•"/>
              <a:tabLst>
                <a:tab pos="169545" algn="l"/>
              </a:tabLst>
            </a:pPr>
            <a:r>
              <a:rPr dirty="0" sz="3250" spc="-310" b="1">
                <a:solidFill>
                  <a:srgbClr val="FFFFFF"/>
                </a:solidFill>
                <a:latin typeface="Trebuchet MS"/>
                <a:cs typeface="Trebuchet MS"/>
              </a:rPr>
              <a:t>KETON</a:t>
            </a:r>
            <a:r>
              <a:rPr dirty="0" sz="3250" spc="-3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+ </a:t>
            </a:r>
            <a:r>
              <a:rPr dirty="0" sz="3250" spc="-330" b="1">
                <a:solidFill>
                  <a:srgbClr val="FFFFFF"/>
                </a:solidFill>
                <a:latin typeface="Trebuchet MS"/>
                <a:cs typeface="Trebuchet MS"/>
              </a:rPr>
              <a:t>ALKOHOL</a:t>
            </a:r>
            <a:r>
              <a:rPr dirty="0" sz="3250" spc="-3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= </a:t>
            </a:r>
            <a:r>
              <a:rPr dirty="0" sz="3250" spc="-195" b="1">
                <a:solidFill>
                  <a:srgbClr val="FFFFFF"/>
                </a:solidFill>
                <a:latin typeface="Trebuchet MS"/>
                <a:cs typeface="Trebuchet MS"/>
              </a:rPr>
              <a:t>HEMIKETAL</a:t>
            </a:r>
            <a:r>
              <a:rPr dirty="0" sz="3250" spc="-1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90" b="1">
                <a:solidFill>
                  <a:srgbClr val="FFFFFF"/>
                </a:solidFill>
                <a:latin typeface="Trebuchet MS"/>
                <a:cs typeface="Trebuchet MS"/>
              </a:rPr>
              <a:t>(OKSIGEN</a:t>
            </a:r>
            <a:r>
              <a:rPr dirty="0" sz="325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70" b="1">
                <a:solidFill>
                  <a:srgbClr val="FFFFFF"/>
                </a:solidFill>
                <a:latin typeface="Trebuchet MS"/>
                <a:cs typeface="Trebuchet MS"/>
              </a:rPr>
              <a:t>AKAN</a:t>
            </a:r>
            <a:r>
              <a:rPr dirty="0" sz="3250" spc="-2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29" b="1">
                <a:solidFill>
                  <a:srgbClr val="FFFFFF"/>
                </a:solidFill>
                <a:latin typeface="Trebuchet MS"/>
                <a:cs typeface="Trebuchet MS"/>
              </a:rPr>
              <a:t>TERIKAT</a:t>
            </a:r>
            <a:r>
              <a:rPr dirty="0" sz="3250" spc="-2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00" b="1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dirty="0" sz="3250" spc="-2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15" b="1">
                <a:solidFill>
                  <a:srgbClr val="FFFFFF"/>
                </a:solidFill>
                <a:latin typeface="Trebuchet MS"/>
                <a:cs typeface="Trebuchet MS"/>
              </a:rPr>
              <a:t>ATOM</a:t>
            </a:r>
            <a:r>
              <a:rPr dirty="0" sz="3250" spc="-3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65" b="1">
                <a:solidFill>
                  <a:srgbClr val="FFFFFF"/>
                </a:solidFill>
                <a:latin typeface="Trebuchet MS"/>
                <a:cs typeface="Trebuchet MS"/>
              </a:rPr>
              <a:t>KARBON</a:t>
            </a:r>
            <a:r>
              <a:rPr dirty="0" sz="3250" spc="-2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00" b="1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dirty="0" sz="3250" spc="-9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15" b="1">
                <a:solidFill>
                  <a:srgbClr val="FFFFFF"/>
                </a:solidFill>
                <a:latin typeface="Trebuchet MS"/>
                <a:cs typeface="Trebuchet MS"/>
              </a:rPr>
              <a:t>ATOM</a:t>
            </a:r>
            <a:r>
              <a:rPr dirty="0" sz="3250" spc="-2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65" b="1">
                <a:solidFill>
                  <a:srgbClr val="FFFFFF"/>
                </a:solidFill>
                <a:latin typeface="Trebuchet MS"/>
                <a:cs typeface="Trebuchet MS"/>
              </a:rPr>
              <a:t>KARBON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170" b="1">
                <a:solidFill>
                  <a:srgbClr val="FFFFFF"/>
                </a:solidFill>
                <a:latin typeface="Trebuchet MS"/>
                <a:cs typeface="Trebuchet MS"/>
              </a:rPr>
              <a:t>ALDEHID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45" b="1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70" b="1">
                <a:solidFill>
                  <a:srgbClr val="FFFFFF"/>
                </a:solidFill>
                <a:latin typeface="Trebuchet MS"/>
                <a:cs typeface="Trebuchet MS"/>
              </a:rPr>
              <a:t>AKAN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15" b="1">
                <a:solidFill>
                  <a:srgbClr val="FFFFFF"/>
                </a:solidFill>
                <a:latin typeface="Trebuchet MS"/>
                <a:cs typeface="Trebuchet MS"/>
              </a:rPr>
              <a:t>MEMBENTUK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90" b="1">
                <a:solidFill>
                  <a:srgbClr val="FFFFFF"/>
                </a:solidFill>
                <a:latin typeface="Trebuchet MS"/>
                <a:cs typeface="Trebuchet MS"/>
              </a:rPr>
              <a:t>STRUKTUR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0" b="1">
                <a:solidFill>
                  <a:srgbClr val="FFFFFF"/>
                </a:solidFill>
                <a:latin typeface="Trebuchet MS"/>
                <a:cs typeface="Trebuchet MS"/>
              </a:rPr>
              <a:t>SIKLIK)</a:t>
            </a:r>
            <a:endParaRPr sz="3250">
              <a:latin typeface="Trebuchet MS"/>
              <a:cs typeface="Trebuchet MS"/>
            </a:endParaRPr>
          </a:p>
          <a:p>
            <a:pPr marL="168910" indent="-156845">
              <a:lnSpc>
                <a:spcPct val="100000"/>
              </a:lnSpc>
              <a:spcBef>
                <a:spcPts val="600"/>
              </a:spcBef>
              <a:buSzPct val="96923"/>
              <a:buFont typeface="Lucida Sans Unicode"/>
              <a:buChar char="•"/>
              <a:tabLst>
                <a:tab pos="169545" algn="l"/>
              </a:tabLst>
            </a:pPr>
            <a:r>
              <a:rPr dirty="0" sz="3250" spc="-300" b="1">
                <a:solidFill>
                  <a:srgbClr val="FFFFFF"/>
                </a:solidFill>
                <a:latin typeface="Trebuchet MS"/>
                <a:cs typeface="Trebuchet MS"/>
              </a:rPr>
              <a:t>ALPHA</a:t>
            </a:r>
            <a:r>
              <a:rPr dirty="0" sz="3250" spc="-2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190" b="1">
                <a:solidFill>
                  <a:srgbClr val="FFFFFF"/>
                </a:solidFill>
                <a:latin typeface="Trebuchet MS"/>
                <a:cs typeface="Trebuchet MS"/>
              </a:rPr>
              <a:t>GUGUS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10" b="1">
                <a:solidFill>
                  <a:srgbClr val="FFFFFF"/>
                </a:solidFill>
                <a:latin typeface="Trebuchet MS"/>
                <a:cs typeface="Trebuchet MS"/>
              </a:rPr>
              <a:t>OH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50" b="1">
                <a:solidFill>
                  <a:srgbClr val="FFFFFF"/>
                </a:solidFill>
                <a:latin typeface="Trebuchet MS"/>
                <a:cs typeface="Trebuchet MS"/>
              </a:rPr>
              <a:t>BERADA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60" b="1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60" b="1">
                <a:solidFill>
                  <a:srgbClr val="FFFFFF"/>
                </a:solidFill>
                <a:latin typeface="Trebuchet MS"/>
                <a:cs typeface="Trebuchet MS"/>
              </a:rPr>
              <a:t>BAWAH</a:t>
            </a:r>
            <a:r>
              <a:rPr dirty="0" sz="3250" spc="3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240" b="1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00" b="1">
                <a:solidFill>
                  <a:srgbClr val="FFFFFF"/>
                </a:solidFill>
                <a:latin typeface="Trebuchet MS"/>
                <a:cs typeface="Trebuchet MS"/>
              </a:rPr>
              <a:t>ALPHA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83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2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29" b="1">
                <a:solidFill>
                  <a:srgbClr val="FFFFFF"/>
                </a:solidFill>
                <a:latin typeface="Trebuchet MS"/>
                <a:cs typeface="Trebuchet MS"/>
              </a:rPr>
              <a:t>FRUKTOSA)</a:t>
            </a:r>
            <a:endParaRPr sz="3250">
              <a:latin typeface="Trebuchet MS"/>
              <a:cs typeface="Trebuchet MS"/>
            </a:endParaRPr>
          </a:p>
          <a:p>
            <a:pPr marL="168910" indent="-156845">
              <a:lnSpc>
                <a:spcPct val="100000"/>
              </a:lnSpc>
              <a:spcBef>
                <a:spcPts val="600"/>
              </a:spcBef>
              <a:buSzPct val="96923"/>
              <a:buFont typeface="Lucida Sans Unicode"/>
              <a:buChar char="•"/>
              <a:tabLst>
                <a:tab pos="169545" algn="l"/>
              </a:tabLst>
            </a:pPr>
            <a:r>
              <a:rPr dirty="0" sz="3250" spc="-260" b="1">
                <a:solidFill>
                  <a:srgbClr val="FFFFFF"/>
                </a:solidFill>
                <a:latin typeface="Trebuchet MS"/>
                <a:cs typeface="Trebuchet MS"/>
              </a:rPr>
              <a:t>BETA</a:t>
            </a:r>
            <a:r>
              <a:rPr dirty="0" sz="3250" spc="3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190" b="1">
                <a:solidFill>
                  <a:srgbClr val="FFFFFF"/>
                </a:solidFill>
                <a:latin typeface="Trebuchet MS"/>
                <a:cs typeface="Trebuchet MS"/>
              </a:rPr>
              <a:t>GUGUS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10" b="1">
                <a:solidFill>
                  <a:srgbClr val="FFFFFF"/>
                </a:solidFill>
                <a:latin typeface="Trebuchet MS"/>
                <a:cs typeface="Trebuchet MS"/>
              </a:rPr>
              <a:t>OH</a:t>
            </a:r>
            <a:r>
              <a:rPr dirty="0" sz="3250" spc="-2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50" b="1">
                <a:solidFill>
                  <a:srgbClr val="FFFFFF"/>
                </a:solidFill>
                <a:latin typeface="Trebuchet MS"/>
                <a:cs typeface="Trebuchet MS"/>
              </a:rPr>
              <a:t>BERADA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60" b="1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54" b="1">
                <a:solidFill>
                  <a:srgbClr val="FFFFFF"/>
                </a:solidFill>
                <a:latin typeface="Trebuchet MS"/>
                <a:cs typeface="Trebuchet MS"/>
              </a:rPr>
              <a:t>ATAS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240" b="1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60" b="1">
                <a:solidFill>
                  <a:srgbClr val="FFFFFF"/>
                </a:solidFill>
                <a:latin typeface="Trebuchet MS"/>
                <a:cs typeface="Trebuchet MS"/>
              </a:rPr>
              <a:t>BETA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83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2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29" b="1">
                <a:solidFill>
                  <a:srgbClr val="FFFFFF"/>
                </a:solidFill>
                <a:latin typeface="Trebuchet MS"/>
                <a:cs typeface="Trebuchet MS"/>
              </a:rPr>
              <a:t>FRUKTOSA)</a:t>
            </a:r>
            <a:endParaRPr sz="3250">
              <a:latin typeface="Trebuchet MS"/>
              <a:cs typeface="Trebuchet MS"/>
            </a:endParaRPr>
          </a:p>
          <a:p>
            <a:pPr marL="168910" indent="-156845">
              <a:lnSpc>
                <a:spcPct val="100000"/>
              </a:lnSpc>
              <a:spcBef>
                <a:spcPts val="600"/>
              </a:spcBef>
              <a:buSzPct val="96923"/>
              <a:buFont typeface="Lucida Sans Unicode"/>
              <a:buChar char="•"/>
              <a:tabLst>
                <a:tab pos="169545" algn="l"/>
              </a:tabLst>
            </a:pPr>
            <a:r>
              <a:rPr dirty="0" sz="3250" spc="-300" b="1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dirty="0" sz="3250" spc="-2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90" b="1">
                <a:solidFill>
                  <a:srgbClr val="FFFFFF"/>
                </a:solidFill>
                <a:latin typeface="Trebuchet MS"/>
                <a:cs typeface="Trebuchet MS"/>
              </a:rPr>
              <a:t>STRUKTUR</a:t>
            </a:r>
            <a:r>
              <a:rPr dirty="0" sz="3250" spc="3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0" b="1">
                <a:solidFill>
                  <a:srgbClr val="FFFFFF"/>
                </a:solidFill>
                <a:latin typeface="Trebuchet MS"/>
                <a:cs typeface="Trebuchet MS"/>
              </a:rPr>
              <a:t>SIKLIK,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155" b="1">
                <a:solidFill>
                  <a:srgbClr val="FFFFFF"/>
                </a:solidFill>
                <a:latin typeface="Trebuchet MS"/>
                <a:cs typeface="Trebuchet MS"/>
              </a:rPr>
              <a:t>KITA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20" b="1">
                <a:solidFill>
                  <a:srgbClr val="FFFFFF"/>
                </a:solidFill>
                <a:latin typeface="Trebuchet MS"/>
                <a:cs typeface="Trebuchet MS"/>
              </a:rPr>
              <a:t>DAPAT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60" b="1">
                <a:solidFill>
                  <a:srgbClr val="FFFFFF"/>
                </a:solidFill>
                <a:latin typeface="Trebuchet MS"/>
                <a:cs typeface="Trebuchet MS"/>
              </a:rPr>
              <a:t>MENGELOMPOKKAN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85" b="1">
                <a:solidFill>
                  <a:srgbClr val="FFFFFF"/>
                </a:solidFill>
                <a:latin typeface="Trebuchet MS"/>
                <a:cs typeface="Trebuchet MS"/>
              </a:rPr>
              <a:t>GULA</a:t>
            </a:r>
            <a:r>
              <a:rPr dirty="0" sz="3250" spc="3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25" b="1">
                <a:solidFill>
                  <a:srgbClr val="FFFFFF"/>
                </a:solidFill>
                <a:latin typeface="Trebuchet MS"/>
                <a:cs typeface="Trebuchet MS"/>
              </a:rPr>
              <a:t>DALAM:</a:t>
            </a:r>
            <a:endParaRPr sz="3250">
              <a:latin typeface="Trebuchet MS"/>
              <a:cs typeface="Trebuchet MS"/>
            </a:endParaRPr>
          </a:p>
          <a:p>
            <a:pPr marL="168910" indent="-156845">
              <a:lnSpc>
                <a:spcPct val="100000"/>
              </a:lnSpc>
              <a:spcBef>
                <a:spcPts val="600"/>
              </a:spcBef>
              <a:buSzPct val="96923"/>
              <a:buFont typeface="Lucida Sans Unicode"/>
              <a:buChar char="•"/>
              <a:tabLst>
                <a:tab pos="169545" algn="l"/>
              </a:tabLst>
            </a:pPr>
            <a:r>
              <a:rPr dirty="0" sz="3250" spc="-20" b="1">
                <a:solidFill>
                  <a:srgbClr val="FFFFFF"/>
                </a:solidFill>
                <a:latin typeface="Trebuchet MS"/>
                <a:cs typeface="Trebuchet MS"/>
              </a:rPr>
              <a:t>CINCIN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50" b="1">
                <a:solidFill>
                  <a:srgbClr val="FFFFFF"/>
                </a:solidFill>
                <a:latin typeface="Trebuchet MS"/>
                <a:cs typeface="Trebuchet MS"/>
              </a:rPr>
              <a:t>(6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5" b="1">
                <a:solidFill>
                  <a:srgbClr val="FFFFFF"/>
                </a:solidFill>
                <a:latin typeface="Trebuchet MS"/>
                <a:cs typeface="Trebuchet MS"/>
              </a:rPr>
              <a:t>C)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165" b="1">
                <a:solidFill>
                  <a:srgbClr val="FFFFFF"/>
                </a:solidFill>
                <a:latin typeface="Trebuchet MS"/>
                <a:cs typeface="Trebuchet MS"/>
              </a:rPr>
              <a:t>PIRAN</a:t>
            </a:r>
            <a:endParaRPr sz="3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3250" spc="40" b="1">
                <a:solidFill>
                  <a:srgbClr val="FFFFFF"/>
                </a:solidFill>
                <a:latin typeface="Trebuchet MS"/>
                <a:cs typeface="Trebuchet MS"/>
              </a:rPr>
              <a:t>*CINCIN</a:t>
            </a:r>
            <a:r>
              <a:rPr dirty="0" sz="3250" spc="3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35" b="1">
                <a:solidFill>
                  <a:srgbClr val="FFFFFF"/>
                </a:solidFill>
                <a:latin typeface="Trebuchet MS"/>
                <a:cs typeface="Trebuchet MS"/>
              </a:rPr>
              <a:t>(5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5" b="1">
                <a:solidFill>
                  <a:srgbClr val="FFFFFF"/>
                </a:solidFill>
                <a:latin typeface="Trebuchet MS"/>
                <a:cs typeface="Trebuchet MS"/>
              </a:rPr>
              <a:t>C)</a:t>
            </a:r>
            <a:r>
              <a:rPr dirty="0" sz="3250" spc="3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114" b="1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dirty="0" sz="3250" spc="3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285" b="1">
                <a:solidFill>
                  <a:srgbClr val="FFFFFF"/>
                </a:solidFill>
                <a:latin typeface="Trebuchet MS"/>
                <a:cs typeface="Trebuchet MS"/>
              </a:rPr>
              <a:t>FURAN</a:t>
            </a:r>
            <a:endParaRPr sz="3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275"/>
              <a:t>TERIMA</a:t>
            </a:r>
            <a:r>
              <a:rPr dirty="0" spc="-425"/>
              <a:t> </a:t>
            </a:r>
            <a:r>
              <a:rPr dirty="0" spc="335"/>
              <a:t>KASIH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2881" y="5047726"/>
            <a:ext cx="3800474" cy="161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Sri Wahyuningsih</dc:creator>
  <cp:keywords>DAE6p5AZPEo,BAEshF6AhKw</cp:keywords>
  <dc:title>Biru Kuning dan Oranye Digambar Tangan Kuis Sains Presentasi</dc:title>
  <dcterms:created xsi:type="dcterms:W3CDTF">2022-03-11T07:56:44Z</dcterms:created>
  <dcterms:modified xsi:type="dcterms:W3CDTF">2022-03-11T07:56:44Z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2022-03-11T00:00:00Z</vt:filetime>
  </property>
</Properties>
</file>