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82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79887" y="-292333"/>
            <a:ext cx="7328224" cy="1567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1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1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66600"/>
            <a:ext cx="5081514" cy="4788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068451" y="5143500"/>
            <a:ext cx="5219547" cy="5131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3437191" y="476005"/>
            <a:ext cx="2586990" cy="2900680"/>
          </a:xfrm>
          <a:custGeom>
            <a:avLst/>
            <a:gdLst/>
            <a:ahLst/>
            <a:cxnLst/>
            <a:rect l="l" t="t" r="r" b="b"/>
            <a:pathLst>
              <a:path w="2586990" h="2900679">
                <a:moveTo>
                  <a:pt x="646675" y="2900408"/>
                </a:moveTo>
                <a:lnTo>
                  <a:pt x="0" y="2109486"/>
                </a:lnTo>
                <a:lnTo>
                  <a:pt x="646675" y="659282"/>
                </a:lnTo>
                <a:lnTo>
                  <a:pt x="1940033" y="0"/>
                </a:lnTo>
                <a:lnTo>
                  <a:pt x="2586709" y="790921"/>
                </a:lnTo>
                <a:lnTo>
                  <a:pt x="1940033" y="2241125"/>
                </a:lnTo>
                <a:lnTo>
                  <a:pt x="646675" y="2900408"/>
                </a:lnTo>
                <a:close/>
              </a:path>
            </a:pathLst>
          </a:custGeom>
          <a:solidFill>
            <a:srgbClr val="296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331514" y="1538679"/>
            <a:ext cx="2752725" cy="1838325"/>
          </a:xfrm>
          <a:custGeom>
            <a:avLst/>
            <a:gdLst/>
            <a:ahLst/>
            <a:cxnLst/>
            <a:rect l="l" t="t" r="r" b="b"/>
            <a:pathLst>
              <a:path w="2752725" h="1838325">
                <a:moveTo>
                  <a:pt x="2752352" y="1837734"/>
                </a:moveTo>
                <a:lnTo>
                  <a:pt x="646683" y="790921"/>
                </a:lnTo>
                <a:lnTo>
                  <a:pt x="0" y="0"/>
                </a:lnTo>
                <a:lnTo>
                  <a:pt x="2105676" y="1046812"/>
                </a:lnTo>
                <a:lnTo>
                  <a:pt x="2752352" y="1837734"/>
                </a:lnTo>
                <a:close/>
              </a:path>
            </a:pathLst>
          </a:custGeom>
          <a:solidFill>
            <a:srgbClr val="DF5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978198" y="0"/>
            <a:ext cx="3399154" cy="1135380"/>
          </a:xfrm>
          <a:custGeom>
            <a:avLst/>
            <a:gdLst/>
            <a:ahLst/>
            <a:cxnLst/>
            <a:rect l="l" t="t" r="r" b="b"/>
            <a:pathLst>
              <a:path w="3399155" h="1135380">
                <a:moveTo>
                  <a:pt x="2105668" y="1135288"/>
                </a:moveTo>
                <a:lnTo>
                  <a:pt x="0" y="88475"/>
                </a:lnTo>
                <a:lnTo>
                  <a:pt x="173566" y="0"/>
                </a:lnTo>
                <a:lnTo>
                  <a:pt x="2441536" y="0"/>
                </a:lnTo>
                <a:lnTo>
                  <a:pt x="3399027" y="476005"/>
                </a:lnTo>
                <a:lnTo>
                  <a:pt x="2105668" y="1135288"/>
                </a:lnTo>
                <a:close/>
              </a:path>
            </a:pathLst>
          </a:custGeom>
          <a:solidFill>
            <a:srgbClr val="8BB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331514" y="88475"/>
            <a:ext cx="2752725" cy="2497455"/>
          </a:xfrm>
          <a:custGeom>
            <a:avLst/>
            <a:gdLst/>
            <a:ahLst/>
            <a:cxnLst/>
            <a:rect l="l" t="t" r="r" b="b"/>
            <a:pathLst>
              <a:path w="2752725" h="2497455">
                <a:moveTo>
                  <a:pt x="2105676" y="2497016"/>
                </a:moveTo>
                <a:lnTo>
                  <a:pt x="0" y="1450204"/>
                </a:lnTo>
                <a:lnTo>
                  <a:pt x="646683" y="0"/>
                </a:lnTo>
                <a:lnTo>
                  <a:pt x="2752352" y="1046812"/>
                </a:lnTo>
                <a:lnTo>
                  <a:pt x="2105676" y="2497016"/>
                </a:lnTo>
                <a:close/>
              </a:path>
            </a:pathLst>
          </a:custGeom>
          <a:solidFill>
            <a:srgbClr val="F1B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302258" y="0"/>
            <a:ext cx="4751070" cy="3406140"/>
          </a:xfrm>
          <a:custGeom>
            <a:avLst/>
            <a:gdLst/>
            <a:ahLst/>
            <a:cxnLst/>
            <a:rect l="l" t="t" r="r" b="b"/>
            <a:pathLst>
              <a:path w="4751069" h="3406140">
                <a:moveTo>
                  <a:pt x="2781834" y="3405707"/>
                </a:moveTo>
                <a:lnTo>
                  <a:pt x="2781348" y="3405707"/>
                </a:lnTo>
                <a:lnTo>
                  <a:pt x="2781105" y="3405632"/>
                </a:lnTo>
                <a:lnTo>
                  <a:pt x="2778929" y="3405573"/>
                </a:lnTo>
                <a:lnTo>
                  <a:pt x="2776975" y="3405389"/>
                </a:lnTo>
                <a:lnTo>
                  <a:pt x="2774476" y="3404819"/>
                </a:lnTo>
                <a:lnTo>
                  <a:pt x="2773839" y="3404509"/>
                </a:lnTo>
                <a:lnTo>
                  <a:pt x="2770273" y="3403437"/>
                </a:lnTo>
                <a:lnTo>
                  <a:pt x="2768792" y="3402726"/>
                </a:lnTo>
                <a:lnTo>
                  <a:pt x="659181" y="2353987"/>
                </a:lnTo>
                <a:lnTo>
                  <a:pt x="655891" y="2351374"/>
                </a:lnTo>
                <a:lnTo>
                  <a:pt x="6026" y="1556542"/>
                </a:lnTo>
                <a:lnTo>
                  <a:pt x="5599" y="1555788"/>
                </a:lnTo>
                <a:lnTo>
                  <a:pt x="4704" y="1554465"/>
                </a:lnTo>
                <a:lnTo>
                  <a:pt x="4243" y="1553895"/>
                </a:lnTo>
                <a:lnTo>
                  <a:pt x="3130" y="1551952"/>
                </a:lnTo>
                <a:lnTo>
                  <a:pt x="2511" y="1550587"/>
                </a:lnTo>
                <a:lnTo>
                  <a:pt x="1891" y="1548971"/>
                </a:lnTo>
                <a:lnTo>
                  <a:pt x="1766" y="1548770"/>
                </a:lnTo>
                <a:lnTo>
                  <a:pt x="1096" y="1546894"/>
                </a:lnTo>
                <a:lnTo>
                  <a:pt x="669" y="1545203"/>
                </a:lnTo>
                <a:lnTo>
                  <a:pt x="292" y="1542958"/>
                </a:lnTo>
                <a:lnTo>
                  <a:pt x="292" y="1542406"/>
                </a:lnTo>
                <a:lnTo>
                  <a:pt x="0" y="1539586"/>
                </a:lnTo>
                <a:lnTo>
                  <a:pt x="2301" y="1527432"/>
                </a:lnTo>
                <a:lnTo>
                  <a:pt x="2360" y="1527072"/>
                </a:lnTo>
                <a:lnTo>
                  <a:pt x="649236" y="76407"/>
                </a:lnTo>
                <a:lnTo>
                  <a:pt x="650048" y="74732"/>
                </a:lnTo>
                <a:lnTo>
                  <a:pt x="661792" y="62874"/>
                </a:lnTo>
                <a:lnTo>
                  <a:pt x="662194" y="62581"/>
                </a:lnTo>
                <a:lnTo>
                  <a:pt x="784968" y="0"/>
                </a:lnTo>
                <a:lnTo>
                  <a:pt x="914041" y="0"/>
                </a:lnTo>
                <a:lnTo>
                  <a:pt x="741115" y="88148"/>
                </a:lnTo>
                <a:lnTo>
                  <a:pt x="821922" y="128321"/>
                </a:lnTo>
                <a:lnTo>
                  <a:pt x="690245" y="128321"/>
                </a:lnTo>
                <a:lnTo>
                  <a:pt x="67460" y="1524936"/>
                </a:lnTo>
                <a:lnTo>
                  <a:pt x="269822" y="1625539"/>
                </a:lnTo>
                <a:lnTo>
                  <a:pt x="138119" y="1625539"/>
                </a:lnTo>
                <a:lnTo>
                  <a:pt x="694615" y="2306168"/>
                </a:lnTo>
                <a:lnTo>
                  <a:pt x="2672744" y="3289569"/>
                </a:lnTo>
                <a:lnTo>
                  <a:pt x="2748451" y="3289569"/>
                </a:lnTo>
                <a:lnTo>
                  <a:pt x="2789342" y="3339582"/>
                </a:lnTo>
                <a:lnTo>
                  <a:pt x="2918352" y="3339582"/>
                </a:lnTo>
                <a:lnTo>
                  <a:pt x="2794792" y="3402567"/>
                </a:lnTo>
                <a:lnTo>
                  <a:pt x="2793126" y="3403345"/>
                </a:lnTo>
                <a:lnTo>
                  <a:pt x="2789384" y="3404509"/>
                </a:lnTo>
                <a:lnTo>
                  <a:pt x="2788832" y="3404786"/>
                </a:lnTo>
                <a:lnTo>
                  <a:pt x="2786162" y="3405397"/>
                </a:lnTo>
                <a:lnTo>
                  <a:pt x="2784253" y="3405590"/>
                </a:lnTo>
                <a:lnTo>
                  <a:pt x="2782035" y="3405640"/>
                </a:lnTo>
                <a:lnTo>
                  <a:pt x="2781834" y="3405707"/>
                </a:lnTo>
                <a:close/>
              </a:path>
              <a:path w="4751069" h="3406140">
                <a:moveTo>
                  <a:pt x="2910501" y="1102476"/>
                </a:moveTo>
                <a:lnTo>
                  <a:pt x="2781449" y="1102476"/>
                </a:lnTo>
                <a:lnTo>
                  <a:pt x="4009791" y="476331"/>
                </a:lnTo>
                <a:lnTo>
                  <a:pt x="3051643" y="0"/>
                </a:lnTo>
                <a:lnTo>
                  <a:pt x="3183298" y="0"/>
                </a:lnTo>
                <a:lnTo>
                  <a:pt x="4088418" y="449977"/>
                </a:lnTo>
                <a:lnTo>
                  <a:pt x="4088787" y="450237"/>
                </a:lnTo>
                <a:lnTo>
                  <a:pt x="4090201" y="451024"/>
                </a:lnTo>
                <a:lnTo>
                  <a:pt x="4091591" y="451911"/>
                </a:lnTo>
                <a:lnTo>
                  <a:pt x="4092436" y="452531"/>
                </a:lnTo>
                <a:lnTo>
                  <a:pt x="4093617" y="453486"/>
                </a:lnTo>
                <a:lnTo>
                  <a:pt x="4094002" y="453754"/>
                </a:lnTo>
                <a:lnTo>
                  <a:pt x="4095517" y="455094"/>
                </a:lnTo>
                <a:lnTo>
                  <a:pt x="4096605" y="456199"/>
                </a:lnTo>
                <a:lnTo>
                  <a:pt x="4142914" y="512836"/>
                </a:lnTo>
                <a:lnTo>
                  <a:pt x="4067223" y="512836"/>
                </a:lnTo>
                <a:lnTo>
                  <a:pt x="2910501" y="1102476"/>
                </a:lnTo>
                <a:close/>
              </a:path>
              <a:path w="4751069" h="3406140">
                <a:moveTo>
                  <a:pt x="2184777" y="2545646"/>
                </a:moveTo>
                <a:lnTo>
                  <a:pt x="2120610" y="2545646"/>
                </a:lnTo>
                <a:lnTo>
                  <a:pt x="2743395" y="1149022"/>
                </a:lnTo>
                <a:lnTo>
                  <a:pt x="690245" y="128321"/>
                </a:lnTo>
                <a:lnTo>
                  <a:pt x="821922" y="128321"/>
                </a:lnTo>
                <a:lnTo>
                  <a:pt x="2781449" y="1102476"/>
                </a:lnTo>
                <a:lnTo>
                  <a:pt x="2910501" y="1102476"/>
                </a:lnTo>
                <a:lnTo>
                  <a:pt x="2804142" y="1156693"/>
                </a:lnTo>
                <a:lnTo>
                  <a:pt x="2184777" y="2545646"/>
                </a:lnTo>
                <a:close/>
              </a:path>
              <a:path w="4751069" h="3406140">
                <a:moveTo>
                  <a:pt x="2918352" y="3339582"/>
                </a:moveTo>
                <a:lnTo>
                  <a:pt x="2789342" y="3339582"/>
                </a:lnTo>
                <a:lnTo>
                  <a:pt x="4052424" y="2695717"/>
                </a:lnTo>
                <a:lnTo>
                  <a:pt x="4687514" y="1271482"/>
                </a:lnTo>
                <a:lnTo>
                  <a:pt x="4067223" y="512836"/>
                </a:lnTo>
                <a:lnTo>
                  <a:pt x="4142914" y="512836"/>
                </a:lnTo>
                <a:lnTo>
                  <a:pt x="4744318" y="1248368"/>
                </a:lnTo>
                <a:lnTo>
                  <a:pt x="4748546" y="1255328"/>
                </a:lnTo>
                <a:lnTo>
                  <a:pt x="4750675" y="1263034"/>
                </a:lnTo>
                <a:lnTo>
                  <a:pt x="4750643" y="1271027"/>
                </a:lnTo>
                <a:lnTo>
                  <a:pt x="4748387" y="1278843"/>
                </a:lnTo>
                <a:lnTo>
                  <a:pt x="4098982" y="2735169"/>
                </a:lnTo>
                <a:lnTo>
                  <a:pt x="4094236" y="2740177"/>
                </a:lnTo>
                <a:lnTo>
                  <a:pt x="2918352" y="3339582"/>
                </a:lnTo>
                <a:close/>
              </a:path>
              <a:path w="4751069" h="3406140">
                <a:moveTo>
                  <a:pt x="2748451" y="3289569"/>
                </a:moveTo>
                <a:lnTo>
                  <a:pt x="2672744" y="3289569"/>
                </a:lnTo>
                <a:lnTo>
                  <a:pt x="2116249" y="2608949"/>
                </a:lnTo>
                <a:lnTo>
                  <a:pt x="138119" y="1625539"/>
                </a:lnTo>
                <a:lnTo>
                  <a:pt x="269822" y="1625539"/>
                </a:lnTo>
                <a:lnTo>
                  <a:pt x="2120610" y="2545646"/>
                </a:lnTo>
                <a:lnTo>
                  <a:pt x="2184777" y="2545646"/>
                </a:lnTo>
                <a:lnTo>
                  <a:pt x="2169044" y="2580927"/>
                </a:lnTo>
                <a:lnTo>
                  <a:pt x="2748451" y="32895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549685" y="0"/>
            <a:ext cx="13193599" cy="10286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1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0036" y="4119342"/>
            <a:ext cx="8927927" cy="1572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1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220" y="2500918"/>
            <a:ext cx="16917558" cy="6021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679" y="0"/>
            <a:ext cx="16936720" cy="3675379"/>
            <a:chOff x="72679" y="0"/>
            <a:chExt cx="16936720" cy="3675379"/>
          </a:xfrm>
        </p:grpSpPr>
        <p:sp>
          <p:nvSpPr>
            <p:cNvPr id="3" name="object 3"/>
            <p:cNvSpPr/>
            <p:nvPr/>
          </p:nvSpPr>
          <p:spPr>
            <a:xfrm>
              <a:off x="72679" y="0"/>
              <a:ext cx="3605277" cy="25008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99375" y="1491017"/>
              <a:ext cx="15709900" cy="2184400"/>
            </a:xfrm>
            <a:custGeom>
              <a:avLst/>
              <a:gdLst/>
              <a:ahLst/>
              <a:cxnLst/>
              <a:rect l="l" t="t" r="r" b="b"/>
              <a:pathLst>
                <a:path w="15709900" h="2184400">
                  <a:moveTo>
                    <a:pt x="15709507" y="0"/>
                  </a:moveTo>
                  <a:lnTo>
                    <a:pt x="0" y="0"/>
                  </a:lnTo>
                  <a:lnTo>
                    <a:pt x="0" y="2038108"/>
                  </a:lnTo>
                  <a:lnTo>
                    <a:pt x="0" y="2184311"/>
                  </a:lnTo>
                  <a:lnTo>
                    <a:pt x="15709507" y="2184311"/>
                  </a:lnTo>
                  <a:lnTo>
                    <a:pt x="15709507" y="2038108"/>
                  </a:lnTo>
                  <a:lnTo>
                    <a:pt x="157095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3414" y="1367154"/>
              <a:ext cx="15687675" cy="2139315"/>
            </a:xfrm>
            <a:custGeom>
              <a:avLst/>
              <a:gdLst/>
              <a:ahLst/>
              <a:cxnLst/>
              <a:rect l="l" t="t" r="r" b="b"/>
              <a:pathLst>
                <a:path w="15687675" h="2139315">
                  <a:moveTo>
                    <a:pt x="15687396" y="0"/>
                  </a:moveTo>
                  <a:lnTo>
                    <a:pt x="0" y="0"/>
                  </a:lnTo>
                  <a:lnTo>
                    <a:pt x="0" y="2084933"/>
                  </a:lnTo>
                  <a:lnTo>
                    <a:pt x="0" y="2139213"/>
                  </a:lnTo>
                  <a:lnTo>
                    <a:pt x="15687396" y="2139213"/>
                  </a:lnTo>
                  <a:lnTo>
                    <a:pt x="15687396" y="2084933"/>
                  </a:lnTo>
                  <a:lnTo>
                    <a:pt x="15687396" y="0"/>
                  </a:lnTo>
                  <a:close/>
                </a:path>
              </a:pathLst>
            </a:custGeom>
            <a:solidFill>
              <a:srgbClr val="296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1303" y="1322666"/>
              <a:ext cx="15754350" cy="2228215"/>
            </a:xfrm>
            <a:custGeom>
              <a:avLst/>
              <a:gdLst/>
              <a:ahLst/>
              <a:cxnLst/>
              <a:rect l="l" t="t" r="r" b="b"/>
              <a:pathLst>
                <a:path w="15754350" h="2228215">
                  <a:moveTo>
                    <a:pt x="15753741" y="0"/>
                  </a:moveTo>
                  <a:lnTo>
                    <a:pt x="15709507" y="0"/>
                  </a:lnTo>
                  <a:lnTo>
                    <a:pt x="15709507" y="44488"/>
                  </a:lnTo>
                  <a:lnTo>
                    <a:pt x="15709507" y="2183701"/>
                  </a:lnTo>
                  <a:lnTo>
                    <a:pt x="44234" y="2183701"/>
                  </a:lnTo>
                  <a:lnTo>
                    <a:pt x="44234" y="44488"/>
                  </a:lnTo>
                  <a:lnTo>
                    <a:pt x="15709507" y="44488"/>
                  </a:lnTo>
                  <a:lnTo>
                    <a:pt x="15709507" y="0"/>
                  </a:lnTo>
                  <a:lnTo>
                    <a:pt x="0" y="0"/>
                  </a:lnTo>
                  <a:lnTo>
                    <a:pt x="0" y="44488"/>
                  </a:lnTo>
                  <a:lnTo>
                    <a:pt x="0" y="2183701"/>
                  </a:lnTo>
                  <a:lnTo>
                    <a:pt x="0" y="2228189"/>
                  </a:lnTo>
                  <a:lnTo>
                    <a:pt x="15753741" y="2228189"/>
                  </a:lnTo>
                  <a:lnTo>
                    <a:pt x="15753741" y="2184311"/>
                  </a:lnTo>
                  <a:lnTo>
                    <a:pt x="15753741" y="2183701"/>
                  </a:lnTo>
                  <a:lnTo>
                    <a:pt x="15753741" y="44488"/>
                  </a:lnTo>
                  <a:lnTo>
                    <a:pt x="15753741" y="44297"/>
                  </a:lnTo>
                  <a:lnTo>
                    <a:pt x="157537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02737" y="1469507"/>
            <a:ext cx="833691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spc="275" dirty="0">
                <a:solidFill>
                  <a:srgbClr val="F1EDE1"/>
                </a:solidFill>
              </a:rPr>
              <a:t>"Monosakarida"</a:t>
            </a:r>
            <a:endParaRPr sz="8800"/>
          </a:p>
        </p:txBody>
      </p:sp>
      <p:grpSp>
        <p:nvGrpSpPr>
          <p:cNvPr id="8" name="object 8"/>
          <p:cNvGrpSpPr/>
          <p:nvPr/>
        </p:nvGrpSpPr>
        <p:grpSpPr>
          <a:xfrm>
            <a:off x="70456" y="1322658"/>
            <a:ext cx="18218150" cy="3799840"/>
            <a:chOff x="70456" y="1322658"/>
            <a:chExt cx="18218150" cy="3799840"/>
          </a:xfrm>
        </p:grpSpPr>
        <p:sp>
          <p:nvSpPr>
            <p:cNvPr id="9" name="object 9"/>
            <p:cNvSpPr/>
            <p:nvPr/>
          </p:nvSpPr>
          <p:spPr>
            <a:xfrm>
              <a:off x="84414" y="2682119"/>
              <a:ext cx="1838960" cy="918210"/>
            </a:xfrm>
            <a:custGeom>
              <a:avLst/>
              <a:gdLst/>
              <a:ahLst/>
              <a:cxnLst/>
              <a:rect l="l" t="t" r="r" b="b"/>
              <a:pathLst>
                <a:path w="1838960" h="918210">
                  <a:moveTo>
                    <a:pt x="919390" y="917774"/>
                  </a:moveTo>
                  <a:lnTo>
                    <a:pt x="0" y="458889"/>
                  </a:lnTo>
                  <a:lnTo>
                    <a:pt x="919390" y="0"/>
                  </a:lnTo>
                  <a:lnTo>
                    <a:pt x="1838781" y="458889"/>
                  </a:lnTo>
                  <a:lnTo>
                    <a:pt x="919390" y="917774"/>
                  </a:lnTo>
                  <a:close/>
                </a:path>
              </a:pathLst>
            </a:custGeom>
            <a:solidFill>
              <a:srgbClr val="DF5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414" y="3141009"/>
              <a:ext cx="919480" cy="1518920"/>
            </a:xfrm>
            <a:custGeom>
              <a:avLst/>
              <a:gdLst/>
              <a:ahLst/>
              <a:cxnLst/>
              <a:rect l="l" t="t" r="r" b="b"/>
              <a:pathLst>
                <a:path w="919480" h="1518920">
                  <a:moveTo>
                    <a:pt x="919390" y="1518376"/>
                  </a:moveTo>
                  <a:lnTo>
                    <a:pt x="0" y="1059490"/>
                  </a:lnTo>
                  <a:lnTo>
                    <a:pt x="0" y="0"/>
                  </a:lnTo>
                  <a:lnTo>
                    <a:pt x="919390" y="458885"/>
                  </a:lnTo>
                  <a:lnTo>
                    <a:pt x="919390" y="1518376"/>
                  </a:lnTo>
                  <a:close/>
                </a:path>
              </a:pathLst>
            </a:custGeom>
            <a:solidFill>
              <a:srgbClr val="F1B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03805" y="3141009"/>
              <a:ext cx="919480" cy="1518920"/>
            </a:xfrm>
            <a:custGeom>
              <a:avLst/>
              <a:gdLst/>
              <a:ahLst/>
              <a:cxnLst/>
              <a:rect l="l" t="t" r="r" b="b"/>
              <a:pathLst>
                <a:path w="919480" h="1518920">
                  <a:moveTo>
                    <a:pt x="0" y="1518376"/>
                  </a:moveTo>
                  <a:lnTo>
                    <a:pt x="0" y="458885"/>
                  </a:lnTo>
                  <a:lnTo>
                    <a:pt x="919390" y="0"/>
                  </a:lnTo>
                  <a:lnTo>
                    <a:pt x="919390" y="1059490"/>
                  </a:lnTo>
                  <a:lnTo>
                    <a:pt x="0" y="1518376"/>
                  </a:lnTo>
                  <a:close/>
                </a:path>
              </a:pathLst>
            </a:custGeom>
            <a:solidFill>
              <a:srgbClr val="296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456" y="2667695"/>
              <a:ext cx="1866900" cy="2005964"/>
            </a:xfrm>
            <a:custGeom>
              <a:avLst/>
              <a:gdLst/>
              <a:ahLst/>
              <a:cxnLst/>
              <a:rect l="l" t="t" r="r" b="b"/>
              <a:pathLst>
                <a:path w="1866900" h="2005964">
                  <a:moveTo>
                    <a:pt x="934310" y="2005623"/>
                  </a:moveTo>
                  <a:lnTo>
                    <a:pt x="932396" y="2005623"/>
                  </a:lnTo>
                  <a:lnTo>
                    <a:pt x="931443" y="2005492"/>
                  </a:lnTo>
                  <a:lnTo>
                    <a:pt x="930501" y="2005297"/>
                  </a:lnTo>
                  <a:lnTo>
                    <a:pt x="929066" y="2004958"/>
                  </a:lnTo>
                  <a:lnTo>
                    <a:pt x="928188" y="2004644"/>
                  </a:lnTo>
                  <a:lnTo>
                    <a:pt x="927339" y="2004238"/>
                  </a:lnTo>
                  <a:lnTo>
                    <a:pt x="927183" y="2004190"/>
                  </a:lnTo>
                  <a:lnTo>
                    <a:pt x="2987" y="1542904"/>
                  </a:lnTo>
                  <a:lnTo>
                    <a:pt x="0" y="1538075"/>
                  </a:lnTo>
                  <a:lnTo>
                    <a:pt x="47" y="472051"/>
                  </a:lnTo>
                  <a:lnTo>
                    <a:pt x="6795" y="461389"/>
                  </a:lnTo>
                  <a:lnTo>
                    <a:pt x="7426" y="460995"/>
                  </a:lnTo>
                  <a:lnTo>
                    <a:pt x="931036" y="0"/>
                  </a:lnTo>
                  <a:lnTo>
                    <a:pt x="935662" y="0"/>
                  </a:lnTo>
                  <a:lnTo>
                    <a:pt x="995773" y="30002"/>
                  </a:lnTo>
                  <a:lnTo>
                    <a:pt x="933349" y="30002"/>
                  </a:lnTo>
                  <a:lnTo>
                    <a:pt x="45170" y="473309"/>
                  </a:lnTo>
                  <a:lnTo>
                    <a:pt x="90349" y="495859"/>
                  </a:lnTo>
                  <a:lnTo>
                    <a:pt x="27917" y="495859"/>
                  </a:lnTo>
                  <a:lnTo>
                    <a:pt x="27917" y="1524188"/>
                  </a:lnTo>
                  <a:lnTo>
                    <a:pt x="919390" y="1969147"/>
                  </a:lnTo>
                  <a:lnTo>
                    <a:pt x="1009739" y="1969147"/>
                  </a:lnTo>
                  <a:lnTo>
                    <a:pt x="939531" y="2004190"/>
                  </a:lnTo>
                  <a:lnTo>
                    <a:pt x="938518" y="2004644"/>
                  </a:lnTo>
                  <a:lnTo>
                    <a:pt x="937640" y="2004958"/>
                  </a:lnTo>
                  <a:lnTo>
                    <a:pt x="936739" y="2005185"/>
                  </a:lnTo>
                  <a:lnTo>
                    <a:pt x="935263" y="2005492"/>
                  </a:lnTo>
                  <a:lnTo>
                    <a:pt x="934310" y="2005623"/>
                  </a:lnTo>
                  <a:close/>
                </a:path>
                <a:path w="1866900" h="2005964">
                  <a:moveTo>
                    <a:pt x="995773" y="916620"/>
                  </a:moveTo>
                  <a:lnTo>
                    <a:pt x="933349" y="916620"/>
                  </a:lnTo>
                  <a:lnTo>
                    <a:pt x="1821528" y="473309"/>
                  </a:lnTo>
                  <a:lnTo>
                    <a:pt x="933349" y="30002"/>
                  </a:lnTo>
                  <a:lnTo>
                    <a:pt x="995773" y="30002"/>
                  </a:lnTo>
                  <a:lnTo>
                    <a:pt x="1859277" y="460999"/>
                  </a:lnTo>
                  <a:lnTo>
                    <a:pt x="1859540" y="461182"/>
                  </a:lnTo>
                  <a:lnTo>
                    <a:pt x="1859896" y="461389"/>
                  </a:lnTo>
                  <a:lnTo>
                    <a:pt x="1866703" y="495855"/>
                  </a:lnTo>
                  <a:lnTo>
                    <a:pt x="1838773" y="495859"/>
                  </a:lnTo>
                  <a:lnTo>
                    <a:pt x="995773" y="916620"/>
                  </a:lnTo>
                  <a:close/>
                </a:path>
                <a:path w="1866900" h="2005964">
                  <a:moveTo>
                    <a:pt x="1009747" y="1969143"/>
                  </a:moveTo>
                  <a:lnTo>
                    <a:pt x="947308" y="1969143"/>
                  </a:lnTo>
                  <a:lnTo>
                    <a:pt x="1838785" y="1524188"/>
                  </a:lnTo>
                  <a:lnTo>
                    <a:pt x="1838781" y="495855"/>
                  </a:lnTo>
                  <a:lnTo>
                    <a:pt x="1866703" y="495855"/>
                  </a:lnTo>
                  <a:lnTo>
                    <a:pt x="1866703" y="1538075"/>
                  </a:lnTo>
                  <a:lnTo>
                    <a:pt x="1863715" y="1542904"/>
                  </a:lnTo>
                  <a:lnTo>
                    <a:pt x="1009747" y="1969143"/>
                  </a:lnTo>
                  <a:close/>
                </a:path>
                <a:path w="1866900" h="2005964">
                  <a:moveTo>
                    <a:pt x="1009739" y="1969147"/>
                  </a:moveTo>
                  <a:lnTo>
                    <a:pt x="919390" y="1969147"/>
                  </a:lnTo>
                  <a:lnTo>
                    <a:pt x="919382" y="940810"/>
                  </a:lnTo>
                  <a:lnTo>
                    <a:pt x="27917" y="495859"/>
                  </a:lnTo>
                  <a:lnTo>
                    <a:pt x="90349" y="495859"/>
                  </a:lnTo>
                  <a:lnTo>
                    <a:pt x="933349" y="916620"/>
                  </a:lnTo>
                  <a:lnTo>
                    <a:pt x="995773" y="916620"/>
                  </a:lnTo>
                  <a:lnTo>
                    <a:pt x="947308" y="940810"/>
                  </a:lnTo>
                  <a:lnTo>
                    <a:pt x="947308" y="1969143"/>
                  </a:lnTo>
                  <a:lnTo>
                    <a:pt x="1009747" y="19691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10008" y="1342976"/>
              <a:ext cx="2178050" cy="2903220"/>
            </a:xfrm>
            <a:custGeom>
              <a:avLst/>
              <a:gdLst/>
              <a:ahLst/>
              <a:cxnLst/>
              <a:rect l="l" t="t" r="r" b="b"/>
              <a:pathLst>
                <a:path w="2178050" h="2903220">
                  <a:moveTo>
                    <a:pt x="1728988" y="780885"/>
                  </a:moveTo>
                  <a:lnTo>
                    <a:pt x="1173606" y="780885"/>
                  </a:lnTo>
                  <a:lnTo>
                    <a:pt x="1451297" y="0"/>
                  </a:lnTo>
                  <a:lnTo>
                    <a:pt x="1728988" y="780885"/>
                  </a:lnTo>
                  <a:close/>
                </a:path>
                <a:path w="2178050" h="2903220">
                  <a:moveTo>
                    <a:pt x="425073" y="2477521"/>
                  </a:moveTo>
                  <a:lnTo>
                    <a:pt x="780885" y="1728988"/>
                  </a:lnTo>
                  <a:lnTo>
                    <a:pt x="0" y="1451297"/>
                  </a:lnTo>
                  <a:lnTo>
                    <a:pt x="780885" y="1173606"/>
                  </a:lnTo>
                  <a:lnTo>
                    <a:pt x="425073" y="425073"/>
                  </a:lnTo>
                  <a:lnTo>
                    <a:pt x="1173606" y="780885"/>
                  </a:lnTo>
                  <a:lnTo>
                    <a:pt x="2177990" y="780885"/>
                  </a:lnTo>
                  <a:lnTo>
                    <a:pt x="2177990" y="1055206"/>
                  </a:lnTo>
                  <a:lnTo>
                    <a:pt x="2121710" y="1173606"/>
                  </a:lnTo>
                  <a:lnTo>
                    <a:pt x="2177990" y="1193620"/>
                  </a:lnTo>
                  <a:lnTo>
                    <a:pt x="2177990" y="1708974"/>
                  </a:lnTo>
                  <a:lnTo>
                    <a:pt x="2121710" y="1728988"/>
                  </a:lnTo>
                  <a:lnTo>
                    <a:pt x="2177990" y="1847388"/>
                  </a:lnTo>
                  <a:lnTo>
                    <a:pt x="2177990" y="2121710"/>
                  </a:lnTo>
                  <a:lnTo>
                    <a:pt x="1173606" y="2121710"/>
                  </a:lnTo>
                  <a:lnTo>
                    <a:pt x="425073" y="2477521"/>
                  </a:lnTo>
                  <a:close/>
                </a:path>
                <a:path w="2178050" h="2903220">
                  <a:moveTo>
                    <a:pt x="2177990" y="780885"/>
                  </a:moveTo>
                  <a:lnTo>
                    <a:pt x="1728988" y="780885"/>
                  </a:lnTo>
                  <a:lnTo>
                    <a:pt x="2177990" y="567454"/>
                  </a:lnTo>
                  <a:lnTo>
                    <a:pt x="2177990" y="780885"/>
                  </a:lnTo>
                  <a:close/>
                </a:path>
                <a:path w="2178050" h="2903220">
                  <a:moveTo>
                    <a:pt x="1451297" y="2902595"/>
                  </a:moveTo>
                  <a:lnTo>
                    <a:pt x="1173606" y="2121710"/>
                  </a:lnTo>
                  <a:lnTo>
                    <a:pt x="1728988" y="2121710"/>
                  </a:lnTo>
                  <a:lnTo>
                    <a:pt x="1451297" y="2902595"/>
                  </a:lnTo>
                  <a:close/>
                </a:path>
                <a:path w="2178050" h="2903220">
                  <a:moveTo>
                    <a:pt x="2177990" y="2335141"/>
                  </a:moveTo>
                  <a:lnTo>
                    <a:pt x="1728988" y="2121710"/>
                  </a:lnTo>
                  <a:lnTo>
                    <a:pt x="2177990" y="2121710"/>
                  </a:lnTo>
                  <a:lnTo>
                    <a:pt x="2177990" y="2335141"/>
                  </a:lnTo>
                  <a:close/>
                </a:path>
              </a:pathLst>
            </a:custGeom>
            <a:solidFill>
              <a:srgbClr val="8B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301944" y="1322666"/>
              <a:ext cx="5986145" cy="3799840"/>
            </a:xfrm>
            <a:custGeom>
              <a:avLst/>
              <a:gdLst/>
              <a:ahLst/>
              <a:cxnLst/>
              <a:rect l="l" t="t" r="r" b="b"/>
              <a:pathLst>
                <a:path w="5986144" h="3799840">
                  <a:moveTo>
                    <a:pt x="5986043" y="1707730"/>
                  </a:moveTo>
                  <a:lnTo>
                    <a:pt x="5917552" y="1732089"/>
                  </a:lnTo>
                  <a:lnTo>
                    <a:pt x="5913209" y="1736217"/>
                  </a:lnTo>
                  <a:lnTo>
                    <a:pt x="5908802" y="1746834"/>
                  </a:lnTo>
                  <a:lnTo>
                    <a:pt x="5908954" y="1752828"/>
                  </a:lnTo>
                  <a:lnTo>
                    <a:pt x="5986043" y="1915020"/>
                  </a:lnTo>
                  <a:lnTo>
                    <a:pt x="5986043" y="1820367"/>
                  </a:lnTo>
                  <a:lnTo>
                    <a:pt x="5957786" y="1760905"/>
                  </a:lnTo>
                  <a:lnTo>
                    <a:pt x="5986043" y="1750860"/>
                  </a:lnTo>
                  <a:lnTo>
                    <a:pt x="5986043" y="1707730"/>
                  </a:lnTo>
                  <a:close/>
                </a:path>
                <a:path w="5986144" h="3799840">
                  <a:moveTo>
                    <a:pt x="5986043" y="1028192"/>
                  </a:moveTo>
                  <a:lnTo>
                    <a:pt x="5908954" y="1190383"/>
                  </a:lnTo>
                  <a:lnTo>
                    <a:pt x="5908802" y="1196378"/>
                  </a:lnTo>
                  <a:lnTo>
                    <a:pt x="5913196" y="1207008"/>
                  </a:lnTo>
                  <a:lnTo>
                    <a:pt x="5917552" y="1211135"/>
                  </a:lnTo>
                  <a:lnTo>
                    <a:pt x="5986043" y="1235494"/>
                  </a:lnTo>
                  <a:lnTo>
                    <a:pt x="5986043" y="1192364"/>
                  </a:lnTo>
                  <a:lnTo>
                    <a:pt x="5957786" y="1182319"/>
                  </a:lnTo>
                  <a:lnTo>
                    <a:pt x="5986043" y="1122857"/>
                  </a:lnTo>
                  <a:lnTo>
                    <a:pt x="5986043" y="1028192"/>
                  </a:lnTo>
                  <a:close/>
                </a:path>
                <a:path w="5986144" h="3799840">
                  <a:moveTo>
                    <a:pt x="5986043" y="565277"/>
                  </a:moveTo>
                  <a:lnTo>
                    <a:pt x="5548655" y="773188"/>
                  </a:lnTo>
                  <a:lnTo>
                    <a:pt x="5302491" y="80962"/>
                  </a:lnTo>
                  <a:lnTo>
                    <a:pt x="5275618" y="5410"/>
                  </a:lnTo>
                  <a:lnTo>
                    <a:pt x="5267947" y="0"/>
                  </a:lnTo>
                  <a:lnTo>
                    <a:pt x="5250764" y="0"/>
                  </a:lnTo>
                  <a:lnTo>
                    <a:pt x="5243093" y="5410"/>
                  </a:lnTo>
                  <a:lnTo>
                    <a:pt x="4970056" y="773188"/>
                  </a:lnTo>
                  <a:lnTo>
                    <a:pt x="4370667" y="488264"/>
                  </a:lnTo>
                  <a:lnTo>
                    <a:pt x="4241863" y="427037"/>
                  </a:lnTo>
                  <a:lnTo>
                    <a:pt x="4235831" y="425246"/>
                  </a:lnTo>
                  <a:lnTo>
                    <a:pt x="4229684" y="425361"/>
                  </a:lnTo>
                  <a:lnTo>
                    <a:pt x="4212996" y="448081"/>
                  </a:lnTo>
                  <a:lnTo>
                    <a:pt x="4214787" y="454113"/>
                  </a:lnTo>
                  <a:lnTo>
                    <a:pt x="4560938" y="1182319"/>
                  </a:lnTo>
                  <a:lnTo>
                    <a:pt x="3793147" y="1455356"/>
                  </a:lnTo>
                  <a:lnTo>
                    <a:pt x="3787737" y="1463014"/>
                  </a:lnTo>
                  <a:lnTo>
                    <a:pt x="3787737" y="1480210"/>
                  </a:lnTo>
                  <a:lnTo>
                    <a:pt x="3793147" y="1487881"/>
                  </a:lnTo>
                  <a:lnTo>
                    <a:pt x="4560938" y="1760905"/>
                  </a:lnTo>
                  <a:lnTo>
                    <a:pt x="4214787" y="2489111"/>
                  </a:lnTo>
                  <a:lnTo>
                    <a:pt x="4212996" y="2495131"/>
                  </a:lnTo>
                  <a:lnTo>
                    <a:pt x="4213110" y="2501290"/>
                  </a:lnTo>
                  <a:lnTo>
                    <a:pt x="4215054" y="2507119"/>
                  </a:lnTo>
                  <a:lnTo>
                    <a:pt x="4218762" y="2512199"/>
                  </a:lnTo>
                  <a:lnTo>
                    <a:pt x="4223855" y="2515908"/>
                  </a:lnTo>
                  <a:lnTo>
                    <a:pt x="4229684" y="2517864"/>
                  </a:lnTo>
                  <a:lnTo>
                    <a:pt x="4235831" y="2517978"/>
                  </a:lnTo>
                  <a:lnTo>
                    <a:pt x="4241863" y="2516187"/>
                  </a:lnTo>
                  <a:lnTo>
                    <a:pt x="4370679" y="2454960"/>
                  </a:lnTo>
                  <a:lnTo>
                    <a:pt x="4970056" y="2170036"/>
                  </a:lnTo>
                  <a:lnTo>
                    <a:pt x="5243093" y="2937814"/>
                  </a:lnTo>
                  <a:lnTo>
                    <a:pt x="5250751" y="2943225"/>
                  </a:lnTo>
                  <a:lnTo>
                    <a:pt x="5267960" y="2943225"/>
                  </a:lnTo>
                  <a:lnTo>
                    <a:pt x="5275618" y="2937814"/>
                  </a:lnTo>
                  <a:lnTo>
                    <a:pt x="5302491" y="2862275"/>
                  </a:lnTo>
                  <a:lnTo>
                    <a:pt x="5548655" y="2170036"/>
                  </a:lnTo>
                  <a:lnTo>
                    <a:pt x="5986043" y="2377960"/>
                  </a:lnTo>
                  <a:lnTo>
                    <a:pt x="5986043" y="2332964"/>
                  </a:lnTo>
                  <a:lnTo>
                    <a:pt x="5643308" y="2170036"/>
                  </a:lnTo>
                  <a:lnTo>
                    <a:pt x="5540578" y="2121217"/>
                  </a:lnTo>
                  <a:lnTo>
                    <a:pt x="5534584" y="2121065"/>
                  </a:lnTo>
                  <a:lnTo>
                    <a:pt x="5523966" y="2125459"/>
                  </a:lnTo>
                  <a:lnTo>
                    <a:pt x="5519826" y="2129802"/>
                  </a:lnTo>
                  <a:lnTo>
                    <a:pt x="5259362" y="2862275"/>
                  </a:lnTo>
                  <a:lnTo>
                    <a:pt x="5013185" y="2170036"/>
                  </a:lnTo>
                  <a:lnTo>
                    <a:pt x="4998872" y="2129802"/>
                  </a:lnTo>
                  <a:lnTo>
                    <a:pt x="4994745" y="2125459"/>
                  </a:lnTo>
                  <a:lnTo>
                    <a:pt x="4986947" y="2122220"/>
                  </a:lnTo>
                  <a:lnTo>
                    <a:pt x="4984305" y="2121712"/>
                  </a:lnTo>
                  <a:lnTo>
                    <a:pt x="4978679" y="2121712"/>
                  </a:lnTo>
                  <a:lnTo>
                    <a:pt x="4975695" y="2122373"/>
                  </a:lnTo>
                  <a:lnTo>
                    <a:pt x="4276014" y="2454960"/>
                  </a:lnTo>
                  <a:lnTo>
                    <a:pt x="4609770" y="1752828"/>
                  </a:lnTo>
                  <a:lnTo>
                    <a:pt x="4609922" y="1746834"/>
                  </a:lnTo>
                  <a:lnTo>
                    <a:pt x="4605515" y="1736217"/>
                  </a:lnTo>
                  <a:lnTo>
                    <a:pt x="4601172" y="1732089"/>
                  </a:lnTo>
                  <a:lnTo>
                    <a:pt x="3868699" y="1471612"/>
                  </a:lnTo>
                  <a:lnTo>
                    <a:pt x="4601172" y="1211135"/>
                  </a:lnTo>
                  <a:lnTo>
                    <a:pt x="4605515" y="1207008"/>
                  </a:lnTo>
                  <a:lnTo>
                    <a:pt x="4609922" y="1196378"/>
                  </a:lnTo>
                  <a:lnTo>
                    <a:pt x="4609757" y="1190383"/>
                  </a:lnTo>
                  <a:lnTo>
                    <a:pt x="4276014" y="488264"/>
                  </a:lnTo>
                  <a:lnTo>
                    <a:pt x="4978133" y="822020"/>
                  </a:lnTo>
                  <a:lnTo>
                    <a:pt x="5013185" y="773188"/>
                  </a:lnTo>
                  <a:lnTo>
                    <a:pt x="5259362" y="80962"/>
                  </a:lnTo>
                  <a:lnTo>
                    <a:pt x="5519826" y="813422"/>
                  </a:lnTo>
                  <a:lnTo>
                    <a:pt x="5523966" y="817765"/>
                  </a:lnTo>
                  <a:lnTo>
                    <a:pt x="5534584" y="822185"/>
                  </a:lnTo>
                  <a:lnTo>
                    <a:pt x="5540578" y="822020"/>
                  </a:lnTo>
                  <a:lnTo>
                    <a:pt x="5643296" y="773188"/>
                  </a:lnTo>
                  <a:lnTo>
                    <a:pt x="5986043" y="610260"/>
                  </a:lnTo>
                  <a:lnTo>
                    <a:pt x="5986043" y="565277"/>
                  </a:lnTo>
                  <a:close/>
                </a:path>
                <a:path w="5986144" h="3799840">
                  <a:moveTo>
                    <a:pt x="5986056" y="3653752"/>
                  </a:moveTo>
                  <a:lnTo>
                    <a:pt x="0" y="3653752"/>
                  </a:lnTo>
                  <a:lnTo>
                    <a:pt x="0" y="3799497"/>
                  </a:lnTo>
                  <a:lnTo>
                    <a:pt x="5986056" y="3799497"/>
                  </a:lnTo>
                  <a:lnTo>
                    <a:pt x="5986056" y="36537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55962" y="3429747"/>
              <a:ext cx="6132195" cy="1525270"/>
            </a:xfrm>
            <a:custGeom>
              <a:avLst/>
              <a:gdLst/>
              <a:ahLst/>
              <a:cxnLst/>
              <a:rect l="l" t="t" r="r" b="b"/>
              <a:pathLst>
                <a:path w="6132194" h="1525270">
                  <a:moveTo>
                    <a:pt x="0" y="1524803"/>
                  </a:moveTo>
                  <a:lnTo>
                    <a:pt x="6132037" y="1524803"/>
                  </a:lnTo>
                  <a:lnTo>
                    <a:pt x="6132037" y="0"/>
                  </a:lnTo>
                  <a:lnTo>
                    <a:pt x="0" y="0"/>
                  </a:lnTo>
                  <a:lnTo>
                    <a:pt x="0" y="1524803"/>
                  </a:lnTo>
                  <a:close/>
                </a:path>
              </a:pathLst>
            </a:custGeom>
            <a:solidFill>
              <a:srgbClr val="DF5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33834" y="3407676"/>
              <a:ext cx="6154420" cy="1591310"/>
            </a:xfrm>
            <a:custGeom>
              <a:avLst/>
              <a:gdLst/>
              <a:ahLst/>
              <a:cxnLst/>
              <a:rect l="l" t="t" r="r" b="b"/>
              <a:pathLst>
                <a:path w="6154419" h="1591310">
                  <a:moveTo>
                    <a:pt x="6154166" y="0"/>
                  </a:moveTo>
                  <a:lnTo>
                    <a:pt x="0" y="0"/>
                  </a:lnTo>
                  <a:lnTo>
                    <a:pt x="0" y="44411"/>
                  </a:lnTo>
                  <a:lnTo>
                    <a:pt x="0" y="1546885"/>
                  </a:lnTo>
                  <a:lnTo>
                    <a:pt x="0" y="1591297"/>
                  </a:lnTo>
                  <a:lnTo>
                    <a:pt x="6154166" y="1591297"/>
                  </a:lnTo>
                  <a:lnTo>
                    <a:pt x="6154166" y="1546885"/>
                  </a:lnTo>
                  <a:lnTo>
                    <a:pt x="44246" y="1546885"/>
                  </a:lnTo>
                  <a:lnTo>
                    <a:pt x="44246" y="44411"/>
                  </a:lnTo>
                  <a:lnTo>
                    <a:pt x="6154166" y="44411"/>
                  </a:lnTo>
                  <a:lnTo>
                    <a:pt x="61541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388964" y="3792392"/>
            <a:ext cx="39954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445" dirty="0">
                <a:solidFill>
                  <a:srgbClr val="F1EDE1"/>
                </a:solidFill>
                <a:latin typeface="Arial"/>
                <a:cs typeface="Arial"/>
              </a:rPr>
              <a:t>by </a:t>
            </a:r>
            <a:r>
              <a:rPr sz="4200" spc="260" dirty="0">
                <a:solidFill>
                  <a:srgbClr val="F1EDE1"/>
                </a:solidFill>
                <a:latin typeface="Arial"/>
                <a:cs typeface="Arial"/>
              </a:rPr>
              <a:t>Kelompok</a:t>
            </a:r>
            <a:r>
              <a:rPr sz="4200" spc="-285" dirty="0">
                <a:solidFill>
                  <a:srgbClr val="F1EDE1"/>
                </a:solidFill>
                <a:latin typeface="Arial"/>
                <a:cs typeface="Arial"/>
              </a:rPr>
              <a:t> </a:t>
            </a:r>
            <a:r>
              <a:rPr sz="4200" spc="235" dirty="0">
                <a:solidFill>
                  <a:srgbClr val="F1EDE1"/>
                </a:solidFill>
                <a:latin typeface="Arial"/>
                <a:cs typeface="Arial"/>
              </a:rPr>
              <a:t>2</a:t>
            </a:r>
            <a:endParaRPr sz="4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467502" y="7207239"/>
            <a:ext cx="2655570" cy="3080385"/>
            <a:chOff x="15467502" y="7207239"/>
            <a:chExt cx="2655570" cy="3080385"/>
          </a:xfrm>
        </p:grpSpPr>
        <p:sp>
          <p:nvSpPr>
            <p:cNvPr id="19" name="object 19"/>
            <p:cNvSpPr/>
            <p:nvPr/>
          </p:nvSpPr>
          <p:spPr>
            <a:xfrm>
              <a:off x="15467502" y="7371397"/>
              <a:ext cx="2655570" cy="2915920"/>
            </a:xfrm>
            <a:custGeom>
              <a:avLst/>
              <a:gdLst/>
              <a:ahLst/>
              <a:cxnLst/>
              <a:rect l="l" t="t" r="r" b="b"/>
              <a:pathLst>
                <a:path w="2655569" h="2915920">
                  <a:moveTo>
                    <a:pt x="56227" y="2915601"/>
                  </a:moveTo>
                  <a:lnTo>
                    <a:pt x="0" y="2915601"/>
                  </a:lnTo>
                  <a:lnTo>
                    <a:pt x="0" y="2656916"/>
                  </a:lnTo>
                  <a:lnTo>
                    <a:pt x="649691" y="2265446"/>
                  </a:lnTo>
                  <a:lnTo>
                    <a:pt x="649691" y="1528515"/>
                  </a:lnTo>
                  <a:lnTo>
                    <a:pt x="1299369" y="1137045"/>
                  </a:lnTo>
                  <a:lnTo>
                    <a:pt x="1299383" y="403361"/>
                  </a:lnTo>
                  <a:lnTo>
                    <a:pt x="1963123" y="3766"/>
                  </a:lnTo>
                  <a:lnTo>
                    <a:pt x="1977180" y="0"/>
                  </a:lnTo>
                  <a:lnTo>
                    <a:pt x="1984400" y="941"/>
                  </a:lnTo>
                  <a:lnTo>
                    <a:pt x="1991237" y="3766"/>
                  </a:lnTo>
                  <a:lnTo>
                    <a:pt x="2089642" y="60601"/>
                  </a:lnTo>
                  <a:lnTo>
                    <a:pt x="1977180" y="60601"/>
                  </a:lnTo>
                  <a:lnTo>
                    <a:pt x="1355610" y="419600"/>
                  </a:lnTo>
                  <a:lnTo>
                    <a:pt x="1355610" y="1137045"/>
                  </a:lnTo>
                  <a:lnTo>
                    <a:pt x="1440435" y="1186037"/>
                  </a:lnTo>
                  <a:lnTo>
                    <a:pt x="1327014" y="1186037"/>
                  </a:lnTo>
                  <a:lnTo>
                    <a:pt x="705918" y="1544755"/>
                  </a:lnTo>
                  <a:lnTo>
                    <a:pt x="705926" y="2262762"/>
                  </a:lnTo>
                  <a:lnTo>
                    <a:pt x="794910" y="2314157"/>
                  </a:lnTo>
                  <a:lnTo>
                    <a:pt x="677805" y="2314157"/>
                  </a:lnTo>
                  <a:lnTo>
                    <a:pt x="56227" y="2673156"/>
                  </a:lnTo>
                  <a:lnTo>
                    <a:pt x="56227" y="2915601"/>
                  </a:lnTo>
                  <a:close/>
                </a:path>
                <a:path w="2655569" h="2915920">
                  <a:moveTo>
                    <a:pt x="2090126" y="1496325"/>
                  </a:moveTo>
                  <a:lnTo>
                    <a:pt x="1977670" y="1496325"/>
                  </a:lnTo>
                  <a:lnTo>
                    <a:pt x="2598766" y="1137607"/>
                  </a:lnTo>
                  <a:lnTo>
                    <a:pt x="2598766" y="419600"/>
                  </a:lnTo>
                  <a:lnTo>
                    <a:pt x="1977180" y="60601"/>
                  </a:lnTo>
                  <a:lnTo>
                    <a:pt x="2089642" y="60601"/>
                  </a:lnTo>
                  <a:lnTo>
                    <a:pt x="2640936" y="379005"/>
                  </a:lnTo>
                  <a:lnTo>
                    <a:pt x="2654993" y="403361"/>
                  </a:lnTo>
                  <a:lnTo>
                    <a:pt x="2654993" y="1153839"/>
                  </a:lnTo>
                  <a:lnTo>
                    <a:pt x="2654020" y="1161176"/>
                  </a:lnTo>
                  <a:lnTo>
                    <a:pt x="2651227" y="1167900"/>
                  </a:lnTo>
                  <a:lnTo>
                    <a:pt x="2646803" y="1173682"/>
                  </a:lnTo>
                  <a:lnTo>
                    <a:pt x="2640936" y="1178194"/>
                  </a:lnTo>
                  <a:lnTo>
                    <a:pt x="2090126" y="1496325"/>
                  </a:lnTo>
                  <a:close/>
                </a:path>
                <a:path w="2655569" h="2915920">
                  <a:moveTo>
                    <a:pt x="1444582" y="2621769"/>
                  </a:moveTo>
                  <a:lnTo>
                    <a:pt x="1327504" y="2621769"/>
                  </a:lnTo>
                  <a:lnTo>
                    <a:pt x="1949082" y="2262762"/>
                  </a:lnTo>
                  <a:lnTo>
                    <a:pt x="1949068" y="1545317"/>
                  </a:lnTo>
                  <a:lnTo>
                    <a:pt x="1327014" y="1186037"/>
                  </a:lnTo>
                  <a:lnTo>
                    <a:pt x="1440435" y="1186037"/>
                  </a:lnTo>
                  <a:lnTo>
                    <a:pt x="1977670" y="1496325"/>
                  </a:lnTo>
                  <a:lnTo>
                    <a:pt x="2090126" y="1496325"/>
                  </a:lnTo>
                  <a:lnTo>
                    <a:pt x="2005302" y="1545317"/>
                  </a:lnTo>
                  <a:lnTo>
                    <a:pt x="2005302" y="2265446"/>
                  </a:lnTo>
                  <a:lnTo>
                    <a:pt x="2089641" y="2314157"/>
                  </a:lnTo>
                  <a:lnTo>
                    <a:pt x="1977188" y="2314157"/>
                  </a:lnTo>
                  <a:lnTo>
                    <a:pt x="1444582" y="2621769"/>
                  </a:lnTo>
                  <a:close/>
                </a:path>
                <a:path w="2655569" h="2915920">
                  <a:moveTo>
                    <a:pt x="1355610" y="2915601"/>
                  </a:moveTo>
                  <a:lnTo>
                    <a:pt x="1299383" y="2915601"/>
                  </a:lnTo>
                  <a:lnTo>
                    <a:pt x="1299383" y="2673156"/>
                  </a:lnTo>
                  <a:lnTo>
                    <a:pt x="677805" y="2314157"/>
                  </a:lnTo>
                  <a:lnTo>
                    <a:pt x="794910" y="2314157"/>
                  </a:lnTo>
                  <a:lnTo>
                    <a:pt x="1327504" y="2621769"/>
                  </a:lnTo>
                  <a:lnTo>
                    <a:pt x="1444582" y="2621769"/>
                  </a:lnTo>
                  <a:lnTo>
                    <a:pt x="1355610" y="2673156"/>
                  </a:lnTo>
                  <a:lnTo>
                    <a:pt x="1355610" y="2915601"/>
                  </a:lnTo>
                  <a:close/>
                </a:path>
                <a:path w="2655569" h="2915920">
                  <a:moveTo>
                    <a:pt x="2654993" y="2915601"/>
                  </a:moveTo>
                  <a:lnTo>
                    <a:pt x="2598766" y="2915601"/>
                  </a:lnTo>
                  <a:lnTo>
                    <a:pt x="2598766" y="2673156"/>
                  </a:lnTo>
                  <a:lnTo>
                    <a:pt x="1977188" y="2314157"/>
                  </a:lnTo>
                  <a:lnTo>
                    <a:pt x="2089641" y="2314157"/>
                  </a:lnTo>
                  <a:lnTo>
                    <a:pt x="2640936" y="2632561"/>
                  </a:lnTo>
                  <a:lnTo>
                    <a:pt x="2646803" y="2637073"/>
                  </a:lnTo>
                  <a:lnTo>
                    <a:pt x="2651227" y="2642855"/>
                  </a:lnTo>
                  <a:lnTo>
                    <a:pt x="2654020" y="2649580"/>
                  </a:lnTo>
                  <a:lnTo>
                    <a:pt x="2654993" y="2656916"/>
                  </a:lnTo>
                  <a:lnTo>
                    <a:pt x="2654993" y="29156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280587" y="8736312"/>
              <a:ext cx="328295" cy="328930"/>
            </a:xfrm>
            <a:custGeom>
              <a:avLst/>
              <a:gdLst/>
              <a:ahLst/>
              <a:cxnLst/>
              <a:rect l="l" t="t" r="r" b="b"/>
              <a:pathLst>
                <a:path w="328294" h="328929">
                  <a:moveTo>
                    <a:pt x="164103" y="328328"/>
                  </a:moveTo>
                  <a:lnTo>
                    <a:pt x="124220" y="323406"/>
                  </a:lnTo>
                  <a:lnTo>
                    <a:pt x="86743" y="308943"/>
                  </a:lnTo>
                  <a:lnTo>
                    <a:pt x="53904" y="285809"/>
                  </a:lnTo>
                  <a:lnTo>
                    <a:pt x="27655" y="255366"/>
                  </a:lnTo>
                  <a:lnTo>
                    <a:pt x="9588" y="219459"/>
                  </a:lnTo>
                  <a:lnTo>
                    <a:pt x="789" y="180254"/>
                  </a:lnTo>
                  <a:lnTo>
                    <a:pt x="0" y="164164"/>
                  </a:lnTo>
                  <a:lnTo>
                    <a:pt x="197" y="156100"/>
                  </a:lnTo>
                  <a:lnTo>
                    <a:pt x="7064" y="116509"/>
                  </a:lnTo>
                  <a:lnTo>
                    <a:pt x="23341" y="79774"/>
                  </a:lnTo>
                  <a:lnTo>
                    <a:pt x="48066" y="48084"/>
                  </a:lnTo>
                  <a:lnTo>
                    <a:pt x="79745" y="23349"/>
                  </a:lnTo>
                  <a:lnTo>
                    <a:pt x="116467" y="7067"/>
                  </a:lnTo>
                  <a:lnTo>
                    <a:pt x="156043" y="197"/>
                  </a:lnTo>
                  <a:lnTo>
                    <a:pt x="164103" y="0"/>
                  </a:lnTo>
                  <a:lnTo>
                    <a:pt x="172164" y="197"/>
                  </a:lnTo>
                  <a:lnTo>
                    <a:pt x="211740" y="7067"/>
                  </a:lnTo>
                  <a:lnTo>
                    <a:pt x="248461" y="23349"/>
                  </a:lnTo>
                  <a:lnTo>
                    <a:pt x="280140" y="48084"/>
                  </a:lnTo>
                  <a:lnTo>
                    <a:pt x="304865" y="79774"/>
                  </a:lnTo>
                  <a:lnTo>
                    <a:pt x="321142" y="116509"/>
                  </a:lnTo>
                  <a:lnTo>
                    <a:pt x="328010" y="156100"/>
                  </a:lnTo>
                  <a:lnTo>
                    <a:pt x="328207" y="164164"/>
                  </a:lnTo>
                  <a:lnTo>
                    <a:pt x="328010" y="172227"/>
                  </a:lnTo>
                  <a:lnTo>
                    <a:pt x="321142" y="211818"/>
                  </a:lnTo>
                  <a:lnTo>
                    <a:pt x="304865" y="248553"/>
                  </a:lnTo>
                  <a:lnTo>
                    <a:pt x="280140" y="280244"/>
                  </a:lnTo>
                  <a:lnTo>
                    <a:pt x="248461" y="304977"/>
                  </a:lnTo>
                  <a:lnTo>
                    <a:pt x="211740" y="321261"/>
                  </a:lnTo>
                  <a:lnTo>
                    <a:pt x="172164" y="328130"/>
                  </a:lnTo>
                  <a:lnTo>
                    <a:pt x="164103" y="328328"/>
                  </a:lnTo>
                  <a:close/>
                </a:path>
              </a:pathLst>
            </a:custGeom>
            <a:solidFill>
              <a:srgbClr val="DF5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280587" y="7235363"/>
              <a:ext cx="328295" cy="328930"/>
            </a:xfrm>
            <a:custGeom>
              <a:avLst/>
              <a:gdLst/>
              <a:ahLst/>
              <a:cxnLst/>
              <a:rect l="l" t="t" r="r" b="b"/>
              <a:pathLst>
                <a:path w="328294" h="328929">
                  <a:moveTo>
                    <a:pt x="164103" y="328328"/>
                  </a:moveTo>
                  <a:lnTo>
                    <a:pt x="124220" y="323406"/>
                  </a:lnTo>
                  <a:lnTo>
                    <a:pt x="86743" y="308945"/>
                  </a:lnTo>
                  <a:lnTo>
                    <a:pt x="53904" y="285808"/>
                  </a:lnTo>
                  <a:lnTo>
                    <a:pt x="27655" y="255368"/>
                  </a:lnTo>
                  <a:lnTo>
                    <a:pt x="9588" y="219460"/>
                  </a:lnTo>
                  <a:lnTo>
                    <a:pt x="789" y="180255"/>
                  </a:lnTo>
                  <a:lnTo>
                    <a:pt x="0" y="164164"/>
                  </a:lnTo>
                  <a:lnTo>
                    <a:pt x="197" y="156098"/>
                  </a:lnTo>
                  <a:lnTo>
                    <a:pt x="7064" y="116509"/>
                  </a:lnTo>
                  <a:lnTo>
                    <a:pt x="23341" y="79774"/>
                  </a:lnTo>
                  <a:lnTo>
                    <a:pt x="48066" y="48082"/>
                  </a:lnTo>
                  <a:lnTo>
                    <a:pt x="79745" y="23349"/>
                  </a:lnTo>
                  <a:lnTo>
                    <a:pt x="116467" y="7067"/>
                  </a:lnTo>
                  <a:lnTo>
                    <a:pt x="156043" y="197"/>
                  </a:lnTo>
                  <a:lnTo>
                    <a:pt x="164103" y="0"/>
                  </a:lnTo>
                  <a:lnTo>
                    <a:pt x="172164" y="197"/>
                  </a:lnTo>
                  <a:lnTo>
                    <a:pt x="211740" y="7067"/>
                  </a:lnTo>
                  <a:lnTo>
                    <a:pt x="248461" y="23349"/>
                  </a:lnTo>
                  <a:lnTo>
                    <a:pt x="280140" y="48082"/>
                  </a:lnTo>
                  <a:lnTo>
                    <a:pt x="304865" y="79774"/>
                  </a:lnTo>
                  <a:lnTo>
                    <a:pt x="321142" y="116509"/>
                  </a:lnTo>
                  <a:lnTo>
                    <a:pt x="328010" y="156098"/>
                  </a:lnTo>
                  <a:lnTo>
                    <a:pt x="328207" y="164164"/>
                  </a:lnTo>
                  <a:lnTo>
                    <a:pt x="328010" y="172229"/>
                  </a:lnTo>
                  <a:lnTo>
                    <a:pt x="321142" y="211819"/>
                  </a:lnTo>
                  <a:lnTo>
                    <a:pt x="304865" y="248553"/>
                  </a:lnTo>
                  <a:lnTo>
                    <a:pt x="280140" y="280245"/>
                  </a:lnTo>
                  <a:lnTo>
                    <a:pt x="248461" y="304978"/>
                  </a:lnTo>
                  <a:lnTo>
                    <a:pt x="211740" y="321261"/>
                  </a:lnTo>
                  <a:lnTo>
                    <a:pt x="172164" y="328130"/>
                  </a:lnTo>
                  <a:lnTo>
                    <a:pt x="164103" y="328328"/>
                  </a:lnTo>
                  <a:close/>
                </a:path>
              </a:pathLst>
            </a:custGeom>
            <a:solidFill>
              <a:srgbClr val="8B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630895" y="9861459"/>
              <a:ext cx="328295" cy="328930"/>
            </a:xfrm>
            <a:custGeom>
              <a:avLst/>
              <a:gdLst/>
              <a:ahLst/>
              <a:cxnLst/>
              <a:rect l="l" t="t" r="r" b="b"/>
              <a:pathLst>
                <a:path w="328294" h="328929">
                  <a:moveTo>
                    <a:pt x="164103" y="328328"/>
                  </a:moveTo>
                  <a:lnTo>
                    <a:pt x="124220" y="323406"/>
                  </a:lnTo>
                  <a:lnTo>
                    <a:pt x="86743" y="308943"/>
                  </a:lnTo>
                  <a:lnTo>
                    <a:pt x="53904" y="285809"/>
                  </a:lnTo>
                  <a:lnTo>
                    <a:pt x="27655" y="255366"/>
                  </a:lnTo>
                  <a:lnTo>
                    <a:pt x="9588" y="219459"/>
                  </a:lnTo>
                  <a:lnTo>
                    <a:pt x="789" y="180254"/>
                  </a:lnTo>
                  <a:lnTo>
                    <a:pt x="0" y="164164"/>
                  </a:lnTo>
                  <a:lnTo>
                    <a:pt x="197" y="156100"/>
                  </a:lnTo>
                  <a:lnTo>
                    <a:pt x="7064" y="116509"/>
                  </a:lnTo>
                  <a:lnTo>
                    <a:pt x="23341" y="79774"/>
                  </a:lnTo>
                  <a:lnTo>
                    <a:pt x="48066" y="48084"/>
                  </a:lnTo>
                  <a:lnTo>
                    <a:pt x="79745" y="23349"/>
                  </a:lnTo>
                  <a:lnTo>
                    <a:pt x="116467" y="7067"/>
                  </a:lnTo>
                  <a:lnTo>
                    <a:pt x="156043" y="197"/>
                  </a:lnTo>
                  <a:lnTo>
                    <a:pt x="164103" y="0"/>
                  </a:lnTo>
                  <a:lnTo>
                    <a:pt x="172164" y="197"/>
                  </a:lnTo>
                  <a:lnTo>
                    <a:pt x="211740" y="7067"/>
                  </a:lnTo>
                  <a:lnTo>
                    <a:pt x="248461" y="23349"/>
                  </a:lnTo>
                  <a:lnTo>
                    <a:pt x="280140" y="48084"/>
                  </a:lnTo>
                  <a:lnTo>
                    <a:pt x="304865" y="79774"/>
                  </a:lnTo>
                  <a:lnTo>
                    <a:pt x="321142" y="116509"/>
                  </a:lnTo>
                  <a:lnTo>
                    <a:pt x="328010" y="156100"/>
                  </a:lnTo>
                  <a:lnTo>
                    <a:pt x="328207" y="164164"/>
                  </a:lnTo>
                  <a:lnTo>
                    <a:pt x="328010" y="172227"/>
                  </a:lnTo>
                  <a:lnTo>
                    <a:pt x="321142" y="211818"/>
                  </a:lnTo>
                  <a:lnTo>
                    <a:pt x="304865" y="248553"/>
                  </a:lnTo>
                  <a:lnTo>
                    <a:pt x="280140" y="280244"/>
                  </a:lnTo>
                  <a:lnTo>
                    <a:pt x="248461" y="304977"/>
                  </a:lnTo>
                  <a:lnTo>
                    <a:pt x="211740" y="321261"/>
                  </a:lnTo>
                  <a:lnTo>
                    <a:pt x="172164" y="328130"/>
                  </a:lnTo>
                  <a:lnTo>
                    <a:pt x="164103" y="328328"/>
                  </a:lnTo>
                  <a:close/>
                </a:path>
              </a:pathLst>
            </a:custGeom>
            <a:solidFill>
              <a:srgbClr val="296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981203" y="8736312"/>
              <a:ext cx="328295" cy="328930"/>
            </a:xfrm>
            <a:custGeom>
              <a:avLst/>
              <a:gdLst/>
              <a:ahLst/>
              <a:cxnLst/>
              <a:rect l="l" t="t" r="r" b="b"/>
              <a:pathLst>
                <a:path w="328294" h="328929">
                  <a:moveTo>
                    <a:pt x="164103" y="328328"/>
                  </a:moveTo>
                  <a:lnTo>
                    <a:pt x="120478" y="322463"/>
                  </a:lnTo>
                  <a:lnTo>
                    <a:pt x="81278" y="305914"/>
                  </a:lnTo>
                  <a:lnTo>
                    <a:pt x="48065" y="280245"/>
                  </a:lnTo>
                  <a:lnTo>
                    <a:pt x="22405" y="247020"/>
                  </a:lnTo>
                  <a:lnTo>
                    <a:pt x="5862" y="207804"/>
                  </a:lnTo>
                  <a:lnTo>
                    <a:pt x="0" y="164164"/>
                  </a:lnTo>
                  <a:lnTo>
                    <a:pt x="5862" y="120523"/>
                  </a:lnTo>
                  <a:lnTo>
                    <a:pt x="22405" y="81307"/>
                  </a:lnTo>
                  <a:lnTo>
                    <a:pt x="48065" y="48083"/>
                  </a:lnTo>
                  <a:lnTo>
                    <a:pt x="81278" y="22413"/>
                  </a:lnTo>
                  <a:lnTo>
                    <a:pt x="120478" y="5864"/>
                  </a:lnTo>
                  <a:lnTo>
                    <a:pt x="164103" y="0"/>
                  </a:lnTo>
                  <a:lnTo>
                    <a:pt x="207728" y="5864"/>
                  </a:lnTo>
                  <a:lnTo>
                    <a:pt x="246929" y="22413"/>
                  </a:lnTo>
                  <a:lnTo>
                    <a:pt x="280141" y="48083"/>
                  </a:lnTo>
                  <a:lnTo>
                    <a:pt x="305802" y="81307"/>
                  </a:lnTo>
                  <a:lnTo>
                    <a:pt x="322345" y="120523"/>
                  </a:lnTo>
                  <a:lnTo>
                    <a:pt x="328207" y="164164"/>
                  </a:lnTo>
                  <a:lnTo>
                    <a:pt x="322345" y="207804"/>
                  </a:lnTo>
                  <a:lnTo>
                    <a:pt x="305802" y="247020"/>
                  </a:lnTo>
                  <a:lnTo>
                    <a:pt x="280141" y="280245"/>
                  </a:lnTo>
                  <a:lnTo>
                    <a:pt x="246929" y="305914"/>
                  </a:lnTo>
                  <a:lnTo>
                    <a:pt x="207728" y="322463"/>
                  </a:lnTo>
                  <a:lnTo>
                    <a:pt x="164103" y="328328"/>
                  </a:lnTo>
                  <a:close/>
                </a:path>
              </a:pathLst>
            </a:custGeom>
            <a:solidFill>
              <a:srgbClr val="F1B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953092" y="7207249"/>
              <a:ext cx="1684020" cy="3011170"/>
            </a:xfrm>
            <a:custGeom>
              <a:avLst/>
              <a:gdLst/>
              <a:ahLst/>
              <a:cxnLst/>
              <a:rect l="l" t="t" r="r" b="b"/>
              <a:pathLst>
                <a:path w="1684019" h="3011170">
                  <a:moveTo>
                    <a:pt x="384429" y="1693227"/>
                  </a:moveTo>
                  <a:lnTo>
                    <a:pt x="379336" y="1649196"/>
                  </a:lnTo>
                  <a:lnTo>
                    <a:pt x="364858" y="1608747"/>
                  </a:lnTo>
                  <a:lnTo>
                    <a:pt x="342150" y="1573034"/>
                  </a:lnTo>
                  <a:lnTo>
                    <a:pt x="328193" y="1559090"/>
                  </a:lnTo>
                  <a:lnTo>
                    <a:pt x="328193" y="1693227"/>
                  </a:lnTo>
                  <a:lnTo>
                    <a:pt x="321259" y="1736178"/>
                  </a:lnTo>
                  <a:lnTo>
                    <a:pt x="301929" y="1773529"/>
                  </a:lnTo>
                  <a:lnTo>
                    <a:pt x="272465" y="1802993"/>
                  </a:lnTo>
                  <a:lnTo>
                    <a:pt x="235140" y="1822323"/>
                  </a:lnTo>
                  <a:lnTo>
                    <a:pt x="192214" y="1829269"/>
                  </a:lnTo>
                  <a:lnTo>
                    <a:pt x="149275" y="1822323"/>
                  </a:lnTo>
                  <a:lnTo>
                    <a:pt x="111950" y="1802993"/>
                  </a:lnTo>
                  <a:lnTo>
                    <a:pt x="82499" y="1773529"/>
                  </a:lnTo>
                  <a:lnTo>
                    <a:pt x="63169" y="1736178"/>
                  </a:lnTo>
                  <a:lnTo>
                    <a:pt x="56222" y="1693227"/>
                  </a:lnTo>
                  <a:lnTo>
                    <a:pt x="63169" y="1650276"/>
                  </a:lnTo>
                  <a:lnTo>
                    <a:pt x="82499" y="1612938"/>
                  </a:lnTo>
                  <a:lnTo>
                    <a:pt x="111950" y="1583474"/>
                  </a:lnTo>
                  <a:lnTo>
                    <a:pt x="149275" y="1564144"/>
                  </a:lnTo>
                  <a:lnTo>
                    <a:pt x="192214" y="1557197"/>
                  </a:lnTo>
                  <a:lnTo>
                    <a:pt x="235140" y="1564144"/>
                  </a:lnTo>
                  <a:lnTo>
                    <a:pt x="272465" y="1583474"/>
                  </a:lnTo>
                  <a:lnTo>
                    <a:pt x="301929" y="1612938"/>
                  </a:lnTo>
                  <a:lnTo>
                    <a:pt x="321259" y="1650276"/>
                  </a:lnTo>
                  <a:lnTo>
                    <a:pt x="328193" y="1693227"/>
                  </a:lnTo>
                  <a:lnTo>
                    <a:pt x="328193" y="1559090"/>
                  </a:lnTo>
                  <a:lnTo>
                    <a:pt x="326301" y="1557197"/>
                  </a:lnTo>
                  <a:lnTo>
                    <a:pt x="312356" y="1543240"/>
                  </a:lnTo>
                  <a:lnTo>
                    <a:pt x="276669" y="1520520"/>
                  </a:lnTo>
                  <a:lnTo>
                    <a:pt x="236232" y="1506029"/>
                  </a:lnTo>
                  <a:lnTo>
                    <a:pt x="192214" y="1500949"/>
                  </a:lnTo>
                  <a:lnTo>
                    <a:pt x="148183" y="1506029"/>
                  </a:lnTo>
                  <a:lnTo>
                    <a:pt x="107746" y="1520520"/>
                  </a:lnTo>
                  <a:lnTo>
                    <a:pt x="72059" y="1543240"/>
                  </a:lnTo>
                  <a:lnTo>
                    <a:pt x="42278" y="1573034"/>
                  </a:lnTo>
                  <a:lnTo>
                    <a:pt x="19570" y="1608747"/>
                  </a:lnTo>
                  <a:lnTo>
                    <a:pt x="5080" y="1649196"/>
                  </a:lnTo>
                  <a:lnTo>
                    <a:pt x="0" y="1693227"/>
                  </a:lnTo>
                  <a:lnTo>
                    <a:pt x="5080" y="1737271"/>
                  </a:lnTo>
                  <a:lnTo>
                    <a:pt x="19570" y="1777720"/>
                  </a:lnTo>
                  <a:lnTo>
                    <a:pt x="42278" y="1813433"/>
                  </a:lnTo>
                  <a:lnTo>
                    <a:pt x="72059" y="1843227"/>
                  </a:lnTo>
                  <a:lnTo>
                    <a:pt x="107746" y="1865947"/>
                  </a:lnTo>
                  <a:lnTo>
                    <a:pt x="148183" y="1880438"/>
                  </a:lnTo>
                  <a:lnTo>
                    <a:pt x="192214" y="1885518"/>
                  </a:lnTo>
                  <a:lnTo>
                    <a:pt x="236232" y="1880438"/>
                  </a:lnTo>
                  <a:lnTo>
                    <a:pt x="276669" y="1865947"/>
                  </a:lnTo>
                  <a:lnTo>
                    <a:pt x="312356" y="1843227"/>
                  </a:lnTo>
                  <a:lnTo>
                    <a:pt x="326301" y="1829269"/>
                  </a:lnTo>
                  <a:lnTo>
                    <a:pt x="342150" y="1813433"/>
                  </a:lnTo>
                  <a:lnTo>
                    <a:pt x="364858" y="1777720"/>
                  </a:lnTo>
                  <a:lnTo>
                    <a:pt x="379336" y="1737271"/>
                  </a:lnTo>
                  <a:lnTo>
                    <a:pt x="384429" y="1693227"/>
                  </a:lnTo>
                  <a:close/>
                </a:path>
                <a:path w="1684019" h="3011170">
                  <a:moveTo>
                    <a:pt x="1034110" y="2818384"/>
                  </a:moveTo>
                  <a:lnTo>
                    <a:pt x="1029030" y="2774353"/>
                  </a:lnTo>
                  <a:lnTo>
                    <a:pt x="1014539" y="2733891"/>
                  </a:lnTo>
                  <a:lnTo>
                    <a:pt x="991831" y="2698191"/>
                  </a:lnTo>
                  <a:lnTo>
                    <a:pt x="977887" y="2684246"/>
                  </a:lnTo>
                  <a:lnTo>
                    <a:pt x="977887" y="2818384"/>
                  </a:lnTo>
                  <a:lnTo>
                    <a:pt x="970940" y="2861335"/>
                  </a:lnTo>
                  <a:lnTo>
                    <a:pt x="951611" y="2898673"/>
                  </a:lnTo>
                  <a:lnTo>
                    <a:pt x="922159" y="2928137"/>
                  </a:lnTo>
                  <a:lnTo>
                    <a:pt x="884834" y="2947466"/>
                  </a:lnTo>
                  <a:lnTo>
                    <a:pt x="841895" y="2954413"/>
                  </a:lnTo>
                  <a:lnTo>
                    <a:pt x="798969" y="2947466"/>
                  </a:lnTo>
                  <a:lnTo>
                    <a:pt x="761644" y="2928137"/>
                  </a:lnTo>
                  <a:lnTo>
                    <a:pt x="732180" y="2898673"/>
                  </a:lnTo>
                  <a:lnTo>
                    <a:pt x="712851" y="2861335"/>
                  </a:lnTo>
                  <a:lnTo>
                    <a:pt x="705916" y="2818384"/>
                  </a:lnTo>
                  <a:lnTo>
                    <a:pt x="712851" y="2775432"/>
                  </a:lnTo>
                  <a:lnTo>
                    <a:pt x="732180" y="2738094"/>
                  </a:lnTo>
                  <a:lnTo>
                    <a:pt x="761644" y="2708618"/>
                  </a:lnTo>
                  <a:lnTo>
                    <a:pt x="798969" y="2689288"/>
                  </a:lnTo>
                  <a:lnTo>
                    <a:pt x="841895" y="2682341"/>
                  </a:lnTo>
                  <a:lnTo>
                    <a:pt x="884834" y="2689288"/>
                  </a:lnTo>
                  <a:lnTo>
                    <a:pt x="922159" y="2708618"/>
                  </a:lnTo>
                  <a:lnTo>
                    <a:pt x="951611" y="2738094"/>
                  </a:lnTo>
                  <a:lnTo>
                    <a:pt x="970940" y="2775432"/>
                  </a:lnTo>
                  <a:lnTo>
                    <a:pt x="977887" y="2818384"/>
                  </a:lnTo>
                  <a:lnTo>
                    <a:pt x="977887" y="2684246"/>
                  </a:lnTo>
                  <a:lnTo>
                    <a:pt x="975982" y="2682341"/>
                  </a:lnTo>
                  <a:lnTo>
                    <a:pt x="962050" y="2668397"/>
                  </a:lnTo>
                  <a:lnTo>
                    <a:pt x="926363" y="2645676"/>
                  </a:lnTo>
                  <a:lnTo>
                    <a:pt x="885926" y="2631186"/>
                  </a:lnTo>
                  <a:lnTo>
                    <a:pt x="841895" y="2626093"/>
                  </a:lnTo>
                  <a:lnTo>
                    <a:pt x="797877" y="2631186"/>
                  </a:lnTo>
                  <a:lnTo>
                    <a:pt x="757440" y="2645676"/>
                  </a:lnTo>
                  <a:lnTo>
                    <a:pt x="721753" y="2668397"/>
                  </a:lnTo>
                  <a:lnTo>
                    <a:pt x="691959" y="2698191"/>
                  </a:lnTo>
                  <a:lnTo>
                    <a:pt x="669251" y="2733891"/>
                  </a:lnTo>
                  <a:lnTo>
                    <a:pt x="654773" y="2774353"/>
                  </a:lnTo>
                  <a:lnTo>
                    <a:pt x="649681" y="2818384"/>
                  </a:lnTo>
                  <a:lnTo>
                    <a:pt x="654773" y="2862427"/>
                  </a:lnTo>
                  <a:lnTo>
                    <a:pt x="669251" y="2902877"/>
                  </a:lnTo>
                  <a:lnTo>
                    <a:pt x="691959" y="2938589"/>
                  </a:lnTo>
                  <a:lnTo>
                    <a:pt x="721753" y="2968383"/>
                  </a:lnTo>
                  <a:lnTo>
                    <a:pt x="757440" y="2991104"/>
                  </a:lnTo>
                  <a:lnTo>
                    <a:pt x="797877" y="3005594"/>
                  </a:lnTo>
                  <a:lnTo>
                    <a:pt x="841895" y="3010674"/>
                  </a:lnTo>
                  <a:lnTo>
                    <a:pt x="885926" y="3005594"/>
                  </a:lnTo>
                  <a:lnTo>
                    <a:pt x="926363" y="2991104"/>
                  </a:lnTo>
                  <a:lnTo>
                    <a:pt x="962050" y="2968383"/>
                  </a:lnTo>
                  <a:lnTo>
                    <a:pt x="976007" y="2954413"/>
                  </a:lnTo>
                  <a:lnTo>
                    <a:pt x="991831" y="2938589"/>
                  </a:lnTo>
                  <a:lnTo>
                    <a:pt x="1014539" y="2902877"/>
                  </a:lnTo>
                  <a:lnTo>
                    <a:pt x="1029030" y="2862427"/>
                  </a:lnTo>
                  <a:lnTo>
                    <a:pt x="1034110" y="2818384"/>
                  </a:lnTo>
                  <a:close/>
                </a:path>
                <a:path w="1684019" h="3011170">
                  <a:moveTo>
                    <a:pt x="1683804" y="1693227"/>
                  </a:moveTo>
                  <a:lnTo>
                    <a:pt x="1678711" y="1649196"/>
                  </a:lnTo>
                  <a:lnTo>
                    <a:pt x="1664233" y="1608747"/>
                  </a:lnTo>
                  <a:lnTo>
                    <a:pt x="1641525" y="1573034"/>
                  </a:lnTo>
                  <a:lnTo>
                    <a:pt x="1627568" y="1559077"/>
                  </a:lnTo>
                  <a:lnTo>
                    <a:pt x="1627568" y="1693227"/>
                  </a:lnTo>
                  <a:lnTo>
                    <a:pt x="1620634" y="1736178"/>
                  </a:lnTo>
                  <a:lnTo>
                    <a:pt x="1601304" y="1773516"/>
                  </a:lnTo>
                  <a:lnTo>
                    <a:pt x="1571840" y="1802980"/>
                  </a:lnTo>
                  <a:lnTo>
                    <a:pt x="1534515" y="1822323"/>
                  </a:lnTo>
                  <a:lnTo>
                    <a:pt x="1491589" y="1829269"/>
                  </a:lnTo>
                  <a:lnTo>
                    <a:pt x="1448650" y="1822323"/>
                  </a:lnTo>
                  <a:lnTo>
                    <a:pt x="1411325" y="1802980"/>
                  </a:lnTo>
                  <a:lnTo>
                    <a:pt x="1381874" y="1773516"/>
                  </a:lnTo>
                  <a:lnTo>
                    <a:pt x="1362544" y="1736178"/>
                  </a:lnTo>
                  <a:lnTo>
                    <a:pt x="1355598" y="1693227"/>
                  </a:lnTo>
                  <a:lnTo>
                    <a:pt x="1362544" y="1650276"/>
                  </a:lnTo>
                  <a:lnTo>
                    <a:pt x="1381874" y="1612938"/>
                  </a:lnTo>
                  <a:lnTo>
                    <a:pt x="1411325" y="1583474"/>
                  </a:lnTo>
                  <a:lnTo>
                    <a:pt x="1448650" y="1564144"/>
                  </a:lnTo>
                  <a:lnTo>
                    <a:pt x="1491589" y="1557197"/>
                  </a:lnTo>
                  <a:lnTo>
                    <a:pt x="1534515" y="1564144"/>
                  </a:lnTo>
                  <a:lnTo>
                    <a:pt x="1571840" y="1583474"/>
                  </a:lnTo>
                  <a:lnTo>
                    <a:pt x="1601304" y="1612938"/>
                  </a:lnTo>
                  <a:lnTo>
                    <a:pt x="1620634" y="1650276"/>
                  </a:lnTo>
                  <a:lnTo>
                    <a:pt x="1627568" y="1693227"/>
                  </a:lnTo>
                  <a:lnTo>
                    <a:pt x="1627568" y="1559077"/>
                  </a:lnTo>
                  <a:lnTo>
                    <a:pt x="1625688" y="1557197"/>
                  </a:lnTo>
                  <a:lnTo>
                    <a:pt x="1611744" y="1543240"/>
                  </a:lnTo>
                  <a:lnTo>
                    <a:pt x="1576044" y="1520520"/>
                  </a:lnTo>
                  <a:lnTo>
                    <a:pt x="1535607" y="1506029"/>
                  </a:lnTo>
                  <a:lnTo>
                    <a:pt x="1491589" y="1500949"/>
                  </a:lnTo>
                  <a:lnTo>
                    <a:pt x="1447571" y="1506029"/>
                  </a:lnTo>
                  <a:lnTo>
                    <a:pt x="1407134" y="1520520"/>
                  </a:lnTo>
                  <a:lnTo>
                    <a:pt x="1371434" y="1543240"/>
                  </a:lnTo>
                  <a:lnTo>
                    <a:pt x="1341653" y="1573034"/>
                  </a:lnTo>
                  <a:lnTo>
                    <a:pt x="1318945" y="1608747"/>
                  </a:lnTo>
                  <a:lnTo>
                    <a:pt x="1304455" y="1649196"/>
                  </a:lnTo>
                  <a:lnTo>
                    <a:pt x="1299375" y="1693227"/>
                  </a:lnTo>
                  <a:lnTo>
                    <a:pt x="1304455" y="1737271"/>
                  </a:lnTo>
                  <a:lnTo>
                    <a:pt x="1318945" y="1777720"/>
                  </a:lnTo>
                  <a:lnTo>
                    <a:pt x="1341653" y="1813420"/>
                  </a:lnTo>
                  <a:lnTo>
                    <a:pt x="1371434" y="1843214"/>
                  </a:lnTo>
                  <a:lnTo>
                    <a:pt x="1407121" y="1865934"/>
                  </a:lnTo>
                  <a:lnTo>
                    <a:pt x="1447558" y="1880425"/>
                  </a:lnTo>
                  <a:lnTo>
                    <a:pt x="1491589" y="1885518"/>
                  </a:lnTo>
                  <a:lnTo>
                    <a:pt x="1535607" y="1880425"/>
                  </a:lnTo>
                  <a:lnTo>
                    <a:pt x="1576044" y="1865934"/>
                  </a:lnTo>
                  <a:lnTo>
                    <a:pt x="1611731" y="1843214"/>
                  </a:lnTo>
                  <a:lnTo>
                    <a:pt x="1641525" y="1813420"/>
                  </a:lnTo>
                  <a:lnTo>
                    <a:pt x="1664233" y="1777720"/>
                  </a:lnTo>
                  <a:lnTo>
                    <a:pt x="1678711" y="1737271"/>
                  </a:lnTo>
                  <a:lnTo>
                    <a:pt x="1683804" y="1693227"/>
                  </a:lnTo>
                  <a:close/>
                </a:path>
                <a:path w="1684019" h="3011170">
                  <a:moveTo>
                    <a:pt x="1683804" y="192278"/>
                  </a:moveTo>
                  <a:lnTo>
                    <a:pt x="1678711" y="148234"/>
                  </a:lnTo>
                  <a:lnTo>
                    <a:pt x="1664233" y="107784"/>
                  </a:lnTo>
                  <a:lnTo>
                    <a:pt x="1641525" y="72085"/>
                  </a:lnTo>
                  <a:lnTo>
                    <a:pt x="1627568" y="58127"/>
                  </a:lnTo>
                  <a:lnTo>
                    <a:pt x="1627568" y="192278"/>
                  </a:lnTo>
                  <a:lnTo>
                    <a:pt x="1620634" y="235229"/>
                  </a:lnTo>
                  <a:lnTo>
                    <a:pt x="1601304" y="272567"/>
                  </a:lnTo>
                  <a:lnTo>
                    <a:pt x="1571840" y="302031"/>
                  </a:lnTo>
                  <a:lnTo>
                    <a:pt x="1534515" y="321373"/>
                  </a:lnTo>
                  <a:lnTo>
                    <a:pt x="1491589" y="328320"/>
                  </a:lnTo>
                  <a:lnTo>
                    <a:pt x="1448650" y="321373"/>
                  </a:lnTo>
                  <a:lnTo>
                    <a:pt x="1411325" y="302031"/>
                  </a:lnTo>
                  <a:lnTo>
                    <a:pt x="1381874" y="272567"/>
                  </a:lnTo>
                  <a:lnTo>
                    <a:pt x="1362544" y="235229"/>
                  </a:lnTo>
                  <a:lnTo>
                    <a:pt x="1355598" y="192278"/>
                  </a:lnTo>
                  <a:lnTo>
                    <a:pt x="1362544" y="149326"/>
                  </a:lnTo>
                  <a:lnTo>
                    <a:pt x="1381874" y="111988"/>
                  </a:lnTo>
                  <a:lnTo>
                    <a:pt x="1411325" y="82524"/>
                  </a:lnTo>
                  <a:lnTo>
                    <a:pt x="1448650" y="63195"/>
                  </a:lnTo>
                  <a:lnTo>
                    <a:pt x="1491589" y="56248"/>
                  </a:lnTo>
                  <a:lnTo>
                    <a:pt x="1534515" y="63195"/>
                  </a:lnTo>
                  <a:lnTo>
                    <a:pt x="1571840" y="82524"/>
                  </a:lnTo>
                  <a:lnTo>
                    <a:pt x="1601304" y="111988"/>
                  </a:lnTo>
                  <a:lnTo>
                    <a:pt x="1620634" y="149326"/>
                  </a:lnTo>
                  <a:lnTo>
                    <a:pt x="1627568" y="192278"/>
                  </a:lnTo>
                  <a:lnTo>
                    <a:pt x="1627568" y="58127"/>
                  </a:lnTo>
                  <a:lnTo>
                    <a:pt x="1625688" y="56248"/>
                  </a:lnTo>
                  <a:lnTo>
                    <a:pt x="1611744" y="42291"/>
                  </a:lnTo>
                  <a:lnTo>
                    <a:pt x="1576044" y="19570"/>
                  </a:lnTo>
                  <a:lnTo>
                    <a:pt x="1535607" y="5080"/>
                  </a:lnTo>
                  <a:lnTo>
                    <a:pt x="1491589" y="0"/>
                  </a:lnTo>
                  <a:lnTo>
                    <a:pt x="1447571" y="5080"/>
                  </a:lnTo>
                  <a:lnTo>
                    <a:pt x="1407134" y="19570"/>
                  </a:lnTo>
                  <a:lnTo>
                    <a:pt x="1371434" y="42291"/>
                  </a:lnTo>
                  <a:lnTo>
                    <a:pt x="1341653" y="72085"/>
                  </a:lnTo>
                  <a:lnTo>
                    <a:pt x="1318945" y="107784"/>
                  </a:lnTo>
                  <a:lnTo>
                    <a:pt x="1304455" y="148234"/>
                  </a:lnTo>
                  <a:lnTo>
                    <a:pt x="1299375" y="192278"/>
                  </a:lnTo>
                  <a:lnTo>
                    <a:pt x="1304455" y="236308"/>
                  </a:lnTo>
                  <a:lnTo>
                    <a:pt x="1318945" y="276771"/>
                  </a:lnTo>
                  <a:lnTo>
                    <a:pt x="1341653" y="312470"/>
                  </a:lnTo>
                  <a:lnTo>
                    <a:pt x="1371434" y="342265"/>
                  </a:lnTo>
                  <a:lnTo>
                    <a:pt x="1407121" y="364985"/>
                  </a:lnTo>
                  <a:lnTo>
                    <a:pt x="1447558" y="379476"/>
                  </a:lnTo>
                  <a:lnTo>
                    <a:pt x="1491589" y="384568"/>
                  </a:lnTo>
                  <a:lnTo>
                    <a:pt x="1535607" y="379476"/>
                  </a:lnTo>
                  <a:lnTo>
                    <a:pt x="1576044" y="364985"/>
                  </a:lnTo>
                  <a:lnTo>
                    <a:pt x="1611731" y="342265"/>
                  </a:lnTo>
                  <a:lnTo>
                    <a:pt x="1625676" y="328320"/>
                  </a:lnTo>
                  <a:lnTo>
                    <a:pt x="1641525" y="312470"/>
                  </a:lnTo>
                  <a:lnTo>
                    <a:pt x="1664233" y="276771"/>
                  </a:lnTo>
                  <a:lnTo>
                    <a:pt x="1678711" y="236308"/>
                  </a:lnTo>
                  <a:lnTo>
                    <a:pt x="1683804" y="1922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889851" y="0"/>
            <a:ext cx="15198090" cy="6097905"/>
            <a:chOff x="889851" y="0"/>
            <a:chExt cx="15198090" cy="6097905"/>
          </a:xfrm>
        </p:grpSpPr>
        <p:sp>
          <p:nvSpPr>
            <p:cNvPr id="26" name="object 26"/>
            <p:cNvSpPr/>
            <p:nvPr/>
          </p:nvSpPr>
          <p:spPr>
            <a:xfrm>
              <a:off x="12995431" y="90998"/>
              <a:ext cx="1695450" cy="1901825"/>
            </a:xfrm>
            <a:custGeom>
              <a:avLst/>
              <a:gdLst/>
              <a:ahLst/>
              <a:cxnLst/>
              <a:rect l="l" t="t" r="r" b="b"/>
              <a:pathLst>
                <a:path w="1695450" h="1901825">
                  <a:moveTo>
                    <a:pt x="1271323" y="1901415"/>
                  </a:moveTo>
                  <a:lnTo>
                    <a:pt x="1695095" y="1382912"/>
                  </a:lnTo>
                  <a:lnTo>
                    <a:pt x="1271323" y="432204"/>
                  </a:lnTo>
                  <a:lnTo>
                    <a:pt x="423772" y="0"/>
                  </a:lnTo>
                  <a:lnTo>
                    <a:pt x="0" y="518502"/>
                  </a:lnTo>
                  <a:lnTo>
                    <a:pt x="423772" y="1469210"/>
                  </a:lnTo>
                  <a:lnTo>
                    <a:pt x="1271323" y="1901415"/>
                  </a:lnTo>
                  <a:close/>
                </a:path>
              </a:pathLst>
            </a:custGeom>
            <a:solidFill>
              <a:srgbClr val="8B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266754" y="787653"/>
              <a:ext cx="1804035" cy="1205230"/>
            </a:xfrm>
            <a:custGeom>
              <a:avLst/>
              <a:gdLst/>
              <a:ahLst/>
              <a:cxnLst/>
              <a:rect l="l" t="t" r="r" b="b"/>
              <a:pathLst>
                <a:path w="1804034" h="1205230">
                  <a:moveTo>
                    <a:pt x="0" y="1204760"/>
                  </a:moveTo>
                  <a:lnTo>
                    <a:pt x="1379865" y="518502"/>
                  </a:lnTo>
                  <a:lnTo>
                    <a:pt x="1803643" y="0"/>
                  </a:lnTo>
                  <a:lnTo>
                    <a:pt x="423772" y="686257"/>
                  </a:lnTo>
                  <a:lnTo>
                    <a:pt x="0" y="1204760"/>
                  </a:lnTo>
                  <a:close/>
                </a:path>
              </a:pathLst>
            </a:custGeom>
            <a:solidFill>
              <a:srgbClr val="DF5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419203" y="0"/>
              <a:ext cx="1899920" cy="523240"/>
            </a:xfrm>
            <a:custGeom>
              <a:avLst/>
              <a:gdLst/>
              <a:ahLst/>
              <a:cxnLst/>
              <a:rect l="l" t="t" r="r" b="b"/>
              <a:pathLst>
                <a:path w="1899919" h="523240">
                  <a:moveTo>
                    <a:pt x="847550" y="523202"/>
                  </a:moveTo>
                  <a:lnTo>
                    <a:pt x="1899560" y="0"/>
                  </a:lnTo>
                  <a:lnTo>
                    <a:pt x="182971" y="0"/>
                  </a:lnTo>
                  <a:lnTo>
                    <a:pt x="0" y="90998"/>
                  </a:lnTo>
                  <a:lnTo>
                    <a:pt x="847550" y="523202"/>
                  </a:lnTo>
                  <a:close/>
                </a:path>
              </a:pathLst>
            </a:custGeom>
            <a:solidFill>
              <a:srgbClr val="296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266754" y="0"/>
              <a:ext cx="1804035" cy="1474470"/>
            </a:xfrm>
            <a:custGeom>
              <a:avLst/>
              <a:gdLst/>
              <a:ahLst/>
              <a:cxnLst/>
              <a:rect l="l" t="t" r="r" b="b"/>
              <a:pathLst>
                <a:path w="1804034" h="1474470">
                  <a:moveTo>
                    <a:pt x="423772" y="1473910"/>
                  </a:moveTo>
                  <a:lnTo>
                    <a:pt x="1803643" y="787653"/>
                  </a:lnTo>
                  <a:lnTo>
                    <a:pt x="1452546" y="0"/>
                  </a:lnTo>
                  <a:lnTo>
                    <a:pt x="1052010" y="0"/>
                  </a:lnTo>
                  <a:lnTo>
                    <a:pt x="0" y="523202"/>
                  </a:lnTo>
                  <a:lnTo>
                    <a:pt x="423772" y="1473910"/>
                  </a:lnTo>
                  <a:close/>
                </a:path>
              </a:pathLst>
            </a:custGeom>
            <a:solidFill>
              <a:srgbClr val="F1B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974942" y="0"/>
              <a:ext cx="3112770" cy="2011680"/>
            </a:xfrm>
            <a:custGeom>
              <a:avLst/>
              <a:gdLst/>
              <a:ahLst/>
              <a:cxnLst/>
              <a:rect l="l" t="t" r="r" b="b"/>
              <a:pathLst>
                <a:path w="3112769" h="2011680">
                  <a:moveTo>
                    <a:pt x="1291663" y="2011617"/>
                  </a:moveTo>
                  <a:lnTo>
                    <a:pt x="1291981" y="2011617"/>
                  </a:lnTo>
                  <a:lnTo>
                    <a:pt x="1292140" y="2011568"/>
                  </a:lnTo>
                  <a:lnTo>
                    <a:pt x="1293566" y="2011530"/>
                  </a:lnTo>
                  <a:lnTo>
                    <a:pt x="1294847" y="2011409"/>
                  </a:lnTo>
                  <a:lnTo>
                    <a:pt x="1296530" y="2011014"/>
                  </a:lnTo>
                  <a:lnTo>
                    <a:pt x="1296975" y="2010810"/>
                  </a:lnTo>
                  <a:lnTo>
                    <a:pt x="1299239" y="2010130"/>
                  </a:lnTo>
                  <a:lnTo>
                    <a:pt x="1300138" y="2009696"/>
                  </a:lnTo>
                  <a:lnTo>
                    <a:pt x="1300286" y="2009652"/>
                  </a:lnTo>
                  <a:lnTo>
                    <a:pt x="2682658" y="1322143"/>
                  </a:lnTo>
                  <a:lnTo>
                    <a:pt x="2684814" y="1320430"/>
                  </a:lnTo>
                  <a:lnTo>
                    <a:pt x="3110677" y="799363"/>
                  </a:lnTo>
                  <a:lnTo>
                    <a:pt x="3110956" y="798869"/>
                  </a:lnTo>
                  <a:lnTo>
                    <a:pt x="3111543" y="798002"/>
                  </a:lnTo>
                  <a:lnTo>
                    <a:pt x="3111845" y="797628"/>
                  </a:lnTo>
                  <a:lnTo>
                    <a:pt x="3112401" y="796658"/>
                  </a:lnTo>
                  <a:lnTo>
                    <a:pt x="3112401" y="778518"/>
                  </a:lnTo>
                  <a:lnTo>
                    <a:pt x="2765381" y="0"/>
                  </a:lnTo>
                  <a:lnTo>
                    <a:pt x="2723339" y="0"/>
                  </a:lnTo>
                  <a:lnTo>
                    <a:pt x="3070418" y="778644"/>
                  </a:lnTo>
                  <a:lnTo>
                    <a:pt x="2937809" y="844596"/>
                  </a:lnTo>
                  <a:lnTo>
                    <a:pt x="3024115" y="844596"/>
                  </a:lnTo>
                  <a:lnTo>
                    <a:pt x="2659438" y="1290795"/>
                  </a:lnTo>
                  <a:lnTo>
                    <a:pt x="1363150" y="1935481"/>
                  </a:lnTo>
                  <a:lnTo>
                    <a:pt x="1313539" y="1935481"/>
                  </a:lnTo>
                  <a:lnTo>
                    <a:pt x="1286743" y="1968268"/>
                  </a:lnTo>
                  <a:lnTo>
                    <a:pt x="1202201" y="1968268"/>
                  </a:lnTo>
                  <a:lnTo>
                    <a:pt x="1283171" y="2009559"/>
                  </a:lnTo>
                  <a:lnTo>
                    <a:pt x="1284263" y="2010069"/>
                  </a:lnTo>
                  <a:lnTo>
                    <a:pt x="1286715" y="2010832"/>
                  </a:lnTo>
                  <a:lnTo>
                    <a:pt x="1287077" y="2011014"/>
                  </a:lnTo>
                  <a:lnTo>
                    <a:pt x="1288827" y="2011414"/>
                  </a:lnTo>
                  <a:lnTo>
                    <a:pt x="1290078" y="2011541"/>
                  </a:lnTo>
                  <a:lnTo>
                    <a:pt x="1291531" y="2011574"/>
                  </a:lnTo>
                  <a:lnTo>
                    <a:pt x="1291663" y="2011617"/>
                  </a:lnTo>
                  <a:close/>
                </a:path>
                <a:path w="3112769" h="2011680">
                  <a:moveTo>
                    <a:pt x="1682920" y="1447789"/>
                  </a:moveTo>
                  <a:lnTo>
                    <a:pt x="1724969" y="1447789"/>
                  </a:lnTo>
                  <a:lnTo>
                    <a:pt x="1316853" y="532206"/>
                  </a:lnTo>
                  <a:lnTo>
                    <a:pt x="2386969" y="0"/>
                  </a:lnTo>
                  <a:lnTo>
                    <a:pt x="2300679" y="0"/>
                  </a:lnTo>
                  <a:lnTo>
                    <a:pt x="1291915" y="501692"/>
                  </a:lnTo>
                  <a:lnTo>
                    <a:pt x="1207346" y="501692"/>
                  </a:lnTo>
                  <a:lnTo>
                    <a:pt x="1277044" y="537235"/>
                  </a:lnTo>
                  <a:lnTo>
                    <a:pt x="1682920" y="1447789"/>
                  </a:lnTo>
                  <a:close/>
                </a:path>
                <a:path w="3112769" h="2011680">
                  <a:moveTo>
                    <a:pt x="1207346" y="501692"/>
                  </a:moveTo>
                  <a:lnTo>
                    <a:pt x="1291915" y="501692"/>
                  </a:lnTo>
                  <a:lnTo>
                    <a:pt x="486971" y="91212"/>
                  </a:lnTo>
                  <a:lnTo>
                    <a:pt x="670373" y="0"/>
                  </a:lnTo>
                  <a:lnTo>
                    <a:pt x="584100" y="0"/>
                  </a:lnTo>
                  <a:lnTo>
                    <a:pt x="435445" y="73935"/>
                  </a:lnTo>
                  <a:lnTo>
                    <a:pt x="435204" y="74105"/>
                  </a:lnTo>
                  <a:lnTo>
                    <a:pt x="434277" y="74621"/>
                  </a:lnTo>
                  <a:lnTo>
                    <a:pt x="399734" y="115143"/>
                  </a:lnTo>
                  <a:lnTo>
                    <a:pt x="449335" y="115143"/>
                  </a:lnTo>
                  <a:lnTo>
                    <a:pt x="1207346" y="501692"/>
                  </a:lnTo>
                  <a:close/>
                </a:path>
                <a:path w="3112769" h="2011680">
                  <a:moveTo>
                    <a:pt x="1202201" y="1968268"/>
                  </a:moveTo>
                  <a:lnTo>
                    <a:pt x="1286743" y="1968268"/>
                  </a:lnTo>
                  <a:lnTo>
                    <a:pt x="459033" y="1546170"/>
                  </a:lnTo>
                  <a:lnTo>
                    <a:pt x="42852" y="612487"/>
                  </a:lnTo>
                  <a:lnTo>
                    <a:pt x="449335" y="115143"/>
                  </a:lnTo>
                  <a:lnTo>
                    <a:pt x="399734" y="115143"/>
                  </a:lnTo>
                  <a:lnTo>
                    <a:pt x="1036" y="602957"/>
                  </a:lnTo>
                  <a:lnTo>
                    <a:pt x="0" y="610692"/>
                  </a:lnTo>
                  <a:lnTo>
                    <a:pt x="428523" y="1572034"/>
                  </a:lnTo>
                  <a:lnTo>
                    <a:pt x="431633" y="1575317"/>
                  </a:lnTo>
                  <a:lnTo>
                    <a:pt x="1202201" y="1968268"/>
                  </a:lnTo>
                  <a:close/>
                </a:path>
                <a:path w="3112769" h="2011680">
                  <a:moveTo>
                    <a:pt x="1313539" y="1935481"/>
                  </a:moveTo>
                  <a:lnTo>
                    <a:pt x="1363150" y="1935481"/>
                  </a:lnTo>
                  <a:lnTo>
                    <a:pt x="1727827" y="1489288"/>
                  </a:lnTo>
                  <a:lnTo>
                    <a:pt x="3024115" y="844596"/>
                  </a:lnTo>
                  <a:lnTo>
                    <a:pt x="2937809" y="844596"/>
                  </a:lnTo>
                  <a:lnTo>
                    <a:pt x="1724969" y="1447789"/>
                  </a:lnTo>
                  <a:lnTo>
                    <a:pt x="1682920" y="1447789"/>
                  </a:lnTo>
                  <a:lnTo>
                    <a:pt x="1693230" y="1470918"/>
                  </a:lnTo>
                  <a:lnTo>
                    <a:pt x="1313539" y="19354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89850" y="5049202"/>
              <a:ext cx="9641205" cy="1049020"/>
            </a:xfrm>
            <a:custGeom>
              <a:avLst/>
              <a:gdLst/>
              <a:ahLst/>
              <a:cxnLst/>
              <a:rect l="l" t="t" r="r" b="b"/>
              <a:pathLst>
                <a:path w="9641205" h="1049020">
                  <a:moveTo>
                    <a:pt x="1048486" y="524243"/>
                  </a:moveTo>
                  <a:lnTo>
                    <a:pt x="1046340" y="476529"/>
                  </a:lnTo>
                  <a:lnTo>
                    <a:pt x="1040041" y="430009"/>
                  </a:lnTo>
                  <a:lnTo>
                    <a:pt x="1029754" y="384873"/>
                  </a:lnTo>
                  <a:lnTo>
                    <a:pt x="1015682" y="341312"/>
                  </a:lnTo>
                  <a:lnTo>
                    <a:pt x="998004" y="299516"/>
                  </a:lnTo>
                  <a:lnTo>
                    <a:pt x="976909" y="259651"/>
                  </a:lnTo>
                  <a:lnTo>
                    <a:pt x="952576" y="221907"/>
                  </a:lnTo>
                  <a:lnTo>
                    <a:pt x="925182" y="186474"/>
                  </a:lnTo>
                  <a:lnTo>
                    <a:pt x="894930" y="153543"/>
                  </a:lnTo>
                  <a:lnTo>
                    <a:pt x="861999" y="123291"/>
                  </a:lnTo>
                  <a:lnTo>
                    <a:pt x="826566" y="95910"/>
                  </a:lnTo>
                  <a:lnTo>
                    <a:pt x="788835" y="71577"/>
                  </a:lnTo>
                  <a:lnTo>
                    <a:pt x="748969" y="50469"/>
                  </a:lnTo>
                  <a:lnTo>
                    <a:pt x="707161" y="32791"/>
                  </a:lnTo>
                  <a:lnTo>
                    <a:pt x="663600" y="18719"/>
                  </a:lnTo>
                  <a:lnTo>
                    <a:pt x="618477" y="8445"/>
                  </a:lnTo>
                  <a:lnTo>
                    <a:pt x="571957" y="2146"/>
                  </a:lnTo>
                  <a:lnTo>
                    <a:pt x="524243" y="0"/>
                  </a:lnTo>
                  <a:lnTo>
                    <a:pt x="476516" y="2146"/>
                  </a:lnTo>
                  <a:lnTo>
                    <a:pt x="430009" y="8445"/>
                  </a:lnTo>
                  <a:lnTo>
                    <a:pt x="384873" y="18719"/>
                  </a:lnTo>
                  <a:lnTo>
                    <a:pt x="341312" y="32791"/>
                  </a:lnTo>
                  <a:lnTo>
                    <a:pt x="299504" y="50469"/>
                  </a:lnTo>
                  <a:lnTo>
                    <a:pt x="259638" y="71577"/>
                  </a:lnTo>
                  <a:lnTo>
                    <a:pt x="221907" y="95910"/>
                  </a:lnTo>
                  <a:lnTo>
                    <a:pt x="186474" y="123291"/>
                  </a:lnTo>
                  <a:lnTo>
                    <a:pt x="153543" y="153543"/>
                  </a:lnTo>
                  <a:lnTo>
                    <a:pt x="123291" y="186474"/>
                  </a:lnTo>
                  <a:lnTo>
                    <a:pt x="95897" y="221907"/>
                  </a:lnTo>
                  <a:lnTo>
                    <a:pt x="71564" y="259651"/>
                  </a:lnTo>
                  <a:lnTo>
                    <a:pt x="50469" y="299516"/>
                  </a:lnTo>
                  <a:lnTo>
                    <a:pt x="32791" y="341312"/>
                  </a:lnTo>
                  <a:lnTo>
                    <a:pt x="18719" y="384873"/>
                  </a:lnTo>
                  <a:lnTo>
                    <a:pt x="8445" y="430009"/>
                  </a:lnTo>
                  <a:lnTo>
                    <a:pt x="2133" y="476529"/>
                  </a:lnTo>
                  <a:lnTo>
                    <a:pt x="0" y="524243"/>
                  </a:lnTo>
                  <a:lnTo>
                    <a:pt x="2133" y="571957"/>
                  </a:lnTo>
                  <a:lnTo>
                    <a:pt x="8445" y="618477"/>
                  </a:lnTo>
                  <a:lnTo>
                    <a:pt x="18719" y="663613"/>
                  </a:lnTo>
                  <a:lnTo>
                    <a:pt x="32791" y="707174"/>
                  </a:lnTo>
                  <a:lnTo>
                    <a:pt x="50469" y="748969"/>
                  </a:lnTo>
                  <a:lnTo>
                    <a:pt x="71564" y="788835"/>
                  </a:lnTo>
                  <a:lnTo>
                    <a:pt x="95897" y="826579"/>
                  </a:lnTo>
                  <a:lnTo>
                    <a:pt x="123291" y="861999"/>
                  </a:lnTo>
                  <a:lnTo>
                    <a:pt x="153543" y="894943"/>
                  </a:lnTo>
                  <a:lnTo>
                    <a:pt x="186474" y="925195"/>
                  </a:lnTo>
                  <a:lnTo>
                    <a:pt x="221907" y="952576"/>
                  </a:lnTo>
                  <a:lnTo>
                    <a:pt x="259638" y="976909"/>
                  </a:lnTo>
                  <a:lnTo>
                    <a:pt x="299504" y="998016"/>
                  </a:lnTo>
                  <a:lnTo>
                    <a:pt x="341312" y="1015682"/>
                  </a:lnTo>
                  <a:lnTo>
                    <a:pt x="384873" y="1029754"/>
                  </a:lnTo>
                  <a:lnTo>
                    <a:pt x="430009" y="1040041"/>
                  </a:lnTo>
                  <a:lnTo>
                    <a:pt x="476516" y="1046340"/>
                  </a:lnTo>
                  <a:lnTo>
                    <a:pt x="524243" y="1048486"/>
                  </a:lnTo>
                  <a:lnTo>
                    <a:pt x="571957" y="1046340"/>
                  </a:lnTo>
                  <a:lnTo>
                    <a:pt x="618477" y="1040041"/>
                  </a:lnTo>
                  <a:lnTo>
                    <a:pt x="663600" y="1029754"/>
                  </a:lnTo>
                  <a:lnTo>
                    <a:pt x="707161" y="1015682"/>
                  </a:lnTo>
                  <a:lnTo>
                    <a:pt x="748969" y="998016"/>
                  </a:lnTo>
                  <a:lnTo>
                    <a:pt x="788835" y="976909"/>
                  </a:lnTo>
                  <a:lnTo>
                    <a:pt x="826566" y="952576"/>
                  </a:lnTo>
                  <a:lnTo>
                    <a:pt x="861999" y="925195"/>
                  </a:lnTo>
                  <a:lnTo>
                    <a:pt x="894930" y="894943"/>
                  </a:lnTo>
                  <a:lnTo>
                    <a:pt x="925182" y="861999"/>
                  </a:lnTo>
                  <a:lnTo>
                    <a:pt x="952576" y="826579"/>
                  </a:lnTo>
                  <a:lnTo>
                    <a:pt x="976909" y="788835"/>
                  </a:lnTo>
                  <a:lnTo>
                    <a:pt x="998004" y="748969"/>
                  </a:lnTo>
                  <a:lnTo>
                    <a:pt x="1015682" y="707174"/>
                  </a:lnTo>
                  <a:lnTo>
                    <a:pt x="1029754" y="663613"/>
                  </a:lnTo>
                  <a:lnTo>
                    <a:pt x="1040041" y="618477"/>
                  </a:lnTo>
                  <a:lnTo>
                    <a:pt x="1046340" y="571957"/>
                  </a:lnTo>
                  <a:lnTo>
                    <a:pt x="1048486" y="524243"/>
                  </a:lnTo>
                  <a:close/>
                </a:path>
                <a:path w="9641205" h="1049020">
                  <a:moveTo>
                    <a:pt x="9640926" y="524243"/>
                  </a:moveTo>
                  <a:lnTo>
                    <a:pt x="9638779" y="476529"/>
                  </a:lnTo>
                  <a:lnTo>
                    <a:pt x="9632480" y="430009"/>
                  </a:lnTo>
                  <a:lnTo>
                    <a:pt x="9622206" y="384873"/>
                  </a:lnTo>
                  <a:lnTo>
                    <a:pt x="9608134" y="341312"/>
                  </a:lnTo>
                  <a:lnTo>
                    <a:pt x="9590456" y="299516"/>
                  </a:lnTo>
                  <a:lnTo>
                    <a:pt x="9569348" y="259651"/>
                  </a:lnTo>
                  <a:lnTo>
                    <a:pt x="9545015" y="221907"/>
                  </a:lnTo>
                  <a:lnTo>
                    <a:pt x="9517634" y="186474"/>
                  </a:lnTo>
                  <a:lnTo>
                    <a:pt x="9487383" y="153543"/>
                  </a:lnTo>
                  <a:lnTo>
                    <a:pt x="9454451" y="123291"/>
                  </a:lnTo>
                  <a:lnTo>
                    <a:pt x="9419018" y="95910"/>
                  </a:lnTo>
                  <a:lnTo>
                    <a:pt x="9381274" y="71577"/>
                  </a:lnTo>
                  <a:lnTo>
                    <a:pt x="9341409" y="50469"/>
                  </a:lnTo>
                  <a:lnTo>
                    <a:pt x="9299613" y="32791"/>
                  </a:lnTo>
                  <a:lnTo>
                    <a:pt x="9256052" y="18719"/>
                  </a:lnTo>
                  <a:lnTo>
                    <a:pt x="9210916" y="8445"/>
                  </a:lnTo>
                  <a:lnTo>
                    <a:pt x="9164396" y="2146"/>
                  </a:lnTo>
                  <a:lnTo>
                    <a:pt x="9116682" y="0"/>
                  </a:lnTo>
                  <a:lnTo>
                    <a:pt x="9068968" y="2146"/>
                  </a:lnTo>
                  <a:lnTo>
                    <a:pt x="9022448" y="8445"/>
                  </a:lnTo>
                  <a:lnTo>
                    <a:pt x="8977325" y="18719"/>
                  </a:lnTo>
                  <a:lnTo>
                    <a:pt x="8933764" y="32791"/>
                  </a:lnTo>
                  <a:lnTo>
                    <a:pt x="8891956" y="50469"/>
                  </a:lnTo>
                  <a:lnTo>
                    <a:pt x="8852090" y="71577"/>
                  </a:lnTo>
                  <a:lnTo>
                    <a:pt x="8814346" y="95910"/>
                  </a:lnTo>
                  <a:lnTo>
                    <a:pt x="8778926" y="123291"/>
                  </a:lnTo>
                  <a:lnTo>
                    <a:pt x="8745982" y="153543"/>
                  </a:lnTo>
                  <a:lnTo>
                    <a:pt x="8715731" y="186474"/>
                  </a:lnTo>
                  <a:lnTo>
                    <a:pt x="8688349" y="221907"/>
                  </a:lnTo>
                  <a:lnTo>
                    <a:pt x="8664016" y="259651"/>
                  </a:lnTo>
                  <a:lnTo>
                    <a:pt x="8642921" y="299516"/>
                  </a:lnTo>
                  <a:lnTo>
                    <a:pt x="8625243" y="341312"/>
                  </a:lnTo>
                  <a:lnTo>
                    <a:pt x="8611171" y="384873"/>
                  </a:lnTo>
                  <a:lnTo>
                    <a:pt x="8600884" y="430009"/>
                  </a:lnTo>
                  <a:lnTo>
                    <a:pt x="8594585" y="476529"/>
                  </a:lnTo>
                  <a:lnTo>
                    <a:pt x="8592439" y="524243"/>
                  </a:lnTo>
                  <a:lnTo>
                    <a:pt x="8594585" y="571957"/>
                  </a:lnTo>
                  <a:lnTo>
                    <a:pt x="8600884" y="618477"/>
                  </a:lnTo>
                  <a:lnTo>
                    <a:pt x="8611171" y="663613"/>
                  </a:lnTo>
                  <a:lnTo>
                    <a:pt x="8625243" y="707174"/>
                  </a:lnTo>
                  <a:lnTo>
                    <a:pt x="8642921" y="748969"/>
                  </a:lnTo>
                  <a:lnTo>
                    <a:pt x="8664016" y="788835"/>
                  </a:lnTo>
                  <a:lnTo>
                    <a:pt x="8688349" y="826579"/>
                  </a:lnTo>
                  <a:lnTo>
                    <a:pt x="8715731" y="861999"/>
                  </a:lnTo>
                  <a:lnTo>
                    <a:pt x="8745982" y="894943"/>
                  </a:lnTo>
                  <a:lnTo>
                    <a:pt x="8778926" y="925195"/>
                  </a:lnTo>
                  <a:lnTo>
                    <a:pt x="8814346" y="952576"/>
                  </a:lnTo>
                  <a:lnTo>
                    <a:pt x="8852090" y="976909"/>
                  </a:lnTo>
                  <a:lnTo>
                    <a:pt x="8891956" y="998016"/>
                  </a:lnTo>
                  <a:lnTo>
                    <a:pt x="8933764" y="1015682"/>
                  </a:lnTo>
                  <a:lnTo>
                    <a:pt x="8977325" y="1029754"/>
                  </a:lnTo>
                  <a:lnTo>
                    <a:pt x="9022448" y="1040041"/>
                  </a:lnTo>
                  <a:lnTo>
                    <a:pt x="9068968" y="1046340"/>
                  </a:lnTo>
                  <a:lnTo>
                    <a:pt x="9116682" y="1048486"/>
                  </a:lnTo>
                  <a:lnTo>
                    <a:pt x="9164396" y="1046340"/>
                  </a:lnTo>
                  <a:lnTo>
                    <a:pt x="9210916" y="1040041"/>
                  </a:lnTo>
                  <a:lnTo>
                    <a:pt x="9256052" y="1029754"/>
                  </a:lnTo>
                  <a:lnTo>
                    <a:pt x="9299613" y="1015682"/>
                  </a:lnTo>
                  <a:lnTo>
                    <a:pt x="9341409" y="998016"/>
                  </a:lnTo>
                  <a:lnTo>
                    <a:pt x="9381274" y="976909"/>
                  </a:lnTo>
                  <a:lnTo>
                    <a:pt x="9419018" y="952576"/>
                  </a:lnTo>
                  <a:lnTo>
                    <a:pt x="9454451" y="925195"/>
                  </a:lnTo>
                  <a:lnTo>
                    <a:pt x="9487383" y="894943"/>
                  </a:lnTo>
                  <a:lnTo>
                    <a:pt x="9517634" y="861999"/>
                  </a:lnTo>
                  <a:lnTo>
                    <a:pt x="9545015" y="826579"/>
                  </a:lnTo>
                  <a:lnTo>
                    <a:pt x="9569348" y="788835"/>
                  </a:lnTo>
                  <a:lnTo>
                    <a:pt x="9590456" y="748969"/>
                  </a:lnTo>
                  <a:lnTo>
                    <a:pt x="9608134" y="707174"/>
                  </a:lnTo>
                  <a:lnTo>
                    <a:pt x="9622206" y="663613"/>
                  </a:lnTo>
                  <a:lnTo>
                    <a:pt x="9632480" y="618477"/>
                  </a:lnTo>
                  <a:lnTo>
                    <a:pt x="9638779" y="571957"/>
                  </a:lnTo>
                  <a:lnTo>
                    <a:pt x="9640926" y="524243"/>
                  </a:lnTo>
                  <a:close/>
                </a:path>
              </a:pathLst>
            </a:custGeom>
            <a:solidFill>
              <a:srgbClr val="E7B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288289" y="5243443"/>
            <a:ext cx="4972050" cy="752475"/>
          </a:xfrm>
          <a:prstGeom prst="rect">
            <a:avLst/>
          </a:prstGeom>
          <a:solidFill>
            <a:srgbClr val="F1BE4A"/>
          </a:solidFill>
        </p:spPr>
        <p:txBody>
          <a:bodyPr vert="horz" wrap="square" lIns="0" tIns="850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3300" spc="375" dirty="0">
                <a:solidFill>
                  <a:srgbClr val="FFFFFF"/>
                </a:solidFill>
                <a:latin typeface="Arial"/>
                <a:cs typeface="Arial"/>
              </a:rPr>
              <a:t>selvi</a:t>
            </a:r>
            <a:endParaRPr sz="33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55784" y="5934001"/>
            <a:ext cx="2155190" cy="537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50" b="1" spc="-195" dirty="0">
                <a:latin typeface="Arial"/>
                <a:cs typeface="Arial"/>
              </a:rPr>
              <a:t>2114051001</a:t>
            </a:r>
            <a:endParaRPr sz="33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197528" y="5243443"/>
            <a:ext cx="5391150" cy="752475"/>
          </a:xfrm>
          <a:prstGeom prst="rect">
            <a:avLst/>
          </a:prstGeom>
          <a:solidFill>
            <a:srgbClr val="F1BE4A"/>
          </a:solidFill>
        </p:spPr>
        <p:txBody>
          <a:bodyPr vert="horz" wrap="square" lIns="0" tIns="85090" rIns="0" bIns="0" rtlCol="0">
            <a:spAutoFit/>
          </a:bodyPr>
          <a:lstStyle/>
          <a:p>
            <a:pPr marR="121920" algn="ctr">
              <a:lnSpc>
                <a:spcPct val="100000"/>
              </a:lnSpc>
              <a:spcBef>
                <a:spcPts val="670"/>
              </a:spcBef>
            </a:pPr>
            <a:r>
              <a:rPr sz="3300" spc="470" dirty="0">
                <a:solidFill>
                  <a:srgbClr val="FAF1E8"/>
                </a:solidFill>
                <a:latin typeface="Arial"/>
                <a:cs typeface="Arial"/>
              </a:rPr>
              <a:t>Putri</a:t>
            </a:r>
            <a:r>
              <a:rPr sz="3300" spc="75" dirty="0">
                <a:solidFill>
                  <a:srgbClr val="FAF1E8"/>
                </a:solidFill>
                <a:latin typeface="Arial"/>
                <a:cs typeface="Arial"/>
              </a:rPr>
              <a:t> </a:t>
            </a:r>
            <a:r>
              <a:rPr sz="3300" spc="380" dirty="0">
                <a:solidFill>
                  <a:srgbClr val="FAF1E8"/>
                </a:solidFill>
                <a:latin typeface="Arial"/>
                <a:cs typeface="Arial"/>
              </a:rPr>
              <a:t>Zhafira</a:t>
            </a:r>
            <a:endParaRPr sz="33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631733" y="5993803"/>
            <a:ext cx="2182495" cy="537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50" b="1" spc="-170" dirty="0">
                <a:latin typeface="Arial"/>
                <a:cs typeface="Arial"/>
              </a:rPr>
              <a:t>2114051005</a:t>
            </a:r>
            <a:endParaRPr sz="33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03211" y="6796684"/>
            <a:ext cx="1049020" cy="1049020"/>
          </a:xfrm>
          <a:custGeom>
            <a:avLst/>
            <a:gdLst/>
            <a:ahLst/>
            <a:cxnLst/>
            <a:rect l="l" t="t" r="r" b="b"/>
            <a:pathLst>
              <a:path w="1049020" h="1049020">
                <a:moveTo>
                  <a:pt x="1048486" y="524243"/>
                </a:moveTo>
                <a:lnTo>
                  <a:pt x="1046353" y="476529"/>
                </a:lnTo>
                <a:lnTo>
                  <a:pt x="1040041" y="430009"/>
                </a:lnTo>
                <a:lnTo>
                  <a:pt x="1029766" y="384873"/>
                </a:lnTo>
                <a:lnTo>
                  <a:pt x="1015695" y="341312"/>
                </a:lnTo>
                <a:lnTo>
                  <a:pt x="998016" y="299504"/>
                </a:lnTo>
                <a:lnTo>
                  <a:pt x="976922" y="259638"/>
                </a:lnTo>
                <a:lnTo>
                  <a:pt x="952576" y="221907"/>
                </a:lnTo>
                <a:lnTo>
                  <a:pt x="925195" y="186474"/>
                </a:lnTo>
                <a:lnTo>
                  <a:pt x="894943" y="153543"/>
                </a:lnTo>
                <a:lnTo>
                  <a:pt x="862012" y="123291"/>
                </a:lnTo>
                <a:lnTo>
                  <a:pt x="826579" y="95910"/>
                </a:lnTo>
                <a:lnTo>
                  <a:pt x="788847" y="71577"/>
                </a:lnTo>
                <a:lnTo>
                  <a:pt x="748982" y="50469"/>
                </a:lnTo>
                <a:lnTo>
                  <a:pt x="707174" y="32791"/>
                </a:lnTo>
                <a:lnTo>
                  <a:pt x="663613" y="18719"/>
                </a:lnTo>
                <a:lnTo>
                  <a:pt x="618477" y="8445"/>
                </a:lnTo>
                <a:lnTo>
                  <a:pt x="571969" y="2133"/>
                </a:lnTo>
                <a:lnTo>
                  <a:pt x="524243" y="0"/>
                </a:lnTo>
                <a:lnTo>
                  <a:pt x="476529" y="2133"/>
                </a:lnTo>
                <a:lnTo>
                  <a:pt x="430009" y="8445"/>
                </a:lnTo>
                <a:lnTo>
                  <a:pt x="384886" y="18719"/>
                </a:lnTo>
                <a:lnTo>
                  <a:pt x="341325" y="32791"/>
                </a:lnTo>
                <a:lnTo>
                  <a:pt x="299516" y="50469"/>
                </a:lnTo>
                <a:lnTo>
                  <a:pt x="259651" y="71577"/>
                </a:lnTo>
                <a:lnTo>
                  <a:pt x="221907" y="95910"/>
                </a:lnTo>
                <a:lnTo>
                  <a:pt x="186486" y="123291"/>
                </a:lnTo>
                <a:lnTo>
                  <a:pt x="153555" y="153543"/>
                </a:lnTo>
                <a:lnTo>
                  <a:pt x="123304" y="186474"/>
                </a:lnTo>
                <a:lnTo>
                  <a:pt x="95910" y="221907"/>
                </a:lnTo>
                <a:lnTo>
                  <a:pt x="71577" y="259638"/>
                </a:lnTo>
                <a:lnTo>
                  <a:pt x="50482" y="299504"/>
                </a:lnTo>
                <a:lnTo>
                  <a:pt x="32804" y="341312"/>
                </a:lnTo>
                <a:lnTo>
                  <a:pt x="18732" y="384873"/>
                </a:lnTo>
                <a:lnTo>
                  <a:pt x="8445" y="430009"/>
                </a:lnTo>
                <a:lnTo>
                  <a:pt x="2146" y="476529"/>
                </a:lnTo>
                <a:lnTo>
                  <a:pt x="0" y="524243"/>
                </a:lnTo>
                <a:lnTo>
                  <a:pt x="2146" y="571957"/>
                </a:lnTo>
                <a:lnTo>
                  <a:pt x="8445" y="618477"/>
                </a:lnTo>
                <a:lnTo>
                  <a:pt x="18732" y="663600"/>
                </a:lnTo>
                <a:lnTo>
                  <a:pt x="32804" y="707161"/>
                </a:lnTo>
                <a:lnTo>
                  <a:pt x="50482" y="748969"/>
                </a:lnTo>
                <a:lnTo>
                  <a:pt x="71577" y="788835"/>
                </a:lnTo>
                <a:lnTo>
                  <a:pt x="95910" y="826579"/>
                </a:lnTo>
                <a:lnTo>
                  <a:pt x="123304" y="861999"/>
                </a:lnTo>
                <a:lnTo>
                  <a:pt x="153555" y="894930"/>
                </a:lnTo>
                <a:lnTo>
                  <a:pt x="186486" y="925182"/>
                </a:lnTo>
                <a:lnTo>
                  <a:pt x="221907" y="952576"/>
                </a:lnTo>
                <a:lnTo>
                  <a:pt x="259651" y="976909"/>
                </a:lnTo>
                <a:lnTo>
                  <a:pt x="299516" y="998004"/>
                </a:lnTo>
                <a:lnTo>
                  <a:pt x="341325" y="1015682"/>
                </a:lnTo>
                <a:lnTo>
                  <a:pt x="384886" y="1029754"/>
                </a:lnTo>
                <a:lnTo>
                  <a:pt x="430009" y="1040041"/>
                </a:lnTo>
                <a:lnTo>
                  <a:pt x="476529" y="1046340"/>
                </a:lnTo>
                <a:lnTo>
                  <a:pt x="524243" y="1048486"/>
                </a:lnTo>
                <a:lnTo>
                  <a:pt x="571969" y="1046340"/>
                </a:lnTo>
                <a:lnTo>
                  <a:pt x="618477" y="1040041"/>
                </a:lnTo>
                <a:lnTo>
                  <a:pt x="663613" y="1029754"/>
                </a:lnTo>
                <a:lnTo>
                  <a:pt x="707174" y="1015682"/>
                </a:lnTo>
                <a:lnTo>
                  <a:pt x="748982" y="998004"/>
                </a:lnTo>
                <a:lnTo>
                  <a:pt x="788847" y="976909"/>
                </a:lnTo>
                <a:lnTo>
                  <a:pt x="826579" y="952576"/>
                </a:lnTo>
                <a:lnTo>
                  <a:pt x="862012" y="925182"/>
                </a:lnTo>
                <a:lnTo>
                  <a:pt x="894943" y="894930"/>
                </a:lnTo>
                <a:lnTo>
                  <a:pt x="925195" y="861999"/>
                </a:lnTo>
                <a:lnTo>
                  <a:pt x="952576" y="826579"/>
                </a:lnTo>
                <a:lnTo>
                  <a:pt x="976922" y="788835"/>
                </a:lnTo>
                <a:lnTo>
                  <a:pt x="998016" y="748969"/>
                </a:lnTo>
                <a:lnTo>
                  <a:pt x="1015695" y="707161"/>
                </a:lnTo>
                <a:lnTo>
                  <a:pt x="1029766" y="663600"/>
                </a:lnTo>
                <a:lnTo>
                  <a:pt x="1040041" y="618477"/>
                </a:lnTo>
                <a:lnTo>
                  <a:pt x="1046353" y="571957"/>
                </a:lnTo>
                <a:lnTo>
                  <a:pt x="1048486" y="524243"/>
                </a:lnTo>
                <a:close/>
              </a:path>
            </a:pathLst>
          </a:custGeom>
          <a:solidFill>
            <a:srgbClr val="F4D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145042" y="4364178"/>
            <a:ext cx="690245" cy="3520440"/>
          </a:xfrm>
          <a:prstGeom prst="rect">
            <a:avLst/>
          </a:prstGeom>
        </p:spPr>
        <p:txBody>
          <a:bodyPr vert="horz" wrap="square" lIns="0" tIns="586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20"/>
              </a:spcBef>
            </a:pPr>
            <a:r>
              <a:rPr sz="7700" spc="-265" dirty="0">
                <a:solidFill>
                  <a:srgbClr val="A5583C"/>
                </a:solidFill>
                <a:latin typeface="Arial"/>
                <a:cs typeface="Arial"/>
              </a:rPr>
              <a:t>1</a:t>
            </a:r>
            <a:endParaRPr sz="7700">
              <a:latin typeface="Arial"/>
              <a:cs typeface="Arial"/>
            </a:endParaRPr>
          </a:p>
          <a:p>
            <a:pPr marL="84455">
              <a:lnSpc>
                <a:spcPct val="100000"/>
              </a:lnSpc>
              <a:spcBef>
                <a:spcPts val="4520"/>
              </a:spcBef>
            </a:pPr>
            <a:r>
              <a:rPr sz="7700" spc="380" dirty="0">
                <a:solidFill>
                  <a:srgbClr val="A5583C"/>
                </a:solidFill>
                <a:latin typeface="Arial"/>
                <a:cs typeface="Arial"/>
              </a:rPr>
              <a:t>3</a:t>
            </a:r>
            <a:endParaRPr sz="77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632488" y="8688234"/>
            <a:ext cx="1049020" cy="1049020"/>
          </a:xfrm>
          <a:custGeom>
            <a:avLst/>
            <a:gdLst/>
            <a:ahLst/>
            <a:cxnLst/>
            <a:rect l="l" t="t" r="r" b="b"/>
            <a:pathLst>
              <a:path w="1049020" h="1049020">
                <a:moveTo>
                  <a:pt x="1048486" y="524243"/>
                </a:moveTo>
                <a:lnTo>
                  <a:pt x="1046340" y="476529"/>
                </a:lnTo>
                <a:lnTo>
                  <a:pt x="1040041" y="430009"/>
                </a:lnTo>
                <a:lnTo>
                  <a:pt x="1029754" y="384886"/>
                </a:lnTo>
                <a:lnTo>
                  <a:pt x="1015682" y="341325"/>
                </a:lnTo>
                <a:lnTo>
                  <a:pt x="998004" y="299516"/>
                </a:lnTo>
                <a:lnTo>
                  <a:pt x="976909" y="259651"/>
                </a:lnTo>
                <a:lnTo>
                  <a:pt x="952576" y="221907"/>
                </a:lnTo>
                <a:lnTo>
                  <a:pt x="925182" y="186486"/>
                </a:lnTo>
                <a:lnTo>
                  <a:pt x="894930" y="153555"/>
                </a:lnTo>
                <a:lnTo>
                  <a:pt x="861999" y="123304"/>
                </a:lnTo>
                <a:lnTo>
                  <a:pt x="826579" y="95910"/>
                </a:lnTo>
                <a:lnTo>
                  <a:pt x="788835" y="71577"/>
                </a:lnTo>
                <a:lnTo>
                  <a:pt x="748969" y="50482"/>
                </a:lnTo>
                <a:lnTo>
                  <a:pt x="707161" y="32804"/>
                </a:lnTo>
                <a:lnTo>
                  <a:pt x="663600" y="18732"/>
                </a:lnTo>
                <a:lnTo>
                  <a:pt x="618477" y="8445"/>
                </a:lnTo>
                <a:lnTo>
                  <a:pt x="571957" y="2146"/>
                </a:lnTo>
                <a:lnTo>
                  <a:pt x="524243" y="0"/>
                </a:lnTo>
                <a:lnTo>
                  <a:pt x="476529" y="2146"/>
                </a:lnTo>
                <a:lnTo>
                  <a:pt x="430009" y="8445"/>
                </a:lnTo>
                <a:lnTo>
                  <a:pt x="384873" y="18732"/>
                </a:lnTo>
                <a:lnTo>
                  <a:pt x="341312" y="32804"/>
                </a:lnTo>
                <a:lnTo>
                  <a:pt x="299504" y="50482"/>
                </a:lnTo>
                <a:lnTo>
                  <a:pt x="259638" y="71577"/>
                </a:lnTo>
                <a:lnTo>
                  <a:pt x="221907" y="95910"/>
                </a:lnTo>
                <a:lnTo>
                  <a:pt x="186474" y="123304"/>
                </a:lnTo>
                <a:lnTo>
                  <a:pt x="153543" y="153555"/>
                </a:lnTo>
                <a:lnTo>
                  <a:pt x="123291" y="186486"/>
                </a:lnTo>
                <a:lnTo>
                  <a:pt x="95910" y="221907"/>
                </a:lnTo>
                <a:lnTo>
                  <a:pt x="71577" y="259651"/>
                </a:lnTo>
                <a:lnTo>
                  <a:pt x="50469" y="299516"/>
                </a:lnTo>
                <a:lnTo>
                  <a:pt x="32791" y="341325"/>
                </a:lnTo>
                <a:lnTo>
                  <a:pt x="18719" y="384886"/>
                </a:lnTo>
                <a:lnTo>
                  <a:pt x="8445" y="430009"/>
                </a:lnTo>
                <a:lnTo>
                  <a:pt x="2133" y="476529"/>
                </a:lnTo>
                <a:lnTo>
                  <a:pt x="0" y="524243"/>
                </a:lnTo>
                <a:lnTo>
                  <a:pt x="2133" y="571969"/>
                </a:lnTo>
                <a:lnTo>
                  <a:pt x="8445" y="618477"/>
                </a:lnTo>
                <a:lnTo>
                  <a:pt x="18719" y="663613"/>
                </a:lnTo>
                <a:lnTo>
                  <a:pt x="32791" y="707174"/>
                </a:lnTo>
                <a:lnTo>
                  <a:pt x="50469" y="748982"/>
                </a:lnTo>
                <a:lnTo>
                  <a:pt x="71577" y="788847"/>
                </a:lnTo>
                <a:lnTo>
                  <a:pt x="95910" y="826579"/>
                </a:lnTo>
                <a:lnTo>
                  <a:pt x="123291" y="862012"/>
                </a:lnTo>
                <a:lnTo>
                  <a:pt x="153543" y="894943"/>
                </a:lnTo>
                <a:lnTo>
                  <a:pt x="186474" y="925195"/>
                </a:lnTo>
                <a:lnTo>
                  <a:pt x="221907" y="952576"/>
                </a:lnTo>
                <a:lnTo>
                  <a:pt x="259638" y="976922"/>
                </a:lnTo>
                <a:lnTo>
                  <a:pt x="299504" y="998016"/>
                </a:lnTo>
                <a:lnTo>
                  <a:pt x="341312" y="1015695"/>
                </a:lnTo>
                <a:lnTo>
                  <a:pt x="384873" y="1029766"/>
                </a:lnTo>
                <a:lnTo>
                  <a:pt x="430009" y="1040041"/>
                </a:lnTo>
                <a:lnTo>
                  <a:pt x="476529" y="1046353"/>
                </a:lnTo>
                <a:lnTo>
                  <a:pt x="524243" y="1048486"/>
                </a:lnTo>
                <a:lnTo>
                  <a:pt x="571957" y="1046353"/>
                </a:lnTo>
                <a:lnTo>
                  <a:pt x="618477" y="1040041"/>
                </a:lnTo>
                <a:lnTo>
                  <a:pt x="663600" y="1029766"/>
                </a:lnTo>
                <a:lnTo>
                  <a:pt x="707161" y="1015695"/>
                </a:lnTo>
                <a:lnTo>
                  <a:pt x="748969" y="998016"/>
                </a:lnTo>
                <a:lnTo>
                  <a:pt x="788835" y="976922"/>
                </a:lnTo>
                <a:lnTo>
                  <a:pt x="826579" y="952576"/>
                </a:lnTo>
                <a:lnTo>
                  <a:pt x="861999" y="925195"/>
                </a:lnTo>
                <a:lnTo>
                  <a:pt x="894930" y="894943"/>
                </a:lnTo>
                <a:lnTo>
                  <a:pt x="925182" y="862012"/>
                </a:lnTo>
                <a:lnTo>
                  <a:pt x="952576" y="826579"/>
                </a:lnTo>
                <a:lnTo>
                  <a:pt x="976909" y="788847"/>
                </a:lnTo>
                <a:lnTo>
                  <a:pt x="998004" y="748982"/>
                </a:lnTo>
                <a:lnTo>
                  <a:pt x="1015682" y="707174"/>
                </a:lnTo>
                <a:lnTo>
                  <a:pt x="1029754" y="663613"/>
                </a:lnTo>
                <a:lnTo>
                  <a:pt x="1040041" y="618477"/>
                </a:lnTo>
                <a:lnTo>
                  <a:pt x="1046340" y="571969"/>
                </a:lnTo>
                <a:lnTo>
                  <a:pt x="1048486" y="524243"/>
                </a:lnTo>
                <a:close/>
              </a:path>
            </a:pathLst>
          </a:custGeom>
          <a:solidFill>
            <a:srgbClr val="E7B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841246" y="8577603"/>
            <a:ext cx="628650" cy="1198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700" spc="465" dirty="0">
                <a:solidFill>
                  <a:srgbClr val="A5583C"/>
                </a:solidFill>
                <a:latin typeface="Arial"/>
                <a:cs typeface="Arial"/>
              </a:rPr>
              <a:t>5</a:t>
            </a:r>
            <a:endParaRPr sz="77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53381" y="8672504"/>
            <a:ext cx="4657725" cy="752475"/>
          </a:xfrm>
          <a:prstGeom prst="rect">
            <a:avLst/>
          </a:prstGeom>
          <a:solidFill>
            <a:srgbClr val="F1BE4A"/>
          </a:solidFill>
        </p:spPr>
        <p:txBody>
          <a:bodyPr vert="horz" wrap="square" lIns="0" tIns="850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3300" spc="355" dirty="0">
                <a:solidFill>
                  <a:srgbClr val="FAF1E8"/>
                </a:solidFill>
                <a:latin typeface="Arial"/>
                <a:cs typeface="Arial"/>
              </a:rPr>
              <a:t>riani</a:t>
            </a:r>
            <a:r>
              <a:rPr sz="3300" spc="75" dirty="0">
                <a:solidFill>
                  <a:srgbClr val="FAF1E8"/>
                </a:solidFill>
                <a:latin typeface="Arial"/>
                <a:cs typeface="Arial"/>
              </a:rPr>
              <a:t> </a:t>
            </a:r>
            <a:r>
              <a:rPr sz="3300" spc="165" dirty="0">
                <a:solidFill>
                  <a:srgbClr val="FAF1E8"/>
                </a:solidFill>
                <a:latin typeface="Arial"/>
                <a:cs typeface="Arial"/>
              </a:rPr>
              <a:t>sakinah</a:t>
            </a:r>
            <a:endParaRPr sz="3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94820" y="9363061"/>
            <a:ext cx="2182495" cy="537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50" b="1" spc="-170" dirty="0">
                <a:latin typeface="Arial"/>
                <a:cs typeface="Arial"/>
              </a:rPr>
              <a:t>2114051005</a:t>
            </a:r>
            <a:endParaRPr sz="33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88289" y="6990922"/>
            <a:ext cx="4972050" cy="752475"/>
          </a:xfrm>
          <a:prstGeom prst="rect">
            <a:avLst/>
          </a:prstGeom>
          <a:solidFill>
            <a:srgbClr val="F1BE4A"/>
          </a:solidFill>
        </p:spPr>
        <p:txBody>
          <a:bodyPr vert="horz" wrap="square" lIns="0" tIns="850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3300" spc="35" dirty="0">
                <a:solidFill>
                  <a:srgbClr val="FAF1E8"/>
                </a:solidFill>
                <a:latin typeface="Arial"/>
                <a:cs typeface="Arial"/>
              </a:rPr>
              <a:t>Naomi</a:t>
            </a:r>
            <a:r>
              <a:rPr sz="3300" spc="75" dirty="0">
                <a:solidFill>
                  <a:srgbClr val="FAF1E8"/>
                </a:solidFill>
                <a:latin typeface="Arial"/>
                <a:cs typeface="Arial"/>
              </a:rPr>
              <a:t> </a:t>
            </a:r>
            <a:r>
              <a:rPr sz="3300" spc="270" dirty="0">
                <a:solidFill>
                  <a:srgbClr val="FAF1E8"/>
                </a:solidFill>
                <a:latin typeface="Arial"/>
                <a:cs typeface="Arial"/>
              </a:rPr>
              <a:t>Azzahra</a:t>
            </a:r>
            <a:endParaRPr sz="33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197528" y="6990922"/>
            <a:ext cx="5391150" cy="752475"/>
          </a:xfrm>
          <a:prstGeom prst="rect">
            <a:avLst/>
          </a:prstGeom>
          <a:solidFill>
            <a:srgbClr val="F1BE4A"/>
          </a:solidFill>
        </p:spPr>
        <p:txBody>
          <a:bodyPr vert="horz" wrap="square" lIns="0" tIns="850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3300" spc="390" dirty="0">
                <a:solidFill>
                  <a:srgbClr val="FAF1E8"/>
                </a:solidFill>
                <a:latin typeface="Arial"/>
                <a:cs typeface="Arial"/>
              </a:rPr>
              <a:t>gracela</a:t>
            </a:r>
            <a:r>
              <a:rPr sz="3300" spc="75" dirty="0">
                <a:solidFill>
                  <a:srgbClr val="FAF1E8"/>
                </a:solidFill>
                <a:latin typeface="Arial"/>
                <a:cs typeface="Arial"/>
              </a:rPr>
              <a:t> </a:t>
            </a:r>
            <a:r>
              <a:rPr sz="3300" spc="380" dirty="0">
                <a:solidFill>
                  <a:srgbClr val="FAF1E8"/>
                </a:solidFill>
                <a:latin typeface="Arial"/>
                <a:cs typeface="Arial"/>
              </a:rPr>
              <a:t>natalie</a:t>
            </a:r>
            <a:endParaRPr sz="33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482290" y="6796684"/>
            <a:ext cx="1049020" cy="1049020"/>
          </a:xfrm>
          <a:custGeom>
            <a:avLst/>
            <a:gdLst/>
            <a:ahLst/>
            <a:cxnLst/>
            <a:rect l="l" t="t" r="r" b="b"/>
            <a:pathLst>
              <a:path w="1049020" h="1049020">
                <a:moveTo>
                  <a:pt x="1048486" y="524243"/>
                </a:moveTo>
                <a:lnTo>
                  <a:pt x="1046340" y="476529"/>
                </a:lnTo>
                <a:lnTo>
                  <a:pt x="1040041" y="430009"/>
                </a:lnTo>
                <a:lnTo>
                  <a:pt x="1029766" y="384873"/>
                </a:lnTo>
                <a:lnTo>
                  <a:pt x="1015695" y="341312"/>
                </a:lnTo>
                <a:lnTo>
                  <a:pt x="998016" y="299504"/>
                </a:lnTo>
                <a:lnTo>
                  <a:pt x="976909" y="259638"/>
                </a:lnTo>
                <a:lnTo>
                  <a:pt x="952576" y="221907"/>
                </a:lnTo>
                <a:lnTo>
                  <a:pt x="925195" y="186474"/>
                </a:lnTo>
                <a:lnTo>
                  <a:pt x="894943" y="153543"/>
                </a:lnTo>
                <a:lnTo>
                  <a:pt x="862012" y="123291"/>
                </a:lnTo>
                <a:lnTo>
                  <a:pt x="826579" y="95910"/>
                </a:lnTo>
                <a:lnTo>
                  <a:pt x="788835" y="71577"/>
                </a:lnTo>
                <a:lnTo>
                  <a:pt x="748969" y="50469"/>
                </a:lnTo>
                <a:lnTo>
                  <a:pt x="707174" y="32791"/>
                </a:lnTo>
                <a:lnTo>
                  <a:pt x="663613" y="18719"/>
                </a:lnTo>
                <a:lnTo>
                  <a:pt x="618477" y="8445"/>
                </a:lnTo>
                <a:lnTo>
                  <a:pt x="571957" y="2133"/>
                </a:lnTo>
                <a:lnTo>
                  <a:pt x="524243" y="0"/>
                </a:lnTo>
                <a:lnTo>
                  <a:pt x="476529" y="2133"/>
                </a:lnTo>
                <a:lnTo>
                  <a:pt x="430009" y="8445"/>
                </a:lnTo>
                <a:lnTo>
                  <a:pt x="384886" y="18719"/>
                </a:lnTo>
                <a:lnTo>
                  <a:pt x="341325" y="32791"/>
                </a:lnTo>
                <a:lnTo>
                  <a:pt x="299516" y="50469"/>
                </a:lnTo>
                <a:lnTo>
                  <a:pt x="259651" y="71577"/>
                </a:lnTo>
                <a:lnTo>
                  <a:pt x="221907" y="95910"/>
                </a:lnTo>
                <a:lnTo>
                  <a:pt x="186486" y="123291"/>
                </a:lnTo>
                <a:lnTo>
                  <a:pt x="153543" y="153543"/>
                </a:lnTo>
                <a:lnTo>
                  <a:pt x="123291" y="186474"/>
                </a:lnTo>
                <a:lnTo>
                  <a:pt x="95910" y="221907"/>
                </a:lnTo>
                <a:lnTo>
                  <a:pt x="71577" y="259638"/>
                </a:lnTo>
                <a:lnTo>
                  <a:pt x="50482" y="299504"/>
                </a:lnTo>
                <a:lnTo>
                  <a:pt x="32804" y="341312"/>
                </a:lnTo>
                <a:lnTo>
                  <a:pt x="18732" y="384873"/>
                </a:lnTo>
                <a:lnTo>
                  <a:pt x="8445" y="430009"/>
                </a:lnTo>
                <a:lnTo>
                  <a:pt x="2146" y="476529"/>
                </a:lnTo>
                <a:lnTo>
                  <a:pt x="0" y="524243"/>
                </a:lnTo>
                <a:lnTo>
                  <a:pt x="2146" y="571957"/>
                </a:lnTo>
                <a:lnTo>
                  <a:pt x="8445" y="618477"/>
                </a:lnTo>
                <a:lnTo>
                  <a:pt x="18732" y="663600"/>
                </a:lnTo>
                <a:lnTo>
                  <a:pt x="32804" y="707161"/>
                </a:lnTo>
                <a:lnTo>
                  <a:pt x="50482" y="748969"/>
                </a:lnTo>
                <a:lnTo>
                  <a:pt x="71577" y="788835"/>
                </a:lnTo>
                <a:lnTo>
                  <a:pt x="95910" y="826579"/>
                </a:lnTo>
                <a:lnTo>
                  <a:pt x="123291" y="861999"/>
                </a:lnTo>
                <a:lnTo>
                  <a:pt x="153543" y="894930"/>
                </a:lnTo>
                <a:lnTo>
                  <a:pt x="186486" y="925182"/>
                </a:lnTo>
                <a:lnTo>
                  <a:pt x="221907" y="952576"/>
                </a:lnTo>
                <a:lnTo>
                  <a:pt x="259651" y="976909"/>
                </a:lnTo>
                <a:lnTo>
                  <a:pt x="299516" y="998004"/>
                </a:lnTo>
                <a:lnTo>
                  <a:pt x="341325" y="1015682"/>
                </a:lnTo>
                <a:lnTo>
                  <a:pt x="384886" y="1029754"/>
                </a:lnTo>
                <a:lnTo>
                  <a:pt x="430009" y="1040041"/>
                </a:lnTo>
                <a:lnTo>
                  <a:pt x="476529" y="1046340"/>
                </a:lnTo>
                <a:lnTo>
                  <a:pt x="524243" y="1048486"/>
                </a:lnTo>
                <a:lnTo>
                  <a:pt x="571957" y="1046340"/>
                </a:lnTo>
                <a:lnTo>
                  <a:pt x="618477" y="1040041"/>
                </a:lnTo>
                <a:lnTo>
                  <a:pt x="663613" y="1029754"/>
                </a:lnTo>
                <a:lnTo>
                  <a:pt x="707174" y="1015682"/>
                </a:lnTo>
                <a:lnTo>
                  <a:pt x="748969" y="998004"/>
                </a:lnTo>
                <a:lnTo>
                  <a:pt x="788835" y="976909"/>
                </a:lnTo>
                <a:lnTo>
                  <a:pt x="826579" y="952576"/>
                </a:lnTo>
                <a:lnTo>
                  <a:pt x="862012" y="925182"/>
                </a:lnTo>
                <a:lnTo>
                  <a:pt x="894943" y="894930"/>
                </a:lnTo>
                <a:lnTo>
                  <a:pt x="925195" y="861999"/>
                </a:lnTo>
                <a:lnTo>
                  <a:pt x="952576" y="826579"/>
                </a:lnTo>
                <a:lnTo>
                  <a:pt x="976909" y="788835"/>
                </a:lnTo>
                <a:lnTo>
                  <a:pt x="998016" y="748969"/>
                </a:lnTo>
                <a:lnTo>
                  <a:pt x="1015695" y="707161"/>
                </a:lnTo>
                <a:lnTo>
                  <a:pt x="1029766" y="663600"/>
                </a:lnTo>
                <a:lnTo>
                  <a:pt x="1040041" y="618477"/>
                </a:lnTo>
                <a:lnTo>
                  <a:pt x="1046340" y="571957"/>
                </a:lnTo>
                <a:lnTo>
                  <a:pt x="1048486" y="524243"/>
                </a:lnTo>
                <a:close/>
              </a:path>
            </a:pathLst>
          </a:custGeom>
          <a:solidFill>
            <a:srgbClr val="F4D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671556" y="4364178"/>
            <a:ext cx="668020" cy="3520440"/>
          </a:xfrm>
          <a:prstGeom prst="rect">
            <a:avLst/>
          </a:prstGeom>
        </p:spPr>
        <p:txBody>
          <a:bodyPr vert="horz" wrap="square" lIns="0" tIns="58674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4620"/>
              </a:spcBef>
            </a:pPr>
            <a:r>
              <a:rPr sz="7700" spc="434" dirty="0">
                <a:solidFill>
                  <a:srgbClr val="A5583C"/>
                </a:solidFill>
                <a:latin typeface="Arial"/>
                <a:cs typeface="Arial"/>
              </a:rPr>
              <a:t>2</a:t>
            </a:r>
            <a:endParaRPr sz="7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20"/>
              </a:spcBef>
            </a:pPr>
            <a:r>
              <a:rPr sz="7700" spc="770" dirty="0">
                <a:solidFill>
                  <a:srgbClr val="A5583C"/>
                </a:solidFill>
                <a:latin typeface="Arial"/>
                <a:cs typeface="Arial"/>
              </a:rPr>
              <a:t>4</a:t>
            </a:r>
            <a:endParaRPr sz="7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804174" y="7665813"/>
            <a:ext cx="2175510" cy="537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50" b="1" spc="-175" dirty="0">
                <a:latin typeface="Arial"/>
                <a:cs typeface="Arial"/>
              </a:rPr>
              <a:t>2114051007</a:t>
            </a:r>
            <a:endParaRPr sz="33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25922" y="7681480"/>
            <a:ext cx="2175510" cy="537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50" b="1" spc="-175" dirty="0">
                <a:latin typeface="Arial"/>
                <a:cs typeface="Arial"/>
              </a:rPr>
              <a:t>2114051007</a:t>
            </a:r>
            <a:endParaRPr sz="3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1758" y="165936"/>
            <a:ext cx="17981295" cy="9712960"/>
            <a:chOff x="221758" y="165936"/>
            <a:chExt cx="17981295" cy="9712960"/>
          </a:xfrm>
        </p:grpSpPr>
        <p:sp>
          <p:nvSpPr>
            <p:cNvPr id="4" name="object 4"/>
            <p:cNvSpPr/>
            <p:nvPr/>
          </p:nvSpPr>
          <p:spPr>
            <a:xfrm>
              <a:off x="1180020" y="2149804"/>
              <a:ext cx="12612370" cy="3569335"/>
            </a:xfrm>
            <a:custGeom>
              <a:avLst/>
              <a:gdLst/>
              <a:ahLst/>
              <a:cxnLst/>
              <a:rect l="l" t="t" r="r" b="b"/>
              <a:pathLst>
                <a:path w="12612369" h="3569335">
                  <a:moveTo>
                    <a:pt x="12611900" y="0"/>
                  </a:moveTo>
                  <a:lnTo>
                    <a:pt x="0" y="0"/>
                  </a:lnTo>
                  <a:lnTo>
                    <a:pt x="0" y="3455886"/>
                  </a:lnTo>
                  <a:lnTo>
                    <a:pt x="0" y="3569322"/>
                  </a:lnTo>
                  <a:lnTo>
                    <a:pt x="12611900" y="3569322"/>
                  </a:lnTo>
                  <a:lnTo>
                    <a:pt x="12611900" y="3455886"/>
                  </a:lnTo>
                  <a:lnTo>
                    <a:pt x="126119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6590" y="2036356"/>
              <a:ext cx="12612370" cy="3569335"/>
            </a:xfrm>
            <a:custGeom>
              <a:avLst/>
              <a:gdLst/>
              <a:ahLst/>
              <a:cxnLst/>
              <a:rect l="l" t="t" r="r" b="b"/>
              <a:pathLst>
                <a:path w="12612369" h="3569335">
                  <a:moveTo>
                    <a:pt x="12611893" y="3569321"/>
                  </a:moveTo>
                  <a:lnTo>
                    <a:pt x="0" y="3569321"/>
                  </a:lnTo>
                  <a:lnTo>
                    <a:pt x="0" y="0"/>
                  </a:lnTo>
                  <a:lnTo>
                    <a:pt x="12611893" y="0"/>
                  </a:lnTo>
                  <a:lnTo>
                    <a:pt x="12611893" y="3569321"/>
                  </a:lnTo>
                  <a:close/>
                </a:path>
              </a:pathLst>
            </a:custGeom>
            <a:solidFill>
              <a:srgbClr val="8B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9401" y="2019172"/>
              <a:ext cx="12646660" cy="3604260"/>
            </a:xfrm>
            <a:custGeom>
              <a:avLst/>
              <a:gdLst/>
              <a:ahLst/>
              <a:cxnLst/>
              <a:rect l="l" t="t" r="r" b="b"/>
              <a:pathLst>
                <a:path w="12646660" h="3604260">
                  <a:moveTo>
                    <a:pt x="12646266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0" y="3568700"/>
                  </a:lnTo>
                  <a:lnTo>
                    <a:pt x="0" y="3604260"/>
                  </a:lnTo>
                  <a:lnTo>
                    <a:pt x="12646266" y="3604260"/>
                  </a:lnTo>
                  <a:lnTo>
                    <a:pt x="12646266" y="3569322"/>
                  </a:lnTo>
                  <a:lnTo>
                    <a:pt x="12646266" y="3568700"/>
                  </a:lnTo>
                  <a:lnTo>
                    <a:pt x="12646266" y="34378"/>
                  </a:lnTo>
                  <a:lnTo>
                    <a:pt x="12611887" y="34378"/>
                  </a:lnTo>
                  <a:lnTo>
                    <a:pt x="12611887" y="3568700"/>
                  </a:lnTo>
                  <a:lnTo>
                    <a:pt x="34366" y="3568700"/>
                  </a:lnTo>
                  <a:lnTo>
                    <a:pt x="34366" y="34290"/>
                  </a:lnTo>
                  <a:lnTo>
                    <a:pt x="12646266" y="34290"/>
                  </a:lnTo>
                  <a:lnTo>
                    <a:pt x="126462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47511" y="180962"/>
              <a:ext cx="1927860" cy="1840230"/>
            </a:xfrm>
            <a:custGeom>
              <a:avLst/>
              <a:gdLst/>
              <a:ahLst/>
              <a:cxnLst/>
              <a:rect l="l" t="t" r="r" b="b"/>
              <a:pathLst>
                <a:path w="1927860" h="1840230">
                  <a:moveTo>
                    <a:pt x="1455735" y="1840224"/>
                  </a:moveTo>
                  <a:lnTo>
                    <a:pt x="1412188" y="1825800"/>
                  </a:lnTo>
                  <a:lnTo>
                    <a:pt x="1027381" y="1624145"/>
                  </a:lnTo>
                  <a:lnTo>
                    <a:pt x="996318" y="1612411"/>
                  </a:lnTo>
                  <a:lnTo>
                    <a:pt x="963802" y="1608500"/>
                  </a:lnTo>
                  <a:lnTo>
                    <a:pt x="931286" y="1612411"/>
                  </a:lnTo>
                  <a:lnTo>
                    <a:pt x="900223" y="1624145"/>
                  </a:lnTo>
                  <a:lnTo>
                    <a:pt x="515416" y="1825800"/>
                  </a:lnTo>
                  <a:lnTo>
                    <a:pt x="471869" y="1840226"/>
                  </a:lnTo>
                  <a:lnTo>
                    <a:pt x="428931" y="1839771"/>
                  </a:lnTo>
                  <a:lnTo>
                    <a:pt x="389282" y="1826378"/>
                  </a:lnTo>
                  <a:lnTo>
                    <a:pt x="355602" y="1801986"/>
                  </a:lnTo>
                  <a:lnTo>
                    <a:pt x="330571" y="1768537"/>
                  </a:lnTo>
                  <a:lnTo>
                    <a:pt x="316868" y="1727972"/>
                  </a:lnTo>
                  <a:lnTo>
                    <a:pt x="317175" y="1682230"/>
                  </a:lnTo>
                  <a:lnTo>
                    <a:pt x="390665" y="1255118"/>
                  </a:lnTo>
                  <a:lnTo>
                    <a:pt x="392261" y="1222044"/>
                  </a:lnTo>
                  <a:lnTo>
                    <a:pt x="385944" y="1190010"/>
                  </a:lnTo>
                  <a:lnTo>
                    <a:pt x="372165" y="1160394"/>
                  </a:lnTo>
                  <a:lnTo>
                    <a:pt x="351372" y="1134572"/>
                  </a:lnTo>
                  <a:lnTo>
                    <a:pt x="40054" y="832087"/>
                  </a:lnTo>
                  <a:lnTo>
                    <a:pt x="12834" y="795262"/>
                  </a:lnTo>
                  <a:lnTo>
                    <a:pt x="0" y="754416"/>
                  </a:lnTo>
                  <a:lnTo>
                    <a:pt x="526" y="712690"/>
                  </a:lnTo>
                  <a:lnTo>
                    <a:pt x="13391" y="673223"/>
                  </a:lnTo>
                  <a:lnTo>
                    <a:pt x="37571" y="639157"/>
                  </a:lnTo>
                  <a:lnTo>
                    <a:pt x="72040" y="613631"/>
                  </a:lnTo>
                  <a:lnTo>
                    <a:pt x="115777" y="599786"/>
                  </a:lnTo>
                  <a:lnTo>
                    <a:pt x="546005" y="537472"/>
                  </a:lnTo>
                  <a:lnTo>
                    <a:pt x="578053" y="528764"/>
                  </a:lnTo>
                  <a:lnTo>
                    <a:pt x="606665" y="512877"/>
                  </a:lnTo>
                  <a:lnTo>
                    <a:pt x="630665" y="490662"/>
                  </a:lnTo>
                  <a:lnTo>
                    <a:pt x="648878" y="462971"/>
                  </a:lnTo>
                  <a:lnTo>
                    <a:pt x="841282" y="74370"/>
                  </a:lnTo>
                  <a:lnTo>
                    <a:pt x="868006" y="37185"/>
                  </a:lnTo>
                  <a:lnTo>
                    <a:pt x="903012" y="12395"/>
                  </a:lnTo>
                  <a:lnTo>
                    <a:pt x="942986" y="0"/>
                  </a:lnTo>
                  <a:lnTo>
                    <a:pt x="984618" y="0"/>
                  </a:lnTo>
                  <a:lnTo>
                    <a:pt x="1024592" y="12395"/>
                  </a:lnTo>
                  <a:lnTo>
                    <a:pt x="1059598" y="37185"/>
                  </a:lnTo>
                  <a:lnTo>
                    <a:pt x="1086322" y="74370"/>
                  </a:lnTo>
                  <a:lnTo>
                    <a:pt x="1278726" y="462971"/>
                  </a:lnTo>
                  <a:lnTo>
                    <a:pt x="1296939" y="490662"/>
                  </a:lnTo>
                  <a:lnTo>
                    <a:pt x="1320939" y="512877"/>
                  </a:lnTo>
                  <a:lnTo>
                    <a:pt x="1349551" y="528764"/>
                  </a:lnTo>
                  <a:lnTo>
                    <a:pt x="1381599" y="537472"/>
                  </a:lnTo>
                  <a:lnTo>
                    <a:pt x="1811827" y="599786"/>
                  </a:lnTo>
                  <a:lnTo>
                    <a:pt x="1855562" y="613630"/>
                  </a:lnTo>
                  <a:lnTo>
                    <a:pt x="1890031" y="639155"/>
                  </a:lnTo>
                  <a:lnTo>
                    <a:pt x="1914210" y="673222"/>
                  </a:lnTo>
                  <a:lnTo>
                    <a:pt x="1927075" y="712688"/>
                  </a:lnTo>
                  <a:lnTo>
                    <a:pt x="1927602" y="754415"/>
                  </a:lnTo>
                  <a:lnTo>
                    <a:pt x="1914768" y="795261"/>
                  </a:lnTo>
                  <a:lnTo>
                    <a:pt x="1887550" y="832087"/>
                  </a:lnTo>
                  <a:lnTo>
                    <a:pt x="1576232" y="1134572"/>
                  </a:lnTo>
                  <a:lnTo>
                    <a:pt x="1555439" y="1160394"/>
                  </a:lnTo>
                  <a:lnTo>
                    <a:pt x="1541660" y="1190010"/>
                  </a:lnTo>
                  <a:lnTo>
                    <a:pt x="1535343" y="1222044"/>
                  </a:lnTo>
                  <a:lnTo>
                    <a:pt x="1536939" y="1255118"/>
                  </a:lnTo>
                  <a:lnTo>
                    <a:pt x="1610429" y="1682230"/>
                  </a:lnTo>
                  <a:lnTo>
                    <a:pt x="1610735" y="1727970"/>
                  </a:lnTo>
                  <a:lnTo>
                    <a:pt x="1597033" y="1768535"/>
                  </a:lnTo>
                  <a:lnTo>
                    <a:pt x="1572002" y="1801983"/>
                  </a:lnTo>
                  <a:lnTo>
                    <a:pt x="1538322" y="1826375"/>
                  </a:lnTo>
                  <a:lnTo>
                    <a:pt x="1498673" y="1839769"/>
                  </a:lnTo>
                  <a:lnTo>
                    <a:pt x="1455735" y="1840224"/>
                  </a:lnTo>
                  <a:close/>
                </a:path>
              </a:pathLst>
            </a:custGeom>
            <a:solidFill>
              <a:srgbClr val="DF5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32767" y="165936"/>
              <a:ext cx="1957705" cy="1870710"/>
            </a:xfrm>
            <a:custGeom>
              <a:avLst/>
              <a:gdLst/>
              <a:ahLst/>
              <a:cxnLst/>
              <a:rect l="l" t="t" r="r" b="b"/>
              <a:pathLst>
                <a:path w="1957704" h="1870710">
                  <a:moveTo>
                    <a:pt x="455749" y="1869725"/>
                  </a:moveTo>
                  <a:lnTo>
                    <a:pt x="415519" y="1861130"/>
                  </a:lnTo>
                  <a:lnTo>
                    <a:pt x="378327" y="1841362"/>
                  </a:lnTo>
                  <a:lnTo>
                    <a:pt x="347975" y="1812211"/>
                  </a:lnTo>
                  <a:lnTo>
                    <a:pt x="327344" y="1776728"/>
                  </a:lnTo>
                  <a:lnTo>
                    <a:pt x="317272" y="1736966"/>
                  </a:lnTo>
                  <a:lnTo>
                    <a:pt x="318594" y="1694973"/>
                  </a:lnTo>
                  <a:lnTo>
                    <a:pt x="392084" y="1267860"/>
                  </a:lnTo>
                  <a:lnTo>
                    <a:pt x="393523" y="1238058"/>
                  </a:lnTo>
                  <a:lnTo>
                    <a:pt x="387832" y="1209197"/>
                  </a:lnTo>
                  <a:lnTo>
                    <a:pt x="375416" y="1182513"/>
                  </a:lnTo>
                  <a:lnTo>
                    <a:pt x="356678" y="1159244"/>
                  </a:lnTo>
                  <a:lnTo>
                    <a:pt x="45360" y="856763"/>
                  </a:lnTo>
                  <a:lnTo>
                    <a:pt x="19529" y="823567"/>
                  </a:lnTo>
                  <a:lnTo>
                    <a:pt x="4231" y="785496"/>
                  </a:lnTo>
                  <a:lnTo>
                    <a:pt x="0" y="744702"/>
                  </a:lnTo>
                  <a:lnTo>
                    <a:pt x="7366" y="703335"/>
                  </a:lnTo>
                  <a:lnTo>
                    <a:pt x="25798" y="665555"/>
                  </a:lnTo>
                  <a:lnTo>
                    <a:pt x="53276" y="635032"/>
                  </a:lnTo>
                  <a:lnTo>
                    <a:pt x="88101" y="613196"/>
                  </a:lnTo>
                  <a:lnTo>
                    <a:pt x="128574" y="601473"/>
                  </a:lnTo>
                  <a:lnTo>
                    <a:pt x="558805" y="539159"/>
                  </a:lnTo>
                  <a:lnTo>
                    <a:pt x="587685" y="531313"/>
                  </a:lnTo>
                  <a:lnTo>
                    <a:pt x="613465" y="517000"/>
                  </a:lnTo>
                  <a:lnTo>
                    <a:pt x="635088" y="496984"/>
                  </a:lnTo>
                  <a:lnTo>
                    <a:pt x="651499" y="472028"/>
                  </a:lnTo>
                  <a:lnTo>
                    <a:pt x="843903" y="83427"/>
                  </a:lnTo>
                  <a:lnTo>
                    <a:pt x="867592" y="48684"/>
                  </a:lnTo>
                  <a:lnTo>
                    <a:pt x="899192" y="22417"/>
                  </a:lnTo>
                  <a:lnTo>
                    <a:pt x="936808" y="5799"/>
                  </a:lnTo>
                  <a:lnTo>
                    <a:pt x="978548" y="0"/>
                  </a:lnTo>
                  <a:lnTo>
                    <a:pt x="1020293" y="5799"/>
                  </a:lnTo>
                  <a:lnTo>
                    <a:pt x="1057906" y="22418"/>
                  </a:lnTo>
                  <a:lnTo>
                    <a:pt x="1063363" y="26955"/>
                  </a:lnTo>
                  <a:lnTo>
                    <a:pt x="978548" y="26955"/>
                  </a:lnTo>
                  <a:lnTo>
                    <a:pt x="944064" y="31620"/>
                  </a:lnTo>
                  <a:lnTo>
                    <a:pt x="913332" y="45095"/>
                  </a:lnTo>
                  <a:lnTo>
                    <a:pt x="887610" y="66601"/>
                  </a:lnTo>
                  <a:lnTo>
                    <a:pt x="868152" y="95357"/>
                  </a:lnTo>
                  <a:lnTo>
                    <a:pt x="675744" y="483966"/>
                  </a:lnTo>
                  <a:lnTo>
                    <a:pt x="655726" y="514401"/>
                  </a:lnTo>
                  <a:lnTo>
                    <a:pt x="629350" y="538814"/>
                  </a:lnTo>
                  <a:lnTo>
                    <a:pt x="597898" y="556271"/>
                  </a:lnTo>
                  <a:lnTo>
                    <a:pt x="562669" y="565838"/>
                  </a:lnTo>
                  <a:lnTo>
                    <a:pt x="132451" y="628152"/>
                  </a:lnTo>
                  <a:lnTo>
                    <a:pt x="99007" y="637711"/>
                  </a:lnTo>
                  <a:lnTo>
                    <a:pt x="70542" y="655451"/>
                  </a:lnTo>
                  <a:lnTo>
                    <a:pt x="48189" y="680420"/>
                  </a:lnTo>
                  <a:lnTo>
                    <a:pt x="33082" y="711668"/>
                  </a:lnTo>
                  <a:lnTo>
                    <a:pt x="26879" y="745800"/>
                  </a:lnTo>
                  <a:lnTo>
                    <a:pt x="30240" y="779098"/>
                  </a:lnTo>
                  <a:lnTo>
                    <a:pt x="42812" y="810130"/>
                  </a:lnTo>
                  <a:lnTo>
                    <a:pt x="64236" y="837463"/>
                  </a:lnTo>
                  <a:lnTo>
                    <a:pt x="375550" y="1139944"/>
                  </a:lnTo>
                  <a:lnTo>
                    <a:pt x="398406" y="1168324"/>
                  </a:lnTo>
                  <a:lnTo>
                    <a:pt x="413550" y="1200869"/>
                  </a:lnTo>
                  <a:lnTo>
                    <a:pt x="420489" y="1236068"/>
                  </a:lnTo>
                  <a:lnTo>
                    <a:pt x="418732" y="1272420"/>
                  </a:lnTo>
                  <a:lnTo>
                    <a:pt x="345243" y="1699533"/>
                  </a:lnTo>
                  <a:lnTo>
                    <a:pt x="344026" y="1734200"/>
                  </a:lnTo>
                  <a:lnTo>
                    <a:pt x="369070" y="1795577"/>
                  </a:lnTo>
                  <a:lnTo>
                    <a:pt x="424867" y="1835984"/>
                  </a:lnTo>
                  <a:lnTo>
                    <a:pt x="457673" y="1843088"/>
                  </a:lnTo>
                  <a:lnTo>
                    <a:pt x="554899" y="1843088"/>
                  </a:lnTo>
                  <a:lnTo>
                    <a:pt x="536457" y="1852753"/>
                  </a:lnTo>
                  <a:lnTo>
                    <a:pt x="496800" y="1866985"/>
                  </a:lnTo>
                  <a:lnTo>
                    <a:pt x="455749" y="1869725"/>
                  </a:lnTo>
                  <a:close/>
                </a:path>
                <a:path w="1957704" h="1870710">
                  <a:moveTo>
                    <a:pt x="1575945" y="1843087"/>
                  </a:moveTo>
                  <a:lnTo>
                    <a:pt x="1499410" y="1843087"/>
                  </a:lnTo>
                  <a:lnTo>
                    <a:pt x="1532220" y="1835983"/>
                  </a:lnTo>
                  <a:lnTo>
                    <a:pt x="1562871" y="1819555"/>
                  </a:lnTo>
                  <a:lnTo>
                    <a:pt x="1588015" y="1795577"/>
                  </a:lnTo>
                  <a:lnTo>
                    <a:pt x="1604931" y="1766670"/>
                  </a:lnTo>
                  <a:lnTo>
                    <a:pt x="1613060" y="1734200"/>
                  </a:lnTo>
                  <a:lnTo>
                    <a:pt x="1611845" y="1699533"/>
                  </a:lnTo>
                  <a:lnTo>
                    <a:pt x="1538355" y="1272416"/>
                  </a:lnTo>
                  <a:lnTo>
                    <a:pt x="1536600" y="1236068"/>
                  </a:lnTo>
                  <a:lnTo>
                    <a:pt x="1543541" y="1200867"/>
                  </a:lnTo>
                  <a:lnTo>
                    <a:pt x="1558684" y="1168323"/>
                  </a:lnTo>
                  <a:lnTo>
                    <a:pt x="1581538" y="1139944"/>
                  </a:lnTo>
                  <a:lnTo>
                    <a:pt x="1892859" y="837459"/>
                  </a:lnTo>
                  <a:lnTo>
                    <a:pt x="1914282" y="810126"/>
                  </a:lnTo>
                  <a:lnTo>
                    <a:pt x="1926851" y="779094"/>
                  </a:lnTo>
                  <a:lnTo>
                    <a:pt x="1930209" y="745796"/>
                  </a:lnTo>
                  <a:lnTo>
                    <a:pt x="1924003" y="711664"/>
                  </a:lnTo>
                  <a:lnTo>
                    <a:pt x="1886540" y="655448"/>
                  </a:lnTo>
                  <a:lnTo>
                    <a:pt x="1824597" y="628148"/>
                  </a:lnTo>
                  <a:lnTo>
                    <a:pt x="1394382" y="565834"/>
                  </a:lnTo>
                  <a:lnTo>
                    <a:pt x="1359163" y="556265"/>
                  </a:lnTo>
                  <a:lnTo>
                    <a:pt x="1327725" y="538808"/>
                  </a:lnTo>
                  <a:lnTo>
                    <a:pt x="1301353" y="514395"/>
                  </a:lnTo>
                  <a:lnTo>
                    <a:pt x="1281335" y="483958"/>
                  </a:lnTo>
                  <a:lnTo>
                    <a:pt x="1088939" y="95357"/>
                  </a:lnTo>
                  <a:lnTo>
                    <a:pt x="1069481" y="66599"/>
                  </a:lnTo>
                  <a:lnTo>
                    <a:pt x="1043757" y="45094"/>
                  </a:lnTo>
                  <a:lnTo>
                    <a:pt x="1013025" y="31620"/>
                  </a:lnTo>
                  <a:lnTo>
                    <a:pt x="978548" y="26955"/>
                  </a:lnTo>
                  <a:lnTo>
                    <a:pt x="1063363" y="26955"/>
                  </a:lnTo>
                  <a:lnTo>
                    <a:pt x="1089500" y="48684"/>
                  </a:lnTo>
                  <a:lnTo>
                    <a:pt x="1113193" y="83431"/>
                  </a:lnTo>
                  <a:lnTo>
                    <a:pt x="1305596" y="472032"/>
                  </a:lnTo>
                  <a:lnTo>
                    <a:pt x="1322009" y="496986"/>
                  </a:lnTo>
                  <a:lnTo>
                    <a:pt x="1343632" y="517003"/>
                  </a:lnTo>
                  <a:lnTo>
                    <a:pt x="1369409" y="531317"/>
                  </a:lnTo>
                  <a:lnTo>
                    <a:pt x="1398286" y="539163"/>
                  </a:lnTo>
                  <a:lnTo>
                    <a:pt x="1828514" y="601477"/>
                  </a:lnTo>
                  <a:lnTo>
                    <a:pt x="1868988" y="613200"/>
                  </a:lnTo>
                  <a:lnTo>
                    <a:pt x="1903814" y="635036"/>
                  </a:lnTo>
                  <a:lnTo>
                    <a:pt x="1931293" y="665559"/>
                  </a:lnTo>
                  <a:lnTo>
                    <a:pt x="1949726" y="703339"/>
                  </a:lnTo>
                  <a:lnTo>
                    <a:pt x="1957092" y="744702"/>
                  </a:lnTo>
                  <a:lnTo>
                    <a:pt x="1952861" y="785496"/>
                  </a:lnTo>
                  <a:lnTo>
                    <a:pt x="1937565" y="823567"/>
                  </a:lnTo>
                  <a:lnTo>
                    <a:pt x="1911735" y="856763"/>
                  </a:lnTo>
                  <a:lnTo>
                    <a:pt x="1600418" y="1159244"/>
                  </a:lnTo>
                  <a:lnTo>
                    <a:pt x="1581678" y="1182513"/>
                  </a:lnTo>
                  <a:lnTo>
                    <a:pt x="1569261" y="1209197"/>
                  </a:lnTo>
                  <a:lnTo>
                    <a:pt x="1563571" y="1238058"/>
                  </a:lnTo>
                  <a:lnTo>
                    <a:pt x="1565007" y="1267860"/>
                  </a:lnTo>
                  <a:lnTo>
                    <a:pt x="1638497" y="1694973"/>
                  </a:lnTo>
                  <a:lnTo>
                    <a:pt x="1639823" y="1736966"/>
                  </a:lnTo>
                  <a:lnTo>
                    <a:pt x="1629751" y="1776729"/>
                  </a:lnTo>
                  <a:lnTo>
                    <a:pt x="1609120" y="1812212"/>
                  </a:lnTo>
                  <a:lnTo>
                    <a:pt x="1578768" y="1841362"/>
                  </a:lnTo>
                  <a:lnTo>
                    <a:pt x="1575945" y="1843087"/>
                  </a:lnTo>
                  <a:close/>
                </a:path>
                <a:path w="1957704" h="1870710">
                  <a:moveTo>
                    <a:pt x="554899" y="1843088"/>
                  </a:moveTo>
                  <a:lnTo>
                    <a:pt x="457673" y="1843088"/>
                  </a:lnTo>
                  <a:lnTo>
                    <a:pt x="491173" y="1840759"/>
                  </a:lnTo>
                  <a:lnTo>
                    <a:pt x="523862" y="1828897"/>
                  </a:lnTo>
                  <a:lnTo>
                    <a:pt x="908670" y="1627241"/>
                  </a:lnTo>
                  <a:lnTo>
                    <a:pt x="942818" y="1614343"/>
                  </a:lnTo>
                  <a:lnTo>
                    <a:pt x="978541" y="1610044"/>
                  </a:lnTo>
                  <a:lnTo>
                    <a:pt x="1014275" y="1614344"/>
                  </a:lnTo>
                  <a:lnTo>
                    <a:pt x="1048414" y="1627241"/>
                  </a:lnTo>
                  <a:lnTo>
                    <a:pt x="1067036" y="1637000"/>
                  </a:lnTo>
                  <a:lnTo>
                    <a:pt x="978550" y="1637000"/>
                  </a:lnTo>
                  <a:lnTo>
                    <a:pt x="949254" y="1640524"/>
                  </a:lnTo>
                  <a:lnTo>
                    <a:pt x="921264" y="1651097"/>
                  </a:lnTo>
                  <a:lnTo>
                    <a:pt x="554899" y="1843088"/>
                  </a:lnTo>
                  <a:close/>
                </a:path>
                <a:path w="1957704" h="1870710">
                  <a:moveTo>
                    <a:pt x="1490656" y="1870108"/>
                  </a:moveTo>
                  <a:lnTo>
                    <a:pt x="1437578" y="1860366"/>
                  </a:lnTo>
                  <a:lnTo>
                    <a:pt x="1035835" y="1651097"/>
                  </a:lnTo>
                  <a:lnTo>
                    <a:pt x="1007845" y="1640524"/>
                  </a:lnTo>
                  <a:lnTo>
                    <a:pt x="978550" y="1637000"/>
                  </a:lnTo>
                  <a:lnTo>
                    <a:pt x="1067036" y="1637000"/>
                  </a:lnTo>
                  <a:lnTo>
                    <a:pt x="1433222" y="1828897"/>
                  </a:lnTo>
                  <a:lnTo>
                    <a:pt x="1465957" y="1840762"/>
                  </a:lnTo>
                  <a:lnTo>
                    <a:pt x="1499410" y="1843087"/>
                  </a:lnTo>
                  <a:lnTo>
                    <a:pt x="1575945" y="1843087"/>
                  </a:lnTo>
                  <a:lnTo>
                    <a:pt x="1558257" y="1853893"/>
                  </a:lnTo>
                  <a:lnTo>
                    <a:pt x="1536467" y="1862880"/>
                  </a:lnTo>
                  <a:lnTo>
                    <a:pt x="1513799" y="1868295"/>
                  </a:lnTo>
                  <a:lnTo>
                    <a:pt x="1490656" y="18701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34647" y="4767864"/>
              <a:ext cx="11468099" cy="42100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401664" y="8658620"/>
              <a:ext cx="1713864" cy="1196975"/>
            </a:xfrm>
            <a:custGeom>
              <a:avLst/>
              <a:gdLst/>
              <a:ahLst/>
              <a:cxnLst/>
              <a:rect l="l" t="t" r="r" b="b"/>
              <a:pathLst>
                <a:path w="1713865" h="1196975">
                  <a:moveTo>
                    <a:pt x="165380" y="1196441"/>
                  </a:moveTo>
                  <a:lnTo>
                    <a:pt x="123877" y="1193081"/>
                  </a:lnTo>
                  <a:lnTo>
                    <a:pt x="85061" y="1179167"/>
                  </a:lnTo>
                  <a:lnTo>
                    <a:pt x="51098" y="1155808"/>
                  </a:lnTo>
                  <a:lnTo>
                    <a:pt x="24155" y="1124114"/>
                  </a:lnTo>
                  <a:lnTo>
                    <a:pt x="6400" y="1085194"/>
                  </a:lnTo>
                  <a:lnTo>
                    <a:pt x="0" y="1040160"/>
                  </a:lnTo>
                  <a:lnTo>
                    <a:pt x="4592" y="1002583"/>
                  </a:lnTo>
                  <a:lnTo>
                    <a:pt x="17858" y="967684"/>
                  </a:lnTo>
                  <a:lnTo>
                    <a:pt x="39033" y="936920"/>
                  </a:lnTo>
                  <a:lnTo>
                    <a:pt x="67353" y="911748"/>
                  </a:lnTo>
                  <a:lnTo>
                    <a:pt x="520539" y="598217"/>
                  </a:lnTo>
                  <a:lnTo>
                    <a:pt x="67353" y="284692"/>
                  </a:lnTo>
                  <a:lnTo>
                    <a:pt x="39033" y="259520"/>
                  </a:lnTo>
                  <a:lnTo>
                    <a:pt x="17858" y="228756"/>
                  </a:lnTo>
                  <a:lnTo>
                    <a:pt x="4592" y="193857"/>
                  </a:lnTo>
                  <a:lnTo>
                    <a:pt x="0" y="156280"/>
                  </a:lnTo>
                  <a:lnTo>
                    <a:pt x="6400" y="111246"/>
                  </a:lnTo>
                  <a:lnTo>
                    <a:pt x="24155" y="72326"/>
                  </a:lnTo>
                  <a:lnTo>
                    <a:pt x="51098" y="40632"/>
                  </a:lnTo>
                  <a:lnTo>
                    <a:pt x="85061" y="17273"/>
                  </a:lnTo>
                  <a:lnTo>
                    <a:pt x="123877" y="3359"/>
                  </a:lnTo>
                  <a:lnTo>
                    <a:pt x="165380" y="0"/>
                  </a:lnTo>
                  <a:lnTo>
                    <a:pt x="207400" y="8305"/>
                  </a:lnTo>
                  <a:lnTo>
                    <a:pt x="247771" y="29387"/>
                  </a:lnTo>
                  <a:lnTo>
                    <a:pt x="841195" y="454900"/>
                  </a:lnTo>
                  <a:lnTo>
                    <a:pt x="873414" y="484543"/>
                  </a:lnTo>
                  <a:lnTo>
                    <a:pt x="896427" y="519489"/>
                  </a:lnTo>
                  <a:lnTo>
                    <a:pt x="910235" y="557971"/>
                  </a:lnTo>
                  <a:lnTo>
                    <a:pt x="914838" y="598217"/>
                  </a:lnTo>
                  <a:lnTo>
                    <a:pt x="910235" y="638471"/>
                  </a:lnTo>
                  <a:lnTo>
                    <a:pt x="896425" y="676954"/>
                  </a:lnTo>
                  <a:lnTo>
                    <a:pt x="873409" y="711902"/>
                  </a:lnTo>
                  <a:lnTo>
                    <a:pt x="841186" y="741546"/>
                  </a:lnTo>
                  <a:lnTo>
                    <a:pt x="247759" y="1167060"/>
                  </a:lnTo>
                  <a:lnTo>
                    <a:pt x="207366" y="1188141"/>
                  </a:lnTo>
                  <a:lnTo>
                    <a:pt x="165380" y="1196441"/>
                  </a:lnTo>
                  <a:close/>
                </a:path>
                <a:path w="1713865" h="1196975">
                  <a:moveTo>
                    <a:pt x="963913" y="1196447"/>
                  </a:moveTo>
                  <a:lnTo>
                    <a:pt x="922392" y="1193081"/>
                  </a:lnTo>
                  <a:lnTo>
                    <a:pt x="883585" y="1179167"/>
                  </a:lnTo>
                  <a:lnTo>
                    <a:pt x="849625" y="1155808"/>
                  </a:lnTo>
                  <a:lnTo>
                    <a:pt x="822685" y="1124114"/>
                  </a:lnTo>
                  <a:lnTo>
                    <a:pt x="804932" y="1085194"/>
                  </a:lnTo>
                  <a:lnTo>
                    <a:pt x="798534" y="1040160"/>
                  </a:lnTo>
                  <a:lnTo>
                    <a:pt x="803125" y="1002583"/>
                  </a:lnTo>
                  <a:lnTo>
                    <a:pt x="816392" y="967684"/>
                  </a:lnTo>
                  <a:lnTo>
                    <a:pt x="837570" y="936920"/>
                  </a:lnTo>
                  <a:lnTo>
                    <a:pt x="865896" y="911748"/>
                  </a:lnTo>
                  <a:lnTo>
                    <a:pt x="1319072" y="598223"/>
                  </a:lnTo>
                  <a:lnTo>
                    <a:pt x="865886" y="284692"/>
                  </a:lnTo>
                  <a:lnTo>
                    <a:pt x="837567" y="259520"/>
                  </a:lnTo>
                  <a:lnTo>
                    <a:pt x="816391" y="228756"/>
                  </a:lnTo>
                  <a:lnTo>
                    <a:pt x="803125" y="193857"/>
                  </a:lnTo>
                  <a:lnTo>
                    <a:pt x="798533" y="156280"/>
                  </a:lnTo>
                  <a:lnTo>
                    <a:pt x="804933" y="111246"/>
                  </a:lnTo>
                  <a:lnTo>
                    <a:pt x="822688" y="72326"/>
                  </a:lnTo>
                  <a:lnTo>
                    <a:pt x="849631" y="40632"/>
                  </a:lnTo>
                  <a:lnTo>
                    <a:pt x="883594" y="17273"/>
                  </a:lnTo>
                  <a:lnTo>
                    <a:pt x="922411" y="3359"/>
                  </a:lnTo>
                  <a:lnTo>
                    <a:pt x="963913" y="0"/>
                  </a:lnTo>
                  <a:lnTo>
                    <a:pt x="1005933" y="8305"/>
                  </a:lnTo>
                  <a:lnTo>
                    <a:pt x="1046305" y="29387"/>
                  </a:lnTo>
                  <a:lnTo>
                    <a:pt x="1639728" y="454900"/>
                  </a:lnTo>
                  <a:lnTo>
                    <a:pt x="1671947" y="484543"/>
                  </a:lnTo>
                  <a:lnTo>
                    <a:pt x="1694961" y="519489"/>
                  </a:lnTo>
                  <a:lnTo>
                    <a:pt x="1708769" y="557971"/>
                  </a:lnTo>
                  <a:lnTo>
                    <a:pt x="1713371" y="598223"/>
                  </a:lnTo>
                  <a:lnTo>
                    <a:pt x="1708769" y="638471"/>
                  </a:lnTo>
                  <a:lnTo>
                    <a:pt x="1694961" y="676954"/>
                  </a:lnTo>
                  <a:lnTo>
                    <a:pt x="1671947" y="711902"/>
                  </a:lnTo>
                  <a:lnTo>
                    <a:pt x="1639728" y="741546"/>
                  </a:lnTo>
                  <a:lnTo>
                    <a:pt x="1046305" y="1167060"/>
                  </a:lnTo>
                  <a:lnTo>
                    <a:pt x="1005933" y="1188141"/>
                  </a:lnTo>
                  <a:lnTo>
                    <a:pt x="963913" y="1196447"/>
                  </a:lnTo>
                  <a:close/>
                </a:path>
              </a:pathLst>
            </a:custGeom>
            <a:solidFill>
              <a:srgbClr val="F1B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378000" y="8635421"/>
              <a:ext cx="1760855" cy="1243330"/>
            </a:xfrm>
            <a:custGeom>
              <a:avLst/>
              <a:gdLst/>
              <a:ahLst/>
              <a:cxnLst/>
              <a:rect l="l" t="t" r="r" b="b"/>
              <a:pathLst>
                <a:path w="1760855" h="1243329">
                  <a:moveTo>
                    <a:pt x="180256" y="1243335"/>
                  </a:moveTo>
                  <a:lnTo>
                    <a:pt x="138321" y="1238365"/>
                  </a:lnTo>
                  <a:lnTo>
                    <a:pt x="97917" y="1223382"/>
                  </a:lnTo>
                  <a:lnTo>
                    <a:pt x="57137" y="1194858"/>
                  </a:lnTo>
                  <a:lnTo>
                    <a:pt x="26309" y="1157183"/>
                  </a:lnTo>
                  <a:lnTo>
                    <a:pt x="6805" y="1112601"/>
                  </a:lnTo>
                  <a:lnTo>
                    <a:pt x="0" y="1063353"/>
                  </a:lnTo>
                  <a:lnTo>
                    <a:pt x="5289" y="1020102"/>
                  </a:lnTo>
                  <a:lnTo>
                    <a:pt x="20565" y="979925"/>
                  </a:lnTo>
                  <a:lnTo>
                    <a:pt x="44942" y="944506"/>
                  </a:lnTo>
                  <a:lnTo>
                    <a:pt x="77535" y="915528"/>
                  </a:lnTo>
                  <a:lnTo>
                    <a:pt x="502649" y="621416"/>
                  </a:lnTo>
                  <a:lnTo>
                    <a:pt x="77535" y="327305"/>
                  </a:lnTo>
                  <a:lnTo>
                    <a:pt x="44938" y="298331"/>
                  </a:lnTo>
                  <a:lnTo>
                    <a:pt x="20561" y="262912"/>
                  </a:lnTo>
                  <a:lnTo>
                    <a:pt x="5287" y="222734"/>
                  </a:lnTo>
                  <a:lnTo>
                    <a:pt x="0" y="179480"/>
                  </a:lnTo>
                  <a:lnTo>
                    <a:pt x="6808" y="130232"/>
                  </a:lnTo>
                  <a:lnTo>
                    <a:pt x="26313" y="85650"/>
                  </a:lnTo>
                  <a:lnTo>
                    <a:pt x="57141" y="47975"/>
                  </a:lnTo>
                  <a:lnTo>
                    <a:pt x="97920" y="19450"/>
                  </a:lnTo>
                  <a:lnTo>
                    <a:pt x="144912" y="3018"/>
                  </a:lnTo>
                  <a:lnTo>
                    <a:pt x="193568" y="0"/>
                  </a:lnTo>
                  <a:lnTo>
                    <a:pt x="241201" y="10189"/>
                  </a:lnTo>
                  <a:lnTo>
                    <a:pt x="285234" y="33396"/>
                  </a:lnTo>
                  <a:lnTo>
                    <a:pt x="303516" y="46505"/>
                  </a:lnTo>
                  <a:lnTo>
                    <a:pt x="180407" y="46511"/>
                  </a:lnTo>
                  <a:lnTo>
                    <a:pt x="165003" y="47443"/>
                  </a:lnTo>
                  <a:lnTo>
                    <a:pt x="119518" y="61503"/>
                  </a:lnTo>
                  <a:lnTo>
                    <a:pt x="66470" y="110155"/>
                  </a:lnTo>
                  <a:lnTo>
                    <a:pt x="47328" y="179486"/>
                  </a:lnTo>
                  <a:lnTo>
                    <a:pt x="51227" y="211375"/>
                  </a:lnTo>
                  <a:lnTo>
                    <a:pt x="62488" y="240996"/>
                  </a:lnTo>
                  <a:lnTo>
                    <a:pt x="80462" y="267109"/>
                  </a:lnTo>
                  <a:lnTo>
                    <a:pt x="104498" y="288472"/>
                  </a:lnTo>
                  <a:lnTo>
                    <a:pt x="564060" y="606418"/>
                  </a:lnTo>
                  <a:lnTo>
                    <a:pt x="567866" y="613674"/>
                  </a:lnTo>
                  <a:lnTo>
                    <a:pt x="567866" y="629172"/>
                  </a:lnTo>
                  <a:lnTo>
                    <a:pt x="564060" y="636428"/>
                  </a:lnTo>
                  <a:lnTo>
                    <a:pt x="104498" y="954374"/>
                  </a:lnTo>
                  <a:lnTo>
                    <a:pt x="80462" y="975734"/>
                  </a:lnTo>
                  <a:lnTo>
                    <a:pt x="62488" y="1001848"/>
                  </a:lnTo>
                  <a:lnTo>
                    <a:pt x="51225" y="1031471"/>
                  </a:lnTo>
                  <a:lnTo>
                    <a:pt x="47327" y="1063360"/>
                  </a:lnTo>
                  <a:lnTo>
                    <a:pt x="52250" y="1099943"/>
                  </a:lnTo>
                  <a:lnTo>
                    <a:pt x="89170" y="1160278"/>
                  </a:lnTo>
                  <a:lnTo>
                    <a:pt x="154381" y="1193663"/>
                  </a:lnTo>
                  <a:lnTo>
                    <a:pt x="190047" y="1195977"/>
                  </a:lnTo>
                  <a:lnTo>
                    <a:pt x="304015" y="1195977"/>
                  </a:lnTo>
                  <a:lnTo>
                    <a:pt x="285234" y="1209443"/>
                  </a:lnTo>
                  <a:lnTo>
                    <a:pt x="260809" y="1224219"/>
                  </a:lnTo>
                  <a:lnTo>
                    <a:pt x="234849" y="1234816"/>
                  </a:lnTo>
                  <a:lnTo>
                    <a:pt x="207838" y="1241200"/>
                  </a:lnTo>
                  <a:lnTo>
                    <a:pt x="180256" y="1243335"/>
                  </a:lnTo>
                  <a:close/>
                </a:path>
                <a:path w="1760855" h="1243329">
                  <a:moveTo>
                    <a:pt x="978789" y="1243328"/>
                  </a:moveTo>
                  <a:lnTo>
                    <a:pt x="936873" y="1238365"/>
                  </a:lnTo>
                  <a:lnTo>
                    <a:pt x="896453" y="1223382"/>
                  </a:lnTo>
                  <a:lnTo>
                    <a:pt x="855673" y="1194858"/>
                  </a:lnTo>
                  <a:lnTo>
                    <a:pt x="824844" y="1157183"/>
                  </a:lnTo>
                  <a:lnTo>
                    <a:pt x="805340" y="1112601"/>
                  </a:lnTo>
                  <a:lnTo>
                    <a:pt x="798533" y="1063353"/>
                  </a:lnTo>
                  <a:lnTo>
                    <a:pt x="803821" y="1020102"/>
                  </a:lnTo>
                  <a:lnTo>
                    <a:pt x="819097" y="979925"/>
                  </a:lnTo>
                  <a:lnTo>
                    <a:pt x="843477" y="944506"/>
                  </a:lnTo>
                  <a:lnTo>
                    <a:pt x="876075" y="915528"/>
                  </a:lnTo>
                  <a:lnTo>
                    <a:pt x="1301189" y="621416"/>
                  </a:lnTo>
                  <a:lnTo>
                    <a:pt x="876075" y="327305"/>
                  </a:lnTo>
                  <a:lnTo>
                    <a:pt x="843477" y="298331"/>
                  </a:lnTo>
                  <a:lnTo>
                    <a:pt x="819097" y="262912"/>
                  </a:lnTo>
                  <a:lnTo>
                    <a:pt x="803821" y="222734"/>
                  </a:lnTo>
                  <a:lnTo>
                    <a:pt x="798533" y="179480"/>
                  </a:lnTo>
                  <a:lnTo>
                    <a:pt x="805340" y="130232"/>
                  </a:lnTo>
                  <a:lnTo>
                    <a:pt x="824844" y="85650"/>
                  </a:lnTo>
                  <a:lnTo>
                    <a:pt x="855673" y="47975"/>
                  </a:lnTo>
                  <a:lnTo>
                    <a:pt x="896453" y="19450"/>
                  </a:lnTo>
                  <a:lnTo>
                    <a:pt x="943458" y="3022"/>
                  </a:lnTo>
                  <a:lnTo>
                    <a:pt x="992096" y="0"/>
                  </a:lnTo>
                  <a:lnTo>
                    <a:pt x="1039744" y="10189"/>
                  </a:lnTo>
                  <a:lnTo>
                    <a:pt x="1083774" y="33396"/>
                  </a:lnTo>
                  <a:lnTo>
                    <a:pt x="1102065" y="46511"/>
                  </a:lnTo>
                  <a:lnTo>
                    <a:pt x="979046" y="46511"/>
                  </a:lnTo>
                  <a:lnTo>
                    <a:pt x="963570" y="47443"/>
                  </a:lnTo>
                  <a:lnTo>
                    <a:pt x="918055" y="61503"/>
                  </a:lnTo>
                  <a:lnTo>
                    <a:pt x="865006" y="110155"/>
                  </a:lnTo>
                  <a:lnTo>
                    <a:pt x="845860" y="179486"/>
                  </a:lnTo>
                  <a:lnTo>
                    <a:pt x="849760" y="211375"/>
                  </a:lnTo>
                  <a:lnTo>
                    <a:pt x="861023" y="240996"/>
                  </a:lnTo>
                  <a:lnTo>
                    <a:pt x="878998" y="267109"/>
                  </a:lnTo>
                  <a:lnTo>
                    <a:pt x="903032" y="288472"/>
                  </a:lnTo>
                  <a:lnTo>
                    <a:pt x="1362600" y="606418"/>
                  </a:lnTo>
                  <a:lnTo>
                    <a:pt x="1366400" y="613674"/>
                  </a:lnTo>
                  <a:lnTo>
                    <a:pt x="1366400" y="629172"/>
                  </a:lnTo>
                  <a:lnTo>
                    <a:pt x="1362593" y="636428"/>
                  </a:lnTo>
                  <a:lnTo>
                    <a:pt x="903032" y="954374"/>
                  </a:lnTo>
                  <a:lnTo>
                    <a:pt x="878995" y="975734"/>
                  </a:lnTo>
                  <a:lnTo>
                    <a:pt x="861021" y="1001848"/>
                  </a:lnTo>
                  <a:lnTo>
                    <a:pt x="849759" y="1031471"/>
                  </a:lnTo>
                  <a:lnTo>
                    <a:pt x="845860" y="1063360"/>
                  </a:lnTo>
                  <a:lnTo>
                    <a:pt x="850786" y="1099943"/>
                  </a:lnTo>
                  <a:lnTo>
                    <a:pt x="887708" y="1160278"/>
                  </a:lnTo>
                  <a:lnTo>
                    <a:pt x="952902" y="1193663"/>
                  </a:lnTo>
                  <a:lnTo>
                    <a:pt x="988587" y="1195980"/>
                  </a:lnTo>
                  <a:lnTo>
                    <a:pt x="1102542" y="1195980"/>
                  </a:lnTo>
                  <a:lnTo>
                    <a:pt x="1083763" y="1209443"/>
                  </a:lnTo>
                  <a:lnTo>
                    <a:pt x="1059323" y="1224219"/>
                  </a:lnTo>
                  <a:lnTo>
                    <a:pt x="1033344" y="1234816"/>
                  </a:lnTo>
                  <a:lnTo>
                    <a:pt x="1006369" y="1241192"/>
                  </a:lnTo>
                  <a:lnTo>
                    <a:pt x="978789" y="1243328"/>
                  </a:lnTo>
                  <a:close/>
                </a:path>
                <a:path w="1760855" h="1243329">
                  <a:moveTo>
                    <a:pt x="304015" y="1195977"/>
                  </a:moveTo>
                  <a:lnTo>
                    <a:pt x="190047" y="1195977"/>
                  </a:lnTo>
                  <a:lnTo>
                    <a:pt x="224990" y="1188405"/>
                  </a:lnTo>
                  <a:lnTo>
                    <a:pt x="257622" y="1171063"/>
                  </a:lnTo>
                  <a:lnTo>
                    <a:pt x="851053" y="745556"/>
                  </a:lnTo>
                  <a:lnTo>
                    <a:pt x="898143" y="691274"/>
                  </a:lnTo>
                  <a:lnTo>
                    <a:pt x="914828" y="621416"/>
                  </a:lnTo>
                  <a:lnTo>
                    <a:pt x="910564" y="585100"/>
                  </a:lnTo>
                  <a:lnTo>
                    <a:pt x="878117" y="521948"/>
                  </a:lnTo>
                  <a:lnTo>
                    <a:pt x="257629" y="71783"/>
                  </a:lnTo>
                  <a:lnTo>
                    <a:pt x="220423" y="52854"/>
                  </a:lnTo>
                  <a:lnTo>
                    <a:pt x="180519" y="46505"/>
                  </a:lnTo>
                  <a:lnTo>
                    <a:pt x="303525" y="46511"/>
                  </a:lnTo>
                  <a:lnTo>
                    <a:pt x="878665" y="458910"/>
                  </a:lnTo>
                  <a:lnTo>
                    <a:pt x="914099" y="491181"/>
                  </a:lnTo>
                  <a:lnTo>
                    <a:pt x="940314" y="529972"/>
                  </a:lnTo>
                  <a:lnTo>
                    <a:pt x="956579" y="573859"/>
                  </a:lnTo>
                  <a:lnTo>
                    <a:pt x="962161" y="621437"/>
                  </a:lnTo>
                  <a:lnTo>
                    <a:pt x="956579" y="668975"/>
                  </a:lnTo>
                  <a:lnTo>
                    <a:pt x="940314" y="712865"/>
                  </a:lnTo>
                  <a:lnTo>
                    <a:pt x="914099" y="751660"/>
                  </a:lnTo>
                  <a:lnTo>
                    <a:pt x="878665" y="783936"/>
                  </a:lnTo>
                  <a:lnTo>
                    <a:pt x="304015" y="1195977"/>
                  </a:lnTo>
                  <a:close/>
                </a:path>
                <a:path w="1760855" h="1243329">
                  <a:moveTo>
                    <a:pt x="1102542" y="1195980"/>
                  </a:moveTo>
                  <a:lnTo>
                    <a:pt x="988587" y="1195980"/>
                  </a:lnTo>
                  <a:lnTo>
                    <a:pt x="1023538" y="1188405"/>
                  </a:lnTo>
                  <a:lnTo>
                    <a:pt x="1056162" y="1171063"/>
                  </a:lnTo>
                  <a:lnTo>
                    <a:pt x="1649586" y="745556"/>
                  </a:lnTo>
                  <a:lnTo>
                    <a:pt x="1696677" y="691274"/>
                  </a:lnTo>
                  <a:lnTo>
                    <a:pt x="1713360" y="621416"/>
                  </a:lnTo>
                  <a:lnTo>
                    <a:pt x="1709094" y="585100"/>
                  </a:lnTo>
                  <a:lnTo>
                    <a:pt x="1676638" y="521948"/>
                  </a:lnTo>
                  <a:lnTo>
                    <a:pt x="1056145" y="71783"/>
                  </a:lnTo>
                  <a:lnTo>
                    <a:pt x="1018924" y="52854"/>
                  </a:lnTo>
                  <a:lnTo>
                    <a:pt x="979046" y="46511"/>
                  </a:lnTo>
                  <a:lnTo>
                    <a:pt x="1102065" y="46511"/>
                  </a:lnTo>
                  <a:lnTo>
                    <a:pt x="1677198" y="458910"/>
                  </a:lnTo>
                  <a:lnTo>
                    <a:pt x="1712633" y="491181"/>
                  </a:lnTo>
                  <a:lnTo>
                    <a:pt x="1738848" y="529972"/>
                  </a:lnTo>
                  <a:lnTo>
                    <a:pt x="1755113" y="573859"/>
                  </a:lnTo>
                  <a:lnTo>
                    <a:pt x="1760695" y="621437"/>
                  </a:lnTo>
                  <a:lnTo>
                    <a:pt x="1755112" y="668975"/>
                  </a:lnTo>
                  <a:lnTo>
                    <a:pt x="1738845" y="712865"/>
                  </a:lnTo>
                  <a:lnTo>
                    <a:pt x="1712626" y="751660"/>
                  </a:lnTo>
                  <a:lnTo>
                    <a:pt x="1677189" y="783936"/>
                  </a:lnTo>
                  <a:lnTo>
                    <a:pt x="1102542" y="1195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62008" y="408843"/>
              <a:ext cx="9705959" cy="14001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1758" y="4624090"/>
              <a:ext cx="7791449" cy="43529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40072" y="5332585"/>
              <a:ext cx="103137" cy="1031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40072" y="6802298"/>
              <a:ext cx="103137" cy="1031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4204584" y="262134"/>
            <a:ext cx="3486250" cy="3594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77714" y="2500918"/>
            <a:ext cx="15125065" cy="6021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234305" algn="ctr">
              <a:lnSpc>
                <a:spcPts val="4300"/>
              </a:lnSpc>
              <a:spcBef>
                <a:spcPts val="100"/>
              </a:spcBef>
              <a:tabLst>
                <a:tab pos="2668905" algn="l"/>
                <a:tab pos="4862195" algn="l"/>
                <a:tab pos="5950585" algn="l"/>
                <a:tab pos="8258809" algn="l"/>
              </a:tabLst>
            </a:pPr>
            <a:r>
              <a:rPr sz="3600" b="1" spc="-440" dirty="0">
                <a:latin typeface="Arial"/>
                <a:cs typeface="Arial"/>
              </a:rPr>
              <a:t>M</a:t>
            </a:r>
            <a:r>
              <a:rPr sz="3600" b="1" spc="-680" dirty="0">
                <a:latin typeface="Arial"/>
                <a:cs typeface="Arial"/>
              </a:rPr>
              <a:t>o</a:t>
            </a:r>
            <a:r>
              <a:rPr sz="3600" b="1" spc="-495" dirty="0">
                <a:latin typeface="Arial"/>
                <a:cs typeface="Arial"/>
              </a:rPr>
              <a:t>n</a:t>
            </a:r>
            <a:r>
              <a:rPr sz="3600" b="1" spc="-680" dirty="0">
                <a:latin typeface="Arial"/>
                <a:cs typeface="Arial"/>
              </a:rPr>
              <a:t>o</a:t>
            </a:r>
            <a:r>
              <a:rPr sz="3600" b="1" spc="-585" dirty="0">
                <a:latin typeface="Arial"/>
                <a:cs typeface="Arial"/>
              </a:rPr>
              <a:t>s</a:t>
            </a:r>
            <a:r>
              <a:rPr sz="3600" b="1" spc="-325" dirty="0">
                <a:latin typeface="Arial"/>
                <a:cs typeface="Arial"/>
              </a:rPr>
              <a:t>a</a:t>
            </a:r>
            <a:r>
              <a:rPr sz="3600" b="1" spc="-465" dirty="0">
                <a:latin typeface="Arial"/>
                <a:cs typeface="Arial"/>
              </a:rPr>
              <a:t>k</a:t>
            </a:r>
            <a:r>
              <a:rPr sz="3600" b="1" spc="-325" dirty="0">
                <a:latin typeface="Arial"/>
                <a:cs typeface="Arial"/>
              </a:rPr>
              <a:t>a</a:t>
            </a:r>
            <a:r>
              <a:rPr sz="3600" b="1" spc="-30" dirty="0">
                <a:latin typeface="Arial"/>
                <a:cs typeface="Arial"/>
              </a:rPr>
              <a:t>r</a:t>
            </a:r>
            <a:r>
              <a:rPr sz="3600" b="1" spc="110" dirty="0">
                <a:latin typeface="Arial"/>
                <a:cs typeface="Arial"/>
              </a:rPr>
              <a:t>i</a:t>
            </a:r>
            <a:r>
              <a:rPr sz="3600" b="1" spc="-484" dirty="0">
                <a:latin typeface="Arial"/>
                <a:cs typeface="Arial"/>
              </a:rPr>
              <a:t>d</a:t>
            </a:r>
            <a:r>
              <a:rPr sz="3600" b="1" spc="-325" dirty="0">
                <a:latin typeface="Arial"/>
                <a:cs typeface="Arial"/>
              </a:rPr>
              <a:t>a	</a:t>
            </a:r>
            <a:r>
              <a:rPr sz="3600" b="1" spc="-580" dirty="0">
                <a:latin typeface="Arial"/>
                <a:cs typeface="Arial"/>
              </a:rPr>
              <a:t>m</a:t>
            </a:r>
            <a:r>
              <a:rPr sz="3600" b="1" spc="-285" dirty="0">
                <a:latin typeface="Arial"/>
                <a:cs typeface="Arial"/>
              </a:rPr>
              <a:t>e</a:t>
            </a:r>
            <a:r>
              <a:rPr sz="3600" b="1" spc="-30" dirty="0">
                <a:latin typeface="Arial"/>
                <a:cs typeface="Arial"/>
              </a:rPr>
              <a:t>r</a:t>
            </a:r>
            <a:r>
              <a:rPr sz="3600" b="1" spc="-440" dirty="0">
                <a:latin typeface="Arial"/>
                <a:cs typeface="Arial"/>
              </a:rPr>
              <a:t>u</a:t>
            </a:r>
            <a:r>
              <a:rPr sz="3600" b="1" spc="-525" dirty="0">
                <a:latin typeface="Arial"/>
                <a:cs typeface="Arial"/>
              </a:rPr>
              <a:t>p</a:t>
            </a:r>
            <a:r>
              <a:rPr sz="3600" b="1" spc="-325" dirty="0">
                <a:latin typeface="Arial"/>
                <a:cs typeface="Arial"/>
              </a:rPr>
              <a:t>a</a:t>
            </a:r>
            <a:r>
              <a:rPr sz="3600" b="1" spc="-465" dirty="0">
                <a:latin typeface="Arial"/>
                <a:cs typeface="Arial"/>
              </a:rPr>
              <a:t>k</a:t>
            </a:r>
            <a:r>
              <a:rPr sz="3600" b="1" spc="-325" dirty="0">
                <a:latin typeface="Arial"/>
                <a:cs typeface="Arial"/>
              </a:rPr>
              <a:t>a</a:t>
            </a:r>
            <a:r>
              <a:rPr sz="3600" b="1" spc="-495" dirty="0">
                <a:latin typeface="Arial"/>
                <a:cs typeface="Arial"/>
              </a:rPr>
              <a:t>n	</a:t>
            </a:r>
            <a:r>
              <a:rPr sz="3600" b="1" spc="100" dirty="0">
                <a:latin typeface="Arial"/>
                <a:cs typeface="Arial"/>
              </a:rPr>
              <a:t>j</a:t>
            </a:r>
            <a:r>
              <a:rPr sz="3600" b="1" spc="-285" dirty="0">
                <a:latin typeface="Arial"/>
                <a:cs typeface="Arial"/>
              </a:rPr>
              <a:t>e</a:t>
            </a:r>
            <a:r>
              <a:rPr sz="3600" b="1" spc="-495" dirty="0">
                <a:latin typeface="Arial"/>
                <a:cs typeface="Arial"/>
              </a:rPr>
              <a:t>n</a:t>
            </a:r>
            <a:r>
              <a:rPr sz="3600" b="1" spc="110" dirty="0">
                <a:latin typeface="Arial"/>
                <a:cs typeface="Arial"/>
              </a:rPr>
              <a:t>i</a:t>
            </a:r>
            <a:r>
              <a:rPr sz="3600" b="1" spc="-585" dirty="0">
                <a:latin typeface="Arial"/>
                <a:cs typeface="Arial"/>
              </a:rPr>
              <a:t>s	</a:t>
            </a:r>
            <a:r>
              <a:rPr sz="3600" b="1" spc="-465" dirty="0">
                <a:latin typeface="Arial"/>
                <a:cs typeface="Arial"/>
              </a:rPr>
              <a:t>k</a:t>
            </a:r>
            <a:r>
              <a:rPr sz="3600" b="1" spc="-325" dirty="0">
                <a:latin typeface="Arial"/>
                <a:cs typeface="Arial"/>
              </a:rPr>
              <a:t>a</a:t>
            </a:r>
            <a:r>
              <a:rPr sz="3600" b="1" spc="-30" dirty="0">
                <a:latin typeface="Arial"/>
                <a:cs typeface="Arial"/>
              </a:rPr>
              <a:t>r</a:t>
            </a:r>
            <a:r>
              <a:rPr sz="3600" b="1" spc="-535" dirty="0">
                <a:latin typeface="Arial"/>
                <a:cs typeface="Arial"/>
              </a:rPr>
              <a:t>b</a:t>
            </a:r>
            <a:r>
              <a:rPr sz="3600" b="1" spc="-680" dirty="0">
                <a:latin typeface="Arial"/>
                <a:cs typeface="Arial"/>
              </a:rPr>
              <a:t>o</a:t>
            </a:r>
            <a:r>
              <a:rPr sz="3600" b="1" spc="-450" dirty="0">
                <a:latin typeface="Arial"/>
                <a:cs typeface="Arial"/>
              </a:rPr>
              <a:t>h</a:t>
            </a:r>
            <a:r>
              <a:rPr sz="3600" b="1" spc="110" dirty="0">
                <a:latin typeface="Arial"/>
                <a:cs typeface="Arial"/>
              </a:rPr>
              <a:t>i</a:t>
            </a:r>
            <a:r>
              <a:rPr sz="3600" b="1" spc="-484" dirty="0">
                <a:latin typeface="Arial"/>
                <a:cs typeface="Arial"/>
              </a:rPr>
              <a:t>d</a:t>
            </a:r>
            <a:r>
              <a:rPr sz="3600" b="1" spc="-30" dirty="0">
                <a:latin typeface="Arial"/>
                <a:cs typeface="Arial"/>
              </a:rPr>
              <a:t>r</a:t>
            </a:r>
            <a:r>
              <a:rPr sz="3600" b="1" spc="-325" dirty="0">
                <a:latin typeface="Arial"/>
                <a:cs typeface="Arial"/>
              </a:rPr>
              <a:t>a</a:t>
            </a:r>
            <a:r>
              <a:rPr sz="3600" b="1" spc="50" dirty="0">
                <a:latin typeface="Arial"/>
                <a:cs typeface="Arial"/>
              </a:rPr>
              <a:t>t	t</a:t>
            </a:r>
            <a:r>
              <a:rPr sz="3600" b="1" spc="-285" dirty="0">
                <a:latin typeface="Arial"/>
                <a:cs typeface="Arial"/>
              </a:rPr>
              <a:t>e</a:t>
            </a:r>
            <a:r>
              <a:rPr sz="3600" b="1" spc="-30" dirty="0">
                <a:latin typeface="Arial"/>
                <a:cs typeface="Arial"/>
              </a:rPr>
              <a:t>r</a:t>
            </a:r>
            <a:r>
              <a:rPr sz="3600" b="1" spc="-465" dirty="0">
                <a:latin typeface="Arial"/>
                <a:cs typeface="Arial"/>
              </a:rPr>
              <a:t>k</a:t>
            </a:r>
            <a:r>
              <a:rPr sz="3600" b="1" spc="-285" dirty="0">
                <a:latin typeface="Arial"/>
                <a:cs typeface="Arial"/>
              </a:rPr>
              <a:t>e</a:t>
            </a:r>
            <a:r>
              <a:rPr sz="3600" b="1" spc="-465" dirty="0">
                <a:latin typeface="Arial"/>
                <a:cs typeface="Arial"/>
              </a:rPr>
              <a:t>c</a:t>
            </a:r>
            <a:r>
              <a:rPr sz="3600" b="1" spc="110" dirty="0">
                <a:latin typeface="Arial"/>
                <a:cs typeface="Arial"/>
              </a:rPr>
              <a:t>i</a:t>
            </a:r>
            <a:r>
              <a:rPr sz="3600" b="1" spc="85" dirty="0">
                <a:latin typeface="Arial"/>
                <a:cs typeface="Arial"/>
              </a:rPr>
              <a:t>l</a:t>
            </a:r>
            <a:r>
              <a:rPr sz="3600" b="1" spc="229" dirty="0"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  <a:p>
            <a:pPr marL="125730" marR="5360670" indent="-635" algn="ctr">
              <a:lnSpc>
                <a:spcPts val="4270"/>
              </a:lnSpc>
              <a:spcBef>
                <a:spcPts val="160"/>
              </a:spcBef>
              <a:tabLst>
                <a:tab pos="1245870" algn="l"/>
                <a:tab pos="1333500" algn="l"/>
                <a:tab pos="2771775" algn="l"/>
                <a:tab pos="3158490" algn="l"/>
                <a:tab pos="3197860" algn="l"/>
                <a:tab pos="3998595" algn="l"/>
                <a:tab pos="4870450" algn="l"/>
                <a:tab pos="5739765" algn="l"/>
                <a:tab pos="6518909" algn="l"/>
                <a:tab pos="7265670" algn="l"/>
                <a:tab pos="7486650" algn="l"/>
                <a:tab pos="8418830" algn="l"/>
              </a:tabLst>
            </a:pPr>
            <a:r>
              <a:rPr sz="3600" b="1" spc="-575" dirty="0">
                <a:latin typeface="Arial"/>
                <a:cs typeface="Arial"/>
              </a:rPr>
              <a:t>Mono	</a:t>
            </a:r>
            <a:r>
              <a:rPr sz="3600" b="1" spc="-190" dirty="0">
                <a:latin typeface="Arial"/>
                <a:cs typeface="Arial"/>
              </a:rPr>
              <a:t>artinya	</a:t>
            </a:r>
            <a:r>
              <a:rPr sz="3600" b="1" spc="-465" dirty="0">
                <a:latin typeface="Arial"/>
                <a:cs typeface="Arial"/>
              </a:rPr>
              <a:t>1	</a:t>
            </a:r>
            <a:r>
              <a:rPr sz="3600" b="1" spc="-434" dirty="0">
                <a:latin typeface="Arial"/>
                <a:cs typeface="Arial"/>
              </a:rPr>
              <a:t>dan	</a:t>
            </a:r>
            <a:r>
              <a:rPr sz="3600" b="1" spc="-305" dirty="0">
                <a:latin typeface="Arial"/>
                <a:cs typeface="Arial"/>
              </a:rPr>
              <a:t>sakarida	</a:t>
            </a:r>
            <a:r>
              <a:rPr sz="3600" b="1" spc="-190" dirty="0">
                <a:latin typeface="Arial"/>
                <a:cs typeface="Arial"/>
              </a:rPr>
              <a:t>artinya	</a:t>
            </a:r>
            <a:r>
              <a:rPr sz="3600" b="1" spc="-170" dirty="0">
                <a:latin typeface="Arial"/>
                <a:cs typeface="Arial"/>
              </a:rPr>
              <a:t>gula.	</a:t>
            </a:r>
            <a:r>
              <a:rPr sz="3600" b="1" spc="-210" dirty="0">
                <a:latin typeface="Arial"/>
                <a:cs typeface="Arial"/>
              </a:rPr>
              <a:t>Jadi,  </a:t>
            </a:r>
            <a:r>
              <a:rPr sz="3600" b="1" spc="-484" dirty="0">
                <a:latin typeface="Arial"/>
                <a:cs typeface="Arial"/>
              </a:rPr>
              <a:t>d</a:t>
            </a:r>
            <a:r>
              <a:rPr sz="3600" b="1" spc="-325" dirty="0">
                <a:latin typeface="Arial"/>
                <a:cs typeface="Arial"/>
              </a:rPr>
              <a:t>a</a:t>
            </a:r>
            <a:r>
              <a:rPr sz="3600" b="1" spc="-525" dirty="0">
                <a:latin typeface="Arial"/>
                <a:cs typeface="Arial"/>
              </a:rPr>
              <a:t>p</a:t>
            </a:r>
            <a:r>
              <a:rPr sz="3600" b="1" spc="-325" dirty="0">
                <a:latin typeface="Arial"/>
                <a:cs typeface="Arial"/>
              </a:rPr>
              <a:t>a</a:t>
            </a:r>
            <a:r>
              <a:rPr sz="3600" b="1" spc="50" dirty="0">
                <a:latin typeface="Arial"/>
                <a:cs typeface="Arial"/>
              </a:rPr>
              <a:t>t</a:t>
            </a:r>
            <a:r>
              <a:rPr sz="3600" b="1" dirty="0">
                <a:latin typeface="Arial"/>
                <a:cs typeface="Arial"/>
              </a:rPr>
              <a:t>		</a:t>
            </a:r>
            <a:r>
              <a:rPr sz="3600" b="1" spc="-484" dirty="0">
                <a:latin typeface="Arial"/>
                <a:cs typeface="Arial"/>
              </a:rPr>
              <a:t>d</a:t>
            </a:r>
            <a:r>
              <a:rPr sz="3600" b="1" spc="110" dirty="0">
                <a:latin typeface="Arial"/>
                <a:cs typeface="Arial"/>
              </a:rPr>
              <a:t>i</a:t>
            </a:r>
            <a:r>
              <a:rPr sz="3600" b="1" spc="-325" dirty="0">
                <a:latin typeface="Arial"/>
                <a:cs typeface="Arial"/>
              </a:rPr>
              <a:t>a</a:t>
            </a:r>
            <a:r>
              <a:rPr sz="3600" b="1" spc="-30" dirty="0">
                <a:latin typeface="Arial"/>
                <a:cs typeface="Arial"/>
              </a:rPr>
              <a:t>r</a:t>
            </a:r>
            <a:r>
              <a:rPr sz="3600" b="1" spc="50" dirty="0">
                <a:latin typeface="Arial"/>
                <a:cs typeface="Arial"/>
              </a:rPr>
              <a:t>t</a:t>
            </a:r>
            <a:r>
              <a:rPr sz="3600" b="1" spc="110" dirty="0">
                <a:latin typeface="Arial"/>
                <a:cs typeface="Arial"/>
              </a:rPr>
              <a:t>i</a:t>
            </a:r>
            <a:r>
              <a:rPr sz="3600" b="1" spc="-465" dirty="0">
                <a:latin typeface="Arial"/>
                <a:cs typeface="Arial"/>
              </a:rPr>
              <a:t>k</a:t>
            </a:r>
            <a:r>
              <a:rPr sz="3600" b="1" spc="-325" dirty="0">
                <a:latin typeface="Arial"/>
                <a:cs typeface="Arial"/>
              </a:rPr>
              <a:t>a</a:t>
            </a:r>
            <a:r>
              <a:rPr sz="3600" b="1" spc="-495" dirty="0">
                <a:latin typeface="Arial"/>
                <a:cs typeface="Arial"/>
              </a:rPr>
              <a:t>n</a:t>
            </a:r>
            <a:r>
              <a:rPr sz="3600" b="1" dirty="0">
                <a:latin typeface="Arial"/>
                <a:cs typeface="Arial"/>
              </a:rPr>
              <a:t>		</a:t>
            </a:r>
            <a:r>
              <a:rPr sz="3600" b="1" spc="-580" dirty="0">
                <a:latin typeface="Arial"/>
                <a:cs typeface="Arial"/>
              </a:rPr>
              <a:t>m</a:t>
            </a:r>
            <a:r>
              <a:rPr sz="3600" b="1" spc="-285" dirty="0">
                <a:latin typeface="Arial"/>
                <a:cs typeface="Arial"/>
              </a:rPr>
              <a:t>e</a:t>
            </a:r>
            <a:r>
              <a:rPr sz="3600" b="1" spc="-495" dirty="0">
                <a:latin typeface="Arial"/>
                <a:cs typeface="Arial"/>
              </a:rPr>
              <a:t>n</a:t>
            </a:r>
            <a:r>
              <a:rPr sz="3600" b="1" spc="100" dirty="0">
                <a:latin typeface="Arial"/>
                <a:cs typeface="Arial"/>
              </a:rPr>
              <a:t>j</a:t>
            </a:r>
            <a:r>
              <a:rPr sz="3600" b="1" spc="-325" dirty="0">
                <a:latin typeface="Arial"/>
                <a:cs typeface="Arial"/>
              </a:rPr>
              <a:t>a</a:t>
            </a:r>
            <a:r>
              <a:rPr sz="3600" b="1" spc="-484" dirty="0">
                <a:latin typeface="Arial"/>
                <a:cs typeface="Arial"/>
              </a:rPr>
              <a:t>d</a:t>
            </a:r>
            <a:r>
              <a:rPr sz="3600" b="1" spc="110" dirty="0">
                <a:latin typeface="Arial"/>
                <a:cs typeface="Arial"/>
              </a:rPr>
              <a:t>i</a:t>
            </a:r>
            <a:r>
              <a:rPr sz="3600" b="1" dirty="0">
                <a:latin typeface="Arial"/>
                <a:cs typeface="Arial"/>
              </a:rPr>
              <a:t>	</a:t>
            </a:r>
            <a:r>
              <a:rPr sz="3600" b="1" spc="1150" dirty="0">
                <a:latin typeface="Arial"/>
                <a:cs typeface="Arial"/>
              </a:rPr>
              <a:t>“</a:t>
            </a:r>
            <a:r>
              <a:rPr sz="3600" b="1" spc="-450" dirty="0">
                <a:latin typeface="Arial"/>
                <a:cs typeface="Arial"/>
              </a:rPr>
              <a:t>h</a:t>
            </a:r>
            <a:r>
              <a:rPr sz="3600" b="1" spc="-325" dirty="0">
                <a:latin typeface="Arial"/>
                <a:cs typeface="Arial"/>
              </a:rPr>
              <a:t>a</a:t>
            </a:r>
            <a:r>
              <a:rPr sz="3600" b="1" spc="-495" dirty="0">
                <a:latin typeface="Arial"/>
                <a:cs typeface="Arial"/>
              </a:rPr>
              <a:t>n</a:t>
            </a:r>
            <a:r>
              <a:rPr sz="3600" b="1" spc="-300" dirty="0">
                <a:latin typeface="Arial"/>
                <a:cs typeface="Arial"/>
              </a:rPr>
              <a:t>y</a:t>
            </a:r>
            <a:r>
              <a:rPr sz="3600" b="1" spc="-325" dirty="0">
                <a:latin typeface="Arial"/>
                <a:cs typeface="Arial"/>
              </a:rPr>
              <a:t>a</a:t>
            </a:r>
            <a:r>
              <a:rPr sz="3600" b="1" dirty="0">
                <a:latin typeface="Arial"/>
                <a:cs typeface="Arial"/>
              </a:rPr>
              <a:t>	</a:t>
            </a:r>
            <a:r>
              <a:rPr sz="3600" b="1" spc="-585" dirty="0">
                <a:latin typeface="Arial"/>
                <a:cs typeface="Arial"/>
              </a:rPr>
              <a:t>s</a:t>
            </a:r>
            <a:r>
              <a:rPr sz="3600" b="1" spc="-325" dirty="0">
                <a:latin typeface="Arial"/>
                <a:cs typeface="Arial"/>
              </a:rPr>
              <a:t>a</a:t>
            </a:r>
            <a:r>
              <a:rPr sz="3600" b="1" spc="50" dirty="0">
                <a:latin typeface="Arial"/>
                <a:cs typeface="Arial"/>
              </a:rPr>
              <a:t>t</a:t>
            </a:r>
            <a:r>
              <a:rPr sz="3600" b="1" spc="-440" dirty="0">
                <a:latin typeface="Arial"/>
                <a:cs typeface="Arial"/>
              </a:rPr>
              <a:t>u</a:t>
            </a:r>
            <a:r>
              <a:rPr sz="3600" b="1" dirty="0">
                <a:latin typeface="Arial"/>
                <a:cs typeface="Arial"/>
              </a:rPr>
              <a:t>	</a:t>
            </a:r>
            <a:r>
              <a:rPr sz="3600" b="1" spc="-440" dirty="0">
                <a:latin typeface="Arial"/>
                <a:cs typeface="Arial"/>
              </a:rPr>
              <a:t>u</a:t>
            </a:r>
            <a:r>
              <a:rPr sz="3600" b="1" spc="-495" dirty="0">
                <a:latin typeface="Arial"/>
                <a:cs typeface="Arial"/>
              </a:rPr>
              <a:t>n</a:t>
            </a:r>
            <a:r>
              <a:rPr sz="3600" b="1" spc="110" dirty="0">
                <a:latin typeface="Arial"/>
                <a:cs typeface="Arial"/>
              </a:rPr>
              <a:t>i</a:t>
            </a:r>
            <a:r>
              <a:rPr sz="3600" b="1" spc="50" dirty="0">
                <a:latin typeface="Arial"/>
                <a:cs typeface="Arial"/>
              </a:rPr>
              <a:t>t</a:t>
            </a:r>
            <a:r>
              <a:rPr sz="3600" b="1" dirty="0">
                <a:latin typeface="Arial"/>
                <a:cs typeface="Arial"/>
              </a:rPr>
              <a:t>	</a:t>
            </a:r>
            <a:r>
              <a:rPr sz="3600" b="1" spc="-385" dirty="0">
                <a:latin typeface="Arial"/>
                <a:cs typeface="Arial"/>
              </a:rPr>
              <a:t>g</a:t>
            </a:r>
            <a:r>
              <a:rPr sz="3600" b="1" spc="-440" dirty="0">
                <a:latin typeface="Arial"/>
                <a:cs typeface="Arial"/>
              </a:rPr>
              <a:t>u</a:t>
            </a:r>
            <a:r>
              <a:rPr sz="3600" b="1" spc="85" dirty="0">
                <a:latin typeface="Arial"/>
                <a:cs typeface="Arial"/>
              </a:rPr>
              <a:t>l</a:t>
            </a:r>
            <a:r>
              <a:rPr sz="3600" b="1" spc="-325" dirty="0">
                <a:latin typeface="Arial"/>
                <a:cs typeface="Arial"/>
              </a:rPr>
              <a:t>a</a:t>
            </a:r>
            <a:r>
              <a:rPr sz="3600" b="1" spc="1150" dirty="0">
                <a:latin typeface="Arial"/>
                <a:cs typeface="Arial"/>
              </a:rPr>
              <a:t>”</a:t>
            </a:r>
            <a:r>
              <a:rPr sz="3600" b="1" spc="229" dirty="0"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Arial"/>
              <a:cs typeface="Arial"/>
            </a:endParaRPr>
          </a:p>
          <a:p>
            <a:pPr marL="5925185" marR="5080">
              <a:lnSpc>
                <a:spcPts val="3860"/>
              </a:lnSpc>
              <a:spcBef>
                <a:spcPts val="3190"/>
              </a:spcBef>
              <a:tabLst>
                <a:tab pos="6274435" algn="l"/>
                <a:tab pos="7429500" algn="l"/>
                <a:tab pos="7689215" algn="l"/>
                <a:tab pos="8155305" algn="l"/>
                <a:tab pos="8999855" algn="l"/>
                <a:tab pos="9030970" algn="l"/>
                <a:tab pos="9388475" algn="l"/>
                <a:tab pos="9672320" algn="l"/>
                <a:tab pos="9933940" algn="l"/>
                <a:tab pos="10283190" algn="l"/>
                <a:tab pos="11145520" algn="l"/>
                <a:tab pos="11305540" algn="l"/>
                <a:tab pos="11438255" algn="l"/>
                <a:tab pos="12461240" algn="l"/>
                <a:tab pos="12498070" algn="l"/>
                <a:tab pos="12826365" algn="l"/>
                <a:tab pos="13462000" algn="l"/>
                <a:tab pos="14421485" algn="l"/>
              </a:tabLst>
            </a:pPr>
            <a:r>
              <a:rPr sz="3250" b="1" spc="-490" dirty="0">
                <a:latin typeface="Arial"/>
                <a:cs typeface="Arial"/>
              </a:rPr>
              <a:t>B</a:t>
            </a:r>
            <a:r>
              <a:rPr sz="3250" b="1" spc="-254" dirty="0">
                <a:latin typeface="Arial"/>
                <a:cs typeface="Arial"/>
              </a:rPr>
              <a:t>e</a:t>
            </a:r>
            <a:r>
              <a:rPr sz="3250" b="1" spc="-25" dirty="0">
                <a:latin typeface="Arial"/>
                <a:cs typeface="Arial"/>
              </a:rPr>
              <a:t>r</a:t>
            </a:r>
            <a:r>
              <a:rPr sz="3250" b="1" spc="-440" dirty="0">
                <a:latin typeface="Arial"/>
                <a:cs typeface="Arial"/>
              </a:rPr>
              <a:t>d</a:t>
            </a:r>
            <a:r>
              <a:rPr sz="3250" b="1" spc="-295" dirty="0">
                <a:latin typeface="Arial"/>
                <a:cs typeface="Arial"/>
              </a:rPr>
              <a:t>a</a:t>
            </a:r>
            <a:r>
              <a:rPr sz="3250" b="1" spc="-530" dirty="0">
                <a:latin typeface="Arial"/>
                <a:cs typeface="Arial"/>
              </a:rPr>
              <a:t>s</a:t>
            </a:r>
            <a:r>
              <a:rPr sz="3250" b="1" spc="-295" dirty="0">
                <a:latin typeface="Arial"/>
                <a:cs typeface="Arial"/>
              </a:rPr>
              <a:t>a</a:t>
            </a:r>
            <a:r>
              <a:rPr sz="3250" b="1" spc="-25" dirty="0">
                <a:latin typeface="Arial"/>
                <a:cs typeface="Arial"/>
              </a:rPr>
              <a:t>r</a:t>
            </a:r>
            <a:r>
              <a:rPr sz="3250" b="1" spc="-420" dirty="0">
                <a:latin typeface="Arial"/>
                <a:cs typeface="Arial"/>
              </a:rPr>
              <a:t>k</a:t>
            </a:r>
            <a:r>
              <a:rPr sz="3250" b="1" spc="-295" dirty="0">
                <a:latin typeface="Arial"/>
                <a:cs typeface="Arial"/>
              </a:rPr>
              <a:t>a</a:t>
            </a:r>
            <a:r>
              <a:rPr sz="3250" b="1" spc="-450" dirty="0">
                <a:latin typeface="Arial"/>
                <a:cs typeface="Arial"/>
              </a:rPr>
              <a:t>n	</a:t>
            </a:r>
            <a:r>
              <a:rPr sz="3250" b="1" spc="-530" dirty="0">
                <a:latin typeface="Arial"/>
                <a:cs typeface="Arial"/>
              </a:rPr>
              <a:t>s</a:t>
            </a:r>
            <a:r>
              <a:rPr sz="3250" b="1" spc="40" dirty="0">
                <a:latin typeface="Arial"/>
                <a:cs typeface="Arial"/>
              </a:rPr>
              <a:t>t</a:t>
            </a:r>
            <a:r>
              <a:rPr sz="3250" b="1" spc="-25" dirty="0">
                <a:latin typeface="Arial"/>
                <a:cs typeface="Arial"/>
              </a:rPr>
              <a:t>r</a:t>
            </a:r>
            <a:r>
              <a:rPr sz="3250" b="1" spc="-400" dirty="0">
                <a:latin typeface="Arial"/>
                <a:cs typeface="Arial"/>
              </a:rPr>
              <a:t>u</a:t>
            </a:r>
            <a:r>
              <a:rPr sz="3250" b="1" spc="-420" dirty="0">
                <a:latin typeface="Arial"/>
                <a:cs typeface="Arial"/>
              </a:rPr>
              <a:t>k</a:t>
            </a:r>
            <a:r>
              <a:rPr sz="3250" b="1" spc="40" dirty="0">
                <a:latin typeface="Arial"/>
                <a:cs typeface="Arial"/>
              </a:rPr>
              <a:t>t</a:t>
            </a:r>
            <a:r>
              <a:rPr sz="3250" b="1" spc="-400" dirty="0">
                <a:latin typeface="Arial"/>
                <a:cs typeface="Arial"/>
              </a:rPr>
              <a:t>u</a:t>
            </a:r>
            <a:r>
              <a:rPr sz="3250" b="1" spc="-25" dirty="0">
                <a:latin typeface="Arial"/>
                <a:cs typeface="Arial"/>
              </a:rPr>
              <a:t>r	</a:t>
            </a:r>
            <a:r>
              <a:rPr sz="3250" b="1" spc="-525" dirty="0">
                <a:latin typeface="Arial"/>
                <a:cs typeface="Arial"/>
              </a:rPr>
              <a:t>m</a:t>
            </a:r>
            <a:r>
              <a:rPr sz="3250" b="1" spc="-615" dirty="0">
                <a:latin typeface="Arial"/>
                <a:cs typeface="Arial"/>
              </a:rPr>
              <a:t>o</a:t>
            </a:r>
            <a:r>
              <a:rPr sz="3250" b="1" spc="75" dirty="0">
                <a:latin typeface="Arial"/>
                <a:cs typeface="Arial"/>
              </a:rPr>
              <a:t>l</a:t>
            </a:r>
            <a:r>
              <a:rPr sz="3250" b="1" spc="-254" dirty="0">
                <a:latin typeface="Arial"/>
                <a:cs typeface="Arial"/>
              </a:rPr>
              <a:t>e</a:t>
            </a:r>
            <a:r>
              <a:rPr sz="3250" b="1" spc="-420" dirty="0">
                <a:latin typeface="Arial"/>
                <a:cs typeface="Arial"/>
              </a:rPr>
              <a:t>k</a:t>
            </a:r>
            <a:r>
              <a:rPr sz="3250" b="1" spc="-400" dirty="0">
                <a:latin typeface="Arial"/>
                <a:cs typeface="Arial"/>
              </a:rPr>
              <a:t>u</a:t>
            </a:r>
            <a:r>
              <a:rPr sz="3250" b="1" spc="75" dirty="0">
                <a:latin typeface="Arial"/>
                <a:cs typeface="Arial"/>
              </a:rPr>
              <a:t>l	</a:t>
            </a:r>
            <a:r>
              <a:rPr sz="3250" b="1" spc="-420" dirty="0">
                <a:latin typeface="Arial"/>
                <a:cs typeface="Arial"/>
              </a:rPr>
              <a:t>k</a:t>
            </a:r>
            <a:r>
              <a:rPr sz="3250" b="1" spc="100" dirty="0">
                <a:latin typeface="Arial"/>
                <a:cs typeface="Arial"/>
              </a:rPr>
              <a:t>i</a:t>
            </a:r>
            <a:r>
              <a:rPr sz="3250" b="1" spc="-525" dirty="0">
                <a:latin typeface="Arial"/>
                <a:cs typeface="Arial"/>
              </a:rPr>
              <a:t>m</a:t>
            </a:r>
            <a:r>
              <a:rPr sz="3250" b="1" spc="100" dirty="0">
                <a:latin typeface="Arial"/>
                <a:cs typeface="Arial"/>
              </a:rPr>
              <a:t>i</a:t>
            </a:r>
            <a:r>
              <a:rPr sz="3250" b="1" spc="-295" dirty="0">
                <a:latin typeface="Arial"/>
                <a:cs typeface="Arial"/>
              </a:rPr>
              <a:t>a</a:t>
            </a:r>
            <a:r>
              <a:rPr sz="3250" b="1" spc="-450" dirty="0">
                <a:latin typeface="Arial"/>
                <a:cs typeface="Arial"/>
              </a:rPr>
              <a:t>n</a:t>
            </a:r>
            <a:r>
              <a:rPr sz="3250" b="1" spc="-275" dirty="0">
                <a:latin typeface="Arial"/>
                <a:cs typeface="Arial"/>
              </a:rPr>
              <a:t>y</a:t>
            </a:r>
            <a:r>
              <a:rPr sz="3250" b="1" spc="-295" dirty="0">
                <a:latin typeface="Arial"/>
                <a:cs typeface="Arial"/>
              </a:rPr>
              <a:t>a	</a:t>
            </a:r>
            <a:r>
              <a:rPr sz="3250" b="1" spc="40" dirty="0">
                <a:latin typeface="Arial"/>
                <a:cs typeface="Arial"/>
              </a:rPr>
              <a:t>t</a:t>
            </a:r>
            <a:r>
              <a:rPr sz="3250" b="1" spc="-254" dirty="0">
                <a:latin typeface="Arial"/>
                <a:cs typeface="Arial"/>
              </a:rPr>
              <a:t>e</a:t>
            </a:r>
            <a:r>
              <a:rPr sz="3250" b="1" spc="-25" dirty="0">
                <a:latin typeface="Arial"/>
                <a:cs typeface="Arial"/>
              </a:rPr>
              <a:t>r</a:t>
            </a:r>
            <a:r>
              <a:rPr sz="3250" b="1" spc="-530" dirty="0">
                <a:latin typeface="Arial"/>
                <a:cs typeface="Arial"/>
              </a:rPr>
              <a:t>s</a:t>
            </a:r>
            <a:r>
              <a:rPr sz="3250" b="1" spc="-400" dirty="0">
                <a:latin typeface="Arial"/>
                <a:cs typeface="Arial"/>
              </a:rPr>
              <a:t>u</a:t>
            </a:r>
            <a:r>
              <a:rPr sz="3250" b="1" spc="-530" dirty="0">
                <a:latin typeface="Arial"/>
                <a:cs typeface="Arial"/>
              </a:rPr>
              <a:t>s</a:t>
            </a:r>
            <a:r>
              <a:rPr sz="3250" b="1" spc="-400" dirty="0">
                <a:latin typeface="Arial"/>
                <a:cs typeface="Arial"/>
              </a:rPr>
              <a:t>u</a:t>
            </a:r>
            <a:r>
              <a:rPr sz="3250" b="1" spc="-450" dirty="0">
                <a:latin typeface="Arial"/>
                <a:cs typeface="Arial"/>
              </a:rPr>
              <a:t>n	</a:t>
            </a:r>
            <a:r>
              <a:rPr sz="3250" b="1" spc="-295" dirty="0">
                <a:latin typeface="Arial"/>
                <a:cs typeface="Arial"/>
              </a:rPr>
              <a:t>a</a:t>
            </a:r>
            <a:r>
              <a:rPr sz="3250" b="1" spc="40" dirty="0">
                <a:latin typeface="Arial"/>
                <a:cs typeface="Arial"/>
              </a:rPr>
              <a:t>t</a:t>
            </a:r>
            <a:r>
              <a:rPr sz="3250" b="1" spc="-295" dirty="0">
                <a:latin typeface="Arial"/>
                <a:cs typeface="Arial"/>
              </a:rPr>
              <a:t>a</a:t>
            </a:r>
            <a:r>
              <a:rPr sz="3250" b="1" spc="-355" dirty="0">
                <a:latin typeface="Arial"/>
                <a:cs typeface="Arial"/>
              </a:rPr>
              <a:t>s  </a:t>
            </a:r>
            <a:r>
              <a:rPr sz="3250" b="1" spc="-425" dirty="0">
                <a:latin typeface="Arial"/>
                <a:cs typeface="Arial"/>
              </a:rPr>
              <a:t>1	</a:t>
            </a:r>
            <a:r>
              <a:rPr sz="3250" b="1" spc="-405" dirty="0">
                <a:latin typeface="Arial"/>
                <a:cs typeface="Arial"/>
              </a:rPr>
              <a:t>gugus	</a:t>
            </a:r>
            <a:r>
              <a:rPr sz="3250" b="1" spc="-245" dirty="0">
                <a:latin typeface="Arial"/>
                <a:cs typeface="Arial"/>
              </a:rPr>
              <a:t>aldehida		</a:t>
            </a:r>
            <a:r>
              <a:rPr sz="3250" b="1" spc="-235" dirty="0">
                <a:latin typeface="Arial"/>
                <a:cs typeface="Arial"/>
              </a:rPr>
              <a:t>atau	</a:t>
            </a:r>
            <a:r>
              <a:rPr sz="3250" b="1" spc="-425" dirty="0">
                <a:latin typeface="Arial"/>
                <a:cs typeface="Arial"/>
              </a:rPr>
              <a:t>1	</a:t>
            </a:r>
            <a:r>
              <a:rPr sz="3250" b="1" spc="-405" dirty="0">
                <a:latin typeface="Arial"/>
                <a:cs typeface="Arial"/>
              </a:rPr>
              <a:t>gugus		</a:t>
            </a:r>
            <a:r>
              <a:rPr sz="3250" b="1" spc="-340" dirty="0">
                <a:latin typeface="Arial"/>
                <a:cs typeface="Arial"/>
              </a:rPr>
              <a:t>keton		yang	</a:t>
            </a:r>
            <a:r>
              <a:rPr sz="3250" b="1" spc="-375" dirty="0">
                <a:latin typeface="Arial"/>
                <a:cs typeface="Arial"/>
              </a:rPr>
              <a:t>pada  </a:t>
            </a:r>
            <a:r>
              <a:rPr sz="3250" b="1" spc="-215" dirty="0">
                <a:latin typeface="Arial"/>
                <a:cs typeface="Arial"/>
              </a:rPr>
              <a:t>rantainya	</a:t>
            </a:r>
            <a:r>
              <a:rPr sz="3250" b="1" spc="-114" dirty="0">
                <a:latin typeface="Arial"/>
                <a:cs typeface="Arial"/>
              </a:rPr>
              <a:t>terikat	2	</a:t>
            </a:r>
            <a:r>
              <a:rPr sz="3250" b="1" spc="-235" dirty="0">
                <a:latin typeface="Arial"/>
                <a:cs typeface="Arial"/>
              </a:rPr>
              <a:t>atau	</a:t>
            </a:r>
            <a:r>
              <a:rPr sz="3250" b="1" spc="-195" dirty="0">
                <a:latin typeface="Arial"/>
                <a:cs typeface="Arial"/>
              </a:rPr>
              <a:t>lebih		</a:t>
            </a:r>
            <a:r>
              <a:rPr sz="3250" b="1" spc="-405" dirty="0">
                <a:latin typeface="Arial"/>
                <a:cs typeface="Arial"/>
              </a:rPr>
              <a:t>gugus	</a:t>
            </a:r>
            <a:r>
              <a:rPr sz="3250" b="1" spc="-195" dirty="0">
                <a:latin typeface="Arial"/>
                <a:cs typeface="Arial"/>
              </a:rPr>
              <a:t>hidroksil.</a:t>
            </a:r>
            <a:endParaRPr sz="3250">
              <a:latin typeface="Arial"/>
              <a:cs typeface="Arial"/>
            </a:endParaRPr>
          </a:p>
          <a:p>
            <a:pPr marL="5925185">
              <a:lnSpc>
                <a:spcPts val="3710"/>
              </a:lnSpc>
              <a:tabLst>
                <a:tab pos="6878320" algn="l"/>
                <a:tab pos="8291195" algn="l"/>
                <a:tab pos="9878695" algn="l"/>
                <a:tab pos="11033760" algn="l"/>
                <a:tab pos="12586970" algn="l"/>
              </a:tabLst>
            </a:pPr>
            <a:r>
              <a:rPr sz="3250" b="1" spc="-409" dirty="0">
                <a:latin typeface="Arial"/>
                <a:cs typeface="Arial"/>
              </a:rPr>
              <a:t>Pada	</a:t>
            </a:r>
            <a:r>
              <a:rPr sz="3250" b="1" spc="-360" dirty="0">
                <a:latin typeface="Arial"/>
                <a:cs typeface="Arial"/>
              </a:rPr>
              <a:t>glukosa	</a:t>
            </a:r>
            <a:r>
              <a:rPr sz="3250" b="1" spc="-215" dirty="0">
                <a:latin typeface="Arial"/>
                <a:cs typeface="Arial"/>
              </a:rPr>
              <a:t>terdapat	</a:t>
            </a:r>
            <a:r>
              <a:rPr sz="3250" b="1" spc="-405" dirty="0">
                <a:latin typeface="Arial"/>
                <a:cs typeface="Arial"/>
              </a:rPr>
              <a:t>gugus	</a:t>
            </a:r>
            <a:r>
              <a:rPr sz="3250" b="1" spc="-180" dirty="0">
                <a:latin typeface="Arial"/>
                <a:cs typeface="Arial"/>
              </a:rPr>
              <a:t>aldehid,	</a:t>
            </a:r>
            <a:r>
              <a:rPr sz="3250" b="1" spc="-385" dirty="0">
                <a:latin typeface="Arial"/>
                <a:cs typeface="Arial"/>
              </a:rPr>
              <a:t>sedangkan</a:t>
            </a:r>
            <a:endParaRPr sz="3250">
              <a:latin typeface="Arial"/>
              <a:cs typeface="Arial"/>
            </a:endParaRPr>
          </a:p>
          <a:p>
            <a:pPr marL="5925185" marR="291465">
              <a:lnSpc>
                <a:spcPts val="3860"/>
              </a:lnSpc>
              <a:spcBef>
                <a:spcPts val="140"/>
              </a:spcBef>
              <a:tabLst>
                <a:tab pos="6548755" algn="l"/>
                <a:tab pos="6871334" algn="l"/>
                <a:tab pos="8204200" algn="l"/>
                <a:tab pos="8397875" algn="l"/>
                <a:tab pos="8576310" algn="l"/>
                <a:tab pos="9559925" algn="l"/>
                <a:tab pos="9985375" algn="l"/>
                <a:tab pos="10820400" algn="l"/>
                <a:tab pos="11140440" algn="l"/>
                <a:tab pos="11577955" algn="l"/>
                <a:tab pos="12341860" algn="l"/>
                <a:tab pos="12888595" algn="l"/>
                <a:tab pos="13264515" algn="l"/>
                <a:tab pos="13525500" algn="l"/>
              </a:tabLst>
            </a:pPr>
            <a:r>
              <a:rPr sz="3250" b="1" spc="-475" dirty="0">
                <a:latin typeface="Arial"/>
                <a:cs typeface="Arial"/>
              </a:rPr>
              <a:t>p</a:t>
            </a:r>
            <a:r>
              <a:rPr sz="3250" b="1" spc="-295" dirty="0">
                <a:latin typeface="Arial"/>
                <a:cs typeface="Arial"/>
              </a:rPr>
              <a:t>a</a:t>
            </a:r>
            <a:r>
              <a:rPr sz="3250" b="1" spc="-440" dirty="0">
                <a:latin typeface="Arial"/>
                <a:cs typeface="Arial"/>
              </a:rPr>
              <a:t>d</a:t>
            </a:r>
            <a:r>
              <a:rPr sz="3250" b="1" spc="-295" dirty="0">
                <a:latin typeface="Arial"/>
                <a:cs typeface="Arial"/>
              </a:rPr>
              <a:t>a	</a:t>
            </a:r>
            <a:r>
              <a:rPr sz="3250" b="1" spc="60" dirty="0">
                <a:latin typeface="Arial"/>
                <a:cs typeface="Arial"/>
              </a:rPr>
              <a:t>f</a:t>
            </a:r>
            <a:r>
              <a:rPr sz="3250" b="1" spc="-25" dirty="0">
                <a:latin typeface="Arial"/>
                <a:cs typeface="Arial"/>
              </a:rPr>
              <a:t>r</a:t>
            </a:r>
            <a:r>
              <a:rPr sz="3250" b="1" spc="-400" dirty="0">
                <a:latin typeface="Arial"/>
                <a:cs typeface="Arial"/>
              </a:rPr>
              <a:t>u</a:t>
            </a:r>
            <a:r>
              <a:rPr sz="3250" b="1" spc="-420" dirty="0">
                <a:latin typeface="Arial"/>
                <a:cs typeface="Arial"/>
              </a:rPr>
              <a:t>k</a:t>
            </a:r>
            <a:r>
              <a:rPr sz="3250" b="1" spc="40" dirty="0">
                <a:latin typeface="Arial"/>
                <a:cs typeface="Arial"/>
              </a:rPr>
              <a:t>t</a:t>
            </a:r>
            <a:r>
              <a:rPr sz="3250" b="1" spc="-615" dirty="0">
                <a:latin typeface="Arial"/>
                <a:cs typeface="Arial"/>
              </a:rPr>
              <a:t>o</a:t>
            </a:r>
            <a:r>
              <a:rPr sz="3250" b="1" spc="-530" dirty="0">
                <a:latin typeface="Arial"/>
                <a:cs typeface="Arial"/>
              </a:rPr>
              <a:t>s</a:t>
            </a:r>
            <a:r>
              <a:rPr sz="3250" b="1" spc="-295" dirty="0">
                <a:latin typeface="Arial"/>
                <a:cs typeface="Arial"/>
              </a:rPr>
              <a:t>a	</a:t>
            </a:r>
            <a:r>
              <a:rPr sz="3250" b="1" spc="40" dirty="0">
                <a:latin typeface="Arial"/>
                <a:cs typeface="Arial"/>
              </a:rPr>
              <a:t>t</a:t>
            </a:r>
            <a:r>
              <a:rPr sz="3250" b="1" spc="-254" dirty="0">
                <a:latin typeface="Arial"/>
                <a:cs typeface="Arial"/>
              </a:rPr>
              <a:t>e</a:t>
            </a:r>
            <a:r>
              <a:rPr sz="3250" b="1" spc="-25" dirty="0">
                <a:latin typeface="Arial"/>
                <a:cs typeface="Arial"/>
              </a:rPr>
              <a:t>r</a:t>
            </a:r>
            <a:r>
              <a:rPr sz="3250" b="1" spc="-440" dirty="0">
                <a:latin typeface="Arial"/>
                <a:cs typeface="Arial"/>
              </a:rPr>
              <a:t>d</a:t>
            </a:r>
            <a:r>
              <a:rPr sz="3250" b="1" spc="-295" dirty="0">
                <a:latin typeface="Arial"/>
                <a:cs typeface="Arial"/>
              </a:rPr>
              <a:t>a</a:t>
            </a:r>
            <a:r>
              <a:rPr sz="3250" b="1" spc="-475" dirty="0">
                <a:latin typeface="Arial"/>
                <a:cs typeface="Arial"/>
              </a:rPr>
              <a:t>p</a:t>
            </a:r>
            <a:r>
              <a:rPr sz="3250" b="1" spc="-295" dirty="0">
                <a:latin typeface="Arial"/>
                <a:cs typeface="Arial"/>
              </a:rPr>
              <a:t>a</a:t>
            </a:r>
            <a:r>
              <a:rPr sz="3250" b="1" spc="40" dirty="0">
                <a:latin typeface="Arial"/>
                <a:cs typeface="Arial"/>
              </a:rPr>
              <a:t>t	</a:t>
            </a:r>
            <a:r>
              <a:rPr sz="3250" b="1" spc="-350" dirty="0">
                <a:latin typeface="Arial"/>
                <a:cs typeface="Arial"/>
              </a:rPr>
              <a:t>g</a:t>
            </a:r>
            <a:r>
              <a:rPr sz="3250" b="1" spc="-400" dirty="0">
                <a:latin typeface="Arial"/>
                <a:cs typeface="Arial"/>
              </a:rPr>
              <a:t>u</a:t>
            </a:r>
            <a:r>
              <a:rPr sz="3250" b="1" spc="-350" dirty="0">
                <a:latin typeface="Arial"/>
                <a:cs typeface="Arial"/>
              </a:rPr>
              <a:t>g</a:t>
            </a:r>
            <a:r>
              <a:rPr sz="3250" b="1" spc="-400" dirty="0">
                <a:latin typeface="Arial"/>
                <a:cs typeface="Arial"/>
              </a:rPr>
              <a:t>u</a:t>
            </a:r>
            <a:r>
              <a:rPr sz="3250" b="1" spc="-530" dirty="0">
                <a:latin typeface="Arial"/>
                <a:cs typeface="Arial"/>
              </a:rPr>
              <a:t>s	</a:t>
            </a:r>
            <a:r>
              <a:rPr sz="3250" b="1" spc="-420" dirty="0">
                <a:latin typeface="Arial"/>
                <a:cs typeface="Arial"/>
              </a:rPr>
              <a:t>k</a:t>
            </a:r>
            <a:r>
              <a:rPr sz="3250" b="1" spc="-254" dirty="0">
                <a:latin typeface="Arial"/>
                <a:cs typeface="Arial"/>
              </a:rPr>
              <a:t>e</a:t>
            </a:r>
            <a:r>
              <a:rPr sz="3250" b="1" spc="40" dirty="0">
                <a:latin typeface="Arial"/>
                <a:cs typeface="Arial"/>
              </a:rPr>
              <a:t>t</a:t>
            </a:r>
            <a:r>
              <a:rPr sz="3250" b="1" spc="-615" dirty="0">
                <a:latin typeface="Arial"/>
                <a:cs typeface="Arial"/>
              </a:rPr>
              <a:t>o</a:t>
            </a:r>
            <a:r>
              <a:rPr sz="3250" b="1" spc="-450" dirty="0">
                <a:latin typeface="Arial"/>
                <a:cs typeface="Arial"/>
              </a:rPr>
              <a:t>n</a:t>
            </a:r>
            <a:r>
              <a:rPr sz="3250" b="1" spc="210" dirty="0">
                <a:latin typeface="Arial"/>
                <a:cs typeface="Arial"/>
              </a:rPr>
              <a:t>.	</a:t>
            </a:r>
            <a:r>
              <a:rPr sz="3250" b="1" spc="-600" dirty="0">
                <a:latin typeface="Arial"/>
                <a:cs typeface="Arial"/>
              </a:rPr>
              <a:t>K</a:t>
            </a:r>
            <a:r>
              <a:rPr sz="3250" b="1" spc="-254" dirty="0">
                <a:latin typeface="Arial"/>
                <a:cs typeface="Arial"/>
              </a:rPr>
              <a:t>e</a:t>
            </a:r>
            <a:r>
              <a:rPr sz="3250" b="1" spc="-440" dirty="0">
                <a:latin typeface="Arial"/>
                <a:cs typeface="Arial"/>
              </a:rPr>
              <a:t>d</a:t>
            </a:r>
            <a:r>
              <a:rPr sz="3250" b="1" spc="-400" dirty="0">
                <a:latin typeface="Arial"/>
                <a:cs typeface="Arial"/>
              </a:rPr>
              <a:t>u</a:t>
            </a:r>
            <a:r>
              <a:rPr sz="3250" b="1" spc="-295" dirty="0">
                <a:latin typeface="Arial"/>
                <a:cs typeface="Arial"/>
              </a:rPr>
              <a:t>a	</a:t>
            </a:r>
            <a:r>
              <a:rPr sz="3250" b="1" spc="-525" dirty="0">
                <a:latin typeface="Arial"/>
                <a:cs typeface="Arial"/>
              </a:rPr>
              <a:t>m</a:t>
            </a:r>
            <a:r>
              <a:rPr sz="3250" b="1" spc="-615" dirty="0">
                <a:latin typeface="Arial"/>
                <a:cs typeface="Arial"/>
              </a:rPr>
              <a:t>o</a:t>
            </a:r>
            <a:r>
              <a:rPr sz="3250" b="1" spc="75" dirty="0">
                <a:latin typeface="Arial"/>
                <a:cs typeface="Arial"/>
              </a:rPr>
              <a:t>l</a:t>
            </a:r>
            <a:r>
              <a:rPr sz="3250" b="1" spc="-254" dirty="0">
                <a:latin typeface="Arial"/>
                <a:cs typeface="Arial"/>
              </a:rPr>
              <a:t>e</a:t>
            </a:r>
            <a:r>
              <a:rPr sz="3250" b="1" spc="-420" dirty="0">
                <a:latin typeface="Arial"/>
                <a:cs typeface="Arial"/>
              </a:rPr>
              <a:t>k</a:t>
            </a:r>
            <a:r>
              <a:rPr sz="3250" b="1" spc="-400" dirty="0">
                <a:latin typeface="Arial"/>
                <a:cs typeface="Arial"/>
              </a:rPr>
              <a:t>u</a:t>
            </a:r>
            <a:r>
              <a:rPr sz="3250" b="1" spc="75" dirty="0">
                <a:latin typeface="Arial"/>
                <a:cs typeface="Arial"/>
              </a:rPr>
              <a:t>l  </a:t>
            </a:r>
            <a:r>
              <a:rPr sz="3250" b="1" spc="-85" dirty="0">
                <a:latin typeface="Arial"/>
                <a:cs typeface="Arial"/>
              </a:rPr>
              <a:t>ini	</a:t>
            </a:r>
            <a:r>
              <a:rPr sz="3250" b="1" spc="-170" dirty="0">
                <a:latin typeface="Arial"/>
                <a:cs typeface="Arial"/>
              </a:rPr>
              <a:t>memiliki	</a:t>
            </a:r>
            <a:r>
              <a:rPr sz="3250" b="1" spc="-245" dirty="0">
                <a:latin typeface="Arial"/>
                <a:cs typeface="Arial"/>
              </a:rPr>
              <a:t>6	</a:t>
            </a:r>
            <a:r>
              <a:rPr sz="3250" b="1" spc="-350" dirty="0">
                <a:latin typeface="Arial"/>
                <a:cs typeface="Arial"/>
              </a:rPr>
              <a:t>atom	</a:t>
            </a:r>
            <a:r>
              <a:rPr sz="3250" b="1" spc="-380" dirty="0">
                <a:latin typeface="Arial"/>
                <a:cs typeface="Arial"/>
              </a:rPr>
              <a:t>karbon	</a:t>
            </a:r>
            <a:r>
              <a:rPr sz="3250" b="1" spc="-395" dirty="0">
                <a:latin typeface="Arial"/>
                <a:cs typeface="Arial"/>
              </a:rPr>
              <a:t>dan	</a:t>
            </a:r>
            <a:r>
              <a:rPr sz="3250" b="1" spc="-114" dirty="0">
                <a:latin typeface="Arial"/>
                <a:cs typeface="Arial"/>
              </a:rPr>
              <a:t>terikat	</a:t>
            </a:r>
            <a:r>
              <a:rPr sz="3250" b="1" spc="-215" dirty="0">
                <a:latin typeface="Arial"/>
                <a:cs typeface="Arial"/>
              </a:rPr>
              <a:t>5	</a:t>
            </a:r>
            <a:r>
              <a:rPr sz="3250" b="1" spc="-405" dirty="0">
                <a:latin typeface="Arial"/>
                <a:cs typeface="Arial"/>
              </a:rPr>
              <a:t>gugus  </a:t>
            </a:r>
            <a:r>
              <a:rPr sz="3250" b="1" spc="-195" dirty="0">
                <a:latin typeface="Arial"/>
                <a:cs typeface="Arial"/>
              </a:rPr>
              <a:t>hidroksil.</a:t>
            </a:r>
            <a:endParaRPr sz="325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754938" y="374659"/>
            <a:ext cx="6100445" cy="1081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900" spc="370" dirty="0">
                <a:solidFill>
                  <a:srgbClr val="202020"/>
                </a:solidFill>
              </a:rPr>
              <a:t>Monosakarida</a:t>
            </a:r>
            <a:endParaRPr sz="6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64509"/>
            <a:ext cx="18288000" cy="9123045"/>
            <a:chOff x="0" y="1164509"/>
            <a:chExt cx="18288000" cy="9123045"/>
          </a:xfrm>
        </p:grpSpPr>
        <p:sp>
          <p:nvSpPr>
            <p:cNvPr id="3" name="object 3"/>
            <p:cNvSpPr/>
            <p:nvPr/>
          </p:nvSpPr>
          <p:spPr>
            <a:xfrm>
              <a:off x="5625084" y="2897250"/>
              <a:ext cx="11130915" cy="6902450"/>
            </a:xfrm>
            <a:custGeom>
              <a:avLst/>
              <a:gdLst/>
              <a:ahLst/>
              <a:cxnLst/>
              <a:rect l="l" t="t" r="r" b="b"/>
              <a:pathLst>
                <a:path w="11130915" h="6902450">
                  <a:moveTo>
                    <a:pt x="11130839" y="0"/>
                  </a:moveTo>
                  <a:lnTo>
                    <a:pt x="0" y="0"/>
                  </a:lnTo>
                  <a:lnTo>
                    <a:pt x="0" y="6308864"/>
                  </a:lnTo>
                  <a:lnTo>
                    <a:pt x="0" y="6791134"/>
                  </a:lnTo>
                  <a:lnTo>
                    <a:pt x="0" y="6901891"/>
                  </a:lnTo>
                  <a:lnTo>
                    <a:pt x="11130839" y="6901891"/>
                  </a:lnTo>
                  <a:lnTo>
                    <a:pt x="11130839" y="6791134"/>
                  </a:lnTo>
                  <a:lnTo>
                    <a:pt x="11130839" y="6308864"/>
                  </a:lnTo>
                  <a:lnTo>
                    <a:pt x="11130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14276" y="2786480"/>
              <a:ext cx="11130915" cy="6902450"/>
            </a:xfrm>
            <a:custGeom>
              <a:avLst/>
              <a:gdLst/>
              <a:ahLst/>
              <a:cxnLst/>
              <a:rect l="l" t="t" r="r" b="b"/>
              <a:pathLst>
                <a:path w="11130915" h="6902450">
                  <a:moveTo>
                    <a:pt x="11130839" y="0"/>
                  </a:moveTo>
                  <a:lnTo>
                    <a:pt x="0" y="0"/>
                  </a:lnTo>
                  <a:lnTo>
                    <a:pt x="0" y="6419634"/>
                  </a:lnTo>
                  <a:lnTo>
                    <a:pt x="0" y="6901904"/>
                  </a:lnTo>
                  <a:lnTo>
                    <a:pt x="11130839" y="6901904"/>
                  </a:lnTo>
                  <a:lnTo>
                    <a:pt x="11130839" y="6419634"/>
                  </a:lnTo>
                  <a:lnTo>
                    <a:pt x="11130839" y="0"/>
                  </a:lnTo>
                  <a:close/>
                </a:path>
              </a:pathLst>
            </a:custGeom>
            <a:solidFill>
              <a:srgbClr val="8B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97487" y="2769704"/>
              <a:ext cx="11164570" cy="6936105"/>
            </a:xfrm>
            <a:custGeom>
              <a:avLst/>
              <a:gdLst/>
              <a:ahLst/>
              <a:cxnLst/>
              <a:rect l="l" t="t" r="r" b="b"/>
              <a:pathLst>
                <a:path w="11164569" h="6936105">
                  <a:moveTo>
                    <a:pt x="11164418" y="6902463"/>
                  </a:moveTo>
                  <a:lnTo>
                    <a:pt x="33578" y="6902463"/>
                  </a:lnTo>
                  <a:lnTo>
                    <a:pt x="33578" y="6436411"/>
                  </a:lnTo>
                  <a:lnTo>
                    <a:pt x="0" y="6436411"/>
                  </a:lnTo>
                  <a:lnTo>
                    <a:pt x="0" y="6902463"/>
                  </a:lnTo>
                  <a:lnTo>
                    <a:pt x="0" y="6935483"/>
                  </a:lnTo>
                  <a:lnTo>
                    <a:pt x="11164418" y="6935483"/>
                  </a:lnTo>
                  <a:lnTo>
                    <a:pt x="11164418" y="6902463"/>
                  </a:lnTo>
                  <a:close/>
                </a:path>
                <a:path w="11164569" h="6936105">
                  <a:moveTo>
                    <a:pt x="11164418" y="33566"/>
                  </a:moveTo>
                  <a:lnTo>
                    <a:pt x="11130839" y="33566"/>
                  </a:lnTo>
                  <a:lnTo>
                    <a:pt x="11130839" y="6901891"/>
                  </a:lnTo>
                  <a:lnTo>
                    <a:pt x="11164418" y="6901891"/>
                  </a:lnTo>
                  <a:lnTo>
                    <a:pt x="11164418" y="33566"/>
                  </a:lnTo>
                  <a:close/>
                </a:path>
                <a:path w="11164569" h="6936105">
                  <a:moveTo>
                    <a:pt x="11164418" y="0"/>
                  </a:moveTo>
                  <a:lnTo>
                    <a:pt x="2003691" y="0"/>
                  </a:lnTo>
                  <a:lnTo>
                    <a:pt x="2003691" y="33007"/>
                  </a:lnTo>
                  <a:lnTo>
                    <a:pt x="11164418" y="33007"/>
                  </a:lnTo>
                  <a:lnTo>
                    <a:pt x="111644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143" y="2539563"/>
              <a:ext cx="7449184" cy="6666865"/>
            </a:xfrm>
            <a:custGeom>
              <a:avLst/>
              <a:gdLst/>
              <a:ahLst/>
              <a:cxnLst/>
              <a:rect l="l" t="t" r="r" b="b"/>
              <a:pathLst>
                <a:path w="7449184" h="6666865">
                  <a:moveTo>
                    <a:pt x="0" y="6666545"/>
                  </a:moveTo>
                  <a:lnTo>
                    <a:pt x="7449037" y="6666545"/>
                  </a:lnTo>
                  <a:lnTo>
                    <a:pt x="7449037" y="0"/>
                  </a:lnTo>
                  <a:lnTo>
                    <a:pt x="0" y="0"/>
                  </a:lnTo>
                  <a:lnTo>
                    <a:pt x="0" y="6666545"/>
                  </a:lnTo>
                  <a:close/>
                </a:path>
              </a:pathLst>
            </a:custGeom>
            <a:solidFill>
              <a:srgbClr val="F1B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143" y="1757072"/>
              <a:ext cx="7449184" cy="782955"/>
            </a:xfrm>
            <a:custGeom>
              <a:avLst/>
              <a:gdLst/>
              <a:ahLst/>
              <a:cxnLst/>
              <a:rect l="l" t="t" r="r" b="b"/>
              <a:pathLst>
                <a:path w="7449184" h="782955">
                  <a:moveTo>
                    <a:pt x="7449037" y="782491"/>
                  </a:moveTo>
                  <a:lnTo>
                    <a:pt x="0" y="782491"/>
                  </a:lnTo>
                  <a:lnTo>
                    <a:pt x="0" y="0"/>
                  </a:lnTo>
                  <a:lnTo>
                    <a:pt x="7449037" y="0"/>
                  </a:lnTo>
                  <a:lnTo>
                    <a:pt x="7449037" y="782491"/>
                  </a:lnTo>
                  <a:close/>
                </a:path>
              </a:pathLst>
            </a:custGeom>
            <a:solidFill>
              <a:srgbClr val="296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9872" y="2007310"/>
              <a:ext cx="722630" cy="282575"/>
            </a:xfrm>
            <a:custGeom>
              <a:avLst/>
              <a:gdLst/>
              <a:ahLst/>
              <a:cxnLst/>
              <a:rect l="l" t="t" r="r" b="b"/>
              <a:pathLst>
                <a:path w="722630" h="282575">
                  <a:moveTo>
                    <a:pt x="279641" y="142214"/>
                  </a:moveTo>
                  <a:lnTo>
                    <a:pt x="273621" y="101625"/>
                  </a:lnTo>
                  <a:lnTo>
                    <a:pt x="256082" y="64528"/>
                  </a:lnTo>
                  <a:lnTo>
                    <a:pt x="228523" y="34124"/>
                  </a:lnTo>
                  <a:lnTo>
                    <a:pt x="193332" y="13042"/>
                  </a:lnTo>
                  <a:lnTo>
                    <a:pt x="153530" y="3060"/>
                  </a:lnTo>
                  <a:lnTo>
                    <a:pt x="139827" y="2400"/>
                  </a:lnTo>
                  <a:lnTo>
                    <a:pt x="132956" y="2565"/>
                  </a:lnTo>
                  <a:lnTo>
                    <a:pt x="92722" y="10566"/>
                  </a:lnTo>
                  <a:lnTo>
                    <a:pt x="56527" y="29908"/>
                  </a:lnTo>
                  <a:lnTo>
                    <a:pt x="27520" y="58915"/>
                  </a:lnTo>
                  <a:lnTo>
                    <a:pt x="8178" y="95110"/>
                  </a:lnTo>
                  <a:lnTo>
                    <a:pt x="177" y="135343"/>
                  </a:lnTo>
                  <a:lnTo>
                    <a:pt x="0" y="142214"/>
                  </a:lnTo>
                  <a:lnTo>
                    <a:pt x="177" y="149085"/>
                  </a:lnTo>
                  <a:lnTo>
                    <a:pt x="8178" y="189306"/>
                  </a:lnTo>
                  <a:lnTo>
                    <a:pt x="27520" y="225513"/>
                  </a:lnTo>
                  <a:lnTo>
                    <a:pt x="56527" y="254508"/>
                  </a:lnTo>
                  <a:lnTo>
                    <a:pt x="92722" y="273862"/>
                  </a:lnTo>
                  <a:lnTo>
                    <a:pt x="132956" y="281863"/>
                  </a:lnTo>
                  <a:lnTo>
                    <a:pt x="139827" y="282028"/>
                  </a:lnTo>
                  <a:lnTo>
                    <a:pt x="146697" y="281863"/>
                  </a:lnTo>
                  <a:lnTo>
                    <a:pt x="186918" y="273862"/>
                  </a:lnTo>
                  <a:lnTo>
                    <a:pt x="223113" y="254508"/>
                  </a:lnTo>
                  <a:lnTo>
                    <a:pt x="252120" y="225513"/>
                  </a:lnTo>
                  <a:lnTo>
                    <a:pt x="271475" y="189306"/>
                  </a:lnTo>
                  <a:lnTo>
                    <a:pt x="279476" y="149085"/>
                  </a:lnTo>
                  <a:lnTo>
                    <a:pt x="279641" y="142214"/>
                  </a:lnTo>
                  <a:close/>
                </a:path>
                <a:path w="722630" h="282575">
                  <a:moveTo>
                    <a:pt x="722350" y="139814"/>
                  </a:moveTo>
                  <a:lnTo>
                    <a:pt x="716330" y="99225"/>
                  </a:lnTo>
                  <a:lnTo>
                    <a:pt x="698792" y="62141"/>
                  </a:lnTo>
                  <a:lnTo>
                    <a:pt x="671233" y="31737"/>
                  </a:lnTo>
                  <a:lnTo>
                    <a:pt x="636041" y="10642"/>
                  </a:lnTo>
                  <a:lnTo>
                    <a:pt x="596239" y="673"/>
                  </a:lnTo>
                  <a:lnTo>
                    <a:pt x="582536" y="0"/>
                  </a:lnTo>
                  <a:lnTo>
                    <a:pt x="575665" y="165"/>
                  </a:lnTo>
                  <a:lnTo>
                    <a:pt x="535432" y="8166"/>
                  </a:lnTo>
                  <a:lnTo>
                    <a:pt x="499237" y="27520"/>
                  </a:lnTo>
                  <a:lnTo>
                    <a:pt x="470230" y="56515"/>
                  </a:lnTo>
                  <a:lnTo>
                    <a:pt x="450888" y="92722"/>
                  </a:lnTo>
                  <a:lnTo>
                    <a:pt x="442887" y="132943"/>
                  </a:lnTo>
                  <a:lnTo>
                    <a:pt x="442722" y="139814"/>
                  </a:lnTo>
                  <a:lnTo>
                    <a:pt x="442887" y="146685"/>
                  </a:lnTo>
                  <a:lnTo>
                    <a:pt x="450888" y="186905"/>
                  </a:lnTo>
                  <a:lnTo>
                    <a:pt x="470230" y="223113"/>
                  </a:lnTo>
                  <a:lnTo>
                    <a:pt x="499237" y="252107"/>
                  </a:lnTo>
                  <a:lnTo>
                    <a:pt x="535432" y="271462"/>
                  </a:lnTo>
                  <a:lnTo>
                    <a:pt x="575665" y="279463"/>
                  </a:lnTo>
                  <a:lnTo>
                    <a:pt x="582536" y="279628"/>
                  </a:lnTo>
                  <a:lnTo>
                    <a:pt x="589407" y="279463"/>
                  </a:lnTo>
                  <a:lnTo>
                    <a:pt x="629627" y="271462"/>
                  </a:lnTo>
                  <a:lnTo>
                    <a:pt x="665835" y="252107"/>
                  </a:lnTo>
                  <a:lnTo>
                    <a:pt x="694829" y="223113"/>
                  </a:lnTo>
                  <a:lnTo>
                    <a:pt x="714184" y="186905"/>
                  </a:lnTo>
                  <a:lnTo>
                    <a:pt x="722185" y="146685"/>
                  </a:lnTo>
                  <a:lnTo>
                    <a:pt x="722350" y="139814"/>
                  </a:lnTo>
                  <a:close/>
                </a:path>
              </a:pathLst>
            </a:custGeom>
            <a:solidFill>
              <a:srgbClr val="F1B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4784" y="2007300"/>
              <a:ext cx="280035" cy="280035"/>
            </a:xfrm>
            <a:custGeom>
              <a:avLst/>
              <a:gdLst/>
              <a:ahLst/>
              <a:cxnLst/>
              <a:rect l="l" t="t" r="r" b="b"/>
              <a:pathLst>
                <a:path w="280034" h="280035">
                  <a:moveTo>
                    <a:pt x="139818" y="279636"/>
                  </a:moveTo>
                  <a:lnTo>
                    <a:pt x="99230" y="273618"/>
                  </a:lnTo>
                  <a:lnTo>
                    <a:pt x="62139" y="256072"/>
                  </a:lnTo>
                  <a:lnTo>
                    <a:pt x="31736" y="228519"/>
                  </a:lnTo>
                  <a:lnTo>
                    <a:pt x="10643" y="193324"/>
                  </a:lnTo>
                  <a:lnTo>
                    <a:pt x="671" y="153522"/>
                  </a:lnTo>
                  <a:lnTo>
                    <a:pt x="0" y="139818"/>
                  </a:lnTo>
                  <a:lnTo>
                    <a:pt x="167" y="132949"/>
                  </a:lnTo>
                  <a:lnTo>
                    <a:pt x="8169" y="92722"/>
                  </a:lnTo>
                  <a:lnTo>
                    <a:pt x="27519" y="56521"/>
                  </a:lnTo>
                  <a:lnTo>
                    <a:pt x="56521" y="27519"/>
                  </a:lnTo>
                  <a:lnTo>
                    <a:pt x="92722" y="8169"/>
                  </a:lnTo>
                  <a:lnTo>
                    <a:pt x="132949" y="167"/>
                  </a:lnTo>
                  <a:lnTo>
                    <a:pt x="139818" y="0"/>
                  </a:lnTo>
                  <a:lnTo>
                    <a:pt x="146687" y="167"/>
                  </a:lnTo>
                  <a:lnTo>
                    <a:pt x="186914" y="8169"/>
                  </a:lnTo>
                  <a:lnTo>
                    <a:pt x="223115" y="27519"/>
                  </a:lnTo>
                  <a:lnTo>
                    <a:pt x="252117" y="56521"/>
                  </a:lnTo>
                  <a:lnTo>
                    <a:pt x="271466" y="92722"/>
                  </a:lnTo>
                  <a:lnTo>
                    <a:pt x="279468" y="132949"/>
                  </a:lnTo>
                  <a:lnTo>
                    <a:pt x="279636" y="139818"/>
                  </a:lnTo>
                  <a:lnTo>
                    <a:pt x="279468" y="146687"/>
                  </a:lnTo>
                  <a:lnTo>
                    <a:pt x="271466" y="186914"/>
                  </a:lnTo>
                  <a:lnTo>
                    <a:pt x="252117" y="223115"/>
                  </a:lnTo>
                  <a:lnTo>
                    <a:pt x="223115" y="252117"/>
                  </a:lnTo>
                  <a:lnTo>
                    <a:pt x="186914" y="271466"/>
                  </a:lnTo>
                  <a:lnTo>
                    <a:pt x="146687" y="279468"/>
                  </a:lnTo>
                  <a:lnTo>
                    <a:pt x="139818" y="279636"/>
                  </a:lnTo>
                  <a:close/>
                </a:path>
              </a:pathLst>
            </a:custGeom>
            <a:solidFill>
              <a:srgbClr val="DF5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704929"/>
              <a:ext cx="7553325" cy="7553325"/>
            </a:xfrm>
            <a:custGeom>
              <a:avLst/>
              <a:gdLst/>
              <a:ahLst/>
              <a:cxnLst/>
              <a:rect l="l" t="t" r="r" b="b"/>
              <a:pathLst>
                <a:path w="7553325" h="7553325">
                  <a:moveTo>
                    <a:pt x="7501180" y="7553323"/>
                  </a:moveTo>
                  <a:lnTo>
                    <a:pt x="52143" y="7553323"/>
                  </a:lnTo>
                  <a:lnTo>
                    <a:pt x="31846" y="7549226"/>
                  </a:lnTo>
                  <a:lnTo>
                    <a:pt x="15272" y="7538051"/>
                  </a:lnTo>
                  <a:lnTo>
                    <a:pt x="4097" y="7521477"/>
                  </a:lnTo>
                  <a:lnTo>
                    <a:pt x="0" y="7501180"/>
                  </a:lnTo>
                  <a:lnTo>
                    <a:pt x="0" y="52143"/>
                  </a:lnTo>
                  <a:lnTo>
                    <a:pt x="4097" y="31846"/>
                  </a:lnTo>
                  <a:lnTo>
                    <a:pt x="15272" y="15272"/>
                  </a:lnTo>
                  <a:lnTo>
                    <a:pt x="31846" y="4097"/>
                  </a:lnTo>
                  <a:lnTo>
                    <a:pt x="52143" y="0"/>
                  </a:lnTo>
                  <a:lnTo>
                    <a:pt x="7501180" y="0"/>
                  </a:lnTo>
                  <a:lnTo>
                    <a:pt x="7521477" y="4097"/>
                  </a:lnTo>
                  <a:lnTo>
                    <a:pt x="7538051" y="15272"/>
                  </a:lnTo>
                  <a:lnTo>
                    <a:pt x="7549226" y="31846"/>
                  </a:lnTo>
                  <a:lnTo>
                    <a:pt x="7553323" y="52143"/>
                  </a:lnTo>
                  <a:lnTo>
                    <a:pt x="7553323" y="104286"/>
                  </a:lnTo>
                  <a:lnTo>
                    <a:pt x="104286" y="104286"/>
                  </a:lnTo>
                  <a:lnTo>
                    <a:pt x="104286" y="782491"/>
                  </a:lnTo>
                  <a:lnTo>
                    <a:pt x="7553323" y="782491"/>
                  </a:lnTo>
                  <a:lnTo>
                    <a:pt x="7553323" y="886778"/>
                  </a:lnTo>
                  <a:lnTo>
                    <a:pt x="104286" y="886778"/>
                  </a:lnTo>
                  <a:lnTo>
                    <a:pt x="104286" y="7449037"/>
                  </a:lnTo>
                  <a:lnTo>
                    <a:pt x="7553323" y="7449037"/>
                  </a:lnTo>
                  <a:lnTo>
                    <a:pt x="7553323" y="7501180"/>
                  </a:lnTo>
                  <a:lnTo>
                    <a:pt x="7549226" y="7521477"/>
                  </a:lnTo>
                  <a:lnTo>
                    <a:pt x="7538051" y="7538051"/>
                  </a:lnTo>
                  <a:lnTo>
                    <a:pt x="7521477" y="7549226"/>
                  </a:lnTo>
                  <a:lnTo>
                    <a:pt x="7501180" y="7553323"/>
                  </a:lnTo>
                  <a:close/>
                </a:path>
                <a:path w="7553325" h="7553325">
                  <a:moveTo>
                    <a:pt x="7553323" y="782491"/>
                  </a:moveTo>
                  <a:lnTo>
                    <a:pt x="7449037" y="782491"/>
                  </a:lnTo>
                  <a:lnTo>
                    <a:pt x="7449037" y="104286"/>
                  </a:lnTo>
                  <a:lnTo>
                    <a:pt x="7553323" y="104286"/>
                  </a:lnTo>
                  <a:lnTo>
                    <a:pt x="7553323" y="782491"/>
                  </a:lnTo>
                  <a:close/>
                </a:path>
                <a:path w="7553325" h="7553325">
                  <a:moveTo>
                    <a:pt x="882412" y="634136"/>
                  </a:moveTo>
                  <a:lnTo>
                    <a:pt x="838450" y="629057"/>
                  </a:lnTo>
                  <a:lnTo>
                    <a:pt x="798065" y="614593"/>
                  </a:lnTo>
                  <a:lnTo>
                    <a:pt x="762420" y="591907"/>
                  </a:lnTo>
                  <a:lnTo>
                    <a:pt x="732675" y="562160"/>
                  </a:lnTo>
                  <a:lnTo>
                    <a:pt x="709991" y="526515"/>
                  </a:lnTo>
                  <a:lnTo>
                    <a:pt x="695529" y="486132"/>
                  </a:lnTo>
                  <a:lnTo>
                    <a:pt x="690451" y="442174"/>
                  </a:lnTo>
                  <a:lnTo>
                    <a:pt x="695532" y="398213"/>
                  </a:lnTo>
                  <a:lnTo>
                    <a:pt x="709998" y="357830"/>
                  </a:lnTo>
                  <a:lnTo>
                    <a:pt x="732686" y="322188"/>
                  </a:lnTo>
                  <a:lnTo>
                    <a:pt x="762434" y="292446"/>
                  </a:lnTo>
                  <a:lnTo>
                    <a:pt x="798079" y="269765"/>
                  </a:lnTo>
                  <a:lnTo>
                    <a:pt x="838461" y="255305"/>
                  </a:lnTo>
                  <a:lnTo>
                    <a:pt x="882412" y="250228"/>
                  </a:lnTo>
                  <a:lnTo>
                    <a:pt x="926376" y="255306"/>
                  </a:lnTo>
                  <a:lnTo>
                    <a:pt x="966761" y="269768"/>
                  </a:lnTo>
                  <a:lnTo>
                    <a:pt x="1002404" y="292451"/>
                  </a:lnTo>
                  <a:lnTo>
                    <a:pt x="1032145" y="322194"/>
                  </a:lnTo>
                  <a:lnTo>
                    <a:pt x="1052712" y="354514"/>
                  </a:lnTo>
                  <a:lnTo>
                    <a:pt x="882412" y="354514"/>
                  </a:lnTo>
                  <a:lnTo>
                    <a:pt x="848315" y="361415"/>
                  </a:lnTo>
                  <a:lnTo>
                    <a:pt x="820442" y="380221"/>
                  </a:lnTo>
                  <a:lnTo>
                    <a:pt x="801637" y="408088"/>
                  </a:lnTo>
                  <a:lnTo>
                    <a:pt x="794737" y="442174"/>
                  </a:lnTo>
                  <a:lnTo>
                    <a:pt x="801638" y="476269"/>
                  </a:lnTo>
                  <a:lnTo>
                    <a:pt x="820446" y="504141"/>
                  </a:lnTo>
                  <a:lnTo>
                    <a:pt x="848318" y="522949"/>
                  </a:lnTo>
                  <a:lnTo>
                    <a:pt x="882412" y="529850"/>
                  </a:lnTo>
                  <a:lnTo>
                    <a:pt x="1052704" y="529850"/>
                  </a:lnTo>
                  <a:lnTo>
                    <a:pt x="1032141" y="562167"/>
                  </a:lnTo>
                  <a:lnTo>
                    <a:pt x="1002399" y="591912"/>
                  </a:lnTo>
                  <a:lnTo>
                    <a:pt x="966756" y="614596"/>
                  </a:lnTo>
                  <a:lnTo>
                    <a:pt x="926374" y="629057"/>
                  </a:lnTo>
                  <a:lnTo>
                    <a:pt x="882412" y="634136"/>
                  </a:lnTo>
                  <a:close/>
                </a:path>
                <a:path w="7553325" h="7553325">
                  <a:moveTo>
                    <a:pt x="1324602" y="634136"/>
                  </a:moveTo>
                  <a:lnTo>
                    <a:pt x="1280645" y="629057"/>
                  </a:lnTo>
                  <a:lnTo>
                    <a:pt x="1240265" y="614593"/>
                  </a:lnTo>
                  <a:lnTo>
                    <a:pt x="1204622" y="591907"/>
                  </a:lnTo>
                  <a:lnTo>
                    <a:pt x="1174879" y="562160"/>
                  </a:lnTo>
                  <a:lnTo>
                    <a:pt x="1152195" y="526515"/>
                  </a:lnTo>
                  <a:lnTo>
                    <a:pt x="1137734" y="486132"/>
                  </a:lnTo>
                  <a:lnTo>
                    <a:pt x="1132655" y="442174"/>
                  </a:lnTo>
                  <a:lnTo>
                    <a:pt x="1137736" y="398213"/>
                  </a:lnTo>
                  <a:lnTo>
                    <a:pt x="1152200" y="357830"/>
                  </a:lnTo>
                  <a:lnTo>
                    <a:pt x="1174885" y="322188"/>
                  </a:lnTo>
                  <a:lnTo>
                    <a:pt x="1204629" y="292446"/>
                  </a:lnTo>
                  <a:lnTo>
                    <a:pt x="1240272" y="269765"/>
                  </a:lnTo>
                  <a:lnTo>
                    <a:pt x="1280652" y="255305"/>
                  </a:lnTo>
                  <a:lnTo>
                    <a:pt x="1324602" y="250228"/>
                  </a:lnTo>
                  <a:lnTo>
                    <a:pt x="1368562" y="255306"/>
                  </a:lnTo>
                  <a:lnTo>
                    <a:pt x="1408947" y="269768"/>
                  </a:lnTo>
                  <a:lnTo>
                    <a:pt x="1444593" y="292451"/>
                  </a:lnTo>
                  <a:lnTo>
                    <a:pt x="1474339" y="322194"/>
                  </a:lnTo>
                  <a:lnTo>
                    <a:pt x="1494910" y="354514"/>
                  </a:lnTo>
                  <a:lnTo>
                    <a:pt x="1324602" y="354514"/>
                  </a:lnTo>
                  <a:lnTo>
                    <a:pt x="1290513" y="361415"/>
                  </a:lnTo>
                  <a:lnTo>
                    <a:pt x="1262645" y="380221"/>
                  </a:lnTo>
                  <a:lnTo>
                    <a:pt x="1243841" y="408088"/>
                  </a:lnTo>
                  <a:lnTo>
                    <a:pt x="1236942" y="442174"/>
                  </a:lnTo>
                  <a:lnTo>
                    <a:pt x="1243840" y="476269"/>
                  </a:lnTo>
                  <a:lnTo>
                    <a:pt x="1262643" y="504141"/>
                  </a:lnTo>
                  <a:lnTo>
                    <a:pt x="1290510" y="522949"/>
                  </a:lnTo>
                  <a:lnTo>
                    <a:pt x="1324602" y="529850"/>
                  </a:lnTo>
                  <a:lnTo>
                    <a:pt x="1494903" y="529850"/>
                  </a:lnTo>
                  <a:lnTo>
                    <a:pt x="1474335" y="562167"/>
                  </a:lnTo>
                  <a:lnTo>
                    <a:pt x="1444588" y="591912"/>
                  </a:lnTo>
                  <a:lnTo>
                    <a:pt x="1408943" y="614596"/>
                  </a:lnTo>
                  <a:lnTo>
                    <a:pt x="1368560" y="629057"/>
                  </a:lnTo>
                  <a:lnTo>
                    <a:pt x="1324602" y="634136"/>
                  </a:lnTo>
                  <a:close/>
                </a:path>
                <a:path w="7553325" h="7553325">
                  <a:moveTo>
                    <a:pt x="439701" y="636550"/>
                  </a:moveTo>
                  <a:lnTo>
                    <a:pt x="395739" y="631470"/>
                  </a:lnTo>
                  <a:lnTo>
                    <a:pt x="355354" y="617007"/>
                  </a:lnTo>
                  <a:lnTo>
                    <a:pt x="319709" y="594321"/>
                  </a:lnTo>
                  <a:lnTo>
                    <a:pt x="289964" y="564574"/>
                  </a:lnTo>
                  <a:lnTo>
                    <a:pt x="267280" y="528928"/>
                  </a:lnTo>
                  <a:lnTo>
                    <a:pt x="252818" y="488546"/>
                  </a:lnTo>
                  <a:lnTo>
                    <a:pt x="247740" y="444588"/>
                  </a:lnTo>
                  <a:lnTo>
                    <a:pt x="252821" y="400626"/>
                  </a:lnTo>
                  <a:lnTo>
                    <a:pt x="267287" y="360244"/>
                  </a:lnTo>
                  <a:lnTo>
                    <a:pt x="289975" y="324601"/>
                  </a:lnTo>
                  <a:lnTo>
                    <a:pt x="319723" y="294859"/>
                  </a:lnTo>
                  <a:lnTo>
                    <a:pt x="355368" y="272178"/>
                  </a:lnTo>
                  <a:lnTo>
                    <a:pt x="395750" y="257719"/>
                  </a:lnTo>
                  <a:lnTo>
                    <a:pt x="439701" y="252641"/>
                  </a:lnTo>
                  <a:lnTo>
                    <a:pt x="483661" y="257720"/>
                  </a:lnTo>
                  <a:lnTo>
                    <a:pt x="524043" y="272181"/>
                  </a:lnTo>
                  <a:lnTo>
                    <a:pt x="559686" y="294864"/>
                  </a:lnTo>
                  <a:lnTo>
                    <a:pt x="589429" y="324608"/>
                  </a:lnTo>
                  <a:lnTo>
                    <a:pt x="609998" y="356928"/>
                  </a:lnTo>
                  <a:lnTo>
                    <a:pt x="439701" y="356928"/>
                  </a:lnTo>
                  <a:lnTo>
                    <a:pt x="405604" y="363828"/>
                  </a:lnTo>
                  <a:lnTo>
                    <a:pt x="377731" y="382634"/>
                  </a:lnTo>
                  <a:lnTo>
                    <a:pt x="358926" y="410502"/>
                  </a:lnTo>
                  <a:lnTo>
                    <a:pt x="352026" y="444588"/>
                  </a:lnTo>
                  <a:lnTo>
                    <a:pt x="358927" y="478682"/>
                  </a:lnTo>
                  <a:lnTo>
                    <a:pt x="377735" y="506555"/>
                  </a:lnTo>
                  <a:lnTo>
                    <a:pt x="405607" y="525362"/>
                  </a:lnTo>
                  <a:lnTo>
                    <a:pt x="439701" y="532263"/>
                  </a:lnTo>
                  <a:lnTo>
                    <a:pt x="609993" y="532263"/>
                  </a:lnTo>
                  <a:lnTo>
                    <a:pt x="589430" y="564580"/>
                  </a:lnTo>
                  <a:lnTo>
                    <a:pt x="559688" y="594325"/>
                  </a:lnTo>
                  <a:lnTo>
                    <a:pt x="524045" y="617009"/>
                  </a:lnTo>
                  <a:lnTo>
                    <a:pt x="483663" y="631471"/>
                  </a:lnTo>
                  <a:lnTo>
                    <a:pt x="439701" y="636550"/>
                  </a:lnTo>
                  <a:close/>
                </a:path>
                <a:path w="7553325" h="7553325">
                  <a:moveTo>
                    <a:pt x="1052704" y="529850"/>
                  </a:moveTo>
                  <a:lnTo>
                    <a:pt x="882412" y="529850"/>
                  </a:lnTo>
                  <a:lnTo>
                    <a:pt x="916505" y="522947"/>
                  </a:lnTo>
                  <a:lnTo>
                    <a:pt x="944372" y="504135"/>
                  </a:lnTo>
                  <a:lnTo>
                    <a:pt x="963174" y="476263"/>
                  </a:lnTo>
                  <a:lnTo>
                    <a:pt x="970073" y="442174"/>
                  </a:lnTo>
                  <a:lnTo>
                    <a:pt x="963170" y="408082"/>
                  </a:lnTo>
                  <a:lnTo>
                    <a:pt x="944363" y="380215"/>
                  </a:lnTo>
                  <a:lnTo>
                    <a:pt x="916494" y="361413"/>
                  </a:lnTo>
                  <a:lnTo>
                    <a:pt x="882412" y="354514"/>
                  </a:lnTo>
                  <a:lnTo>
                    <a:pt x="1052712" y="354514"/>
                  </a:lnTo>
                  <a:lnTo>
                    <a:pt x="1054824" y="357837"/>
                  </a:lnTo>
                  <a:lnTo>
                    <a:pt x="1069282" y="398217"/>
                  </a:lnTo>
                  <a:lnTo>
                    <a:pt x="1074359" y="442174"/>
                  </a:lnTo>
                  <a:lnTo>
                    <a:pt x="1069281" y="486137"/>
                  </a:lnTo>
                  <a:lnTo>
                    <a:pt x="1054822" y="526521"/>
                  </a:lnTo>
                  <a:lnTo>
                    <a:pt x="1052704" y="529850"/>
                  </a:lnTo>
                  <a:close/>
                </a:path>
                <a:path w="7553325" h="7553325">
                  <a:moveTo>
                    <a:pt x="1494903" y="529850"/>
                  </a:moveTo>
                  <a:lnTo>
                    <a:pt x="1324602" y="529850"/>
                  </a:lnTo>
                  <a:lnTo>
                    <a:pt x="1358690" y="522947"/>
                  </a:lnTo>
                  <a:lnTo>
                    <a:pt x="1386563" y="504135"/>
                  </a:lnTo>
                  <a:lnTo>
                    <a:pt x="1405374" y="476263"/>
                  </a:lnTo>
                  <a:lnTo>
                    <a:pt x="1412277" y="442174"/>
                  </a:lnTo>
                  <a:lnTo>
                    <a:pt x="1405370" y="408082"/>
                  </a:lnTo>
                  <a:lnTo>
                    <a:pt x="1386555" y="380215"/>
                  </a:lnTo>
                  <a:lnTo>
                    <a:pt x="1358680" y="361413"/>
                  </a:lnTo>
                  <a:lnTo>
                    <a:pt x="1324602" y="354514"/>
                  </a:lnTo>
                  <a:lnTo>
                    <a:pt x="1494910" y="354514"/>
                  </a:lnTo>
                  <a:lnTo>
                    <a:pt x="1497023" y="357837"/>
                  </a:lnTo>
                  <a:lnTo>
                    <a:pt x="1511485" y="398217"/>
                  </a:lnTo>
                  <a:lnTo>
                    <a:pt x="1516564" y="442174"/>
                  </a:lnTo>
                  <a:lnTo>
                    <a:pt x="1511485" y="486137"/>
                  </a:lnTo>
                  <a:lnTo>
                    <a:pt x="1497021" y="526521"/>
                  </a:lnTo>
                  <a:lnTo>
                    <a:pt x="1494903" y="529850"/>
                  </a:lnTo>
                  <a:close/>
                </a:path>
                <a:path w="7553325" h="7553325">
                  <a:moveTo>
                    <a:pt x="609993" y="532263"/>
                  </a:moveTo>
                  <a:lnTo>
                    <a:pt x="439701" y="532263"/>
                  </a:lnTo>
                  <a:lnTo>
                    <a:pt x="473787" y="525360"/>
                  </a:lnTo>
                  <a:lnTo>
                    <a:pt x="501655" y="506549"/>
                  </a:lnTo>
                  <a:lnTo>
                    <a:pt x="520461" y="478676"/>
                  </a:lnTo>
                  <a:lnTo>
                    <a:pt x="527362" y="444588"/>
                  </a:lnTo>
                  <a:lnTo>
                    <a:pt x="520459" y="410496"/>
                  </a:lnTo>
                  <a:lnTo>
                    <a:pt x="501652" y="382629"/>
                  </a:lnTo>
                  <a:lnTo>
                    <a:pt x="473783" y="363826"/>
                  </a:lnTo>
                  <a:lnTo>
                    <a:pt x="439701" y="356928"/>
                  </a:lnTo>
                  <a:lnTo>
                    <a:pt x="609998" y="356928"/>
                  </a:lnTo>
                  <a:lnTo>
                    <a:pt x="612110" y="360250"/>
                  </a:lnTo>
                  <a:lnTo>
                    <a:pt x="626570" y="400631"/>
                  </a:lnTo>
                  <a:lnTo>
                    <a:pt x="631648" y="444588"/>
                  </a:lnTo>
                  <a:lnTo>
                    <a:pt x="626570" y="488550"/>
                  </a:lnTo>
                  <a:lnTo>
                    <a:pt x="612111" y="528935"/>
                  </a:lnTo>
                  <a:lnTo>
                    <a:pt x="609993" y="532263"/>
                  </a:lnTo>
                  <a:close/>
                </a:path>
                <a:path w="7553325" h="7553325">
                  <a:moveTo>
                    <a:pt x="7553323" y="7449037"/>
                  </a:moveTo>
                  <a:lnTo>
                    <a:pt x="7449037" y="7449037"/>
                  </a:lnTo>
                  <a:lnTo>
                    <a:pt x="7449037" y="886778"/>
                  </a:lnTo>
                  <a:lnTo>
                    <a:pt x="7553323" y="886778"/>
                  </a:lnTo>
                  <a:lnTo>
                    <a:pt x="7553323" y="74490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056898" y="8202578"/>
              <a:ext cx="1563370" cy="2084705"/>
            </a:xfrm>
            <a:custGeom>
              <a:avLst/>
              <a:gdLst/>
              <a:ahLst/>
              <a:cxnLst/>
              <a:rect l="l" t="t" r="r" b="b"/>
              <a:pathLst>
                <a:path w="1563369" h="2084704">
                  <a:moveTo>
                    <a:pt x="957508" y="0"/>
                  </a:moveTo>
                  <a:lnTo>
                    <a:pt x="1562762" y="430644"/>
                  </a:lnTo>
                  <a:lnTo>
                    <a:pt x="1386638" y="1571415"/>
                  </a:lnTo>
                  <a:lnTo>
                    <a:pt x="822157" y="2084421"/>
                  </a:lnTo>
                  <a:lnTo>
                    <a:pt x="328204" y="2084421"/>
                  </a:lnTo>
                  <a:lnTo>
                    <a:pt x="0" y="1850900"/>
                  </a:lnTo>
                  <a:lnTo>
                    <a:pt x="176124" y="710129"/>
                  </a:lnTo>
                  <a:lnTo>
                    <a:pt x="957508" y="0"/>
                  </a:lnTo>
                  <a:close/>
                </a:path>
              </a:pathLst>
            </a:custGeom>
            <a:solidFill>
              <a:srgbClr val="296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014406" y="8202578"/>
              <a:ext cx="1273810" cy="562610"/>
            </a:xfrm>
            <a:custGeom>
              <a:avLst/>
              <a:gdLst/>
              <a:ahLst/>
              <a:cxnLst/>
              <a:rect l="l" t="t" r="r" b="b"/>
              <a:pathLst>
                <a:path w="1273809" h="562609">
                  <a:moveTo>
                    <a:pt x="0" y="0"/>
                  </a:moveTo>
                  <a:lnTo>
                    <a:pt x="1273591" y="250806"/>
                  </a:lnTo>
                  <a:lnTo>
                    <a:pt x="1273591" y="562258"/>
                  </a:lnTo>
                  <a:lnTo>
                    <a:pt x="605254" y="430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5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879056" y="9773994"/>
              <a:ext cx="1409065" cy="513080"/>
            </a:xfrm>
            <a:custGeom>
              <a:avLst/>
              <a:gdLst/>
              <a:ahLst/>
              <a:cxnLst/>
              <a:rect l="l" t="t" r="r" b="b"/>
              <a:pathLst>
                <a:path w="1409065" h="513079">
                  <a:moveTo>
                    <a:pt x="564481" y="0"/>
                  </a:moveTo>
                  <a:lnTo>
                    <a:pt x="1408943" y="166298"/>
                  </a:lnTo>
                  <a:lnTo>
                    <a:pt x="1408943" y="513005"/>
                  </a:lnTo>
                  <a:lnTo>
                    <a:pt x="0" y="513005"/>
                  </a:lnTo>
                  <a:lnTo>
                    <a:pt x="564481" y="0"/>
                  </a:lnTo>
                  <a:close/>
                </a:path>
              </a:pathLst>
            </a:custGeom>
            <a:solidFill>
              <a:srgbClr val="8B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443536" y="8633222"/>
              <a:ext cx="844550" cy="1307465"/>
            </a:xfrm>
            <a:custGeom>
              <a:avLst/>
              <a:gdLst/>
              <a:ahLst/>
              <a:cxnLst/>
              <a:rect l="l" t="t" r="r" b="b"/>
              <a:pathLst>
                <a:path w="844550" h="1307465">
                  <a:moveTo>
                    <a:pt x="176124" y="0"/>
                  </a:moveTo>
                  <a:lnTo>
                    <a:pt x="844461" y="131613"/>
                  </a:lnTo>
                  <a:lnTo>
                    <a:pt x="844461" y="1307070"/>
                  </a:lnTo>
                  <a:lnTo>
                    <a:pt x="0" y="1140771"/>
                  </a:lnTo>
                  <a:lnTo>
                    <a:pt x="176124" y="0"/>
                  </a:lnTo>
                  <a:close/>
                </a:path>
              </a:pathLst>
            </a:custGeom>
            <a:solidFill>
              <a:srgbClr val="F1B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034610" y="8181304"/>
              <a:ext cx="2253615" cy="2106295"/>
            </a:xfrm>
            <a:custGeom>
              <a:avLst/>
              <a:gdLst/>
              <a:ahLst/>
              <a:cxnLst/>
              <a:rect l="l" t="t" r="r" b="b"/>
              <a:pathLst>
                <a:path w="2253615" h="2106295">
                  <a:moveTo>
                    <a:pt x="1557702" y="489409"/>
                  </a:moveTo>
                  <a:lnTo>
                    <a:pt x="1602731" y="477112"/>
                  </a:lnTo>
                  <a:lnTo>
                    <a:pt x="1433113" y="1575736"/>
                  </a:lnTo>
                  <a:lnTo>
                    <a:pt x="2253388" y="1737272"/>
                  </a:lnTo>
                  <a:lnTo>
                    <a:pt x="2253388" y="1780704"/>
                  </a:lnTo>
                  <a:lnTo>
                    <a:pt x="1415321" y="1615666"/>
                  </a:lnTo>
                  <a:lnTo>
                    <a:pt x="1324757" y="1640397"/>
                  </a:lnTo>
                  <a:lnTo>
                    <a:pt x="1389014" y="1581999"/>
                  </a:lnTo>
                  <a:lnTo>
                    <a:pt x="1557702" y="489409"/>
                  </a:lnTo>
                  <a:close/>
                </a:path>
                <a:path w="2253615" h="2106295">
                  <a:moveTo>
                    <a:pt x="1324757" y="1640397"/>
                  </a:moveTo>
                  <a:lnTo>
                    <a:pt x="1415321" y="1615666"/>
                  </a:lnTo>
                  <a:lnTo>
                    <a:pt x="876124" y="2105695"/>
                  </a:lnTo>
                  <a:lnTo>
                    <a:pt x="812774" y="2105695"/>
                  </a:lnTo>
                  <a:lnTo>
                    <a:pt x="1324757" y="1640397"/>
                  </a:lnTo>
                  <a:close/>
                </a:path>
                <a:path w="2253615" h="2106295">
                  <a:moveTo>
                    <a:pt x="890888" y="73304"/>
                  </a:moveTo>
                  <a:lnTo>
                    <a:pt x="981421" y="48581"/>
                  </a:lnTo>
                  <a:lnTo>
                    <a:pt x="218332" y="742097"/>
                  </a:lnTo>
                  <a:lnTo>
                    <a:pt x="45365" y="1862440"/>
                  </a:lnTo>
                  <a:lnTo>
                    <a:pt x="387254" y="2105695"/>
                  </a:lnTo>
                  <a:lnTo>
                    <a:pt x="313737" y="2105695"/>
                  </a:lnTo>
                  <a:lnTo>
                    <a:pt x="3369" y="1884862"/>
                  </a:lnTo>
                  <a:lnTo>
                    <a:pt x="0" y="1876892"/>
                  </a:lnTo>
                  <a:lnTo>
                    <a:pt x="178105" y="723357"/>
                  </a:lnTo>
                  <a:lnTo>
                    <a:pt x="180477" y="718936"/>
                  </a:lnTo>
                  <a:lnTo>
                    <a:pt x="890888" y="73304"/>
                  </a:lnTo>
                  <a:close/>
                </a:path>
                <a:path w="2253615" h="2106295">
                  <a:moveTo>
                    <a:pt x="1019693" y="75812"/>
                  </a:moveTo>
                  <a:lnTo>
                    <a:pt x="1072821" y="61304"/>
                  </a:lnTo>
                  <a:lnTo>
                    <a:pt x="1593670" y="431890"/>
                  </a:lnTo>
                  <a:lnTo>
                    <a:pt x="2253388" y="561808"/>
                  </a:lnTo>
                  <a:lnTo>
                    <a:pt x="2253388" y="605246"/>
                  </a:lnTo>
                  <a:lnTo>
                    <a:pt x="1602731" y="477112"/>
                  </a:lnTo>
                  <a:lnTo>
                    <a:pt x="1557702" y="489409"/>
                  </a:lnTo>
                  <a:lnTo>
                    <a:pt x="1561987" y="461655"/>
                  </a:lnTo>
                  <a:lnTo>
                    <a:pt x="1019693" y="75812"/>
                  </a:lnTo>
                  <a:close/>
                </a:path>
                <a:path w="2253615" h="2106295">
                  <a:moveTo>
                    <a:pt x="974029" y="777"/>
                  </a:moveTo>
                  <a:lnTo>
                    <a:pt x="974369" y="684"/>
                  </a:lnTo>
                  <a:lnTo>
                    <a:pt x="974554" y="690"/>
                  </a:lnTo>
                  <a:lnTo>
                    <a:pt x="976093" y="314"/>
                  </a:lnTo>
                  <a:lnTo>
                    <a:pt x="977499" y="69"/>
                  </a:lnTo>
                  <a:lnTo>
                    <a:pt x="979417" y="0"/>
                  </a:lnTo>
                  <a:lnTo>
                    <a:pt x="979953" y="87"/>
                  </a:lnTo>
                  <a:lnTo>
                    <a:pt x="982576" y="153"/>
                  </a:lnTo>
                  <a:lnTo>
                    <a:pt x="983666" y="354"/>
                  </a:lnTo>
                  <a:lnTo>
                    <a:pt x="983837" y="357"/>
                  </a:lnTo>
                  <a:lnTo>
                    <a:pt x="2253388" y="250366"/>
                  </a:lnTo>
                  <a:lnTo>
                    <a:pt x="2253388" y="293788"/>
                  </a:lnTo>
                  <a:lnTo>
                    <a:pt x="1072821" y="61304"/>
                  </a:lnTo>
                  <a:lnTo>
                    <a:pt x="1019693" y="75812"/>
                  </a:lnTo>
                  <a:lnTo>
                    <a:pt x="981421" y="48581"/>
                  </a:lnTo>
                  <a:lnTo>
                    <a:pt x="890888" y="73304"/>
                  </a:lnTo>
                  <a:lnTo>
                    <a:pt x="965537" y="5462"/>
                  </a:lnTo>
                  <a:lnTo>
                    <a:pt x="966556" y="4597"/>
                  </a:lnTo>
                  <a:lnTo>
                    <a:pt x="968959" y="3064"/>
                  </a:lnTo>
                  <a:lnTo>
                    <a:pt x="969294" y="2764"/>
                  </a:lnTo>
                  <a:lnTo>
                    <a:pt x="971050" y="1824"/>
                  </a:lnTo>
                  <a:lnTo>
                    <a:pt x="972353" y="1323"/>
                  </a:lnTo>
                  <a:lnTo>
                    <a:pt x="973900" y="862"/>
                  </a:lnTo>
                  <a:lnTo>
                    <a:pt x="974029" y="7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310650" y="2303590"/>
              <a:ext cx="883919" cy="880744"/>
            </a:xfrm>
            <a:custGeom>
              <a:avLst/>
              <a:gdLst/>
              <a:ahLst/>
              <a:cxnLst/>
              <a:rect l="l" t="t" r="r" b="b"/>
              <a:pathLst>
                <a:path w="883919" h="880744">
                  <a:moveTo>
                    <a:pt x="441942" y="880645"/>
                  </a:moveTo>
                  <a:lnTo>
                    <a:pt x="398624" y="878525"/>
                  </a:lnTo>
                  <a:lnTo>
                    <a:pt x="355723" y="872182"/>
                  </a:lnTo>
                  <a:lnTo>
                    <a:pt x="313652" y="861682"/>
                  </a:lnTo>
                  <a:lnTo>
                    <a:pt x="272818" y="847126"/>
                  </a:lnTo>
                  <a:lnTo>
                    <a:pt x="233612" y="828650"/>
                  </a:lnTo>
                  <a:lnTo>
                    <a:pt x="196412" y="806438"/>
                  </a:lnTo>
                  <a:lnTo>
                    <a:pt x="161577" y="780697"/>
                  </a:lnTo>
                  <a:lnTo>
                    <a:pt x="129441" y="751675"/>
                  </a:lnTo>
                  <a:lnTo>
                    <a:pt x="100316" y="719661"/>
                  </a:lnTo>
                  <a:lnTo>
                    <a:pt x="74480" y="684951"/>
                  </a:lnTo>
                  <a:lnTo>
                    <a:pt x="52184" y="647889"/>
                  </a:lnTo>
                  <a:lnTo>
                    <a:pt x="33640" y="608828"/>
                  </a:lnTo>
                  <a:lnTo>
                    <a:pt x="19029" y="568140"/>
                  </a:lnTo>
                  <a:lnTo>
                    <a:pt x="8491" y="526228"/>
                  </a:lnTo>
                  <a:lnTo>
                    <a:pt x="2128" y="483483"/>
                  </a:lnTo>
                  <a:lnTo>
                    <a:pt x="0" y="440322"/>
                  </a:lnTo>
                  <a:lnTo>
                    <a:pt x="133" y="429513"/>
                  </a:lnTo>
                  <a:lnTo>
                    <a:pt x="3323" y="386418"/>
                  </a:lnTo>
                  <a:lnTo>
                    <a:pt x="10738" y="343844"/>
                  </a:lnTo>
                  <a:lnTo>
                    <a:pt x="22306" y="302200"/>
                  </a:lnTo>
                  <a:lnTo>
                    <a:pt x="37915" y="261880"/>
                  </a:lnTo>
                  <a:lnTo>
                    <a:pt x="57415" y="223286"/>
                  </a:lnTo>
                  <a:lnTo>
                    <a:pt x="80618" y="186779"/>
                  </a:lnTo>
                  <a:lnTo>
                    <a:pt x="107301" y="152712"/>
                  </a:lnTo>
                  <a:lnTo>
                    <a:pt x="137207" y="121419"/>
                  </a:lnTo>
                  <a:lnTo>
                    <a:pt x="170048" y="93194"/>
                  </a:lnTo>
                  <a:lnTo>
                    <a:pt x="205507" y="68311"/>
                  </a:lnTo>
                  <a:lnTo>
                    <a:pt x="243242" y="47014"/>
                  </a:lnTo>
                  <a:lnTo>
                    <a:pt x="282892" y="29503"/>
                  </a:lnTo>
                  <a:lnTo>
                    <a:pt x="324073" y="15950"/>
                  </a:lnTo>
                  <a:lnTo>
                    <a:pt x="366390" y="6481"/>
                  </a:lnTo>
                  <a:lnTo>
                    <a:pt x="409434" y="1191"/>
                  </a:lnTo>
                  <a:lnTo>
                    <a:pt x="441942" y="0"/>
                  </a:lnTo>
                  <a:lnTo>
                    <a:pt x="452791" y="132"/>
                  </a:lnTo>
                  <a:lnTo>
                    <a:pt x="496044" y="3312"/>
                  </a:lnTo>
                  <a:lnTo>
                    <a:pt x="538775" y="10700"/>
                  </a:lnTo>
                  <a:lnTo>
                    <a:pt x="580574" y="22223"/>
                  </a:lnTo>
                  <a:lnTo>
                    <a:pt x="621037" y="37776"/>
                  </a:lnTo>
                  <a:lnTo>
                    <a:pt x="659776" y="57206"/>
                  </a:lnTo>
                  <a:lnTo>
                    <a:pt x="696418" y="80323"/>
                  </a:lnTo>
                  <a:lnTo>
                    <a:pt x="730610" y="106908"/>
                  </a:lnTo>
                  <a:lnTo>
                    <a:pt x="762018" y="136705"/>
                  </a:lnTo>
                  <a:lnTo>
                    <a:pt x="790347" y="169423"/>
                  </a:lnTo>
                  <a:lnTo>
                    <a:pt x="815319" y="204754"/>
                  </a:lnTo>
                  <a:lnTo>
                    <a:pt x="836697" y="242351"/>
                  </a:lnTo>
                  <a:lnTo>
                    <a:pt x="854272" y="281856"/>
                  </a:lnTo>
                  <a:lnTo>
                    <a:pt x="867877" y="322887"/>
                  </a:lnTo>
                  <a:lnTo>
                    <a:pt x="877378" y="365045"/>
                  </a:lnTo>
                  <a:lnTo>
                    <a:pt x="882688" y="407932"/>
                  </a:lnTo>
                  <a:lnTo>
                    <a:pt x="883884" y="440322"/>
                  </a:lnTo>
                  <a:lnTo>
                    <a:pt x="883751" y="451132"/>
                  </a:lnTo>
                  <a:lnTo>
                    <a:pt x="880559" y="494227"/>
                  </a:lnTo>
                  <a:lnTo>
                    <a:pt x="873144" y="536801"/>
                  </a:lnTo>
                  <a:lnTo>
                    <a:pt x="861579" y="578445"/>
                  </a:lnTo>
                  <a:lnTo>
                    <a:pt x="845969" y="618762"/>
                  </a:lnTo>
                  <a:lnTo>
                    <a:pt x="826467" y="657359"/>
                  </a:lnTo>
                  <a:lnTo>
                    <a:pt x="803265" y="693866"/>
                  </a:lnTo>
                  <a:lnTo>
                    <a:pt x="776582" y="727933"/>
                  </a:lnTo>
                  <a:lnTo>
                    <a:pt x="746676" y="759226"/>
                  </a:lnTo>
                  <a:lnTo>
                    <a:pt x="713837" y="787451"/>
                  </a:lnTo>
                  <a:lnTo>
                    <a:pt x="678377" y="812331"/>
                  </a:lnTo>
                  <a:lnTo>
                    <a:pt x="640641" y="833631"/>
                  </a:lnTo>
                  <a:lnTo>
                    <a:pt x="600992" y="851142"/>
                  </a:lnTo>
                  <a:lnTo>
                    <a:pt x="559810" y="864695"/>
                  </a:lnTo>
                  <a:lnTo>
                    <a:pt x="517494" y="874161"/>
                  </a:lnTo>
                  <a:lnTo>
                    <a:pt x="474450" y="879453"/>
                  </a:lnTo>
                  <a:lnTo>
                    <a:pt x="441942" y="880645"/>
                  </a:lnTo>
                  <a:close/>
                </a:path>
              </a:pathLst>
            </a:custGeom>
            <a:solidFill>
              <a:srgbClr val="296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310650" y="1164509"/>
              <a:ext cx="883919" cy="880744"/>
            </a:xfrm>
            <a:custGeom>
              <a:avLst/>
              <a:gdLst/>
              <a:ahLst/>
              <a:cxnLst/>
              <a:rect l="l" t="t" r="r" b="b"/>
              <a:pathLst>
                <a:path w="883919" h="880744">
                  <a:moveTo>
                    <a:pt x="441942" y="880645"/>
                  </a:moveTo>
                  <a:lnTo>
                    <a:pt x="398624" y="878525"/>
                  </a:lnTo>
                  <a:lnTo>
                    <a:pt x="355723" y="872182"/>
                  </a:lnTo>
                  <a:lnTo>
                    <a:pt x="313652" y="861688"/>
                  </a:lnTo>
                  <a:lnTo>
                    <a:pt x="272818" y="847126"/>
                  </a:lnTo>
                  <a:lnTo>
                    <a:pt x="233612" y="828650"/>
                  </a:lnTo>
                  <a:lnTo>
                    <a:pt x="196412" y="806438"/>
                  </a:lnTo>
                  <a:lnTo>
                    <a:pt x="161577" y="780697"/>
                  </a:lnTo>
                  <a:lnTo>
                    <a:pt x="129441" y="751675"/>
                  </a:lnTo>
                  <a:lnTo>
                    <a:pt x="100316" y="719661"/>
                  </a:lnTo>
                  <a:lnTo>
                    <a:pt x="74480" y="684951"/>
                  </a:lnTo>
                  <a:lnTo>
                    <a:pt x="52184" y="647889"/>
                  </a:lnTo>
                  <a:lnTo>
                    <a:pt x="33640" y="608828"/>
                  </a:lnTo>
                  <a:lnTo>
                    <a:pt x="19029" y="568140"/>
                  </a:lnTo>
                  <a:lnTo>
                    <a:pt x="8491" y="526228"/>
                  </a:lnTo>
                  <a:lnTo>
                    <a:pt x="2128" y="483483"/>
                  </a:lnTo>
                  <a:lnTo>
                    <a:pt x="0" y="440322"/>
                  </a:lnTo>
                  <a:lnTo>
                    <a:pt x="133" y="429513"/>
                  </a:lnTo>
                  <a:lnTo>
                    <a:pt x="3323" y="386418"/>
                  </a:lnTo>
                  <a:lnTo>
                    <a:pt x="10738" y="343844"/>
                  </a:lnTo>
                  <a:lnTo>
                    <a:pt x="22306" y="302200"/>
                  </a:lnTo>
                  <a:lnTo>
                    <a:pt x="37915" y="261883"/>
                  </a:lnTo>
                  <a:lnTo>
                    <a:pt x="57415" y="223286"/>
                  </a:lnTo>
                  <a:lnTo>
                    <a:pt x="80618" y="186779"/>
                  </a:lnTo>
                  <a:lnTo>
                    <a:pt x="107301" y="152712"/>
                  </a:lnTo>
                  <a:lnTo>
                    <a:pt x="137207" y="121419"/>
                  </a:lnTo>
                  <a:lnTo>
                    <a:pt x="170048" y="93194"/>
                  </a:lnTo>
                  <a:lnTo>
                    <a:pt x="205507" y="68311"/>
                  </a:lnTo>
                  <a:lnTo>
                    <a:pt x="243242" y="47014"/>
                  </a:lnTo>
                  <a:lnTo>
                    <a:pt x="282892" y="29503"/>
                  </a:lnTo>
                  <a:lnTo>
                    <a:pt x="324073" y="15950"/>
                  </a:lnTo>
                  <a:lnTo>
                    <a:pt x="366390" y="6484"/>
                  </a:lnTo>
                  <a:lnTo>
                    <a:pt x="409434" y="1191"/>
                  </a:lnTo>
                  <a:lnTo>
                    <a:pt x="441942" y="0"/>
                  </a:lnTo>
                  <a:lnTo>
                    <a:pt x="452791" y="132"/>
                  </a:lnTo>
                  <a:lnTo>
                    <a:pt x="496044" y="3312"/>
                  </a:lnTo>
                  <a:lnTo>
                    <a:pt x="538775" y="10701"/>
                  </a:lnTo>
                  <a:lnTo>
                    <a:pt x="580574" y="22226"/>
                  </a:lnTo>
                  <a:lnTo>
                    <a:pt x="621037" y="37776"/>
                  </a:lnTo>
                  <a:lnTo>
                    <a:pt x="659776" y="57206"/>
                  </a:lnTo>
                  <a:lnTo>
                    <a:pt x="696418" y="80323"/>
                  </a:lnTo>
                  <a:lnTo>
                    <a:pt x="730610" y="106908"/>
                  </a:lnTo>
                  <a:lnTo>
                    <a:pt x="762018" y="136705"/>
                  </a:lnTo>
                  <a:lnTo>
                    <a:pt x="790347" y="169423"/>
                  </a:lnTo>
                  <a:lnTo>
                    <a:pt x="815319" y="204754"/>
                  </a:lnTo>
                  <a:lnTo>
                    <a:pt x="836697" y="242351"/>
                  </a:lnTo>
                  <a:lnTo>
                    <a:pt x="854272" y="281856"/>
                  </a:lnTo>
                  <a:lnTo>
                    <a:pt x="867877" y="322887"/>
                  </a:lnTo>
                  <a:lnTo>
                    <a:pt x="877378" y="365045"/>
                  </a:lnTo>
                  <a:lnTo>
                    <a:pt x="882688" y="407932"/>
                  </a:lnTo>
                  <a:lnTo>
                    <a:pt x="883884" y="440322"/>
                  </a:lnTo>
                  <a:lnTo>
                    <a:pt x="883751" y="451132"/>
                  </a:lnTo>
                  <a:lnTo>
                    <a:pt x="880559" y="494227"/>
                  </a:lnTo>
                  <a:lnTo>
                    <a:pt x="873144" y="536801"/>
                  </a:lnTo>
                  <a:lnTo>
                    <a:pt x="861579" y="578445"/>
                  </a:lnTo>
                  <a:lnTo>
                    <a:pt x="845969" y="618762"/>
                  </a:lnTo>
                  <a:lnTo>
                    <a:pt x="826467" y="657359"/>
                  </a:lnTo>
                  <a:lnTo>
                    <a:pt x="803265" y="693866"/>
                  </a:lnTo>
                  <a:lnTo>
                    <a:pt x="776582" y="727933"/>
                  </a:lnTo>
                  <a:lnTo>
                    <a:pt x="746676" y="759226"/>
                  </a:lnTo>
                  <a:lnTo>
                    <a:pt x="713837" y="787451"/>
                  </a:lnTo>
                  <a:lnTo>
                    <a:pt x="678377" y="812331"/>
                  </a:lnTo>
                  <a:lnTo>
                    <a:pt x="640641" y="833631"/>
                  </a:lnTo>
                  <a:lnTo>
                    <a:pt x="600992" y="851142"/>
                  </a:lnTo>
                  <a:lnTo>
                    <a:pt x="559810" y="864697"/>
                  </a:lnTo>
                  <a:lnTo>
                    <a:pt x="517494" y="874163"/>
                  </a:lnTo>
                  <a:lnTo>
                    <a:pt x="474450" y="879453"/>
                  </a:lnTo>
                  <a:lnTo>
                    <a:pt x="441942" y="880645"/>
                  </a:lnTo>
                  <a:close/>
                </a:path>
              </a:pathLst>
            </a:custGeom>
            <a:solidFill>
              <a:srgbClr val="F1B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6310650" y="25429"/>
            <a:ext cx="883919" cy="880744"/>
          </a:xfrm>
          <a:custGeom>
            <a:avLst/>
            <a:gdLst/>
            <a:ahLst/>
            <a:cxnLst/>
            <a:rect l="l" t="t" r="r" b="b"/>
            <a:pathLst>
              <a:path w="883919" h="880744">
                <a:moveTo>
                  <a:pt x="441942" y="880645"/>
                </a:moveTo>
                <a:lnTo>
                  <a:pt x="398624" y="878525"/>
                </a:lnTo>
                <a:lnTo>
                  <a:pt x="355723" y="872182"/>
                </a:lnTo>
                <a:lnTo>
                  <a:pt x="313652" y="861688"/>
                </a:lnTo>
                <a:lnTo>
                  <a:pt x="272818" y="847126"/>
                </a:lnTo>
                <a:lnTo>
                  <a:pt x="233612" y="828650"/>
                </a:lnTo>
                <a:lnTo>
                  <a:pt x="196412" y="806438"/>
                </a:lnTo>
                <a:lnTo>
                  <a:pt x="161577" y="780697"/>
                </a:lnTo>
                <a:lnTo>
                  <a:pt x="129441" y="751675"/>
                </a:lnTo>
                <a:lnTo>
                  <a:pt x="100316" y="719661"/>
                </a:lnTo>
                <a:lnTo>
                  <a:pt x="74480" y="684951"/>
                </a:lnTo>
                <a:lnTo>
                  <a:pt x="52184" y="647889"/>
                </a:lnTo>
                <a:lnTo>
                  <a:pt x="33640" y="608826"/>
                </a:lnTo>
                <a:lnTo>
                  <a:pt x="19029" y="568142"/>
                </a:lnTo>
                <a:lnTo>
                  <a:pt x="8491" y="526225"/>
                </a:lnTo>
                <a:lnTo>
                  <a:pt x="2128" y="483481"/>
                </a:lnTo>
                <a:lnTo>
                  <a:pt x="0" y="440322"/>
                </a:lnTo>
                <a:lnTo>
                  <a:pt x="133" y="429513"/>
                </a:lnTo>
                <a:lnTo>
                  <a:pt x="3323" y="386419"/>
                </a:lnTo>
                <a:lnTo>
                  <a:pt x="10738" y="343844"/>
                </a:lnTo>
                <a:lnTo>
                  <a:pt x="22306" y="302198"/>
                </a:lnTo>
                <a:lnTo>
                  <a:pt x="37915" y="261882"/>
                </a:lnTo>
                <a:lnTo>
                  <a:pt x="57415" y="223285"/>
                </a:lnTo>
                <a:lnTo>
                  <a:pt x="80618" y="186778"/>
                </a:lnTo>
                <a:lnTo>
                  <a:pt x="107301" y="152713"/>
                </a:lnTo>
                <a:lnTo>
                  <a:pt x="137207" y="121417"/>
                </a:lnTo>
                <a:lnTo>
                  <a:pt x="170048" y="93193"/>
                </a:lnTo>
                <a:lnTo>
                  <a:pt x="205507" y="68312"/>
                </a:lnTo>
                <a:lnTo>
                  <a:pt x="243242" y="47014"/>
                </a:lnTo>
                <a:lnTo>
                  <a:pt x="282892" y="29503"/>
                </a:lnTo>
                <a:lnTo>
                  <a:pt x="324073" y="15949"/>
                </a:lnTo>
                <a:lnTo>
                  <a:pt x="366390" y="6481"/>
                </a:lnTo>
                <a:lnTo>
                  <a:pt x="409434" y="1192"/>
                </a:lnTo>
                <a:lnTo>
                  <a:pt x="441942" y="0"/>
                </a:lnTo>
                <a:lnTo>
                  <a:pt x="452791" y="132"/>
                </a:lnTo>
                <a:lnTo>
                  <a:pt x="496044" y="3311"/>
                </a:lnTo>
                <a:lnTo>
                  <a:pt x="538775" y="10699"/>
                </a:lnTo>
                <a:lnTo>
                  <a:pt x="580574" y="22224"/>
                </a:lnTo>
                <a:lnTo>
                  <a:pt x="621037" y="37776"/>
                </a:lnTo>
                <a:lnTo>
                  <a:pt x="659776" y="57205"/>
                </a:lnTo>
                <a:lnTo>
                  <a:pt x="696418" y="80323"/>
                </a:lnTo>
                <a:lnTo>
                  <a:pt x="730610" y="106908"/>
                </a:lnTo>
                <a:lnTo>
                  <a:pt x="762018" y="136704"/>
                </a:lnTo>
                <a:lnTo>
                  <a:pt x="790347" y="169424"/>
                </a:lnTo>
                <a:lnTo>
                  <a:pt x="815319" y="204754"/>
                </a:lnTo>
                <a:lnTo>
                  <a:pt x="836697" y="242351"/>
                </a:lnTo>
                <a:lnTo>
                  <a:pt x="854272" y="281855"/>
                </a:lnTo>
                <a:lnTo>
                  <a:pt x="867877" y="322886"/>
                </a:lnTo>
                <a:lnTo>
                  <a:pt x="877378" y="365047"/>
                </a:lnTo>
                <a:lnTo>
                  <a:pt x="882688" y="407933"/>
                </a:lnTo>
                <a:lnTo>
                  <a:pt x="883884" y="440322"/>
                </a:lnTo>
                <a:lnTo>
                  <a:pt x="883751" y="451132"/>
                </a:lnTo>
                <a:lnTo>
                  <a:pt x="880559" y="494226"/>
                </a:lnTo>
                <a:lnTo>
                  <a:pt x="873144" y="536801"/>
                </a:lnTo>
                <a:lnTo>
                  <a:pt x="861579" y="578447"/>
                </a:lnTo>
                <a:lnTo>
                  <a:pt x="845969" y="618761"/>
                </a:lnTo>
                <a:lnTo>
                  <a:pt x="826467" y="657359"/>
                </a:lnTo>
                <a:lnTo>
                  <a:pt x="803265" y="693866"/>
                </a:lnTo>
                <a:lnTo>
                  <a:pt x="776582" y="727933"/>
                </a:lnTo>
                <a:lnTo>
                  <a:pt x="746676" y="759226"/>
                </a:lnTo>
                <a:lnTo>
                  <a:pt x="713837" y="787451"/>
                </a:lnTo>
                <a:lnTo>
                  <a:pt x="678377" y="812331"/>
                </a:lnTo>
                <a:lnTo>
                  <a:pt x="640641" y="833631"/>
                </a:lnTo>
                <a:lnTo>
                  <a:pt x="600992" y="851142"/>
                </a:lnTo>
                <a:lnTo>
                  <a:pt x="559810" y="864697"/>
                </a:lnTo>
                <a:lnTo>
                  <a:pt x="517494" y="874163"/>
                </a:lnTo>
                <a:lnTo>
                  <a:pt x="474450" y="879453"/>
                </a:lnTo>
                <a:lnTo>
                  <a:pt x="441942" y="880645"/>
                </a:lnTo>
                <a:close/>
              </a:path>
            </a:pathLst>
          </a:custGeom>
          <a:solidFill>
            <a:srgbClr val="DF5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88146" y="2281173"/>
            <a:ext cx="929005" cy="925830"/>
          </a:xfrm>
          <a:custGeom>
            <a:avLst/>
            <a:gdLst/>
            <a:ahLst/>
            <a:cxnLst/>
            <a:rect l="l" t="t" r="r" b="b"/>
            <a:pathLst>
              <a:path w="929005" h="925830">
                <a:moveTo>
                  <a:pt x="464447" y="925485"/>
                </a:moveTo>
                <a:lnTo>
                  <a:pt x="417027" y="923091"/>
                </a:lnTo>
                <a:lnTo>
                  <a:pt x="370962" y="916067"/>
                </a:lnTo>
                <a:lnTo>
                  <a:pt x="326486" y="904646"/>
                </a:lnTo>
                <a:lnTo>
                  <a:pt x="283836" y="889063"/>
                </a:lnTo>
                <a:lnTo>
                  <a:pt x="243245" y="869552"/>
                </a:lnTo>
                <a:lnTo>
                  <a:pt x="204950" y="846348"/>
                </a:lnTo>
                <a:lnTo>
                  <a:pt x="169185" y="819685"/>
                </a:lnTo>
                <a:lnTo>
                  <a:pt x="136186" y="789797"/>
                </a:lnTo>
                <a:lnTo>
                  <a:pt x="106189" y="756919"/>
                </a:lnTo>
                <a:lnTo>
                  <a:pt x="79428" y="721286"/>
                </a:lnTo>
                <a:lnTo>
                  <a:pt x="56138" y="683131"/>
                </a:lnTo>
                <a:lnTo>
                  <a:pt x="36556" y="642689"/>
                </a:lnTo>
                <a:lnTo>
                  <a:pt x="20915" y="600194"/>
                </a:lnTo>
                <a:lnTo>
                  <a:pt x="9452" y="555882"/>
                </a:lnTo>
                <a:lnTo>
                  <a:pt x="2402" y="509985"/>
                </a:lnTo>
                <a:lnTo>
                  <a:pt x="0" y="462739"/>
                </a:lnTo>
                <a:lnTo>
                  <a:pt x="2402" y="415494"/>
                </a:lnTo>
                <a:lnTo>
                  <a:pt x="9452" y="369598"/>
                </a:lnTo>
                <a:lnTo>
                  <a:pt x="20915" y="325287"/>
                </a:lnTo>
                <a:lnTo>
                  <a:pt x="36556" y="282793"/>
                </a:lnTo>
                <a:lnTo>
                  <a:pt x="56138" y="242351"/>
                </a:lnTo>
                <a:lnTo>
                  <a:pt x="79428" y="204197"/>
                </a:lnTo>
                <a:lnTo>
                  <a:pt x="106189" y="168564"/>
                </a:lnTo>
                <a:lnTo>
                  <a:pt x="136186" y="135686"/>
                </a:lnTo>
                <a:lnTo>
                  <a:pt x="169185" y="105799"/>
                </a:lnTo>
                <a:lnTo>
                  <a:pt x="204950" y="79136"/>
                </a:lnTo>
                <a:lnTo>
                  <a:pt x="243295" y="55908"/>
                </a:lnTo>
                <a:lnTo>
                  <a:pt x="283836" y="36421"/>
                </a:lnTo>
                <a:lnTo>
                  <a:pt x="326486" y="20838"/>
                </a:lnTo>
                <a:lnTo>
                  <a:pt x="370962" y="9418"/>
                </a:lnTo>
                <a:lnTo>
                  <a:pt x="417027" y="2393"/>
                </a:lnTo>
                <a:lnTo>
                  <a:pt x="464447" y="0"/>
                </a:lnTo>
                <a:lnTo>
                  <a:pt x="511866" y="2393"/>
                </a:lnTo>
                <a:lnTo>
                  <a:pt x="557930" y="9418"/>
                </a:lnTo>
                <a:lnTo>
                  <a:pt x="602405" y="20838"/>
                </a:lnTo>
                <a:lnTo>
                  <a:pt x="645055" y="36421"/>
                </a:lnTo>
                <a:lnTo>
                  <a:pt x="662594" y="44852"/>
                </a:lnTo>
                <a:lnTo>
                  <a:pt x="464447" y="44852"/>
                </a:lnTo>
                <a:lnTo>
                  <a:pt x="415600" y="47669"/>
                </a:lnTo>
                <a:lnTo>
                  <a:pt x="368309" y="55932"/>
                </a:lnTo>
                <a:lnTo>
                  <a:pt x="323135" y="69255"/>
                </a:lnTo>
                <a:lnTo>
                  <a:pt x="280151" y="87392"/>
                </a:lnTo>
                <a:lnTo>
                  <a:pt x="239756" y="110004"/>
                </a:lnTo>
                <a:lnTo>
                  <a:pt x="202266" y="136775"/>
                </a:lnTo>
                <a:lnTo>
                  <a:pt x="167999" y="167389"/>
                </a:lnTo>
                <a:lnTo>
                  <a:pt x="137272" y="201530"/>
                </a:lnTo>
                <a:lnTo>
                  <a:pt x="110403" y="238882"/>
                </a:lnTo>
                <a:lnTo>
                  <a:pt x="87707" y="279129"/>
                </a:lnTo>
                <a:lnTo>
                  <a:pt x="69503" y="321955"/>
                </a:lnTo>
                <a:lnTo>
                  <a:pt x="56107" y="367043"/>
                </a:lnTo>
                <a:lnTo>
                  <a:pt x="47837" y="414079"/>
                </a:lnTo>
                <a:lnTo>
                  <a:pt x="45010" y="462745"/>
                </a:lnTo>
                <a:lnTo>
                  <a:pt x="47837" y="511412"/>
                </a:lnTo>
                <a:lnTo>
                  <a:pt x="56107" y="558448"/>
                </a:lnTo>
                <a:lnTo>
                  <a:pt x="69503" y="603537"/>
                </a:lnTo>
                <a:lnTo>
                  <a:pt x="87707" y="646363"/>
                </a:lnTo>
                <a:lnTo>
                  <a:pt x="110403" y="686611"/>
                </a:lnTo>
                <a:lnTo>
                  <a:pt x="137272" y="723963"/>
                </a:lnTo>
                <a:lnTo>
                  <a:pt x="167999" y="758105"/>
                </a:lnTo>
                <a:lnTo>
                  <a:pt x="202266" y="788719"/>
                </a:lnTo>
                <a:lnTo>
                  <a:pt x="239756" y="815491"/>
                </a:lnTo>
                <a:lnTo>
                  <a:pt x="280151" y="838104"/>
                </a:lnTo>
                <a:lnTo>
                  <a:pt x="323135" y="856242"/>
                </a:lnTo>
                <a:lnTo>
                  <a:pt x="368391" y="869589"/>
                </a:lnTo>
                <a:lnTo>
                  <a:pt x="415600" y="877828"/>
                </a:lnTo>
                <a:lnTo>
                  <a:pt x="464447" y="880645"/>
                </a:lnTo>
                <a:lnTo>
                  <a:pt x="662567" y="880645"/>
                </a:lnTo>
                <a:lnTo>
                  <a:pt x="645055" y="889063"/>
                </a:lnTo>
                <a:lnTo>
                  <a:pt x="602405" y="904646"/>
                </a:lnTo>
                <a:lnTo>
                  <a:pt x="557930" y="916067"/>
                </a:lnTo>
                <a:lnTo>
                  <a:pt x="511866" y="923091"/>
                </a:lnTo>
                <a:lnTo>
                  <a:pt x="464447" y="925485"/>
                </a:lnTo>
                <a:close/>
              </a:path>
              <a:path w="929005" h="925830">
                <a:moveTo>
                  <a:pt x="662567" y="880645"/>
                </a:moveTo>
                <a:lnTo>
                  <a:pt x="464447" y="880645"/>
                </a:lnTo>
                <a:lnTo>
                  <a:pt x="513294" y="877828"/>
                </a:lnTo>
                <a:lnTo>
                  <a:pt x="560503" y="869589"/>
                </a:lnTo>
                <a:lnTo>
                  <a:pt x="605758" y="856242"/>
                </a:lnTo>
                <a:lnTo>
                  <a:pt x="648742" y="838104"/>
                </a:lnTo>
                <a:lnTo>
                  <a:pt x="689137" y="815491"/>
                </a:lnTo>
                <a:lnTo>
                  <a:pt x="726626" y="788719"/>
                </a:lnTo>
                <a:lnTo>
                  <a:pt x="760892" y="758105"/>
                </a:lnTo>
                <a:lnTo>
                  <a:pt x="791618" y="723963"/>
                </a:lnTo>
                <a:lnTo>
                  <a:pt x="818487" y="686611"/>
                </a:lnTo>
                <a:lnTo>
                  <a:pt x="841182" y="646363"/>
                </a:lnTo>
                <a:lnTo>
                  <a:pt x="859386" y="603537"/>
                </a:lnTo>
                <a:lnTo>
                  <a:pt x="872781" y="558448"/>
                </a:lnTo>
                <a:lnTo>
                  <a:pt x="881051" y="511412"/>
                </a:lnTo>
                <a:lnTo>
                  <a:pt x="883877" y="462739"/>
                </a:lnTo>
                <a:lnTo>
                  <a:pt x="881051" y="414079"/>
                </a:lnTo>
                <a:lnTo>
                  <a:pt x="872781" y="367043"/>
                </a:lnTo>
                <a:lnTo>
                  <a:pt x="859386" y="321955"/>
                </a:lnTo>
                <a:lnTo>
                  <a:pt x="841182" y="279129"/>
                </a:lnTo>
                <a:lnTo>
                  <a:pt x="818487" y="238882"/>
                </a:lnTo>
                <a:lnTo>
                  <a:pt x="791618" y="201530"/>
                </a:lnTo>
                <a:lnTo>
                  <a:pt x="760892" y="167389"/>
                </a:lnTo>
                <a:lnTo>
                  <a:pt x="726626" y="136775"/>
                </a:lnTo>
                <a:lnTo>
                  <a:pt x="689137" y="110004"/>
                </a:lnTo>
                <a:lnTo>
                  <a:pt x="648742" y="87392"/>
                </a:lnTo>
                <a:lnTo>
                  <a:pt x="605758" y="69255"/>
                </a:lnTo>
                <a:lnTo>
                  <a:pt x="560503" y="55908"/>
                </a:lnTo>
                <a:lnTo>
                  <a:pt x="513294" y="47669"/>
                </a:lnTo>
                <a:lnTo>
                  <a:pt x="464447" y="44852"/>
                </a:lnTo>
                <a:lnTo>
                  <a:pt x="662594" y="44852"/>
                </a:lnTo>
                <a:lnTo>
                  <a:pt x="723940" y="79136"/>
                </a:lnTo>
                <a:lnTo>
                  <a:pt x="759704" y="105799"/>
                </a:lnTo>
                <a:lnTo>
                  <a:pt x="792703" y="135686"/>
                </a:lnTo>
                <a:lnTo>
                  <a:pt x="822700" y="168564"/>
                </a:lnTo>
                <a:lnTo>
                  <a:pt x="849461" y="204197"/>
                </a:lnTo>
                <a:lnTo>
                  <a:pt x="872750" y="242351"/>
                </a:lnTo>
                <a:lnTo>
                  <a:pt x="892333" y="282793"/>
                </a:lnTo>
                <a:lnTo>
                  <a:pt x="907973" y="325287"/>
                </a:lnTo>
                <a:lnTo>
                  <a:pt x="919436" y="369598"/>
                </a:lnTo>
                <a:lnTo>
                  <a:pt x="926486" y="415494"/>
                </a:lnTo>
                <a:lnTo>
                  <a:pt x="928888" y="462745"/>
                </a:lnTo>
                <a:lnTo>
                  <a:pt x="926486" y="509985"/>
                </a:lnTo>
                <a:lnTo>
                  <a:pt x="919436" y="555882"/>
                </a:lnTo>
                <a:lnTo>
                  <a:pt x="907973" y="600194"/>
                </a:lnTo>
                <a:lnTo>
                  <a:pt x="892333" y="642689"/>
                </a:lnTo>
                <a:lnTo>
                  <a:pt x="872750" y="683131"/>
                </a:lnTo>
                <a:lnTo>
                  <a:pt x="849461" y="721286"/>
                </a:lnTo>
                <a:lnTo>
                  <a:pt x="822700" y="756919"/>
                </a:lnTo>
                <a:lnTo>
                  <a:pt x="792703" y="789797"/>
                </a:lnTo>
                <a:lnTo>
                  <a:pt x="759704" y="819685"/>
                </a:lnTo>
                <a:lnTo>
                  <a:pt x="723940" y="846348"/>
                </a:lnTo>
                <a:lnTo>
                  <a:pt x="685569" y="869589"/>
                </a:lnTo>
                <a:lnTo>
                  <a:pt x="662567" y="8806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288146" y="1142093"/>
            <a:ext cx="929005" cy="925830"/>
          </a:xfrm>
          <a:custGeom>
            <a:avLst/>
            <a:gdLst/>
            <a:ahLst/>
            <a:cxnLst/>
            <a:rect l="l" t="t" r="r" b="b"/>
            <a:pathLst>
              <a:path w="929005" h="925830">
                <a:moveTo>
                  <a:pt x="464447" y="925267"/>
                </a:moveTo>
                <a:lnTo>
                  <a:pt x="413545" y="922505"/>
                </a:lnTo>
                <a:lnTo>
                  <a:pt x="363145" y="914219"/>
                </a:lnTo>
                <a:lnTo>
                  <a:pt x="313745" y="900410"/>
                </a:lnTo>
                <a:lnTo>
                  <a:pt x="265839" y="881079"/>
                </a:lnTo>
                <a:lnTo>
                  <a:pt x="219924" y="856225"/>
                </a:lnTo>
                <a:lnTo>
                  <a:pt x="176493" y="825850"/>
                </a:lnTo>
                <a:lnTo>
                  <a:pt x="136035" y="789948"/>
                </a:lnTo>
                <a:lnTo>
                  <a:pt x="100879" y="750790"/>
                </a:lnTo>
                <a:lnTo>
                  <a:pt x="70705" y="708479"/>
                </a:lnTo>
                <a:lnTo>
                  <a:pt x="45666" y="663389"/>
                </a:lnTo>
                <a:lnTo>
                  <a:pt x="25921" y="615896"/>
                </a:lnTo>
                <a:lnTo>
                  <a:pt x="11624" y="566373"/>
                </a:lnTo>
                <a:lnTo>
                  <a:pt x="2932" y="515196"/>
                </a:lnTo>
                <a:lnTo>
                  <a:pt x="0" y="462739"/>
                </a:lnTo>
                <a:lnTo>
                  <a:pt x="2932" y="410282"/>
                </a:lnTo>
                <a:lnTo>
                  <a:pt x="11624" y="359106"/>
                </a:lnTo>
                <a:lnTo>
                  <a:pt x="25921" y="309585"/>
                </a:lnTo>
                <a:lnTo>
                  <a:pt x="45666" y="262093"/>
                </a:lnTo>
                <a:lnTo>
                  <a:pt x="70705" y="217004"/>
                </a:lnTo>
                <a:lnTo>
                  <a:pt x="100879" y="174694"/>
                </a:lnTo>
                <a:lnTo>
                  <a:pt x="136035" y="135537"/>
                </a:lnTo>
                <a:lnTo>
                  <a:pt x="175337" y="100510"/>
                </a:lnTo>
                <a:lnTo>
                  <a:pt x="217804" y="70446"/>
                </a:lnTo>
                <a:lnTo>
                  <a:pt x="263059" y="45499"/>
                </a:lnTo>
                <a:lnTo>
                  <a:pt x="310727" y="25826"/>
                </a:lnTo>
                <a:lnTo>
                  <a:pt x="360432" y="11582"/>
                </a:lnTo>
                <a:lnTo>
                  <a:pt x="411797" y="2921"/>
                </a:lnTo>
                <a:lnTo>
                  <a:pt x="464447" y="0"/>
                </a:lnTo>
                <a:lnTo>
                  <a:pt x="517097" y="2921"/>
                </a:lnTo>
                <a:lnTo>
                  <a:pt x="568461" y="11582"/>
                </a:lnTo>
                <a:lnTo>
                  <a:pt x="618165" y="25826"/>
                </a:lnTo>
                <a:lnTo>
                  <a:pt x="664249" y="44845"/>
                </a:lnTo>
                <a:lnTo>
                  <a:pt x="464447" y="44845"/>
                </a:lnTo>
                <a:lnTo>
                  <a:pt x="416900" y="47483"/>
                </a:lnTo>
                <a:lnTo>
                  <a:pt x="370513" y="55304"/>
                </a:lnTo>
                <a:lnTo>
                  <a:pt x="325626" y="68167"/>
                </a:lnTo>
                <a:lnTo>
                  <a:pt x="282578" y="85933"/>
                </a:lnTo>
                <a:lnTo>
                  <a:pt x="241709" y="108460"/>
                </a:lnTo>
                <a:lnTo>
                  <a:pt x="203357" y="135611"/>
                </a:lnTo>
                <a:lnTo>
                  <a:pt x="167864" y="167243"/>
                </a:lnTo>
                <a:lnTo>
                  <a:pt x="136113" y="202606"/>
                </a:lnTo>
                <a:lnTo>
                  <a:pt x="108862" y="240816"/>
                </a:lnTo>
                <a:lnTo>
                  <a:pt x="86250" y="281536"/>
                </a:lnTo>
                <a:lnTo>
                  <a:pt x="68418" y="324427"/>
                </a:lnTo>
                <a:lnTo>
                  <a:pt x="55508" y="369149"/>
                </a:lnTo>
                <a:lnTo>
                  <a:pt x="47658" y="415366"/>
                </a:lnTo>
                <a:lnTo>
                  <a:pt x="45011" y="462745"/>
                </a:lnTo>
                <a:lnTo>
                  <a:pt x="47658" y="510114"/>
                </a:lnTo>
                <a:lnTo>
                  <a:pt x="55508" y="556333"/>
                </a:lnTo>
                <a:lnTo>
                  <a:pt x="68418" y="601057"/>
                </a:lnTo>
                <a:lnTo>
                  <a:pt x="86250" y="643949"/>
                </a:lnTo>
                <a:lnTo>
                  <a:pt x="108862" y="684670"/>
                </a:lnTo>
                <a:lnTo>
                  <a:pt x="136113" y="722882"/>
                </a:lnTo>
                <a:lnTo>
                  <a:pt x="167864" y="758248"/>
                </a:lnTo>
                <a:lnTo>
                  <a:pt x="204404" y="790671"/>
                </a:lnTo>
                <a:lnTo>
                  <a:pt x="243635" y="818105"/>
                </a:lnTo>
                <a:lnTo>
                  <a:pt x="285107" y="840551"/>
                </a:lnTo>
                <a:lnTo>
                  <a:pt x="328373" y="858009"/>
                </a:lnTo>
                <a:lnTo>
                  <a:pt x="372985" y="870479"/>
                </a:lnTo>
                <a:lnTo>
                  <a:pt x="418494" y="877960"/>
                </a:lnTo>
                <a:lnTo>
                  <a:pt x="464450" y="880454"/>
                </a:lnTo>
                <a:lnTo>
                  <a:pt x="664192" y="880454"/>
                </a:lnTo>
                <a:lnTo>
                  <a:pt x="663014" y="881088"/>
                </a:lnTo>
                <a:lnTo>
                  <a:pt x="615099" y="900418"/>
                </a:lnTo>
                <a:lnTo>
                  <a:pt x="565698" y="914224"/>
                </a:lnTo>
                <a:lnTo>
                  <a:pt x="515308" y="922506"/>
                </a:lnTo>
                <a:lnTo>
                  <a:pt x="464447" y="925267"/>
                </a:lnTo>
                <a:close/>
              </a:path>
              <a:path w="929005" h="925830">
                <a:moveTo>
                  <a:pt x="664192" y="880454"/>
                </a:moveTo>
                <a:lnTo>
                  <a:pt x="464450" y="880454"/>
                </a:lnTo>
                <a:lnTo>
                  <a:pt x="510407" y="877960"/>
                </a:lnTo>
                <a:lnTo>
                  <a:pt x="555916" y="870477"/>
                </a:lnTo>
                <a:lnTo>
                  <a:pt x="600527" y="858007"/>
                </a:lnTo>
                <a:lnTo>
                  <a:pt x="643794" y="840549"/>
                </a:lnTo>
                <a:lnTo>
                  <a:pt x="685266" y="818103"/>
                </a:lnTo>
                <a:lnTo>
                  <a:pt x="724497" y="790669"/>
                </a:lnTo>
                <a:lnTo>
                  <a:pt x="761037" y="758248"/>
                </a:lnTo>
                <a:lnTo>
                  <a:pt x="793577" y="721842"/>
                </a:lnTo>
                <a:lnTo>
                  <a:pt x="821111" y="682755"/>
                </a:lnTo>
                <a:lnTo>
                  <a:pt x="843640" y="641433"/>
                </a:lnTo>
                <a:lnTo>
                  <a:pt x="861161" y="598325"/>
                </a:lnTo>
                <a:lnTo>
                  <a:pt x="873677" y="553875"/>
                </a:lnTo>
                <a:lnTo>
                  <a:pt x="881186" y="508533"/>
                </a:lnTo>
                <a:lnTo>
                  <a:pt x="883689" y="462739"/>
                </a:lnTo>
                <a:lnTo>
                  <a:pt x="881186" y="416953"/>
                </a:lnTo>
                <a:lnTo>
                  <a:pt x="873677" y="371611"/>
                </a:lnTo>
                <a:lnTo>
                  <a:pt x="861161" y="327162"/>
                </a:lnTo>
                <a:lnTo>
                  <a:pt x="843640" y="284054"/>
                </a:lnTo>
                <a:lnTo>
                  <a:pt x="821111" y="242734"/>
                </a:lnTo>
                <a:lnTo>
                  <a:pt x="793577" y="203648"/>
                </a:lnTo>
                <a:lnTo>
                  <a:pt x="761037" y="167243"/>
                </a:lnTo>
                <a:lnTo>
                  <a:pt x="725543" y="135611"/>
                </a:lnTo>
                <a:lnTo>
                  <a:pt x="687192" y="108460"/>
                </a:lnTo>
                <a:lnTo>
                  <a:pt x="646322" y="85933"/>
                </a:lnTo>
                <a:lnTo>
                  <a:pt x="603274" y="68167"/>
                </a:lnTo>
                <a:lnTo>
                  <a:pt x="558385" y="55304"/>
                </a:lnTo>
                <a:lnTo>
                  <a:pt x="511996" y="47483"/>
                </a:lnTo>
                <a:lnTo>
                  <a:pt x="464447" y="44845"/>
                </a:lnTo>
                <a:lnTo>
                  <a:pt x="664249" y="44845"/>
                </a:lnTo>
                <a:lnTo>
                  <a:pt x="711088" y="70446"/>
                </a:lnTo>
                <a:lnTo>
                  <a:pt x="753555" y="100510"/>
                </a:lnTo>
                <a:lnTo>
                  <a:pt x="792926" y="135611"/>
                </a:lnTo>
                <a:lnTo>
                  <a:pt x="824691" y="170636"/>
                </a:lnTo>
                <a:lnTo>
                  <a:pt x="852278" y="208057"/>
                </a:lnTo>
                <a:lnTo>
                  <a:pt x="875621" y="247466"/>
                </a:lnTo>
                <a:lnTo>
                  <a:pt x="894720" y="288533"/>
                </a:lnTo>
                <a:lnTo>
                  <a:pt x="909574" y="330926"/>
                </a:lnTo>
                <a:lnTo>
                  <a:pt x="920185" y="374313"/>
                </a:lnTo>
                <a:lnTo>
                  <a:pt x="926551" y="418364"/>
                </a:lnTo>
                <a:lnTo>
                  <a:pt x="928673" y="462745"/>
                </a:lnTo>
                <a:lnTo>
                  <a:pt x="926551" y="507127"/>
                </a:lnTo>
                <a:lnTo>
                  <a:pt x="920185" y="551178"/>
                </a:lnTo>
                <a:lnTo>
                  <a:pt x="909574" y="594565"/>
                </a:lnTo>
                <a:lnTo>
                  <a:pt x="894720" y="636958"/>
                </a:lnTo>
                <a:lnTo>
                  <a:pt x="875621" y="678025"/>
                </a:lnTo>
                <a:lnTo>
                  <a:pt x="852278" y="717434"/>
                </a:lnTo>
                <a:lnTo>
                  <a:pt x="824691" y="754854"/>
                </a:lnTo>
                <a:lnTo>
                  <a:pt x="792859" y="789954"/>
                </a:lnTo>
                <a:lnTo>
                  <a:pt x="752397" y="825854"/>
                </a:lnTo>
                <a:lnTo>
                  <a:pt x="708947" y="856234"/>
                </a:lnTo>
                <a:lnTo>
                  <a:pt x="664192" y="8804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88368" y="3006"/>
            <a:ext cx="929005" cy="925830"/>
          </a:xfrm>
          <a:custGeom>
            <a:avLst/>
            <a:gdLst/>
            <a:ahLst/>
            <a:cxnLst/>
            <a:rect l="l" t="t" r="r" b="b"/>
            <a:pathLst>
              <a:path w="929005" h="925830">
                <a:moveTo>
                  <a:pt x="464225" y="925273"/>
                </a:moveTo>
                <a:lnTo>
                  <a:pt x="413325" y="922511"/>
                </a:lnTo>
                <a:lnTo>
                  <a:pt x="362926" y="914225"/>
                </a:lnTo>
                <a:lnTo>
                  <a:pt x="313525" y="900416"/>
                </a:lnTo>
                <a:lnTo>
                  <a:pt x="265618" y="881084"/>
                </a:lnTo>
                <a:lnTo>
                  <a:pt x="219699" y="856229"/>
                </a:lnTo>
                <a:lnTo>
                  <a:pt x="176264" y="825852"/>
                </a:lnTo>
                <a:lnTo>
                  <a:pt x="135807" y="789954"/>
                </a:lnTo>
                <a:lnTo>
                  <a:pt x="103978" y="754854"/>
                </a:lnTo>
                <a:lnTo>
                  <a:pt x="76392" y="717434"/>
                </a:lnTo>
                <a:lnTo>
                  <a:pt x="53050" y="678025"/>
                </a:lnTo>
                <a:lnTo>
                  <a:pt x="33952" y="636958"/>
                </a:lnTo>
                <a:lnTo>
                  <a:pt x="19097" y="594565"/>
                </a:lnTo>
                <a:lnTo>
                  <a:pt x="8487" y="551178"/>
                </a:lnTo>
                <a:lnTo>
                  <a:pt x="2121" y="507127"/>
                </a:lnTo>
                <a:lnTo>
                  <a:pt x="0" y="462745"/>
                </a:lnTo>
                <a:lnTo>
                  <a:pt x="2122" y="418364"/>
                </a:lnTo>
                <a:lnTo>
                  <a:pt x="8488" y="374313"/>
                </a:lnTo>
                <a:lnTo>
                  <a:pt x="19099" y="330926"/>
                </a:lnTo>
                <a:lnTo>
                  <a:pt x="33954" y="288533"/>
                </a:lnTo>
                <a:lnTo>
                  <a:pt x="53053" y="247466"/>
                </a:lnTo>
                <a:lnTo>
                  <a:pt x="76396" y="208057"/>
                </a:lnTo>
                <a:lnTo>
                  <a:pt x="103983" y="170636"/>
                </a:lnTo>
                <a:lnTo>
                  <a:pt x="135813" y="135537"/>
                </a:lnTo>
                <a:lnTo>
                  <a:pt x="175115" y="100510"/>
                </a:lnTo>
                <a:lnTo>
                  <a:pt x="217582" y="70446"/>
                </a:lnTo>
                <a:lnTo>
                  <a:pt x="262837" y="45499"/>
                </a:lnTo>
                <a:lnTo>
                  <a:pt x="310505" y="25826"/>
                </a:lnTo>
                <a:lnTo>
                  <a:pt x="360210" y="11582"/>
                </a:lnTo>
                <a:lnTo>
                  <a:pt x="411575" y="2921"/>
                </a:lnTo>
                <a:lnTo>
                  <a:pt x="464225" y="0"/>
                </a:lnTo>
                <a:lnTo>
                  <a:pt x="516875" y="2921"/>
                </a:lnTo>
                <a:lnTo>
                  <a:pt x="568241" y="11582"/>
                </a:lnTo>
                <a:lnTo>
                  <a:pt x="617945" y="25826"/>
                </a:lnTo>
                <a:lnTo>
                  <a:pt x="664029" y="44845"/>
                </a:lnTo>
                <a:lnTo>
                  <a:pt x="464225" y="44845"/>
                </a:lnTo>
                <a:lnTo>
                  <a:pt x="416678" y="47483"/>
                </a:lnTo>
                <a:lnTo>
                  <a:pt x="370291" y="55304"/>
                </a:lnTo>
                <a:lnTo>
                  <a:pt x="325404" y="68167"/>
                </a:lnTo>
                <a:lnTo>
                  <a:pt x="282356" y="85933"/>
                </a:lnTo>
                <a:lnTo>
                  <a:pt x="241486" y="108460"/>
                </a:lnTo>
                <a:lnTo>
                  <a:pt x="203135" y="135611"/>
                </a:lnTo>
                <a:lnTo>
                  <a:pt x="167642" y="167243"/>
                </a:lnTo>
                <a:lnTo>
                  <a:pt x="135100" y="203649"/>
                </a:lnTo>
                <a:lnTo>
                  <a:pt x="107565" y="242736"/>
                </a:lnTo>
                <a:lnTo>
                  <a:pt x="85036" y="284057"/>
                </a:lnTo>
                <a:lnTo>
                  <a:pt x="67513" y="327165"/>
                </a:lnTo>
                <a:lnTo>
                  <a:pt x="54997" y="371614"/>
                </a:lnTo>
                <a:lnTo>
                  <a:pt x="47488" y="416956"/>
                </a:lnTo>
                <a:lnTo>
                  <a:pt x="44985" y="462749"/>
                </a:lnTo>
                <a:lnTo>
                  <a:pt x="47488" y="508533"/>
                </a:lnTo>
                <a:lnTo>
                  <a:pt x="54997" y="553875"/>
                </a:lnTo>
                <a:lnTo>
                  <a:pt x="67513" y="598323"/>
                </a:lnTo>
                <a:lnTo>
                  <a:pt x="85036" y="641431"/>
                </a:lnTo>
                <a:lnTo>
                  <a:pt x="107565" y="682751"/>
                </a:lnTo>
                <a:lnTo>
                  <a:pt x="135100" y="721837"/>
                </a:lnTo>
                <a:lnTo>
                  <a:pt x="167642" y="758242"/>
                </a:lnTo>
                <a:lnTo>
                  <a:pt x="204181" y="790664"/>
                </a:lnTo>
                <a:lnTo>
                  <a:pt x="243410" y="818099"/>
                </a:lnTo>
                <a:lnTo>
                  <a:pt x="284883" y="840545"/>
                </a:lnTo>
                <a:lnTo>
                  <a:pt x="328149" y="858003"/>
                </a:lnTo>
                <a:lnTo>
                  <a:pt x="372760" y="870474"/>
                </a:lnTo>
                <a:lnTo>
                  <a:pt x="418269" y="877956"/>
                </a:lnTo>
                <a:lnTo>
                  <a:pt x="464226" y="880450"/>
                </a:lnTo>
                <a:lnTo>
                  <a:pt x="663987" y="880450"/>
                </a:lnTo>
                <a:lnTo>
                  <a:pt x="662793" y="881093"/>
                </a:lnTo>
                <a:lnTo>
                  <a:pt x="614880" y="900423"/>
                </a:lnTo>
                <a:lnTo>
                  <a:pt x="565481" y="914229"/>
                </a:lnTo>
                <a:lnTo>
                  <a:pt x="515091" y="922512"/>
                </a:lnTo>
                <a:lnTo>
                  <a:pt x="464225" y="925273"/>
                </a:lnTo>
                <a:close/>
              </a:path>
              <a:path w="929005" h="925830">
                <a:moveTo>
                  <a:pt x="663987" y="880450"/>
                </a:moveTo>
                <a:lnTo>
                  <a:pt x="464226" y="880450"/>
                </a:lnTo>
                <a:lnTo>
                  <a:pt x="510183" y="877956"/>
                </a:lnTo>
                <a:lnTo>
                  <a:pt x="555692" y="870474"/>
                </a:lnTo>
                <a:lnTo>
                  <a:pt x="600304" y="858003"/>
                </a:lnTo>
                <a:lnTo>
                  <a:pt x="643571" y="840545"/>
                </a:lnTo>
                <a:lnTo>
                  <a:pt x="685044" y="818099"/>
                </a:lnTo>
                <a:lnTo>
                  <a:pt x="724275" y="790664"/>
                </a:lnTo>
                <a:lnTo>
                  <a:pt x="760815" y="758242"/>
                </a:lnTo>
                <a:lnTo>
                  <a:pt x="793354" y="721837"/>
                </a:lnTo>
                <a:lnTo>
                  <a:pt x="820887" y="682751"/>
                </a:lnTo>
                <a:lnTo>
                  <a:pt x="843414" y="641431"/>
                </a:lnTo>
                <a:lnTo>
                  <a:pt x="860935" y="598323"/>
                </a:lnTo>
                <a:lnTo>
                  <a:pt x="873451" y="553875"/>
                </a:lnTo>
                <a:lnTo>
                  <a:pt x="880960" y="508533"/>
                </a:lnTo>
                <a:lnTo>
                  <a:pt x="883463" y="462745"/>
                </a:lnTo>
                <a:lnTo>
                  <a:pt x="880960" y="416956"/>
                </a:lnTo>
                <a:lnTo>
                  <a:pt x="873451" y="371614"/>
                </a:lnTo>
                <a:lnTo>
                  <a:pt x="860935" y="327165"/>
                </a:lnTo>
                <a:lnTo>
                  <a:pt x="843414" y="284057"/>
                </a:lnTo>
                <a:lnTo>
                  <a:pt x="820887" y="242736"/>
                </a:lnTo>
                <a:lnTo>
                  <a:pt x="793354" y="203649"/>
                </a:lnTo>
                <a:lnTo>
                  <a:pt x="760815" y="167243"/>
                </a:lnTo>
                <a:lnTo>
                  <a:pt x="725321" y="135611"/>
                </a:lnTo>
                <a:lnTo>
                  <a:pt x="686970" y="108460"/>
                </a:lnTo>
                <a:lnTo>
                  <a:pt x="646100" y="85933"/>
                </a:lnTo>
                <a:lnTo>
                  <a:pt x="603052" y="68167"/>
                </a:lnTo>
                <a:lnTo>
                  <a:pt x="558163" y="55304"/>
                </a:lnTo>
                <a:lnTo>
                  <a:pt x="511774" y="47483"/>
                </a:lnTo>
                <a:lnTo>
                  <a:pt x="464225" y="44845"/>
                </a:lnTo>
                <a:lnTo>
                  <a:pt x="664029" y="44845"/>
                </a:lnTo>
                <a:lnTo>
                  <a:pt x="710869" y="70446"/>
                </a:lnTo>
                <a:lnTo>
                  <a:pt x="753335" y="100510"/>
                </a:lnTo>
                <a:lnTo>
                  <a:pt x="792704" y="135611"/>
                </a:lnTo>
                <a:lnTo>
                  <a:pt x="824469" y="170638"/>
                </a:lnTo>
                <a:lnTo>
                  <a:pt x="852057" y="208059"/>
                </a:lnTo>
                <a:lnTo>
                  <a:pt x="875400" y="247469"/>
                </a:lnTo>
                <a:lnTo>
                  <a:pt x="894499" y="288536"/>
                </a:lnTo>
                <a:lnTo>
                  <a:pt x="909353" y="330929"/>
                </a:lnTo>
                <a:lnTo>
                  <a:pt x="919963" y="374316"/>
                </a:lnTo>
                <a:lnTo>
                  <a:pt x="926329" y="418367"/>
                </a:lnTo>
                <a:lnTo>
                  <a:pt x="928451" y="462749"/>
                </a:lnTo>
                <a:lnTo>
                  <a:pt x="926328" y="507130"/>
                </a:lnTo>
                <a:lnTo>
                  <a:pt x="919962" y="551181"/>
                </a:lnTo>
                <a:lnTo>
                  <a:pt x="909351" y="594568"/>
                </a:lnTo>
                <a:lnTo>
                  <a:pt x="894496" y="636961"/>
                </a:lnTo>
                <a:lnTo>
                  <a:pt x="875396" y="678029"/>
                </a:lnTo>
                <a:lnTo>
                  <a:pt x="852052" y="717438"/>
                </a:lnTo>
                <a:lnTo>
                  <a:pt x="824464" y="754860"/>
                </a:lnTo>
                <a:lnTo>
                  <a:pt x="792630" y="789960"/>
                </a:lnTo>
                <a:lnTo>
                  <a:pt x="752167" y="825863"/>
                </a:lnTo>
                <a:lnTo>
                  <a:pt x="708721" y="856240"/>
                </a:lnTo>
                <a:lnTo>
                  <a:pt x="663987" y="880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773929" y="1765288"/>
            <a:ext cx="1852930" cy="583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650" spc="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50" spc="17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50" spc="2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50" spc="-3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50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650" spc="1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50" spc="2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50" spc="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275702" y="2825879"/>
            <a:ext cx="1761489" cy="783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950" spc="6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4950" spc="-5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950" spc="15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950" spc="-40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950" spc="3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49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305189" y="3211982"/>
            <a:ext cx="5686440" cy="2752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39394" y="5701649"/>
            <a:ext cx="1943099" cy="3228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71797" y="5701649"/>
            <a:ext cx="2038349" cy="3228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40657" y="6284243"/>
            <a:ext cx="1971674" cy="3228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00301" y="6284243"/>
            <a:ext cx="2400299" cy="3228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83665" y="111693"/>
            <a:ext cx="11372849" cy="14954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0" y="2769696"/>
            <a:ext cx="6621145" cy="4805680"/>
            <a:chOff x="0" y="2769696"/>
            <a:chExt cx="6621145" cy="4805680"/>
          </a:xfrm>
        </p:grpSpPr>
        <p:sp>
          <p:nvSpPr>
            <p:cNvPr id="31" name="object 31"/>
            <p:cNvSpPr/>
            <p:nvPr/>
          </p:nvSpPr>
          <p:spPr>
            <a:xfrm>
              <a:off x="1191420" y="2769696"/>
              <a:ext cx="5429249" cy="27527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4861269"/>
              <a:ext cx="1473200" cy="2714625"/>
            </a:xfrm>
            <a:custGeom>
              <a:avLst/>
              <a:gdLst/>
              <a:ahLst/>
              <a:cxnLst/>
              <a:rect l="l" t="t" r="r" b="b"/>
              <a:pathLst>
                <a:path w="1473200" h="2714625">
                  <a:moveTo>
                    <a:pt x="1406125" y="2534994"/>
                  </a:moveTo>
                  <a:lnTo>
                    <a:pt x="389903" y="1923639"/>
                  </a:lnTo>
                  <a:lnTo>
                    <a:pt x="433328" y="1948804"/>
                  </a:lnTo>
                  <a:lnTo>
                    <a:pt x="477142" y="1973162"/>
                  </a:lnTo>
                  <a:lnTo>
                    <a:pt x="521297" y="1996815"/>
                  </a:lnTo>
                  <a:lnTo>
                    <a:pt x="565745" y="2019863"/>
                  </a:lnTo>
                  <a:lnTo>
                    <a:pt x="655328" y="2064556"/>
                  </a:lnTo>
                  <a:lnTo>
                    <a:pt x="926128" y="2194722"/>
                  </a:lnTo>
                  <a:lnTo>
                    <a:pt x="950119" y="2201918"/>
                  </a:lnTo>
                  <a:lnTo>
                    <a:pt x="962224" y="2205136"/>
                  </a:lnTo>
                  <a:lnTo>
                    <a:pt x="941041" y="2170019"/>
                  </a:lnTo>
                  <a:lnTo>
                    <a:pt x="935150" y="2160680"/>
                  </a:lnTo>
                  <a:lnTo>
                    <a:pt x="825183" y="1993229"/>
                  </a:lnTo>
                  <a:lnTo>
                    <a:pt x="797124" y="1951756"/>
                  </a:lnTo>
                  <a:lnTo>
                    <a:pt x="786904" y="1932287"/>
                  </a:lnTo>
                  <a:lnTo>
                    <a:pt x="782629" y="1912759"/>
                  </a:lnTo>
                  <a:lnTo>
                    <a:pt x="784124" y="1893540"/>
                  </a:lnTo>
                  <a:lnTo>
                    <a:pt x="791217" y="1875000"/>
                  </a:lnTo>
                  <a:lnTo>
                    <a:pt x="807305" y="1846003"/>
                  </a:lnTo>
                  <a:lnTo>
                    <a:pt x="825967" y="1818247"/>
                  </a:lnTo>
                  <a:lnTo>
                    <a:pt x="849883" y="1793878"/>
                  </a:lnTo>
                  <a:lnTo>
                    <a:pt x="881730" y="1775048"/>
                  </a:lnTo>
                  <a:lnTo>
                    <a:pt x="893634" y="1786580"/>
                  </a:lnTo>
                  <a:lnTo>
                    <a:pt x="905899" y="1798216"/>
                  </a:lnTo>
                  <a:lnTo>
                    <a:pt x="917862" y="1810355"/>
                  </a:lnTo>
                  <a:lnTo>
                    <a:pt x="928858" y="1823396"/>
                  </a:lnTo>
                  <a:lnTo>
                    <a:pt x="961204" y="1864871"/>
                  </a:lnTo>
                  <a:lnTo>
                    <a:pt x="994385" y="1905563"/>
                  </a:lnTo>
                  <a:lnTo>
                    <a:pt x="1028335" y="1945531"/>
                  </a:lnTo>
                  <a:lnTo>
                    <a:pt x="1062988" y="1984836"/>
                  </a:lnTo>
                  <a:lnTo>
                    <a:pt x="1098281" y="2023536"/>
                  </a:lnTo>
                  <a:lnTo>
                    <a:pt x="1134146" y="2061691"/>
                  </a:lnTo>
                  <a:lnTo>
                    <a:pt x="1170519" y="2099361"/>
                  </a:lnTo>
                  <a:lnTo>
                    <a:pt x="1207334" y="2136605"/>
                  </a:lnTo>
                  <a:lnTo>
                    <a:pt x="1282029" y="2210052"/>
                  </a:lnTo>
                  <a:lnTo>
                    <a:pt x="1433849" y="2354456"/>
                  </a:lnTo>
                  <a:lnTo>
                    <a:pt x="1462136" y="2388067"/>
                  </a:lnTo>
                  <a:lnTo>
                    <a:pt x="1473153" y="2421005"/>
                  </a:lnTo>
                  <a:lnTo>
                    <a:pt x="1466317" y="2455265"/>
                  </a:lnTo>
                  <a:lnTo>
                    <a:pt x="1441045" y="2492845"/>
                  </a:lnTo>
                  <a:lnTo>
                    <a:pt x="1419712" y="2518218"/>
                  </a:lnTo>
                  <a:lnTo>
                    <a:pt x="1406125" y="2534994"/>
                  </a:lnTo>
                  <a:close/>
                </a:path>
                <a:path w="1473200" h="2714625">
                  <a:moveTo>
                    <a:pt x="203298" y="2125706"/>
                  </a:moveTo>
                  <a:lnTo>
                    <a:pt x="160527" y="2099458"/>
                  </a:lnTo>
                  <a:lnTo>
                    <a:pt x="117456" y="2072318"/>
                  </a:lnTo>
                  <a:lnTo>
                    <a:pt x="74845" y="2044651"/>
                  </a:lnTo>
                  <a:lnTo>
                    <a:pt x="32698" y="2016454"/>
                  </a:lnTo>
                  <a:lnTo>
                    <a:pt x="0" y="1993911"/>
                  </a:lnTo>
                  <a:lnTo>
                    <a:pt x="0" y="1672565"/>
                  </a:lnTo>
                  <a:lnTo>
                    <a:pt x="87324" y="1731611"/>
                  </a:lnTo>
                  <a:lnTo>
                    <a:pt x="216430" y="1815506"/>
                  </a:lnTo>
                  <a:lnTo>
                    <a:pt x="346915" y="1897564"/>
                  </a:lnTo>
                  <a:lnTo>
                    <a:pt x="1406125" y="2534994"/>
                  </a:lnTo>
                  <a:lnTo>
                    <a:pt x="1398843" y="2543985"/>
                  </a:lnTo>
                  <a:lnTo>
                    <a:pt x="1355762" y="2594204"/>
                  </a:lnTo>
                  <a:lnTo>
                    <a:pt x="1306712" y="2623684"/>
                  </a:lnTo>
                  <a:lnTo>
                    <a:pt x="1278610" y="2626475"/>
                  </a:lnTo>
                  <a:lnTo>
                    <a:pt x="1248743" y="2621456"/>
                  </a:lnTo>
                  <a:lnTo>
                    <a:pt x="1230550" y="2616189"/>
                  </a:lnTo>
                  <a:lnTo>
                    <a:pt x="1212421" y="2610733"/>
                  </a:lnTo>
                  <a:lnTo>
                    <a:pt x="1194394" y="2604946"/>
                  </a:lnTo>
                  <a:lnTo>
                    <a:pt x="1176503" y="2598688"/>
                  </a:lnTo>
                  <a:lnTo>
                    <a:pt x="1125509" y="2582495"/>
                  </a:lnTo>
                  <a:lnTo>
                    <a:pt x="1074249" y="2571227"/>
                  </a:lnTo>
                  <a:lnTo>
                    <a:pt x="1022750" y="2564621"/>
                  </a:lnTo>
                  <a:lnTo>
                    <a:pt x="1008454" y="2564011"/>
                  </a:lnTo>
                  <a:lnTo>
                    <a:pt x="748550" y="2407654"/>
                  </a:lnTo>
                  <a:lnTo>
                    <a:pt x="699963" y="2386463"/>
                  </a:lnTo>
                  <a:lnTo>
                    <a:pt x="652084" y="2364856"/>
                  </a:lnTo>
                  <a:lnTo>
                    <a:pt x="604872" y="2342834"/>
                  </a:lnTo>
                  <a:lnTo>
                    <a:pt x="558287" y="2320393"/>
                  </a:lnTo>
                  <a:lnTo>
                    <a:pt x="512288" y="2297534"/>
                  </a:lnTo>
                  <a:lnTo>
                    <a:pt x="466835" y="2274256"/>
                  </a:lnTo>
                  <a:lnTo>
                    <a:pt x="421886" y="2250556"/>
                  </a:lnTo>
                  <a:lnTo>
                    <a:pt x="377402" y="2226435"/>
                  </a:lnTo>
                  <a:lnTo>
                    <a:pt x="333341" y="2201890"/>
                  </a:lnTo>
                  <a:lnTo>
                    <a:pt x="289664" y="2176921"/>
                  </a:lnTo>
                  <a:lnTo>
                    <a:pt x="246330" y="2151527"/>
                  </a:lnTo>
                  <a:lnTo>
                    <a:pt x="203298" y="2125706"/>
                  </a:lnTo>
                  <a:close/>
                </a:path>
                <a:path w="1473200" h="2714625">
                  <a:moveTo>
                    <a:pt x="438752" y="2713535"/>
                  </a:moveTo>
                  <a:lnTo>
                    <a:pt x="446460" y="2660822"/>
                  </a:lnTo>
                  <a:lnTo>
                    <a:pt x="462128" y="2613227"/>
                  </a:lnTo>
                  <a:lnTo>
                    <a:pt x="485222" y="2571325"/>
                  </a:lnTo>
                  <a:lnTo>
                    <a:pt x="515345" y="2534739"/>
                  </a:lnTo>
                  <a:lnTo>
                    <a:pt x="552104" y="2503092"/>
                  </a:lnTo>
                  <a:lnTo>
                    <a:pt x="595104" y="2476005"/>
                  </a:lnTo>
                  <a:lnTo>
                    <a:pt x="629738" y="2458729"/>
                  </a:lnTo>
                  <a:lnTo>
                    <a:pt x="666466" y="2442517"/>
                  </a:lnTo>
                  <a:lnTo>
                    <a:pt x="705874" y="2425961"/>
                  </a:lnTo>
                  <a:lnTo>
                    <a:pt x="748550" y="2407654"/>
                  </a:lnTo>
                  <a:lnTo>
                    <a:pt x="1008454" y="2564011"/>
                  </a:lnTo>
                  <a:lnTo>
                    <a:pt x="971041" y="2562415"/>
                  </a:lnTo>
                  <a:lnTo>
                    <a:pt x="919148" y="2564344"/>
                  </a:lnTo>
                  <a:lnTo>
                    <a:pt x="867100" y="2570146"/>
                  </a:lnTo>
                  <a:lnTo>
                    <a:pt x="814924" y="2579558"/>
                  </a:lnTo>
                  <a:lnTo>
                    <a:pt x="763671" y="2591324"/>
                  </a:lnTo>
                  <a:lnTo>
                    <a:pt x="713008" y="2604801"/>
                  </a:lnTo>
                  <a:lnTo>
                    <a:pt x="662985" y="2620120"/>
                  </a:lnTo>
                  <a:lnTo>
                    <a:pt x="613655" y="2637413"/>
                  </a:lnTo>
                  <a:lnTo>
                    <a:pt x="565069" y="2656812"/>
                  </a:lnTo>
                  <a:lnTo>
                    <a:pt x="517278" y="2678446"/>
                  </a:lnTo>
                  <a:lnTo>
                    <a:pt x="470334" y="2702449"/>
                  </a:lnTo>
                  <a:lnTo>
                    <a:pt x="464015" y="2705418"/>
                  </a:lnTo>
                  <a:lnTo>
                    <a:pt x="456857" y="2708078"/>
                  </a:lnTo>
                  <a:lnTo>
                    <a:pt x="448507" y="2710933"/>
                  </a:lnTo>
                  <a:lnTo>
                    <a:pt x="439693" y="2714101"/>
                  </a:lnTo>
                  <a:lnTo>
                    <a:pt x="438752" y="2713535"/>
                  </a:lnTo>
                  <a:close/>
                </a:path>
                <a:path w="1473200" h="2714625">
                  <a:moveTo>
                    <a:pt x="0" y="260806"/>
                  </a:moveTo>
                  <a:lnTo>
                    <a:pt x="0" y="0"/>
                  </a:lnTo>
                  <a:lnTo>
                    <a:pt x="18028" y="899"/>
                  </a:lnTo>
                  <a:lnTo>
                    <a:pt x="68598" y="4472"/>
                  </a:lnTo>
                  <a:lnTo>
                    <a:pt x="118970" y="9053"/>
                  </a:lnTo>
                  <a:lnTo>
                    <a:pt x="169148" y="14612"/>
                  </a:lnTo>
                  <a:lnTo>
                    <a:pt x="219139" y="21119"/>
                  </a:lnTo>
                  <a:lnTo>
                    <a:pt x="268947" y="28543"/>
                  </a:lnTo>
                  <a:lnTo>
                    <a:pt x="318579" y="36855"/>
                  </a:lnTo>
                  <a:lnTo>
                    <a:pt x="368039" y="46025"/>
                  </a:lnTo>
                  <a:lnTo>
                    <a:pt x="417332" y="56021"/>
                  </a:lnTo>
                  <a:lnTo>
                    <a:pt x="466465" y="66814"/>
                  </a:lnTo>
                  <a:lnTo>
                    <a:pt x="515442" y="78373"/>
                  </a:lnTo>
                  <a:lnTo>
                    <a:pt x="564268" y="90668"/>
                  </a:lnTo>
                  <a:lnTo>
                    <a:pt x="612950" y="103670"/>
                  </a:lnTo>
                  <a:lnTo>
                    <a:pt x="661491" y="117347"/>
                  </a:lnTo>
                  <a:lnTo>
                    <a:pt x="709899" y="131669"/>
                  </a:lnTo>
                  <a:lnTo>
                    <a:pt x="758177" y="146607"/>
                  </a:lnTo>
                  <a:lnTo>
                    <a:pt x="806332" y="162130"/>
                  </a:lnTo>
                  <a:lnTo>
                    <a:pt x="854369" y="178208"/>
                  </a:lnTo>
                  <a:lnTo>
                    <a:pt x="905615" y="211884"/>
                  </a:lnTo>
                  <a:lnTo>
                    <a:pt x="906368" y="237340"/>
                  </a:lnTo>
                  <a:lnTo>
                    <a:pt x="892911" y="273728"/>
                  </a:lnTo>
                  <a:lnTo>
                    <a:pt x="889758" y="280699"/>
                  </a:lnTo>
                  <a:lnTo>
                    <a:pt x="886912" y="288028"/>
                  </a:lnTo>
                  <a:lnTo>
                    <a:pt x="882867" y="294463"/>
                  </a:lnTo>
                  <a:lnTo>
                    <a:pt x="847909" y="346042"/>
                  </a:lnTo>
                  <a:lnTo>
                    <a:pt x="819142" y="370016"/>
                  </a:lnTo>
                  <a:lnTo>
                    <a:pt x="781023" y="373497"/>
                  </a:lnTo>
                  <a:lnTo>
                    <a:pt x="718011" y="363600"/>
                  </a:lnTo>
                  <a:lnTo>
                    <a:pt x="427136" y="312874"/>
                  </a:lnTo>
                  <a:lnTo>
                    <a:pt x="330005" y="297202"/>
                  </a:lnTo>
                  <a:lnTo>
                    <a:pt x="232702" y="282796"/>
                  </a:lnTo>
                  <a:lnTo>
                    <a:pt x="183969" y="276189"/>
                  </a:lnTo>
                  <a:lnTo>
                    <a:pt x="133040" y="270178"/>
                  </a:lnTo>
                  <a:lnTo>
                    <a:pt x="82029" y="265479"/>
                  </a:lnTo>
                  <a:lnTo>
                    <a:pt x="30952" y="262081"/>
                  </a:lnTo>
                  <a:lnTo>
                    <a:pt x="0" y="260806"/>
                  </a:lnTo>
                  <a:close/>
                </a:path>
              </a:pathLst>
            </a:custGeom>
            <a:solidFill>
              <a:srgbClr val="9A57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4475452" y="241542"/>
            <a:ext cx="9805670" cy="91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800" spc="90" dirty="0">
                <a:solidFill>
                  <a:srgbClr val="202020"/>
                </a:solidFill>
              </a:rPr>
              <a:t>Penamanaan</a:t>
            </a:r>
            <a:r>
              <a:rPr sz="5800" spc="-200" dirty="0">
                <a:solidFill>
                  <a:srgbClr val="202020"/>
                </a:solidFill>
              </a:rPr>
              <a:t> </a:t>
            </a:r>
            <a:r>
              <a:rPr sz="5800" spc="305" dirty="0">
                <a:solidFill>
                  <a:srgbClr val="202020"/>
                </a:solidFill>
              </a:rPr>
              <a:t>Monosakarida</a:t>
            </a:r>
            <a:endParaRPr sz="5800"/>
          </a:p>
        </p:txBody>
      </p:sp>
      <p:sp>
        <p:nvSpPr>
          <p:cNvPr id="34" name="object 34"/>
          <p:cNvSpPr/>
          <p:nvPr/>
        </p:nvSpPr>
        <p:spPr>
          <a:xfrm>
            <a:off x="14433739" y="4566287"/>
            <a:ext cx="1594654" cy="31856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15319075" y="0"/>
              <a:ext cx="2969260" cy="1741170"/>
            </a:xfrm>
            <a:custGeom>
              <a:avLst/>
              <a:gdLst/>
              <a:ahLst/>
              <a:cxnLst/>
              <a:rect l="l" t="t" r="r" b="b"/>
              <a:pathLst>
                <a:path w="2969259" h="1741170">
                  <a:moveTo>
                    <a:pt x="2386220" y="0"/>
                  </a:moveTo>
                  <a:lnTo>
                    <a:pt x="2451174" y="0"/>
                  </a:lnTo>
                  <a:lnTo>
                    <a:pt x="2673713" y="385301"/>
                  </a:lnTo>
                  <a:lnTo>
                    <a:pt x="2968922" y="385315"/>
                  </a:lnTo>
                  <a:lnTo>
                    <a:pt x="2968922" y="441542"/>
                  </a:lnTo>
                  <a:lnTo>
                    <a:pt x="2673713" y="441542"/>
                  </a:lnTo>
                  <a:lnTo>
                    <a:pt x="2624720" y="526368"/>
                  </a:lnTo>
                  <a:lnTo>
                    <a:pt x="2624720" y="412947"/>
                  </a:lnTo>
                  <a:lnTo>
                    <a:pt x="2386220" y="0"/>
                  </a:lnTo>
                  <a:close/>
                </a:path>
                <a:path w="2969259" h="1741170">
                  <a:moveTo>
                    <a:pt x="2314432" y="1176059"/>
                  </a:moveTo>
                  <a:lnTo>
                    <a:pt x="2314432" y="1063602"/>
                  </a:lnTo>
                  <a:lnTo>
                    <a:pt x="2673150" y="1684698"/>
                  </a:lnTo>
                  <a:lnTo>
                    <a:pt x="2968922" y="1684698"/>
                  </a:lnTo>
                  <a:lnTo>
                    <a:pt x="2968922" y="1740926"/>
                  </a:lnTo>
                  <a:lnTo>
                    <a:pt x="2656918" y="1740926"/>
                  </a:lnTo>
                  <a:lnTo>
                    <a:pt x="2649582" y="1739953"/>
                  </a:lnTo>
                  <a:lnTo>
                    <a:pt x="2642857" y="1737159"/>
                  </a:lnTo>
                  <a:lnTo>
                    <a:pt x="2637075" y="1732735"/>
                  </a:lnTo>
                  <a:lnTo>
                    <a:pt x="2632563" y="1726869"/>
                  </a:lnTo>
                  <a:lnTo>
                    <a:pt x="2314432" y="1176059"/>
                  </a:lnTo>
                  <a:close/>
                </a:path>
                <a:path w="2969259" h="1741170">
                  <a:moveTo>
                    <a:pt x="1188988" y="530514"/>
                  </a:moveTo>
                  <a:lnTo>
                    <a:pt x="1188988" y="413437"/>
                  </a:lnTo>
                  <a:lnTo>
                    <a:pt x="1547995" y="1035015"/>
                  </a:lnTo>
                  <a:lnTo>
                    <a:pt x="2265440" y="1035001"/>
                  </a:lnTo>
                  <a:lnTo>
                    <a:pt x="2624720" y="412947"/>
                  </a:lnTo>
                  <a:lnTo>
                    <a:pt x="2624720" y="526368"/>
                  </a:lnTo>
                  <a:lnTo>
                    <a:pt x="2314432" y="1063602"/>
                  </a:lnTo>
                  <a:lnTo>
                    <a:pt x="2314432" y="1176059"/>
                  </a:lnTo>
                  <a:lnTo>
                    <a:pt x="2265440" y="1091234"/>
                  </a:lnTo>
                  <a:lnTo>
                    <a:pt x="1545311" y="1091234"/>
                  </a:lnTo>
                  <a:lnTo>
                    <a:pt x="1496601" y="1175574"/>
                  </a:lnTo>
                  <a:lnTo>
                    <a:pt x="1496601" y="1063120"/>
                  </a:lnTo>
                  <a:lnTo>
                    <a:pt x="1188988" y="530514"/>
                  </a:lnTo>
                  <a:close/>
                </a:path>
                <a:path w="2969259" h="1741170">
                  <a:moveTo>
                    <a:pt x="60595" y="1175575"/>
                  </a:moveTo>
                  <a:lnTo>
                    <a:pt x="60595" y="1063120"/>
                  </a:lnTo>
                  <a:lnTo>
                    <a:pt x="419602" y="1684698"/>
                  </a:lnTo>
                  <a:lnTo>
                    <a:pt x="1137601" y="1684698"/>
                  </a:lnTo>
                  <a:lnTo>
                    <a:pt x="1496601" y="1063120"/>
                  </a:lnTo>
                  <a:lnTo>
                    <a:pt x="1496601" y="1175574"/>
                  </a:lnTo>
                  <a:lnTo>
                    <a:pt x="1178196" y="1726869"/>
                  </a:lnTo>
                  <a:lnTo>
                    <a:pt x="403363" y="1740926"/>
                  </a:lnTo>
                  <a:lnTo>
                    <a:pt x="396026" y="1739953"/>
                  </a:lnTo>
                  <a:lnTo>
                    <a:pt x="389302" y="1737159"/>
                  </a:lnTo>
                  <a:lnTo>
                    <a:pt x="383519" y="1732735"/>
                  </a:lnTo>
                  <a:lnTo>
                    <a:pt x="379007" y="1726869"/>
                  </a:lnTo>
                  <a:lnTo>
                    <a:pt x="60595" y="1175575"/>
                  </a:lnTo>
                  <a:close/>
                </a:path>
                <a:path w="2969259" h="1741170">
                  <a:moveTo>
                    <a:pt x="132107" y="0"/>
                  </a:moveTo>
                  <a:lnTo>
                    <a:pt x="197059" y="0"/>
                  </a:lnTo>
                  <a:lnTo>
                    <a:pt x="419602" y="385315"/>
                  </a:lnTo>
                  <a:lnTo>
                    <a:pt x="1137601" y="385315"/>
                  </a:lnTo>
                  <a:lnTo>
                    <a:pt x="1360145" y="0"/>
                  </a:lnTo>
                  <a:lnTo>
                    <a:pt x="1427779" y="0"/>
                  </a:lnTo>
                  <a:lnTo>
                    <a:pt x="1188988" y="413437"/>
                  </a:lnTo>
                  <a:lnTo>
                    <a:pt x="1188988" y="530514"/>
                  </a:lnTo>
                  <a:lnTo>
                    <a:pt x="1137601" y="441542"/>
                  </a:lnTo>
                  <a:lnTo>
                    <a:pt x="419602" y="441542"/>
                  </a:lnTo>
                  <a:lnTo>
                    <a:pt x="370891" y="525879"/>
                  </a:lnTo>
                  <a:lnTo>
                    <a:pt x="370891" y="413429"/>
                  </a:lnTo>
                  <a:lnTo>
                    <a:pt x="132107" y="0"/>
                  </a:lnTo>
                  <a:close/>
                </a:path>
                <a:path w="2969259" h="1741170">
                  <a:moveTo>
                    <a:pt x="0" y="1067972"/>
                  </a:moveTo>
                  <a:lnTo>
                    <a:pt x="0" y="1058269"/>
                  </a:lnTo>
                  <a:lnTo>
                    <a:pt x="1261" y="1053409"/>
                  </a:lnTo>
                  <a:lnTo>
                    <a:pt x="370891" y="413429"/>
                  </a:lnTo>
                  <a:lnTo>
                    <a:pt x="370891" y="525879"/>
                  </a:lnTo>
                  <a:lnTo>
                    <a:pt x="60595" y="1063120"/>
                  </a:lnTo>
                  <a:lnTo>
                    <a:pt x="60595" y="1175575"/>
                  </a:lnTo>
                  <a:lnTo>
                    <a:pt x="1253" y="1072832"/>
                  </a:lnTo>
                  <a:lnTo>
                    <a:pt x="0" y="1067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436591" y="899016"/>
              <a:ext cx="328930" cy="328295"/>
            </a:xfrm>
            <a:custGeom>
              <a:avLst/>
              <a:gdLst/>
              <a:ahLst/>
              <a:cxnLst/>
              <a:rect l="l" t="t" r="r" b="b"/>
              <a:pathLst>
                <a:path w="328930" h="328294">
                  <a:moveTo>
                    <a:pt x="0" y="164103"/>
                  </a:moveTo>
                  <a:lnTo>
                    <a:pt x="4921" y="124220"/>
                  </a:lnTo>
                  <a:lnTo>
                    <a:pt x="19384" y="86743"/>
                  </a:lnTo>
                  <a:lnTo>
                    <a:pt x="42518" y="53904"/>
                  </a:lnTo>
                  <a:lnTo>
                    <a:pt x="72961" y="27655"/>
                  </a:lnTo>
                  <a:lnTo>
                    <a:pt x="108868" y="9588"/>
                  </a:lnTo>
                  <a:lnTo>
                    <a:pt x="148074" y="789"/>
                  </a:lnTo>
                  <a:lnTo>
                    <a:pt x="164164" y="0"/>
                  </a:lnTo>
                  <a:lnTo>
                    <a:pt x="172227" y="197"/>
                  </a:lnTo>
                  <a:lnTo>
                    <a:pt x="211818" y="7064"/>
                  </a:lnTo>
                  <a:lnTo>
                    <a:pt x="248553" y="23341"/>
                  </a:lnTo>
                  <a:lnTo>
                    <a:pt x="280244" y="48066"/>
                  </a:lnTo>
                  <a:lnTo>
                    <a:pt x="304978" y="79745"/>
                  </a:lnTo>
                  <a:lnTo>
                    <a:pt x="321261" y="116467"/>
                  </a:lnTo>
                  <a:lnTo>
                    <a:pt x="328130" y="156043"/>
                  </a:lnTo>
                  <a:lnTo>
                    <a:pt x="328328" y="164103"/>
                  </a:lnTo>
                  <a:lnTo>
                    <a:pt x="328130" y="172164"/>
                  </a:lnTo>
                  <a:lnTo>
                    <a:pt x="321261" y="211740"/>
                  </a:lnTo>
                  <a:lnTo>
                    <a:pt x="304978" y="248461"/>
                  </a:lnTo>
                  <a:lnTo>
                    <a:pt x="280244" y="280140"/>
                  </a:lnTo>
                  <a:lnTo>
                    <a:pt x="248553" y="304865"/>
                  </a:lnTo>
                  <a:lnTo>
                    <a:pt x="211818" y="321142"/>
                  </a:lnTo>
                  <a:lnTo>
                    <a:pt x="172227" y="328010"/>
                  </a:lnTo>
                  <a:lnTo>
                    <a:pt x="164164" y="328207"/>
                  </a:lnTo>
                  <a:lnTo>
                    <a:pt x="156100" y="328010"/>
                  </a:lnTo>
                  <a:lnTo>
                    <a:pt x="116509" y="321142"/>
                  </a:lnTo>
                  <a:lnTo>
                    <a:pt x="79774" y="304865"/>
                  </a:lnTo>
                  <a:lnTo>
                    <a:pt x="48084" y="280140"/>
                  </a:lnTo>
                  <a:lnTo>
                    <a:pt x="23350" y="248461"/>
                  </a:lnTo>
                  <a:lnTo>
                    <a:pt x="7067" y="211740"/>
                  </a:lnTo>
                  <a:lnTo>
                    <a:pt x="197" y="172164"/>
                  </a:lnTo>
                  <a:lnTo>
                    <a:pt x="0" y="164103"/>
                  </a:lnTo>
                  <a:close/>
                </a:path>
              </a:pathLst>
            </a:custGeom>
            <a:solidFill>
              <a:srgbClr val="DF5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311444" y="249325"/>
              <a:ext cx="328930" cy="328295"/>
            </a:xfrm>
            <a:custGeom>
              <a:avLst/>
              <a:gdLst/>
              <a:ahLst/>
              <a:cxnLst/>
              <a:rect l="l" t="t" r="r" b="b"/>
              <a:pathLst>
                <a:path w="328930" h="328295">
                  <a:moveTo>
                    <a:pt x="0" y="164103"/>
                  </a:moveTo>
                  <a:lnTo>
                    <a:pt x="4921" y="124220"/>
                  </a:lnTo>
                  <a:lnTo>
                    <a:pt x="19384" y="86743"/>
                  </a:lnTo>
                  <a:lnTo>
                    <a:pt x="42518" y="53904"/>
                  </a:lnTo>
                  <a:lnTo>
                    <a:pt x="72961" y="27655"/>
                  </a:lnTo>
                  <a:lnTo>
                    <a:pt x="108868" y="9588"/>
                  </a:lnTo>
                  <a:lnTo>
                    <a:pt x="148074" y="789"/>
                  </a:lnTo>
                  <a:lnTo>
                    <a:pt x="164164" y="0"/>
                  </a:lnTo>
                  <a:lnTo>
                    <a:pt x="172227" y="197"/>
                  </a:lnTo>
                  <a:lnTo>
                    <a:pt x="211818" y="7064"/>
                  </a:lnTo>
                  <a:lnTo>
                    <a:pt x="248553" y="23341"/>
                  </a:lnTo>
                  <a:lnTo>
                    <a:pt x="280244" y="48066"/>
                  </a:lnTo>
                  <a:lnTo>
                    <a:pt x="304978" y="79745"/>
                  </a:lnTo>
                  <a:lnTo>
                    <a:pt x="321261" y="116467"/>
                  </a:lnTo>
                  <a:lnTo>
                    <a:pt x="328130" y="156043"/>
                  </a:lnTo>
                  <a:lnTo>
                    <a:pt x="328328" y="164103"/>
                  </a:lnTo>
                  <a:lnTo>
                    <a:pt x="328130" y="172164"/>
                  </a:lnTo>
                  <a:lnTo>
                    <a:pt x="321261" y="211740"/>
                  </a:lnTo>
                  <a:lnTo>
                    <a:pt x="304978" y="248461"/>
                  </a:lnTo>
                  <a:lnTo>
                    <a:pt x="280244" y="280140"/>
                  </a:lnTo>
                  <a:lnTo>
                    <a:pt x="248553" y="304865"/>
                  </a:lnTo>
                  <a:lnTo>
                    <a:pt x="211818" y="321142"/>
                  </a:lnTo>
                  <a:lnTo>
                    <a:pt x="172227" y="328010"/>
                  </a:lnTo>
                  <a:lnTo>
                    <a:pt x="164164" y="328207"/>
                  </a:lnTo>
                  <a:lnTo>
                    <a:pt x="156100" y="328010"/>
                  </a:lnTo>
                  <a:lnTo>
                    <a:pt x="116509" y="321142"/>
                  </a:lnTo>
                  <a:lnTo>
                    <a:pt x="79774" y="304865"/>
                  </a:lnTo>
                  <a:lnTo>
                    <a:pt x="48084" y="280140"/>
                  </a:lnTo>
                  <a:lnTo>
                    <a:pt x="23350" y="248461"/>
                  </a:lnTo>
                  <a:lnTo>
                    <a:pt x="7067" y="211740"/>
                  </a:lnTo>
                  <a:lnTo>
                    <a:pt x="197" y="172164"/>
                  </a:lnTo>
                  <a:lnTo>
                    <a:pt x="0" y="164103"/>
                  </a:lnTo>
                  <a:close/>
                </a:path>
              </a:pathLst>
            </a:custGeom>
            <a:solidFill>
              <a:srgbClr val="296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637254" y="1548700"/>
              <a:ext cx="328930" cy="328295"/>
            </a:xfrm>
            <a:custGeom>
              <a:avLst/>
              <a:gdLst/>
              <a:ahLst/>
              <a:cxnLst/>
              <a:rect l="l" t="t" r="r" b="b"/>
              <a:pathLst>
                <a:path w="328930" h="328294">
                  <a:moveTo>
                    <a:pt x="0" y="164103"/>
                  </a:moveTo>
                  <a:lnTo>
                    <a:pt x="5864" y="120478"/>
                  </a:lnTo>
                  <a:lnTo>
                    <a:pt x="22413" y="81278"/>
                  </a:lnTo>
                  <a:lnTo>
                    <a:pt x="48083" y="48065"/>
                  </a:lnTo>
                  <a:lnTo>
                    <a:pt x="81307" y="22405"/>
                  </a:lnTo>
                  <a:lnTo>
                    <a:pt x="120523" y="5862"/>
                  </a:lnTo>
                  <a:lnTo>
                    <a:pt x="164164" y="0"/>
                  </a:lnTo>
                  <a:lnTo>
                    <a:pt x="207804" y="5862"/>
                  </a:lnTo>
                  <a:lnTo>
                    <a:pt x="247020" y="22405"/>
                  </a:lnTo>
                  <a:lnTo>
                    <a:pt x="280245" y="48065"/>
                  </a:lnTo>
                  <a:lnTo>
                    <a:pt x="305914" y="81278"/>
                  </a:lnTo>
                  <a:lnTo>
                    <a:pt x="322463" y="120478"/>
                  </a:lnTo>
                  <a:lnTo>
                    <a:pt x="328328" y="164103"/>
                  </a:lnTo>
                  <a:lnTo>
                    <a:pt x="322463" y="207731"/>
                  </a:lnTo>
                  <a:lnTo>
                    <a:pt x="305914" y="246932"/>
                  </a:lnTo>
                  <a:lnTo>
                    <a:pt x="280245" y="280144"/>
                  </a:lnTo>
                  <a:lnTo>
                    <a:pt x="247020" y="305803"/>
                  </a:lnTo>
                  <a:lnTo>
                    <a:pt x="207804" y="322345"/>
                  </a:lnTo>
                  <a:lnTo>
                    <a:pt x="164164" y="328207"/>
                  </a:lnTo>
                  <a:lnTo>
                    <a:pt x="120523" y="322345"/>
                  </a:lnTo>
                  <a:lnTo>
                    <a:pt x="81307" y="305802"/>
                  </a:lnTo>
                  <a:lnTo>
                    <a:pt x="48083" y="280141"/>
                  </a:lnTo>
                  <a:lnTo>
                    <a:pt x="22413" y="246929"/>
                  </a:lnTo>
                  <a:lnTo>
                    <a:pt x="5864" y="207728"/>
                  </a:lnTo>
                  <a:lnTo>
                    <a:pt x="0" y="164103"/>
                  </a:lnTo>
                  <a:close/>
                </a:path>
              </a:pathLst>
            </a:custGeom>
            <a:solidFill>
              <a:srgbClr val="F1B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609126" y="221220"/>
              <a:ext cx="2184400" cy="1684020"/>
            </a:xfrm>
            <a:custGeom>
              <a:avLst/>
              <a:gdLst/>
              <a:ahLst/>
              <a:cxnLst/>
              <a:rect l="l" t="t" r="r" b="b"/>
              <a:pathLst>
                <a:path w="2184400" h="1684020">
                  <a:moveTo>
                    <a:pt x="384581" y="1491602"/>
                  </a:moveTo>
                  <a:lnTo>
                    <a:pt x="379488" y="1447571"/>
                  </a:lnTo>
                  <a:lnTo>
                    <a:pt x="364998" y="1407134"/>
                  </a:lnTo>
                  <a:lnTo>
                    <a:pt x="342277" y="1371447"/>
                  </a:lnTo>
                  <a:lnTo>
                    <a:pt x="328333" y="1357515"/>
                  </a:lnTo>
                  <a:lnTo>
                    <a:pt x="328333" y="1491602"/>
                  </a:lnTo>
                  <a:lnTo>
                    <a:pt x="321386" y="1534528"/>
                  </a:lnTo>
                  <a:lnTo>
                    <a:pt x="302044" y="1571853"/>
                  </a:lnTo>
                  <a:lnTo>
                    <a:pt x="272580" y="1601317"/>
                  </a:lnTo>
                  <a:lnTo>
                    <a:pt x="235242" y="1620647"/>
                  </a:lnTo>
                  <a:lnTo>
                    <a:pt x="192290" y="1627581"/>
                  </a:lnTo>
                  <a:lnTo>
                    <a:pt x="149339" y="1620647"/>
                  </a:lnTo>
                  <a:lnTo>
                    <a:pt x="112001" y="1601317"/>
                  </a:lnTo>
                  <a:lnTo>
                    <a:pt x="82524" y="1571853"/>
                  </a:lnTo>
                  <a:lnTo>
                    <a:pt x="63195" y="1534528"/>
                  </a:lnTo>
                  <a:lnTo>
                    <a:pt x="56248" y="1491602"/>
                  </a:lnTo>
                  <a:lnTo>
                    <a:pt x="63195" y="1448663"/>
                  </a:lnTo>
                  <a:lnTo>
                    <a:pt x="82524" y="1411338"/>
                  </a:lnTo>
                  <a:lnTo>
                    <a:pt x="112001" y="1381874"/>
                  </a:lnTo>
                  <a:lnTo>
                    <a:pt x="149339" y="1362557"/>
                  </a:lnTo>
                  <a:lnTo>
                    <a:pt x="192290" y="1355610"/>
                  </a:lnTo>
                  <a:lnTo>
                    <a:pt x="235242" y="1362557"/>
                  </a:lnTo>
                  <a:lnTo>
                    <a:pt x="272580" y="1381874"/>
                  </a:lnTo>
                  <a:lnTo>
                    <a:pt x="302044" y="1411338"/>
                  </a:lnTo>
                  <a:lnTo>
                    <a:pt x="321386" y="1448663"/>
                  </a:lnTo>
                  <a:lnTo>
                    <a:pt x="328333" y="1491602"/>
                  </a:lnTo>
                  <a:lnTo>
                    <a:pt x="328333" y="1357515"/>
                  </a:lnTo>
                  <a:lnTo>
                    <a:pt x="312483" y="1341666"/>
                  </a:lnTo>
                  <a:lnTo>
                    <a:pt x="276783" y="1318945"/>
                  </a:lnTo>
                  <a:lnTo>
                    <a:pt x="236321" y="1304467"/>
                  </a:lnTo>
                  <a:lnTo>
                    <a:pt x="192290" y="1299375"/>
                  </a:lnTo>
                  <a:lnTo>
                    <a:pt x="148247" y="1304467"/>
                  </a:lnTo>
                  <a:lnTo>
                    <a:pt x="107797" y="1318945"/>
                  </a:lnTo>
                  <a:lnTo>
                    <a:pt x="72085" y="1341653"/>
                  </a:lnTo>
                  <a:lnTo>
                    <a:pt x="42291" y="1371447"/>
                  </a:lnTo>
                  <a:lnTo>
                    <a:pt x="19570" y="1407134"/>
                  </a:lnTo>
                  <a:lnTo>
                    <a:pt x="5092" y="1447571"/>
                  </a:lnTo>
                  <a:lnTo>
                    <a:pt x="0" y="1491602"/>
                  </a:lnTo>
                  <a:lnTo>
                    <a:pt x="5092" y="1535620"/>
                  </a:lnTo>
                  <a:lnTo>
                    <a:pt x="19570" y="1576057"/>
                  </a:lnTo>
                  <a:lnTo>
                    <a:pt x="42291" y="1611757"/>
                  </a:lnTo>
                  <a:lnTo>
                    <a:pt x="56248" y="1625701"/>
                  </a:lnTo>
                  <a:lnTo>
                    <a:pt x="72085" y="1641538"/>
                  </a:lnTo>
                  <a:lnTo>
                    <a:pt x="107797" y="1664246"/>
                  </a:lnTo>
                  <a:lnTo>
                    <a:pt x="148247" y="1678724"/>
                  </a:lnTo>
                  <a:lnTo>
                    <a:pt x="192290" y="1683816"/>
                  </a:lnTo>
                  <a:lnTo>
                    <a:pt x="236321" y="1678724"/>
                  </a:lnTo>
                  <a:lnTo>
                    <a:pt x="276783" y="1664246"/>
                  </a:lnTo>
                  <a:lnTo>
                    <a:pt x="312483" y="1641538"/>
                  </a:lnTo>
                  <a:lnTo>
                    <a:pt x="342277" y="1611757"/>
                  </a:lnTo>
                  <a:lnTo>
                    <a:pt x="364998" y="1576057"/>
                  </a:lnTo>
                  <a:lnTo>
                    <a:pt x="379488" y="1535620"/>
                  </a:lnTo>
                  <a:lnTo>
                    <a:pt x="384581" y="1491602"/>
                  </a:lnTo>
                  <a:close/>
                </a:path>
                <a:path w="2184400" h="1684020">
                  <a:moveTo>
                    <a:pt x="1058760" y="192214"/>
                  </a:moveTo>
                  <a:lnTo>
                    <a:pt x="1053668" y="148196"/>
                  </a:lnTo>
                  <a:lnTo>
                    <a:pt x="1039190" y="107759"/>
                  </a:lnTo>
                  <a:lnTo>
                    <a:pt x="1016457" y="72059"/>
                  </a:lnTo>
                  <a:lnTo>
                    <a:pt x="1002512" y="58127"/>
                  </a:lnTo>
                  <a:lnTo>
                    <a:pt x="1002512" y="192214"/>
                  </a:lnTo>
                  <a:lnTo>
                    <a:pt x="995565" y="235153"/>
                  </a:lnTo>
                  <a:lnTo>
                    <a:pt x="976236" y="272478"/>
                  </a:lnTo>
                  <a:lnTo>
                    <a:pt x="946772" y="301929"/>
                  </a:lnTo>
                  <a:lnTo>
                    <a:pt x="909434" y="321246"/>
                  </a:lnTo>
                  <a:lnTo>
                    <a:pt x="866482" y="328193"/>
                  </a:lnTo>
                  <a:lnTo>
                    <a:pt x="823531" y="321246"/>
                  </a:lnTo>
                  <a:lnTo>
                    <a:pt x="786180" y="301929"/>
                  </a:lnTo>
                  <a:lnTo>
                    <a:pt x="756716" y="272478"/>
                  </a:lnTo>
                  <a:lnTo>
                    <a:pt x="737387" y="235153"/>
                  </a:lnTo>
                  <a:lnTo>
                    <a:pt x="730440" y="192214"/>
                  </a:lnTo>
                  <a:lnTo>
                    <a:pt x="737387" y="149275"/>
                  </a:lnTo>
                  <a:lnTo>
                    <a:pt x="756716" y="111950"/>
                  </a:lnTo>
                  <a:lnTo>
                    <a:pt x="786180" y="82499"/>
                  </a:lnTo>
                  <a:lnTo>
                    <a:pt x="823531" y="63169"/>
                  </a:lnTo>
                  <a:lnTo>
                    <a:pt x="866470" y="56222"/>
                  </a:lnTo>
                  <a:lnTo>
                    <a:pt x="909434" y="63169"/>
                  </a:lnTo>
                  <a:lnTo>
                    <a:pt x="946772" y="82499"/>
                  </a:lnTo>
                  <a:lnTo>
                    <a:pt x="976236" y="111950"/>
                  </a:lnTo>
                  <a:lnTo>
                    <a:pt x="995565" y="149275"/>
                  </a:lnTo>
                  <a:lnTo>
                    <a:pt x="1002512" y="192214"/>
                  </a:lnTo>
                  <a:lnTo>
                    <a:pt x="1002512" y="58127"/>
                  </a:lnTo>
                  <a:lnTo>
                    <a:pt x="986663" y="42278"/>
                  </a:lnTo>
                  <a:lnTo>
                    <a:pt x="950963" y="19558"/>
                  </a:lnTo>
                  <a:lnTo>
                    <a:pt x="910513" y="5080"/>
                  </a:lnTo>
                  <a:lnTo>
                    <a:pt x="866482" y="0"/>
                  </a:lnTo>
                  <a:lnTo>
                    <a:pt x="822426" y="5080"/>
                  </a:lnTo>
                  <a:lnTo>
                    <a:pt x="781977" y="19558"/>
                  </a:lnTo>
                  <a:lnTo>
                    <a:pt x="746277" y="42278"/>
                  </a:lnTo>
                  <a:lnTo>
                    <a:pt x="716470" y="72059"/>
                  </a:lnTo>
                  <a:lnTo>
                    <a:pt x="693750" y="107759"/>
                  </a:lnTo>
                  <a:lnTo>
                    <a:pt x="679272" y="148196"/>
                  </a:lnTo>
                  <a:lnTo>
                    <a:pt x="674179" y="192214"/>
                  </a:lnTo>
                  <a:lnTo>
                    <a:pt x="679272" y="236232"/>
                  </a:lnTo>
                  <a:lnTo>
                    <a:pt x="693750" y="276669"/>
                  </a:lnTo>
                  <a:lnTo>
                    <a:pt x="716470" y="312356"/>
                  </a:lnTo>
                  <a:lnTo>
                    <a:pt x="730440" y="326313"/>
                  </a:lnTo>
                  <a:lnTo>
                    <a:pt x="746277" y="342150"/>
                  </a:lnTo>
                  <a:lnTo>
                    <a:pt x="781977" y="364858"/>
                  </a:lnTo>
                  <a:lnTo>
                    <a:pt x="822426" y="379336"/>
                  </a:lnTo>
                  <a:lnTo>
                    <a:pt x="866470" y="384429"/>
                  </a:lnTo>
                  <a:lnTo>
                    <a:pt x="910513" y="379336"/>
                  </a:lnTo>
                  <a:lnTo>
                    <a:pt x="950963" y="364858"/>
                  </a:lnTo>
                  <a:lnTo>
                    <a:pt x="986663" y="342150"/>
                  </a:lnTo>
                  <a:lnTo>
                    <a:pt x="1002512" y="326301"/>
                  </a:lnTo>
                  <a:lnTo>
                    <a:pt x="1016457" y="312356"/>
                  </a:lnTo>
                  <a:lnTo>
                    <a:pt x="1039190" y="276669"/>
                  </a:lnTo>
                  <a:lnTo>
                    <a:pt x="1053668" y="236232"/>
                  </a:lnTo>
                  <a:lnTo>
                    <a:pt x="1058760" y="192214"/>
                  </a:lnTo>
                  <a:close/>
                </a:path>
                <a:path w="2184400" h="1684020">
                  <a:moveTo>
                    <a:pt x="2183917" y="841895"/>
                  </a:moveTo>
                  <a:lnTo>
                    <a:pt x="2178824" y="797877"/>
                  </a:lnTo>
                  <a:lnTo>
                    <a:pt x="2164334" y="757440"/>
                  </a:lnTo>
                  <a:lnTo>
                    <a:pt x="2141613" y="721753"/>
                  </a:lnTo>
                  <a:lnTo>
                    <a:pt x="2127669" y="707821"/>
                  </a:lnTo>
                  <a:lnTo>
                    <a:pt x="2127669" y="841895"/>
                  </a:lnTo>
                  <a:lnTo>
                    <a:pt x="2120722" y="884834"/>
                  </a:lnTo>
                  <a:lnTo>
                    <a:pt x="2101380" y="922159"/>
                  </a:lnTo>
                  <a:lnTo>
                    <a:pt x="2071916" y="951611"/>
                  </a:lnTo>
                  <a:lnTo>
                    <a:pt x="2034578" y="970940"/>
                  </a:lnTo>
                  <a:lnTo>
                    <a:pt x="1991626" y="977887"/>
                  </a:lnTo>
                  <a:lnTo>
                    <a:pt x="1948675" y="970940"/>
                  </a:lnTo>
                  <a:lnTo>
                    <a:pt x="1911337" y="951611"/>
                  </a:lnTo>
                  <a:lnTo>
                    <a:pt x="1881873" y="922159"/>
                  </a:lnTo>
                  <a:lnTo>
                    <a:pt x="1862543" y="884834"/>
                  </a:lnTo>
                  <a:lnTo>
                    <a:pt x="1855597" y="841895"/>
                  </a:lnTo>
                  <a:lnTo>
                    <a:pt x="1862543" y="798957"/>
                  </a:lnTo>
                  <a:lnTo>
                    <a:pt x="1881873" y="761644"/>
                  </a:lnTo>
                  <a:lnTo>
                    <a:pt x="1911337" y="732180"/>
                  </a:lnTo>
                  <a:lnTo>
                    <a:pt x="1948675" y="712863"/>
                  </a:lnTo>
                  <a:lnTo>
                    <a:pt x="1991626" y="705916"/>
                  </a:lnTo>
                  <a:lnTo>
                    <a:pt x="2034578" y="712863"/>
                  </a:lnTo>
                  <a:lnTo>
                    <a:pt x="2071916" y="732180"/>
                  </a:lnTo>
                  <a:lnTo>
                    <a:pt x="2101380" y="761644"/>
                  </a:lnTo>
                  <a:lnTo>
                    <a:pt x="2120722" y="798957"/>
                  </a:lnTo>
                  <a:lnTo>
                    <a:pt x="2127669" y="841895"/>
                  </a:lnTo>
                  <a:lnTo>
                    <a:pt x="2127669" y="707821"/>
                  </a:lnTo>
                  <a:lnTo>
                    <a:pt x="2111819" y="691972"/>
                  </a:lnTo>
                  <a:lnTo>
                    <a:pt x="2076107" y="669251"/>
                  </a:lnTo>
                  <a:lnTo>
                    <a:pt x="2035657" y="654773"/>
                  </a:lnTo>
                  <a:lnTo>
                    <a:pt x="1991626" y="649693"/>
                  </a:lnTo>
                  <a:lnTo>
                    <a:pt x="1947583" y="654773"/>
                  </a:lnTo>
                  <a:lnTo>
                    <a:pt x="1907133" y="669251"/>
                  </a:lnTo>
                  <a:lnTo>
                    <a:pt x="1871433" y="691972"/>
                  </a:lnTo>
                  <a:lnTo>
                    <a:pt x="1841639" y="721753"/>
                  </a:lnTo>
                  <a:lnTo>
                    <a:pt x="1818919" y="757440"/>
                  </a:lnTo>
                  <a:lnTo>
                    <a:pt x="1804428" y="797877"/>
                  </a:lnTo>
                  <a:lnTo>
                    <a:pt x="1799348" y="841895"/>
                  </a:lnTo>
                  <a:lnTo>
                    <a:pt x="1804428" y="885913"/>
                  </a:lnTo>
                  <a:lnTo>
                    <a:pt x="1818919" y="926350"/>
                  </a:lnTo>
                  <a:lnTo>
                    <a:pt x="1841639" y="962050"/>
                  </a:lnTo>
                  <a:lnTo>
                    <a:pt x="1855597" y="975995"/>
                  </a:lnTo>
                  <a:lnTo>
                    <a:pt x="1871433" y="991831"/>
                  </a:lnTo>
                  <a:lnTo>
                    <a:pt x="1907133" y="1014552"/>
                  </a:lnTo>
                  <a:lnTo>
                    <a:pt x="1947583" y="1029030"/>
                  </a:lnTo>
                  <a:lnTo>
                    <a:pt x="1991626" y="1034110"/>
                  </a:lnTo>
                  <a:lnTo>
                    <a:pt x="2035657" y="1029030"/>
                  </a:lnTo>
                  <a:lnTo>
                    <a:pt x="2076107" y="1014552"/>
                  </a:lnTo>
                  <a:lnTo>
                    <a:pt x="2111819" y="991831"/>
                  </a:lnTo>
                  <a:lnTo>
                    <a:pt x="2141613" y="962050"/>
                  </a:lnTo>
                  <a:lnTo>
                    <a:pt x="2164334" y="926363"/>
                  </a:lnTo>
                  <a:lnTo>
                    <a:pt x="2178824" y="885926"/>
                  </a:lnTo>
                  <a:lnTo>
                    <a:pt x="2183917" y="8418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0514" y="2938058"/>
              <a:ext cx="8277209" cy="43719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19289" y="2955767"/>
              <a:ext cx="7581899" cy="43624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15113695" cy="51393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237268" y="6492151"/>
              <a:ext cx="4051300" cy="3795395"/>
            </a:xfrm>
            <a:custGeom>
              <a:avLst/>
              <a:gdLst/>
              <a:ahLst/>
              <a:cxnLst/>
              <a:rect l="l" t="t" r="r" b="b"/>
              <a:pathLst>
                <a:path w="4051300" h="3795395">
                  <a:moveTo>
                    <a:pt x="4050729" y="3794847"/>
                  </a:moveTo>
                  <a:lnTo>
                    <a:pt x="0" y="3794847"/>
                  </a:lnTo>
                  <a:lnTo>
                    <a:pt x="6570" y="3778930"/>
                  </a:lnTo>
                  <a:lnTo>
                    <a:pt x="24568" y="3739549"/>
                  </a:lnTo>
                  <a:lnTo>
                    <a:pt x="43577" y="3701817"/>
                  </a:lnTo>
                  <a:lnTo>
                    <a:pt x="63566" y="3665683"/>
                  </a:lnTo>
                  <a:lnTo>
                    <a:pt x="84504" y="3631099"/>
                  </a:lnTo>
                  <a:lnTo>
                    <a:pt x="106360" y="3598014"/>
                  </a:lnTo>
                  <a:lnTo>
                    <a:pt x="129103" y="3566381"/>
                  </a:lnTo>
                  <a:lnTo>
                    <a:pt x="152702" y="3536148"/>
                  </a:lnTo>
                  <a:lnTo>
                    <a:pt x="202344" y="3479691"/>
                  </a:lnTo>
                  <a:lnTo>
                    <a:pt x="255040" y="3428248"/>
                  </a:lnTo>
                  <a:lnTo>
                    <a:pt x="310541" y="3381424"/>
                  </a:lnTo>
                  <a:lnTo>
                    <a:pt x="368600" y="3338825"/>
                  </a:lnTo>
                  <a:lnTo>
                    <a:pt x="428969" y="3300057"/>
                  </a:lnTo>
                  <a:lnTo>
                    <a:pt x="491400" y="3264724"/>
                  </a:lnTo>
                  <a:lnTo>
                    <a:pt x="555645" y="3232434"/>
                  </a:lnTo>
                  <a:lnTo>
                    <a:pt x="621458" y="3202790"/>
                  </a:lnTo>
                  <a:lnTo>
                    <a:pt x="688591" y="3175399"/>
                  </a:lnTo>
                  <a:lnTo>
                    <a:pt x="756795" y="3149865"/>
                  </a:lnTo>
                  <a:lnTo>
                    <a:pt x="860569" y="3114186"/>
                  </a:lnTo>
                  <a:lnTo>
                    <a:pt x="1174659" y="3013592"/>
                  </a:lnTo>
                  <a:lnTo>
                    <a:pt x="1243431" y="2990019"/>
                  </a:lnTo>
                  <a:lnTo>
                    <a:pt x="1311295" y="2965148"/>
                  </a:lnTo>
                  <a:lnTo>
                    <a:pt x="1378001" y="2938585"/>
                  </a:lnTo>
                  <a:lnTo>
                    <a:pt x="1443302" y="2909934"/>
                  </a:lnTo>
                  <a:lnTo>
                    <a:pt x="1506951" y="2878802"/>
                  </a:lnTo>
                  <a:lnTo>
                    <a:pt x="1568700" y="2844794"/>
                  </a:lnTo>
                  <a:lnTo>
                    <a:pt x="1628302" y="2807516"/>
                  </a:lnTo>
                  <a:lnTo>
                    <a:pt x="1689823" y="2763385"/>
                  </a:lnTo>
                  <a:lnTo>
                    <a:pt x="1720610" y="2738302"/>
                  </a:lnTo>
                  <a:lnTo>
                    <a:pt x="1749651" y="2712304"/>
                  </a:lnTo>
                  <a:lnTo>
                    <a:pt x="1777016" y="2685417"/>
                  </a:lnTo>
                  <a:lnTo>
                    <a:pt x="1826999" y="2629080"/>
                  </a:lnTo>
                  <a:lnTo>
                    <a:pt x="1871120" y="2569496"/>
                  </a:lnTo>
                  <a:lnTo>
                    <a:pt x="1909940" y="2506872"/>
                  </a:lnTo>
                  <a:lnTo>
                    <a:pt x="1944023" y="2441414"/>
                  </a:lnTo>
                  <a:lnTo>
                    <a:pt x="1973928" y="2373329"/>
                  </a:lnTo>
                  <a:lnTo>
                    <a:pt x="2000219" y="2302824"/>
                  </a:lnTo>
                  <a:lnTo>
                    <a:pt x="2023455" y="2230105"/>
                  </a:lnTo>
                  <a:lnTo>
                    <a:pt x="2034104" y="2192979"/>
                  </a:lnTo>
                  <a:lnTo>
                    <a:pt x="2044200" y="2155378"/>
                  </a:lnTo>
                  <a:lnTo>
                    <a:pt x="2053814" y="2117326"/>
                  </a:lnTo>
                  <a:lnTo>
                    <a:pt x="2063015" y="2078849"/>
                  </a:lnTo>
                  <a:lnTo>
                    <a:pt x="2071874" y="2039974"/>
                  </a:lnTo>
                  <a:lnTo>
                    <a:pt x="2080461" y="2000726"/>
                  </a:lnTo>
                  <a:lnTo>
                    <a:pt x="2088846" y="1961131"/>
                  </a:lnTo>
                  <a:lnTo>
                    <a:pt x="2097100" y="1921215"/>
                  </a:lnTo>
                  <a:lnTo>
                    <a:pt x="2105292" y="1881003"/>
                  </a:lnTo>
                  <a:lnTo>
                    <a:pt x="2113493" y="1840522"/>
                  </a:lnTo>
                  <a:lnTo>
                    <a:pt x="2121773" y="1799796"/>
                  </a:lnTo>
                  <a:lnTo>
                    <a:pt x="2130203" y="1758853"/>
                  </a:lnTo>
                  <a:lnTo>
                    <a:pt x="2138852" y="1717718"/>
                  </a:lnTo>
                  <a:lnTo>
                    <a:pt x="2147791" y="1676416"/>
                  </a:lnTo>
                  <a:lnTo>
                    <a:pt x="2157089" y="1634973"/>
                  </a:lnTo>
                  <a:lnTo>
                    <a:pt x="2166818" y="1593416"/>
                  </a:lnTo>
                  <a:lnTo>
                    <a:pt x="2177047" y="1551769"/>
                  </a:lnTo>
                  <a:lnTo>
                    <a:pt x="2187846" y="1510060"/>
                  </a:lnTo>
                  <a:lnTo>
                    <a:pt x="2199286" y="1468313"/>
                  </a:lnTo>
                  <a:lnTo>
                    <a:pt x="2211437" y="1426555"/>
                  </a:lnTo>
                  <a:lnTo>
                    <a:pt x="2224369" y="1384810"/>
                  </a:lnTo>
                  <a:lnTo>
                    <a:pt x="2238153" y="1343106"/>
                  </a:lnTo>
                  <a:lnTo>
                    <a:pt x="2252858" y="1301468"/>
                  </a:lnTo>
                  <a:lnTo>
                    <a:pt x="2268554" y="1259921"/>
                  </a:lnTo>
                  <a:lnTo>
                    <a:pt x="2285313" y="1218492"/>
                  </a:lnTo>
                  <a:lnTo>
                    <a:pt x="2303203" y="1177206"/>
                  </a:lnTo>
                  <a:lnTo>
                    <a:pt x="2322296" y="1136089"/>
                  </a:lnTo>
                  <a:lnTo>
                    <a:pt x="2342662" y="1095168"/>
                  </a:lnTo>
                  <a:lnTo>
                    <a:pt x="2364370" y="1054466"/>
                  </a:lnTo>
                  <a:lnTo>
                    <a:pt x="2387492" y="1014012"/>
                  </a:lnTo>
                  <a:lnTo>
                    <a:pt x="2412096" y="973829"/>
                  </a:lnTo>
                  <a:lnTo>
                    <a:pt x="2438254" y="933945"/>
                  </a:lnTo>
                  <a:lnTo>
                    <a:pt x="2466035" y="894385"/>
                  </a:lnTo>
                  <a:lnTo>
                    <a:pt x="2495510" y="855174"/>
                  </a:lnTo>
                  <a:lnTo>
                    <a:pt x="2526749" y="816339"/>
                  </a:lnTo>
                  <a:lnTo>
                    <a:pt x="2559822" y="777906"/>
                  </a:lnTo>
                  <a:lnTo>
                    <a:pt x="2594799" y="739899"/>
                  </a:lnTo>
                  <a:lnTo>
                    <a:pt x="2631752" y="702346"/>
                  </a:lnTo>
                  <a:lnTo>
                    <a:pt x="2670748" y="665271"/>
                  </a:lnTo>
                  <a:lnTo>
                    <a:pt x="2711860" y="628701"/>
                  </a:lnTo>
                  <a:lnTo>
                    <a:pt x="2766504" y="581547"/>
                  </a:lnTo>
                  <a:lnTo>
                    <a:pt x="2820553" y="536971"/>
                  </a:lnTo>
                  <a:lnTo>
                    <a:pt x="2874012" y="494889"/>
                  </a:lnTo>
                  <a:lnTo>
                    <a:pt x="2926885" y="455215"/>
                  </a:lnTo>
                  <a:lnTo>
                    <a:pt x="2979177" y="417863"/>
                  </a:lnTo>
                  <a:lnTo>
                    <a:pt x="3030892" y="382749"/>
                  </a:lnTo>
                  <a:lnTo>
                    <a:pt x="3082034" y="349787"/>
                  </a:lnTo>
                  <a:lnTo>
                    <a:pt x="3132608" y="318891"/>
                  </a:lnTo>
                  <a:lnTo>
                    <a:pt x="3182618" y="289976"/>
                  </a:lnTo>
                  <a:lnTo>
                    <a:pt x="3232069" y="262958"/>
                  </a:lnTo>
                  <a:lnTo>
                    <a:pt x="3280964" y="237749"/>
                  </a:lnTo>
                  <a:lnTo>
                    <a:pt x="3329309" y="214266"/>
                  </a:lnTo>
                  <a:lnTo>
                    <a:pt x="3377107" y="192423"/>
                  </a:lnTo>
                  <a:lnTo>
                    <a:pt x="3424363" y="172134"/>
                  </a:lnTo>
                  <a:lnTo>
                    <a:pt x="3471082" y="153314"/>
                  </a:lnTo>
                  <a:lnTo>
                    <a:pt x="3517267" y="135878"/>
                  </a:lnTo>
                  <a:lnTo>
                    <a:pt x="3562924" y="119740"/>
                  </a:lnTo>
                  <a:lnTo>
                    <a:pt x="3608055" y="104816"/>
                  </a:lnTo>
                  <a:lnTo>
                    <a:pt x="3652667" y="91018"/>
                  </a:lnTo>
                  <a:lnTo>
                    <a:pt x="3696763" y="78263"/>
                  </a:lnTo>
                  <a:lnTo>
                    <a:pt x="3740348" y="66465"/>
                  </a:lnTo>
                  <a:lnTo>
                    <a:pt x="3783425" y="55539"/>
                  </a:lnTo>
                  <a:lnTo>
                    <a:pt x="3826000" y="45398"/>
                  </a:lnTo>
                  <a:lnTo>
                    <a:pt x="3868077" y="35959"/>
                  </a:lnTo>
                  <a:lnTo>
                    <a:pt x="3909659" y="27135"/>
                  </a:lnTo>
                  <a:lnTo>
                    <a:pt x="3950752" y="18840"/>
                  </a:lnTo>
                  <a:lnTo>
                    <a:pt x="4050729" y="0"/>
                  </a:lnTo>
                  <a:lnTo>
                    <a:pt x="4050729" y="3794847"/>
                  </a:lnTo>
                  <a:close/>
                </a:path>
              </a:pathLst>
            </a:custGeom>
            <a:solidFill>
              <a:srgbClr val="573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062575" y="255114"/>
            <a:ext cx="11123930" cy="9042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5750" spc="625" dirty="0">
                <a:solidFill>
                  <a:srgbClr val="A5583C"/>
                </a:solidFill>
              </a:rPr>
              <a:t>pusat </a:t>
            </a:r>
            <a:r>
              <a:rPr sz="5750" spc="425" dirty="0">
                <a:solidFill>
                  <a:srgbClr val="A5583C"/>
                </a:solidFill>
              </a:rPr>
              <a:t>Asimetrik</a:t>
            </a:r>
            <a:r>
              <a:rPr sz="5750" spc="-975" dirty="0">
                <a:solidFill>
                  <a:srgbClr val="A5583C"/>
                </a:solidFill>
              </a:rPr>
              <a:t> </a:t>
            </a:r>
            <a:r>
              <a:rPr sz="5750" spc="305" dirty="0">
                <a:solidFill>
                  <a:srgbClr val="A5583C"/>
                </a:solidFill>
              </a:rPr>
              <a:t>Monosakarida</a:t>
            </a:r>
            <a:endParaRPr sz="5750"/>
          </a:p>
        </p:txBody>
      </p:sp>
      <p:sp>
        <p:nvSpPr>
          <p:cNvPr id="13" name="object 13"/>
          <p:cNvSpPr txBox="1"/>
          <p:nvPr/>
        </p:nvSpPr>
        <p:spPr>
          <a:xfrm>
            <a:off x="903973" y="2255426"/>
            <a:ext cx="12912725" cy="43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spc="170" dirty="0">
                <a:latin typeface="Arial"/>
                <a:cs typeface="Arial"/>
              </a:rPr>
              <a:t>Atom</a:t>
            </a:r>
            <a:r>
              <a:rPr sz="2700" spc="70" dirty="0">
                <a:latin typeface="Arial"/>
                <a:cs typeface="Arial"/>
              </a:rPr>
              <a:t> </a:t>
            </a:r>
            <a:r>
              <a:rPr sz="2700" spc="-365" dirty="0">
                <a:latin typeface="Arial"/>
                <a:cs typeface="Arial"/>
              </a:rPr>
              <a:t>C</a:t>
            </a:r>
            <a:r>
              <a:rPr sz="2700" spc="-315" dirty="0">
                <a:latin typeface="Arial"/>
                <a:cs typeface="Arial"/>
              </a:rPr>
              <a:t> </a:t>
            </a:r>
            <a:r>
              <a:rPr sz="2700" spc="229" dirty="0">
                <a:latin typeface="Arial"/>
                <a:cs typeface="Arial"/>
              </a:rPr>
              <a:t>asimetris</a:t>
            </a:r>
            <a:r>
              <a:rPr sz="2700" spc="70" dirty="0">
                <a:latin typeface="Arial"/>
                <a:cs typeface="Arial"/>
              </a:rPr>
              <a:t> </a:t>
            </a:r>
            <a:r>
              <a:rPr sz="2700" spc="170" dirty="0">
                <a:latin typeface="Arial"/>
                <a:cs typeface="Arial"/>
              </a:rPr>
              <a:t>merupakan</a:t>
            </a:r>
            <a:r>
              <a:rPr sz="2700" spc="70" dirty="0">
                <a:latin typeface="Arial"/>
                <a:cs typeface="Arial"/>
              </a:rPr>
              <a:t> </a:t>
            </a:r>
            <a:r>
              <a:rPr sz="2700" spc="245" dirty="0">
                <a:latin typeface="Arial"/>
                <a:cs typeface="Arial"/>
              </a:rPr>
              <a:t>atom</a:t>
            </a:r>
            <a:r>
              <a:rPr sz="2700" spc="70" dirty="0">
                <a:latin typeface="Arial"/>
                <a:cs typeface="Arial"/>
              </a:rPr>
              <a:t> </a:t>
            </a:r>
            <a:r>
              <a:rPr sz="2700" spc="-365" dirty="0">
                <a:latin typeface="Arial"/>
                <a:cs typeface="Arial"/>
              </a:rPr>
              <a:t>C</a:t>
            </a:r>
            <a:r>
              <a:rPr sz="2700" spc="-315" dirty="0">
                <a:latin typeface="Arial"/>
                <a:cs typeface="Arial"/>
              </a:rPr>
              <a:t> </a:t>
            </a:r>
            <a:r>
              <a:rPr sz="2700" spc="185" dirty="0">
                <a:latin typeface="Arial"/>
                <a:cs typeface="Arial"/>
              </a:rPr>
              <a:t>yang</a:t>
            </a:r>
            <a:r>
              <a:rPr sz="2700" spc="70" dirty="0">
                <a:latin typeface="Arial"/>
                <a:cs typeface="Arial"/>
              </a:rPr>
              <a:t> </a:t>
            </a:r>
            <a:r>
              <a:rPr sz="2700" spc="185" dirty="0">
                <a:latin typeface="Arial"/>
                <a:cs typeface="Arial"/>
              </a:rPr>
              <a:t>mengikat</a:t>
            </a:r>
            <a:r>
              <a:rPr sz="2700" spc="70" dirty="0">
                <a:latin typeface="Arial"/>
                <a:cs typeface="Arial"/>
              </a:rPr>
              <a:t> </a:t>
            </a:r>
            <a:r>
              <a:rPr sz="2700" spc="270" dirty="0">
                <a:latin typeface="Arial"/>
                <a:cs typeface="Arial"/>
              </a:rPr>
              <a:t>4</a:t>
            </a:r>
            <a:r>
              <a:rPr sz="2700" spc="70" dirty="0">
                <a:latin typeface="Arial"/>
                <a:cs typeface="Arial"/>
              </a:rPr>
              <a:t> </a:t>
            </a:r>
            <a:r>
              <a:rPr sz="2700" spc="190" dirty="0">
                <a:latin typeface="Arial"/>
                <a:cs typeface="Arial"/>
              </a:rPr>
              <a:t>gugus</a:t>
            </a:r>
            <a:r>
              <a:rPr sz="2700" spc="70" dirty="0">
                <a:latin typeface="Arial"/>
                <a:cs typeface="Arial"/>
              </a:rPr>
              <a:t> </a:t>
            </a:r>
            <a:r>
              <a:rPr sz="2700" spc="185" dirty="0">
                <a:latin typeface="Arial"/>
                <a:cs typeface="Arial"/>
              </a:rPr>
              <a:t>yang</a:t>
            </a:r>
            <a:r>
              <a:rPr sz="2700" spc="70" dirty="0">
                <a:latin typeface="Arial"/>
                <a:cs typeface="Arial"/>
              </a:rPr>
              <a:t> </a:t>
            </a:r>
            <a:r>
              <a:rPr sz="2700" spc="204" dirty="0">
                <a:latin typeface="Arial"/>
                <a:cs typeface="Arial"/>
              </a:rPr>
              <a:t>berbeda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10875" y="7882820"/>
            <a:ext cx="3244215" cy="1389380"/>
            <a:chOff x="1310875" y="7882820"/>
            <a:chExt cx="3244215" cy="1389380"/>
          </a:xfrm>
        </p:grpSpPr>
        <p:sp>
          <p:nvSpPr>
            <p:cNvPr id="15" name="object 15"/>
            <p:cNvSpPr/>
            <p:nvPr/>
          </p:nvSpPr>
          <p:spPr>
            <a:xfrm>
              <a:off x="1310875" y="7882820"/>
              <a:ext cx="100915" cy="100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44853" y="9161944"/>
              <a:ext cx="110090" cy="1100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564799" y="7522107"/>
            <a:ext cx="13177519" cy="2444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540125">
              <a:lnSpc>
                <a:spcPct val="116700"/>
              </a:lnSpc>
              <a:spcBef>
                <a:spcPts val="95"/>
              </a:spcBef>
              <a:tabLst>
                <a:tab pos="973455" algn="l"/>
                <a:tab pos="1597025" algn="l"/>
                <a:tab pos="2397760" algn="l"/>
                <a:tab pos="3495040" algn="l"/>
                <a:tab pos="3997960" algn="l"/>
                <a:tab pos="4403090" algn="l"/>
                <a:tab pos="4816475" algn="l"/>
                <a:tab pos="5220970" algn="l"/>
                <a:tab pos="5394325" algn="l"/>
                <a:tab pos="5796280" algn="l"/>
                <a:tab pos="6385560" algn="l"/>
                <a:tab pos="7357745" algn="l"/>
                <a:tab pos="7554595" algn="l"/>
                <a:tab pos="8849360" algn="l"/>
              </a:tabLst>
            </a:pPr>
            <a:r>
              <a:rPr sz="3250" b="1" spc="-595" dirty="0">
                <a:latin typeface="Arial"/>
                <a:cs typeface="Arial"/>
              </a:rPr>
              <a:t>P</a:t>
            </a:r>
            <a:r>
              <a:rPr sz="3250" b="1" spc="-290" dirty="0">
                <a:latin typeface="Arial"/>
                <a:cs typeface="Arial"/>
              </a:rPr>
              <a:t>a</a:t>
            </a:r>
            <a:r>
              <a:rPr sz="3250" b="1" spc="-430" dirty="0">
                <a:latin typeface="Arial"/>
                <a:cs typeface="Arial"/>
              </a:rPr>
              <a:t>d</a:t>
            </a:r>
            <a:r>
              <a:rPr sz="3250" b="1" spc="-285" dirty="0">
                <a:latin typeface="Arial"/>
                <a:cs typeface="Arial"/>
              </a:rPr>
              <a:t>a</a:t>
            </a:r>
            <a:r>
              <a:rPr sz="3250" b="1" dirty="0">
                <a:latin typeface="Arial"/>
                <a:cs typeface="Arial"/>
              </a:rPr>
              <a:t>	</a:t>
            </a:r>
            <a:r>
              <a:rPr sz="3250" b="1" spc="-340" dirty="0">
                <a:latin typeface="Arial"/>
                <a:cs typeface="Arial"/>
              </a:rPr>
              <a:t>g</a:t>
            </a:r>
            <a:r>
              <a:rPr sz="3250" b="1" spc="85" dirty="0">
                <a:latin typeface="Arial"/>
                <a:cs typeface="Arial"/>
              </a:rPr>
              <a:t>l</a:t>
            </a:r>
            <a:r>
              <a:rPr sz="3250" b="1" spc="-390" dirty="0">
                <a:latin typeface="Arial"/>
                <a:cs typeface="Arial"/>
              </a:rPr>
              <a:t>u</a:t>
            </a:r>
            <a:r>
              <a:rPr sz="3250" b="1" spc="-415" dirty="0">
                <a:latin typeface="Arial"/>
                <a:cs typeface="Arial"/>
              </a:rPr>
              <a:t>k</a:t>
            </a:r>
            <a:r>
              <a:rPr sz="3250" b="1" spc="-610" dirty="0">
                <a:latin typeface="Arial"/>
                <a:cs typeface="Arial"/>
              </a:rPr>
              <a:t>o</a:t>
            </a:r>
            <a:r>
              <a:rPr sz="3250" b="1" spc="-525" dirty="0">
                <a:latin typeface="Arial"/>
                <a:cs typeface="Arial"/>
              </a:rPr>
              <a:t>s</a:t>
            </a:r>
            <a:r>
              <a:rPr sz="3250" b="1" spc="-285" dirty="0">
                <a:latin typeface="Arial"/>
                <a:cs typeface="Arial"/>
              </a:rPr>
              <a:t>a</a:t>
            </a:r>
            <a:r>
              <a:rPr sz="3250" b="1" dirty="0">
                <a:latin typeface="Arial"/>
                <a:cs typeface="Arial"/>
              </a:rPr>
              <a:t>	</a:t>
            </a:r>
            <a:r>
              <a:rPr sz="3250" b="1" spc="50" dirty="0">
                <a:latin typeface="Arial"/>
                <a:cs typeface="Arial"/>
              </a:rPr>
              <a:t>t</a:t>
            </a:r>
            <a:r>
              <a:rPr sz="3250" b="1" spc="-250" dirty="0">
                <a:latin typeface="Arial"/>
                <a:cs typeface="Arial"/>
              </a:rPr>
              <a:t>e</a:t>
            </a:r>
            <a:r>
              <a:rPr sz="3250" b="1" spc="-15" dirty="0">
                <a:latin typeface="Arial"/>
                <a:cs typeface="Arial"/>
              </a:rPr>
              <a:t>r</a:t>
            </a:r>
            <a:r>
              <a:rPr sz="3250" b="1" spc="-430" dirty="0">
                <a:latin typeface="Arial"/>
                <a:cs typeface="Arial"/>
              </a:rPr>
              <a:t>d</a:t>
            </a:r>
            <a:r>
              <a:rPr sz="3250" b="1" spc="-290" dirty="0">
                <a:latin typeface="Arial"/>
                <a:cs typeface="Arial"/>
              </a:rPr>
              <a:t>a</a:t>
            </a:r>
            <a:r>
              <a:rPr sz="3250" b="1" spc="-470" dirty="0">
                <a:latin typeface="Arial"/>
                <a:cs typeface="Arial"/>
              </a:rPr>
              <a:t>p</a:t>
            </a:r>
            <a:r>
              <a:rPr sz="3250" b="1" spc="-290" dirty="0">
                <a:latin typeface="Arial"/>
                <a:cs typeface="Arial"/>
              </a:rPr>
              <a:t>a</a:t>
            </a:r>
            <a:r>
              <a:rPr sz="3250" b="1" spc="50" dirty="0">
                <a:latin typeface="Arial"/>
                <a:cs typeface="Arial"/>
              </a:rPr>
              <a:t>t</a:t>
            </a:r>
            <a:r>
              <a:rPr sz="3250" b="1" dirty="0">
                <a:latin typeface="Arial"/>
                <a:cs typeface="Arial"/>
              </a:rPr>
              <a:t>	</a:t>
            </a:r>
            <a:r>
              <a:rPr sz="3250" b="1" spc="5" dirty="0">
                <a:latin typeface="Arial"/>
                <a:cs typeface="Arial"/>
              </a:rPr>
              <a:t>4</a:t>
            </a:r>
            <a:r>
              <a:rPr sz="3250" b="1" dirty="0">
                <a:latin typeface="Arial"/>
                <a:cs typeface="Arial"/>
              </a:rPr>
              <a:t>	</a:t>
            </a:r>
            <a:r>
              <a:rPr sz="3250" b="1" spc="-290" dirty="0">
                <a:latin typeface="Arial"/>
                <a:cs typeface="Arial"/>
              </a:rPr>
              <a:t>a</a:t>
            </a:r>
            <a:r>
              <a:rPr sz="3250" b="1" spc="50" dirty="0">
                <a:latin typeface="Arial"/>
                <a:cs typeface="Arial"/>
              </a:rPr>
              <a:t>t</a:t>
            </a:r>
            <a:r>
              <a:rPr sz="3250" b="1" spc="-610" dirty="0">
                <a:latin typeface="Arial"/>
                <a:cs typeface="Arial"/>
              </a:rPr>
              <a:t>o</a:t>
            </a:r>
            <a:r>
              <a:rPr sz="3250" b="1" spc="-505" dirty="0">
                <a:latin typeface="Arial"/>
                <a:cs typeface="Arial"/>
              </a:rPr>
              <a:t>m</a:t>
            </a:r>
            <a:r>
              <a:rPr sz="3250" b="1" dirty="0">
                <a:latin typeface="Arial"/>
                <a:cs typeface="Arial"/>
              </a:rPr>
              <a:t>		</a:t>
            </a:r>
            <a:r>
              <a:rPr sz="3250" b="1" spc="-560" dirty="0">
                <a:latin typeface="Arial"/>
                <a:cs typeface="Arial"/>
              </a:rPr>
              <a:t>C</a:t>
            </a:r>
            <a:r>
              <a:rPr sz="3250" b="1" dirty="0">
                <a:latin typeface="Arial"/>
                <a:cs typeface="Arial"/>
              </a:rPr>
              <a:t>	</a:t>
            </a:r>
            <a:r>
              <a:rPr sz="3250" b="1" spc="-290" dirty="0">
                <a:latin typeface="Arial"/>
                <a:cs typeface="Arial"/>
              </a:rPr>
              <a:t>a</a:t>
            </a:r>
            <a:r>
              <a:rPr sz="3250" b="1" spc="-525" dirty="0">
                <a:latin typeface="Arial"/>
                <a:cs typeface="Arial"/>
              </a:rPr>
              <a:t>s</a:t>
            </a:r>
            <a:r>
              <a:rPr sz="3250" b="1" spc="105" dirty="0">
                <a:latin typeface="Arial"/>
                <a:cs typeface="Arial"/>
              </a:rPr>
              <a:t>i</a:t>
            </a:r>
            <a:r>
              <a:rPr sz="3250" b="1" spc="-509" dirty="0">
                <a:latin typeface="Arial"/>
                <a:cs typeface="Arial"/>
              </a:rPr>
              <a:t>m</a:t>
            </a:r>
            <a:r>
              <a:rPr sz="3250" b="1" spc="-250" dirty="0">
                <a:latin typeface="Arial"/>
                <a:cs typeface="Arial"/>
              </a:rPr>
              <a:t>e</a:t>
            </a:r>
            <a:r>
              <a:rPr sz="3250" b="1" spc="50" dirty="0">
                <a:latin typeface="Arial"/>
                <a:cs typeface="Arial"/>
              </a:rPr>
              <a:t>t</a:t>
            </a:r>
            <a:r>
              <a:rPr sz="3250" b="1" spc="-15" dirty="0">
                <a:latin typeface="Arial"/>
                <a:cs typeface="Arial"/>
              </a:rPr>
              <a:t>r</a:t>
            </a:r>
            <a:r>
              <a:rPr sz="3250" b="1" spc="105" dirty="0">
                <a:latin typeface="Arial"/>
                <a:cs typeface="Arial"/>
              </a:rPr>
              <a:t>i</a:t>
            </a:r>
            <a:r>
              <a:rPr sz="3250" b="1" spc="-520" dirty="0">
                <a:latin typeface="Arial"/>
                <a:cs typeface="Arial"/>
              </a:rPr>
              <a:t>s</a:t>
            </a:r>
            <a:r>
              <a:rPr sz="3250" b="1" dirty="0">
                <a:latin typeface="Arial"/>
                <a:cs typeface="Arial"/>
              </a:rPr>
              <a:t>	</a:t>
            </a:r>
            <a:r>
              <a:rPr sz="3250" b="1" spc="-415" dirty="0">
                <a:latin typeface="Arial"/>
                <a:cs typeface="Arial"/>
              </a:rPr>
              <a:t>k</a:t>
            </a:r>
            <a:r>
              <a:rPr sz="3250" b="1" spc="-290" dirty="0">
                <a:latin typeface="Arial"/>
                <a:cs typeface="Arial"/>
              </a:rPr>
              <a:t>a</a:t>
            </a:r>
            <a:r>
              <a:rPr sz="3250" b="1" spc="-15" dirty="0">
                <a:latin typeface="Arial"/>
                <a:cs typeface="Arial"/>
              </a:rPr>
              <a:t>r</a:t>
            </a:r>
            <a:r>
              <a:rPr sz="3250" b="1" spc="-250" dirty="0">
                <a:latin typeface="Arial"/>
                <a:cs typeface="Arial"/>
              </a:rPr>
              <a:t>e</a:t>
            </a:r>
            <a:r>
              <a:rPr sz="3250" b="1" spc="-440" dirty="0">
                <a:latin typeface="Arial"/>
                <a:cs typeface="Arial"/>
              </a:rPr>
              <a:t>n</a:t>
            </a:r>
            <a:r>
              <a:rPr sz="3250" b="1" spc="-285" dirty="0">
                <a:latin typeface="Arial"/>
                <a:cs typeface="Arial"/>
              </a:rPr>
              <a:t>a</a:t>
            </a:r>
            <a:r>
              <a:rPr sz="3250" b="1" dirty="0">
                <a:latin typeface="Arial"/>
                <a:cs typeface="Arial"/>
              </a:rPr>
              <a:t>	</a:t>
            </a:r>
            <a:r>
              <a:rPr sz="3250" b="1" spc="-470" dirty="0">
                <a:latin typeface="Arial"/>
                <a:cs typeface="Arial"/>
              </a:rPr>
              <a:t>p</a:t>
            </a:r>
            <a:r>
              <a:rPr sz="3250" b="1" spc="-290" dirty="0">
                <a:latin typeface="Arial"/>
                <a:cs typeface="Arial"/>
              </a:rPr>
              <a:t>a</a:t>
            </a:r>
            <a:r>
              <a:rPr sz="3250" b="1" spc="-430" dirty="0">
                <a:latin typeface="Arial"/>
                <a:cs typeface="Arial"/>
              </a:rPr>
              <a:t>d</a:t>
            </a:r>
            <a:r>
              <a:rPr sz="3250" b="1" spc="-190" dirty="0">
                <a:latin typeface="Arial"/>
                <a:cs typeface="Arial"/>
              </a:rPr>
              <a:t>a  </a:t>
            </a:r>
            <a:r>
              <a:rPr sz="3250" b="1" spc="-305" dirty="0">
                <a:latin typeface="Arial"/>
                <a:cs typeface="Arial"/>
              </a:rPr>
              <a:t>keempat	tangannya	</a:t>
            </a:r>
            <a:r>
              <a:rPr sz="3250" b="1" spc="-110" dirty="0">
                <a:latin typeface="Arial"/>
                <a:cs typeface="Arial"/>
              </a:rPr>
              <a:t>terikat	</a:t>
            </a:r>
            <a:r>
              <a:rPr sz="3250" b="1" spc="5" dirty="0">
                <a:latin typeface="Arial"/>
                <a:cs typeface="Arial"/>
              </a:rPr>
              <a:t>4	</a:t>
            </a:r>
            <a:r>
              <a:rPr sz="3250" b="1" spc="-395" dirty="0">
                <a:latin typeface="Arial"/>
                <a:cs typeface="Arial"/>
              </a:rPr>
              <a:t>gugus	</a:t>
            </a:r>
            <a:r>
              <a:rPr sz="3250" b="1" spc="-335" dirty="0">
                <a:latin typeface="Arial"/>
                <a:cs typeface="Arial"/>
              </a:rPr>
              <a:t>yang	</a:t>
            </a:r>
            <a:r>
              <a:rPr sz="3250" b="1" spc="-245" dirty="0">
                <a:latin typeface="Arial"/>
                <a:cs typeface="Arial"/>
              </a:rPr>
              <a:t>berbeda.</a:t>
            </a:r>
            <a:endParaRPr sz="3250">
              <a:latin typeface="Arial"/>
              <a:cs typeface="Arial"/>
            </a:endParaRPr>
          </a:p>
          <a:p>
            <a:pPr marL="3157855" marR="5080">
              <a:lnSpc>
                <a:spcPct val="107800"/>
              </a:lnSpc>
              <a:spcBef>
                <a:spcPts val="1280"/>
              </a:spcBef>
              <a:tabLst>
                <a:tab pos="4147185" algn="l"/>
                <a:tab pos="4421505" algn="l"/>
                <a:tab pos="5730875" algn="l"/>
                <a:tab pos="6374765" algn="l"/>
                <a:tab pos="7378065" algn="l"/>
                <a:tab pos="7734934" algn="l"/>
                <a:tab pos="7785100" algn="l"/>
                <a:tab pos="8141970" algn="l"/>
                <a:tab pos="8805545" algn="l"/>
                <a:tab pos="9219565" algn="l"/>
                <a:tab pos="9340215" algn="l"/>
                <a:tab pos="10340975" algn="l"/>
                <a:tab pos="11028680" algn="l"/>
                <a:tab pos="12362180" algn="l"/>
              </a:tabLst>
            </a:pPr>
            <a:r>
              <a:rPr sz="3350" b="1" spc="-615" dirty="0">
                <a:latin typeface="Arial"/>
                <a:cs typeface="Arial"/>
              </a:rPr>
              <a:t>P</a:t>
            </a:r>
            <a:r>
              <a:rPr sz="3350" b="1" spc="-300" dirty="0">
                <a:latin typeface="Arial"/>
                <a:cs typeface="Arial"/>
              </a:rPr>
              <a:t>a</a:t>
            </a:r>
            <a:r>
              <a:rPr sz="3350" b="1" spc="-445" dirty="0">
                <a:latin typeface="Arial"/>
                <a:cs typeface="Arial"/>
              </a:rPr>
              <a:t>d</a:t>
            </a:r>
            <a:r>
              <a:rPr sz="3350" b="1" spc="-295" dirty="0">
                <a:latin typeface="Arial"/>
                <a:cs typeface="Arial"/>
              </a:rPr>
              <a:t>a</a:t>
            </a:r>
            <a:r>
              <a:rPr sz="3350" b="1" dirty="0">
                <a:latin typeface="Arial"/>
                <a:cs typeface="Arial"/>
              </a:rPr>
              <a:t>	</a:t>
            </a:r>
            <a:r>
              <a:rPr sz="3350" b="1" spc="65" dirty="0">
                <a:latin typeface="Arial"/>
                <a:cs typeface="Arial"/>
              </a:rPr>
              <a:t>f</a:t>
            </a:r>
            <a:r>
              <a:rPr sz="3350" b="1" spc="-25" dirty="0">
                <a:latin typeface="Arial"/>
                <a:cs typeface="Arial"/>
              </a:rPr>
              <a:t>r</a:t>
            </a:r>
            <a:r>
              <a:rPr sz="3350" b="1" spc="-405" dirty="0">
                <a:latin typeface="Arial"/>
                <a:cs typeface="Arial"/>
              </a:rPr>
              <a:t>u</a:t>
            </a:r>
            <a:r>
              <a:rPr sz="3350" b="1" spc="-430" dirty="0">
                <a:latin typeface="Arial"/>
                <a:cs typeface="Arial"/>
              </a:rPr>
              <a:t>k</a:t>
            </a:r>
            <a:r>
              <a:rPr sz="3350" b="1" spc="45" dirty="0">
                <a:latin typeface="Arial"/>
                <a:cs typeface="Arial"/>
              </a:rPr>
              <a:t>t</a:t>
            </a:r>
            <a:r>
              <a:rPr sz="3350" b="1" spc="-630" dirty="0">
                <a:latin typeface="Arial"/>
                <a:cs typeface="Arial"/>
              </a:rPr>
              <a:t>o</a:t>
            </a:r>
            <a:r>
              <a:rPr sz="3350" b="1" spc="-545" dirty="0">
                <a:latin typeface="Arial"/>
                <a:cs typeface="Arial"/>
              </a:rPr>
              <a:t>s</a:t>
            </a:r>
            <a:r>
              <a:rPr sz="3350" b="1" spc="-295" dirty="0">
                <a:latin typeface="Arial"/>
                <a:cs typeface="Arial"/>
              </a:rPr>
              <a:t>a</a:t>
            </a:r>
            <a:r>
              <a:rPr sz="3350" b="1" dirty="0">
                <a:latin typeface="Arial"/>
                <a:cs typeface="Arial"/>
              </a:rPr>
              <a:t>	</a:t>
            </a:r>
            <a:r>
              <a:rPr sz="3350" b="1" spc="45" dirty="0">
                <a:latin typeface="Arial"/>
                <a:cs typeface="Arial"/>
              </a:rPr>
              <a:t>t</a:t>
            </a:r>
            <a:r>
              <a:rPr sz="3350" b="1" spc="-260" dirty="0">
                <a:latin typeface="Arial"/>
                <a:cs typeface="Arial"/>
              </a:rPr>
              <a:t>e</a:t>
            </a:r>
            <a:r>
              <a:rPr sz="3350" b="1" spc="-25" dirty="0">
                <a:latin typeface="Arial"/>
                <a:cs typeface="Arial"/>
              </a:rPr>
              <a:t>r</a:t>
            </a:r>
            <a:r>
              <a:rPr sz="3350" b="1" spc="-445" dirty="0">
                <a:latin typeface="Arial"/>
                <a:cs typeface="Arial"/>
              </a:rPr>
              <a:t>d</a:t>
            </a:r>
            <a:r>
              <a:rPr sz="3350" b="1" spc="-300" dirty="0">
                <a:latin typeface="Arial"/>
                <a:cs typeface="Arial"/>
              </a:rPr>
              <a:t>a</a:t>
            </a:r>
            <a:r>
              <a:rPr sz="3350" b="1" spc="-484" dirty="0">
                <a:latin typeface="Arial"/>
                <a:cs typeface="Arial"/>
              </a:rPr>
              <a:t>p</a:t>
            </a:r>
            <a:r>
              <a:rPr sz="3350" b="1" spc="-300" dirty="0">
                <a:latin typeface="Arial"/>
                <a:cs typeface="Arial"/>
              </a:rPr>
              <a:t>a</a:t>
            </a:r>
            <a:r>
              <a:rPr sz="3350" b="1" spc="50" dirty="0">
                <a:latin typeface="Arial"/>
                <a:cs typeface="Arial"/>
              </a:rPr>
              <a:t>t</a:t>
            </a:r>
            <a:r>
              <a:rPr sz="3350" b="1" dirty="0">
                <a:latin typeface="Arial"/>
                <a:cs typeface="Arial"/>
              </a:rPr>
              <a:t>	</a:t>
            </a:r>
            <a:r>
              <a:rPr sz="3350" b="1" spc="-75" dirty="0">
                <a:latin typeface="Arial"/>
                <a:cs typeface="Arial"/>
              </a:rPr>
              <a:t>3</a:t>
            </a:r>
            <a:r>
              <a:rPr sz="3350" b="1" dirty="0">
                <a:latin typeface="Arial"/>
                <a:cs typeface="Arial"/>
              </a:rPr>
              <a:t>		</a:t>
            </a:r>
            <a:r>
              <a:rPr sz="3350" b="1" spc="-300" dirty="0">
                <a:latin typeface="Arial"/>
                <a:cs typeface="Arial"/>
              </a:rPr>
              <a:t>a</a:t>
            </a:r>
            <a:r>
              <a:rPr sz="3350" b="1" spc="45" dirty="0">
                <a:latin typeface="Arial"/>
                <a:cs typeface="Arial"/>
              </a:rPr>
              <a:t>t</a:t>
            </a:r>
            <a:r>
              <a:rPr sz="3350" b="1" spc="-630" dirty="0">
                <a:latin typeface="Arial"/>
                <a:cs typeface="Arial"/>
              </a:rPr>
              <a:t>o</a:t>
            </a:r>
            <a:r>
              <a:rPr sz="3350" b="1" spc="-525" dirty="0">
                <a:latin typeface="Arial"/>
                <a:cs typeface="Arial"/>
              </a:rPr>
              <a:t>m</a:t>
            </a:r>
            <a:r>
              <a:rPr sz="3350" b="1" dirty="0">
                <a:latin typeface="Arial"/>
                <a:cs typeface="Arial"/>
              </a:rPr>
              <a:t>	</a:t>
            </a:r>
            <a:r>
              <a:rPr sz="3350" b="1" spc="-580" dirty="0">
                <a:latin typeface="Arial"/>
                <a:cs typeface="Arial"/>
              </a:rPr>
              <a:t>C</a:t>
            </a:r>
            <a:r>
              <a:rPr sz="3350" b="1" dirty="0">
                <a:latin typeface="Arial"/>
                <a:cs typeface="Arial"/>
              </a:rPr>
              <a:t>	</a:t>
            </a:r>
            <a:r>
              <a:rPr sz="3350" b="1" spc="-300" dirty="0">
                <a:latin typeface="Arial"/>
                <a:cs typeface="Arial"/>
              </a:rPr>
              <a:t>a</a:t>
            </a:r>
            <a:r>
              <a:rPr sz="3350" b="1" spc="-545" dirty="0">
                <a:latin typeface="Arial"/>
                <a:cs typeface="Arial"/>
              </a:rPr>
              <a:t>s</a:t>
            </a:r>
            <a:r>
              <a:rPr sz="3350" b="1" spc="105" dirty="0">
                <a:latin typeface="Arial"/>
                <a:cs typeface="Arial"/>
              </a:rPr>
              <a:t>i</a:t>
            </a:r>
            <a:r>
              <a:rPr sz="3350" b="1" spc="-530" dirty="0">
                <a:latin typeface="Arial"/>
                <a:cs typeface="Arial"/>
              </a:rPr>
              <a:t>m</a:t>
            </a:r>
            <a:r>
              <a:rPr sz="3350" b="1" spc="-260" dirty="0">
                <a:latin typeface="Arial"/>
                <a:cs typeface="Arial"/>
              </a:rPr>
              <a:t>e</a:t>
            </a:r>
            <a:r>
              <a:rPr sz="3350" b="1" spc="45" dirty="0">
                <a:latin typeface="Arial"/>
                <a:cs typeface="Arial"/>
              </a:rPr>
              <a:t>t</a:t>
            </a:r>
            <a:r>
              <a:rPr sz="3350" b="1" spc="-25" dirty="0">
                <a:latin typeface="Arial"/>
                <a:cs typeface="Arial"/>
              </a:rPr>
              <a:t>r</a:t>
            </a:r>
            <a:r>
              <a:rPr sz="3350" b="1" spc="105" dirty="0">
                <a:latin typeface="Arial"/>
                <a:cs typeface="Arial"/>
              </a:rPr>
              <a:t>i</a:t>
            </a:r>
            <a:r>
              <a:rPr sz="3350" b="1" spc="-540" dirty="0">
                <a:latin typeface="Arial"/>
                <a:cs typeface="Arial"/>
              </a:rPr>
              <a:t>s</a:t>
            </a:r>
            <a:r>
              <a:rPr sz="3350" b="1" dirty="0">
                <a:latin typeface="Arial"/>
                <a:cs typeface="Arial"/>
              </a:rPr>
              <a:t>	</a:t>
            </a:r>
            <a:r>
              <a:rPr sz="3350" b="1" spc="-430" dirty="0">
                <a:latin typeface="Arial"/>
                <a:cs typeface="Arial"/>
              </a:rPr>
              <a:t>k</a:t>
            </a:r>
            <a:r>
              <a:rPr sz="3350" b="1" spc="-300" dirty="0">
                <a:latin typeface="Arial"/>
                <a:cs typeface="Arial"/>
              </a:rPr>
              <a:t>a</a:t>
            </a:r>
            <a:r>
              <a:rPr sz="3350" b="1" spc="-25" dirty="0">
                <a:latin typeface="Arial"/>
                <a:cs typeface="Arial"/>
              </a:rPr>
              <a:t>r</a:t>
            </a:r>
            <a:r>
              <a:rPr sz="3350" b="1" spc="-260" dirty="0">
                <a:latin typeface="Arial"/>
                <a:cs typeface="Arial"/>
              </a:rPr>
              <a:t>e</a:t>
            </a:r>
            <a:r>
              <a:rPr sz="3350" b="1" spc="-455" dirty="0">
                <a:latin typeface="Arial"/>
                <a:cs typeface="Arial"/>
              </a:rPr>
              <a:t>n</a:t>
            </a:r>
            <a:r>
              <a:rPr sz="3350" b="1" spc="-295" dirty="0">
                <a:latin typeface="Arial"/>
                <a:cs typeface="Arial"/>
              </a:rPr>
              <a:t>a</a:t>
            </a:r>
            <a:r>
              <a:rPr sz="3350" b="1" dirty="0">
                <a:latin typeface="Arial"/>
                <a:cs typeface="Arial"/>
              </a:rPr>
              <a:t>	</a:t>
            </a:r>
            <a:r>
              <a:rPr sz="3350" b="1" spc="-484" dirty="0">
                <a:latin typeface="Arial"/>
                <a:cs typeface="Arial"/>
              </a:rPr>
              <a:t>p</a:t>
            </a:r>
            <a:r>
              <a:rPr sz="3350" b="1" spc="-300" dirty="0">
                <a:latin typeface="Arial"/>
                <a:cs typeface="Arial"/>
              </a:rPr>
              <a:t>a</a:t>
            </a:r>
            <a:r>
              <a:rPr sz="3350" b="1" spc="-445" dirty="0">
                <a:latin typeface="Arial"/>
                <a:cs typeface="Arial"/>
              </a:rPr>
              <a:t>d</a:t>
            </a:r>
            <a:r>
              <a:rPr sz="3350" b="1" spc="-195" dirty="0">
                <a:latin typeface="Arial"/>
                <a:cs typeface="Arial"/>
              </a:rPr>
              <a:t>a  </a:t>
            </a:r>
            <a:r>
              <a:rPr sz="3350" b="1" spc="-200" dirty="0">
                <a:latin typeface="Arial"/>
                <a:cs typeface="Arial"/>
              </a:rPr>
              <a:t>ketiga	</a:t>
            </a:r>
            <a:r>
              <a:rPr sz="3350" b="1" spc="-315" dirty="0">
                <a:latin typeface="Arial"/>
                <a:cs typeface="Arial"/>
              </a:rPr>
              <a:t>tangannya	</a:t>
            </a:r>
            <a:r>
              <a:rPr sz="3350" b="1" spc="-114" dirty="0">
                <a:latin typeface="Arial"/>
                <a:cs typeface="Arial"/>
              </a:rPr>
              <a:t>terikat	</a:t>
            </a:r>
            <a:r>
              <a:rPr sz="3350" b="1" spc="-75" dirty="0">
                <a:latin typeface="Arial"/>
                <a:cs typeface="Arial"/>
              </a:rPr>
              <a:t>3	</a:t>
            </a:r>
            <a:r>
              <a:rPr sz="3350" b="1" spc="-409" dirty="0">
                <a:latin typeface="Arial"/>
                <a:cs typeface="Arial"/>
              </a:rPr>
              <a:t>gugus		</a:t>
            </a:r>
            <a:r>
              <a:rPr sz="3350" b="1" spc="-345" dirty="0">
                <a:latin typeface="Arial"/>
                <a:cs typeface="Arial"/>
              </a:rPr>
              <a:t>yang	</a:t>
            </a:r>
            <a:r>
              <a:rPr sz="3350" b="1" spc="-254" dirty="0">
                <a:latin typeface="Arial"/>
                <a:cs typeface="Arial"/>
              </a:rPr>
              <a:t>berbeda.</a:t>
            </a:r>
            <a:endParaRPr sz="3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A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"/>
            <a:ext cx="13184505" cy="6703059"/>
            <a:chOff x="0" y="2"/>
            <a:chExt cx="13184505" cy="6703059"/>
          </a:xfrm>
        </p:grpSpPr>
        <p:sp>
          <p:nvSpPr>
            <p:cNvPr id="4" name="object 4"/>
            <p:cNvSpPr/>
            <p:nvPr/>
          </p:nvSpPr>
          <p:spPr>
            <a:xfrm>
              <a:off x="0" y="2"/>
              <a:ext cx="6913694" cy="67029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54809" y="2"/>
              <a:ext cx="8629649" cy="15535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3585636"/>
            <a:ext cx="18288000" cy="6701790"/>
            <a:chOff x="0" y="3585636"/>
            <a:chExt cx="18288000" cy="6701790"/>
          </a:xfrm>
        </p:grpSpPr>
        <p:sp>
          <p:nvSpPr>
            <p:cNvPr id="7" name="object 7"/>
            <p:cNvSpPr/>
            <p:nvPr/>
          </p:nvSpPr>
          <p:spPr>
            <a:xfrm>
              <a:off x="0" y="7213335"/>
              <a:ext cx="18287999" cy="30736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7679" y="3585636"/>
              <a:ext cx="16716359" cy="56197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10801" y="67306"/>
            <a:ext cx="6506845" cy="1029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50" spc="475" dirty="0">
                <a:solidFill>
                  <a:srgbClr val="F1EDE1"/>
                </a:solidFill>
                <a:latin typeface="Arial"/>
                <a:cs typeface="Arial"/>
              </a:rPr>
              <a:t>Prinsip</a:t>
            </a:r>
            <a:r>
              <a:rPr sz="6550" spc="-229" dirty="0">
                <a:solidFill>
                  <a:srgbClr val="F1EDE1"/>
                </a:solidFill>
                <a:latin typeface="Arial"/>
                <a:cs typeface="Arial"/>
              </a:rPr>
              <a:t> </a:t>
            </a:r>
            <a:r>
              <a:rPr sz="6550" spc="254" dirty="0">
                <a:solidFill>
                  <a:srgbClr val="F1EDE1"/>
                </a:solidFill>
                <a:latin typeface="Arial"/>
                <a:cs typeface="Arial"/>
              </a:rPr>
              <a:t>Siklisasi</a:t>
            </a:r>
            <a:endParaRPr sz="6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3786" y="2105505"/>
            <a:ext cx="16269969" cy="1016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11020" marR="5080" indent="-1798955">
              <a:lnSpc>
                <a:spcPct val="116100"/>
              </a:lnSpc>
              <a:spcBef>
                <a:spcPts val="90"/>
              </a:spcBef>
              <a:tabLst>
                <a:tab pos="2115185" algn="l"/>
                <a:tab pos="2570480" algn="l"/>
                <a:tab pos="2956560" algn="l"/>
                <a:tab pos="4041140" algn="l"/>
                <a:tab pos="4401820" algn="l"/>
                <a:tab pos="5049520" algn="l"/>
                <a:tab pos="5260340" algn="l"/>
                <a:tab pos="6369685" algn="l"/>
                <a:tab pos="6581140" algn="l"/>
                <a:tab pos="7031355" algn="l"/>
                <a:tab pos="7466330" algn="l"/>
                <a:tab pos="8206105" algn="l"/>
                <a:tab pos="8266430" algn="l"/>
                <a:tab pos="8534400" algn="l"/>
                <a:tab pos="8811260" algn="l"/>
                <a:tab pos="9092565" algn="l"/>
                <a:tab pos="9714865" algn="l"/>
                <a:tab pos="10507980" algn="l"/>
                <a:tab pos="11160760" algn="l"/>
                <a:tab pos="12321540" algn="l"/>
                <a:tab pos="12485370" algn="l"/>
                <a:tab pos="13369290" algn="l"/>
                <a:tab pos="13543915" algn="l"/>
                <a:tab pos="14665325" algn="l"/>
              </a:tabLst>
            </a:pPr>
            <a:r>
              <a:rPr sz="2800" b="1" spc="-320" dirty="0">
                <a:latin typeface="Arial"/>
                <a:cs typeface="Arial"/>
              </a:rPr>
              <a:t>M</a:t>
            </a:r>
            <a:r>
              <a:rPr sz="2800" b="1" spc="-520" dirty="0">
                <a:latin typeface="Arial"/>
                <a:cs typeface="Arial"/>
              </a:rPr>
              <a:t>o</a:t>
            </a:r>
            <a:r>
              <a:rPr sz="2800" b="1" spc="-375" dirty="0">
                <a:latin typeface="Arial"/>
                <a:cs typeface="Arial"/>
              </a:rPr>
              <a:t>n</a:t>
            </a:r>
            <a:r>
              <a:rPr sz="2800" b="1" spc="-520" dirty="0">
                <a:latin typeface="Arial"/>
                <a:cs typeface="Arial"/>
              </a:rPr>
              <a:t>o</a:t>
            </a:r>
            <a:r>
              <a:rPr sz="2800" b="1" spc="-445" dirty="0">
                <a:latin typeface="Arial"/>
                <a:cs typeface="Arial"/>
              </a:rPr>
              <a:t>s</a:t>
            </a:r>
            <a:r>
              <a:rPr sz="2800" b="1" spc="-245" dirty="0">
                <a:latin typeface="Arial"/>
                <a:cs typeface="Arial"/>
              </a:rPr>
              <a:t>a</a:t>
            </a:r>
            <a:r>
              <a:rPr sz="2800" b="1" spc="-350" dirty="0">
                <a:latin typeface="Arial"/>
                <a:cs typeface="Arial"/>
              </a:rPr>
              <a:t>k</a:t>
            </a:r>
            <a:r>
              <a:rPr sz="2800" b="1" spc="-245" dirty="0">
                <a:latin typeface="Arial"/>
                <a:cs typeface="Arial"/>
              </a:rPr>
              <a:t>a</a:t>
            </a:r>
            <a:r>
              <a:rPr sz="2800" b="1" spc="-15" dirty="0">
                <a:latin typeface="Arial"/>
                <a:cs typeface="Arial"/>
              </a:rPr>
              <a:t>r</a:t>
            </a:r>
            <a:r>
              <a:rPr sz="2800" b="1" spc="90" dirty="0">
                <a:latin typeface="Arial"/>
                <a:cs typeface="Arial"/>
              </a:rPr>
              <a:t>i</a:t>
            </a:r>
            <a:r>
              <a:rPr sz="2800" b="1" spc="-365" dirty="0">
                <a:latin typeface="Arial"/>
                <a:cs typeface="Arial"/>
              </a:rPr>
              <a:t>d</a:t>
            </a:r>
            <a:r>
              <a:rPr sz="2800" b="1" spc="-240" dirty="0">
                <a:latin typeface="Arial"/>
                <a:cs typeface="Arial"/>
              </a:rPr>
              <a:t>a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225" dirty="0">
                <a:latin typeface="Arial"/>
                <a:cs typeface="Arial"/>
              </a:rPr>
              <a:t>y</a:t>
            </a:r>
            <a:r>
              <a:rPr sz="2800" b="1" spc="-245" dirty="0">
                <a:latin typeface="Arial"/>
                <a:cs typeface="Arial"/>
              </a:rPr>
              <a:t>a</a:t>
            </a:r>
            <a:r>
              <a:rPr sz="2800" b="1" spc="-375" dirty="0">
                <a:latin typeface="Arial"/>
                <a:cs typeface="Arial"/>
              </a:rPr>
              <a:t>n</a:t>
            </a:r>
            <a:r>
              <a:rPr sz="2800" b="1" spc="-285" dirty="0">
                <a:latin typeface="Arial"/>
                <a:cs typeface="Arial"/>
              </a:rPr>
              <a:t>g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430" dirty="0">
                <a:latin typeface="Arial"/>
                <a:cs typeface="Arial"/>
              </a:rPr>
              <a:t>m</a:t>
            </a:r>
            <a:r>
              <a:rPr sz="2800" b="1" spc="-210" dirty="0">
                <a:latin typeface="Arial"/>
                <a:cs typeface="Arial"/>
              </a:rPr>
              <a:t>e</a:t>
            </a:r>
            <a:r>
              <a:rPr sz="2800" b="1" spc="-430" dirty="0">
                <a:latin typeface="Arial"/>
                <a:cs typeface="Arial"/>
              </a:rPr>
              <a:t>m</a:t>
            </a:r>
            <a:r>
              <a:rPr sz="2800" b="1" spc="90" dirty="0">
                <a:latin typeface="Arial"/>
                <a:cs typeface="Arial"/>
              </a:rPr>
              <a:t>i</a:t>
            </a:r>
            <a:r>
              <a:rPr sz="2800" b="1" spc="70" dirty="0">
                <a:latin typeface="Arial"/>
                <a:cs typeface="Arial"/>
              </a:rPr>
              <a:t>l</a:t>
            </a:r>
            <a:r>
              <a:rPr sz="2800" b="1" spc="90" dirty="0">
                <a:latin typeface="Arial"/>
                <a:cs typeface="Arial"/>
              </a:rPr>
              <a:t>i</a:t>
            </a:r>
            <a:r>
              <a:rPr sz="2800" b="1" spc="-350" dirty="0">
                <a:latin typeface="Arial"/>
                <a:cs typeface="Arial"/>
              </a:rPr>
              <a:t>k</a:t>
            </a:r>
            <a:r>
              <a:rPr sz="2800" b="1" spc="95" dirty="0">
                <a:latin typeface="Arial"/>
                <a:cs typeface="Arial"/>
              </a:rPr>
              <a:t>i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245" dirty="0">
                <a:latin typeface="Arial"/>
                <a:cs typeface="Arial"/>
              </a:rPr>
              <a:t>a</a:t>
            </a:r>
            <a:r>
              <a:rPr sz="2800" b="1" spc="45" dirty="0">
                <a:latin typeface="Arial"/>
                <a:cs typeface="Arial"/>
              </a:rPr>
              <a:t>t</a:t>
            </a:r>
            <a:r>
              <a:rPr sz="2800" b="1" spc="-520" dirty="0">
                <a:latin typeface="Arial"/>
                <a:cs typeface="Arial"/>
              </a:rPr>
              <a:t>o</a:t>
            </a:r>
            <a:r>
              <a:rPr sz="2800" b="1" spc="-425" dirty="0">
                <a:latin typeface="Arial"/>
                <a:cs typeface="Arial"/>
              </a:rPr>
              <a:t>m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350" dirty="0">
                <a:latin typeface="Arial"/>
                <a:cs typeface="Arial"/>
              </a:rPr>
              <a:t>k</a:t>
            </a:r>
            <a:r>
              <a:rPr sz="2800" b="1" spc="-245" dirty="0">
                <a:latin typeface="Arial"/>
                <a:cs typeface="Arial"/>
              </a:rPr>
              <a:t>a</a:t>
            </a:r>
            <a:r>
              <a:rPr sz="2800" b="1" spc="-15" dirty="0">
                <a:latin typeface="Arial"/>
                <a:cs typeface="Arial"/>
              </a:rPr>
              <a:t>r</a:t>
            </a:r>
            <a:r>
              <a:rPr sz="2800" b="1" spc="-405" dirty="0">
                <a:latin typeface="Arial"/>
                <a:cs typeface="Arial"/>
              </a:rPr>
              <a:t>b</a:t>
            </a:r>
            <a:r>
              <a:rPr sz="2800" b="1" spc="-520" dirty="0">
                <a:latin typeface="Arial"/>
                <a:cs typeface="Arial"/>
              </a:rPr>
              <a:t>o</a:t>
            </a:r>
            <a:r>
              <a:rPr sz="2800" b="1" spc="-375" dirty="0">
                <a:latin typeface="Arial"/>
                <a:cs typeface="Arial"/>
              </a:rPr>
              <a:t>n</a:t>
            </a:r>
            <a:r>
              <a:rPr sz="2800" b="1" spc="90" dirty="0">
                <a:latin typeface="Arial"/>
                <a:cs typeface="Arial"/>
              </a:rPr>
              <a:t>i</a:t>
            </a:r>
            <a:r>
              <a:rPr sz="2800" b="1" spc="75" dirty="0">
                <a:latin typeface="Arial"/>
                <a:cs typeface="Arial"/>
              </a:rPr>
              <a:t>l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70" dirty="0">
                <a:latin typeface="Arial"/>
                <a:cs typeface="Arial"/>
              </a:rPr>
              <a:t>l</a:t>
            </a:r>
            <a:r>
              <a:rPr sz="2800" b="1" spc="-210" dirty="0">
                <a:latin typeface="Arial"/>
                <a:cs typeface="Arial"/>
              </a:rPr>
              <a:t>e</a:t>
            </a:r>
            <a:r>
              <a:rPr sz="2800" b="1" spc="-405" dirty="0">
                <a:latin typeface="Arial"/>
                <a:cs typeface="Arial"/>
              </a:rPr>
              <a:t>b</a:t>
            </a:r>
            <a:r>
              <a:rPr sz="2800" b="1" spc="90" dirty="0">
                <a:latin typeface="Arial"/>
                <a:cs typeface="Arial"/>
              </a:rPr>
              <a:t>i</a:t>
            </a:r>
            <a:r>
              <a:rPr sz="2800" b="1" spc="-330" dirty="0">
                <a:latin typeface="Arial"/>
                <a:cs typeface="Arial"/>
              </a:rPr>
              <a:t>h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365" dirty="0">
                <a:latin typeface="Arial"/>
                <a:cs typeface="Arial"/>
              </a:rPr>
              <a:t>d</a:t>
            </a:r>
            <a:r>
              <a:rPr sz="2800" b="1" spc="-245" dirty="0">
                <a:latin typeface="Arial"/>
                <a:cs typeface="Arial"/>
              </a:rPr>
              <a:t>a</a:t>
            </a:r>
            <a:r>
              <a:rPr sz="2800" b="1" spc="-15" dirty="0">
                <a:latin typeface="Arial"/>
                <a:cs typeface="Arial"/>
              </a:rPr>
              <a:t>r</a:t>
            </a:r>
            <a:r>
              <a:rPr sz="2800" b="1" spc="95" dirty="0">
                <a:latin typeface="Arial"/>
                <a:cs typeface="Arial"/>
              </a:rPr>
              <a:t>i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165" dirty="0">
                <a:latin typeface="Arial"/>
                <a:cs typeface="Arial"/>
              </a:rPr>
              <a:t>5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210" dirty="0">
                <a:latin typeface="Arial"/>
                <a:cs typeface="Arial"/>
              </a:rPr>
              <a:t>,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430" dirty="0">
                <a:latin typeface="Arial"/>
                <a:cs typeface="Arial"/>
              </a:rPr>
              <a:t>m</a:t>
            </a:r>
            <a:r>
              <a:rPr sz="2800" b="1" spc="-245" dirty="0">
                <a:latin typeface="Arial"/>
                <a:cs typeface="Arial"/>
              </a:rPr>
              <a:t>a</a:t>
            </a:r>
            <a:r>
              <a:rPr sz="2800" b="1" spc="-350" dirty="0">
                <a:latin typeface="Arial"/>
                <a:cs typeface="Arial"/>
              </a:rPr>
              <a:t>k</a:t>
            </a:r>
            <a:r>
              <a:rPr sz="2800" b="1" spc="-240" dirty="0">
                <a:latin typeface="Arial"/>
                <a:cs typeface="Arial"/>
              </a:rPr>
              <a:t>a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430" dirty="0">
                <a:latin typeface="Arial"/>
                <a:cs typeface="Arial"/>
              </a:rPr>
              <a:t>m</a:t>
            </a:r>
            <a:r>
              <a:rPr sz="2800" b="1" spc="-210" dirty="0">
                <a:latin typeface="Arial"/>
                <a:cs typeface="Arial"/>
              </a:rPr>
              <a:t>e</a:t>
            </a:r>
            <a:r>
              <a:rPr sz="2800" b="1" spc="-430" dirty="0">
                <a:latin typeface="Arial"/>
                <a:cs typeface="Arial"/>
              </a:rPr>
              <a:t>m</a:t>
            </a:r>
            <a:r>
              <a:rPr sz="2800" b="1" spc="90" dirty="0">
                <a:latin typeface="Arial"/>
                <a:cs typeface="Arial"/>
              </a:rPr>
              <a:t>i</a:t>
            </a:r>
            <a:r>
              <a:rPr sz="2800" b="1" spc="70" dirty="0">
                <a:latin typeface="Arial"/>
                <a:cs typeface="Arial"/>
              </a:rPr>
              <a:t>l</a:t>
            </a:r>
            <a:r>
              <a:rPr sz="2800" b="1" spc="90" dirty="0">
                <a:latin typeface="Arial"/>
                <a:cs typeface="Arial"/>
              </a:rPr>
              <a:t>i</a:t>
            </a:r>
            <a:r>
              <a:rPr sz="2800" b="1" spc="-350" dirty="0">
                <a:latin typeface="Arial"/>
                <a:cs typeface="Arial"/>
              </a:rPr>
              <a:t>k</a:t>
            </a:r>
            <a:r>
              <a:rPr sz="2800" b="1" spc="95" dirty="0">
                <a:latin typeface="Arial"/>
                <a:cs typeface="Arial"/>
              </a:rPr>
              <a:t>i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445" dirty="0">
                <a:latin typeface="Arial"/>
                <a:cs typeface="Arial"/>
              </a:rPr>
              <a:t>s</a:t>
            </a:r>
            <a:r>
              <a:rPr sz="2800" b="1" spc="45" dirty="0">
                <a:latin typeface="Arial"/>
                <a:cs typeface="Arial"/>
              </a:rPr>
              <a:t>t</a:t>
            </a:r>
            <a:r>
              <a:rPr sz="2800" b="1" spc="-15" dirty="0">
                <a:latin typeface="Arial"/>
                <a:cs typeface="Arial"/>
              </a:rPr>
              <a:t>r</a:t>
            </a:r>
            <a:r>
              <a:rPr sz="2800" b="1" spc="-330" dirty="0">
                <a:latin typeface="Arial"/>
                <a:cs typeface="Arial"/>
              </a:rPr>
              <a:t>u</a:t>
            </a:r>
            <a:r>
              <a:rPr sz="2800" b="1" spc="-350" dirty="0">
                <a:latin typeface="Arial"/>
                <a:cs typeface="Arial"/>
              </a:rPr>
              <a:t>k</a:t>
            </a:r>
            <a:r>
              <a:rPr sz="2800" b="1" spc="45" dirty="0">
                <a:latin typeface="Arial"/>
                <a:cs typeface="Arial"/>
              </a:rPr>
              <a:t>t</a:t>
            </a:r>
            <a:r>
              <a:rPr sz="2800" b="1" spc="-330" dirty="0">
                <a:latin typeface="Arial"/>
                <a:cs typeface="Arial"/>
              </a:rPr>
              <a:t>u</a:t>
            </a:r>
            <a:r>
              <a:rPr sz="2800" b="1" spc="-10" dirty="0">
                <a:latin typeface="Arial"/>
                <a:cs typeface="Arial"/>
              </a:rPr>
              <a:t>r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445" dirty="0">
                <a:latin typeface="Arial"/>
                <a:cs typeface="Arial"/>
              </a:rPr>
              <a:t>s</a:t>
            </a:r>
            <a:r>
              <a:rPr sz="2800" b="1" spc="90" dirty="0">
                <a:latin typeface="Arial"/>
                <a:cs typeface="Arial"/>
              </a:rPr>
              <a:t>i</a:t>
            </a:r>
            <a:r>
              <a:rPr sz="2800" b="1" spc="-350" dirty="0">
                <a:latin typeface="Arial"/>
                <a:cs typeface="Arial"/>
              </a:rPr>
              <a:t>k</a:t>
            </a:r>
            <a:r>
              <a:rPr sz="2800" b="1" spc="70" dirty="0">
                <a:latin typeface="Arial"/>
                <a:cs typeface="Arial"/>
              </a:rPr>
              <a:t>l</a:t>
            </a:r>
            <a:r>
              <a:rPr sz="2800" b="1" spc="90" dirty="0">
                <a:latin typeface="Arial"/>
                <a:cs typeface="Arial"/>
              </a:rPr>
              <a:t>i</a:t>
            </a:r>
            <a:r>
              <a:rPr sz="2800" b="1" spc="-350" dirty="0">
                <a:latin typeface="Arial"/>
                <a:cs typeface="Arial"/>
              </a:rPr>
              <a:t>k</a:t>
            </a:r>
            <a:r>
              <a:rPr sz="2800" b="1" spc="210" dirty="0">
                <a:latin typeface="Arial"/>
                <a:cs typeface="Arial"/>
              </a:rPr>
              <a:t>,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350" dirty="0">
                <a:latin typeface="Arial"/>
                <a:cs typeface="Arial"/>
              </a:rPr>
              <a:t>k</a:t>
            </a:r>
            <a:r>
              <a:rPr sz="2800" b="1" spc="-245" dirty="0">
                <a:latin typeface="Arial"/>
                <a:cs typeface="Arial"/>
              </a:rPr>
              <a:t>a</a:t>
            </a:r>
            <a:r>
              <a:rPr sz="2800" b="1" spc="-15" dirty="0">
                <a:latin typeface="Arial"/>
                <a:cs typeface="Arial"/>
              </a:rPr>
              <a:t>r</a:t>
            </a:r>
            <a:r>
              <a:rPr sz="2800" b="1" spc="-210" dirty="0">
                <a:latin typeface="Arial"/>
                <a:cs typeface="Arial"/>
              </a:rPr>
              <a:t>e</a:t>
            </a:r>
            <a:r>
              <a:rPr sz="2800" b="1" spc="-375" dirty="0">
                <a:latin typeface="Arial"/>
                <a:cs typeface="Arial"/>
              </a:rPr>
              <a:t>n</a:t>
            </a:r>
            <a:r>
              <a:rPr sz="2800" b="1" spc="-240" dirty="0">
                <a:latin typeface="Arial"/>
                <a:cs typeface="Arial"/>
              </a:rPr>
              <a:t>a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365" dirty="0">
                <a:latin typeface="Arial"/>
                <a:cs typeface="Arial"/>
              </a:rPr>
              <a:t>d</a:t>
            </a:r>
            <a:r>
              <a:rPr sz="2800" b="1" spc="90" dirty="0">
                <a:latin typeface="Arial"/>
                <a:cs typeface="Arial"/>
              </a:rPr>
              <a:t>i</a:t>
            </a:r>
            <a:r>
              <a:rPr sz="2800" b="1" spc="-445" dirty="0">
                <a:latin typeface="Arial"/>
                <a:cs typeface="Arial"/>
              </a:rPr>
              <a:t>s</a:t>
            </a:r>
            <a:r>
              <a:rPr sz="2800" b="1" spc="-210" dirty="0">
                <a:latin typeface="Arial"/>
                <a:cs typeface="Arial"/>
              </a:rPr>
              <a:t>e</a:t>
            </a:r>
            <a:r>
              <a:rPr sz="2800" b="1" spc="-405" dirty="0">
                <a:latin typeface="Arial"/>
                <a:cs typeface="Arial"/>
              </a:rPr>
              <a:t>b</a:t>
            </a:r>
            <a:r>
              <a:rPr sz="2800" b="1" spc="-245" dirty="0">
                <a:latin typeface="Arial"/>
                <a:cs typeface="Arial"/>
              </a:rPr>
              <a:t>a</a:t>
            </a:r>
            <a:r>
              <a:rPr sz="2800" b="1" spc="-405" dirty="0">
                <a:latin typeface="Arial"/>
                <a:cs typeface="Arial"/>
              </a:rPr>
              <a:t>b</a:t>
            </a:r>
            <a:r>
              <a:rPr sz="2800" b="1" spc="-350" dirty="0">
                <a:latin typeface="Arial"/>
                <a:cs typeface="Arial"/>
              </a:rPr>
              <a:t>k</a:t>
            </a:r>
            <a:r>
              <a:rPr sz="2800" b="1" spc="-245" dirty="0">
                <a:latin typeface="Arial"/>
                <a:cs typeface="Arial"/>
              </a:rPr>
              <a:t>a</a:t>
            </a:r>
            <a:r>
              <a:rPr sz="2800" b="1" spc="-235" dirty="0">
                <a:latin typeface="Arial"/>
                <a:cs typeface="Arial"/>
              </a:rPr>
              <a:t>n  </a:t>
            </a:r>
            <a:r>
              <a:rPr sz="2800" b="1" spc="-245" dirty="0">
                <a:latin typeface="Arial"/>
                <a:cs typeface="Arial"/>
              </a:rPr>
              <a:t>oleh	</a:t>
            </a:r>
            <a:r>
              <a:rPr sz="2800" b="1" spc="-130" dirty="0">
                <a:latin typeface="Arial"/>
                <a:cs typeface="Arial"/>
              </a:rPr>
              <a:t>Interaksi	</a:t>
            </a:r>
            <a:r>
              <a:rPr sz="2800" b="1" spc="-335" dirty="0">
                <a:latin typeface="Arial"/>
                <a:cs typeface="Arial"/>
              </a:rPr>
              <a:t>gugus	</a:t>
            </a:r>
            <a:r>
              <a:rPr sz="2800" b="1" spc="-215" dirty="0">
                <a:latin typeface="Arial"/>
                <a:cs typeface="Arial"/>
              </a:rPr>
              <a:t>karbonil	</a:t>
            </a:r>
            <a:r>
              <a:rPr sz="2800" b="1" spc="-325" dirty="0">
                <a:latin typeface="Arial"/>
                <a:cs typeface="Arial"/>
              </a:rPr>
              <a:t>dan	</a:t>
            </a:r>
            <a:r>
              <a:rPr sz="2800" b="1" spc="-300" dirty="0">
                <a:latin typeface="Arial"/>
                <a:cs typeface="Arial"/>
              </a:rPr>
              <a:t>oksigen		</a:t>
            </a:r>
            <a:r>
              <a:rPr sz="2800" b="1" spc="-310" dirty="0">
                <a:latin typeface="Arial"/>
                <a:cs typeface="Arial"/>
              </a:rPr>
              <a:t>pada	</a:t>
            </a:r>
            <a:r>
              <a:rPr sz="2800" b="1" spc="-195" dirty="0">
                <a:latin typeface="Arial"/>
                <a:cs typeface="Arial"/>
              </a:rPr>
              <a:t>hidroksil	</a:t>
            </a:r>
            <a:r>
              <a:rPr sz="2800" b="1" spc="-300" dirty="0">
                <a:latin typeface="Arial"/>
                <a:cs typeface="Arial"/>
              </a:rPr>
              <a:t>membentuk	</a:t>
            </a:r>
            <a:r>
              <a:rPr sz="2800" b="1" spc="-180" dirty="0">
                <a:latin typeface="Arial"/>
                <a:cs typeface="Arial"/>
              </a:rPr>
              <a:t>ikatan	</a:t>
            </a:r>
            <a:r>
              <a:rPr sz="2800" b="1" spc="-270" dirty="0">
                <a:latin typeface="Arial"/>
                <a:cs typeface="Arial"/>
              </a:rPr>
              <a:t>kovalen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1197" y="3232373"/>
            <a:ext cx="11001359" cy="6562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049" y="0"/>
            <a:ext cx="16230599" cy="2956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6560" y="2322228"/>
            <a:ext cx="16174719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8700" algn="l"/>
                <a:tab pos="3535679" algn="l"/>
                <a:tab pos="4653915" algn="l"/>
                <a:tab pos="5676265" algn="l"/>
                <a:tab pos="6617970" algn="l"/>
                <a:tab pos="7757795" algn="l"/>
                <a:tab pos="10455275" algn="l"/>
                <a:tab pos="11028045" algn="l"/>
                <a:tab pos="12263120" algn="l"/>
                <a:tab pos="14030325" algn="l"/>
                <a:tab pos="15256510" algn="l"/>
              </a:tabLst>
            </a:pPr>
            <a:r>
              <a:rPr sz="3400" b="1" spc="-335" dirty="0">
                <a:solidFill>
                  <a:srgbClr val="FFFFFF"/>
                </a:solidFill>
                <a:latin typeface="Arial"/>
                <a:cs typeface="Arial"/>
              </a:rPr>
              <a:t>berdasarkan	</a:t>
            </a:r>
            <a:r>
              <a:rPr sz="3400" b="1" spc="-165" dirty="0">
                <a:solidFill>
                  <a:srgbClr val="FFFFFF"/>
                </a:solidFill>
                <a:latin typeface="Arial"/>
                <a:cs typeface="Arial"/>
              </a:rPr>
              <a:t>rantai	</a:t>
            </a:r>
            <a:r>
              <a:rPr sz="3400" b="1" spc="-190" dirty="0">
                <a:solidFill>
                  <a:srgbClr val="FFFFFF"/>
                </a:solidFill>
                <a:latin typeface="Arial"/>
                <a:cs typeface="Arial"/>
              </a:rPr>
              <a:t>siklik	</a:t>
            </a:r>
            <a:r>
              <a:rPr sz="3400" b="1" spc="-80" dirty="0">
                <a:solidFill>
                  <a:srgbClr val="FFFFFF"/>
                </a:solidFill>
                <a:latin typeface="Arial"/>
                <a:cs typeface="Arial"/>
              </a:rPr>
              <a:t>tadi,	</a:t>
            </a:r>
            <a:r>
              <a:rPr sz="3400" b="1" spc="-254" dirty="0">
                <a:solidFill>
                  <a:srgbClr val="FFFFFF"/>
                </a:solidFill>
                <a:latin typeface="Arial"/>
                <a:cs typeface="Arial"/>
              </a:rPr>
              <a:t>gula	</a:t>
            </a:r>
            <a:r>
              <a:rPr sz="3400" b="1" spc="-310" dirty="0">
                <a:solidFill>
                  <a:srgbClr val="FFFFFF"/>
                </a:solidFill>
                <a:latin typeface="Arial"/>
                <a:cs typeface="Arial"/>
              </a:rPr>
              <a:t>dapat	</a:t>
            </a:r>
            <a:r>
              <a:rPr sz="3400" b="1" spc="-385" dirty="0">
                <a:solidFill>
                  <a:srgbClr val="FFFFFF"/>
                </a:solidFill>
                <a:latin typeface="Arial"/>
                <a:cs typeface="Arial"/>
              </a:rPr>
              <a:t>dikelompokkan	</a:t>
            </a:r>
            <a:r>
              <a:rPr sz="3400" b="1" spc="-355" dirty="0">
                <a:solidFill>
                  <a:srgbClr val="FFFFFF"/>
                </a:solidFill>
                <a:latin typeface="Arial"/>
                <a:cs typeface="Arial"/>
              </a:rPr>
              <a:t>ke	</a:t>
            </a:r>
            <a:r>
              <a:rPr sz="3400" b="1" spc="-310" dirty="0">
                <a:solidFill>
                  <a:srgbClr val="FFFFFF"/>
                </a:solidFill>
                <a:latin typeface="Arial"/>
                <a:cs typeface="Arial"/>
              </a:rPr>
              <a:t>dalam	</a:t>
            </a:r>
            <a:r>
              <a:rPr sz="3400" b="1" spc="-430" dirty="0">
                <a:solidFill>
                  <a:srgbClr val="FFFFFF"/>
                </a:solidFill>
                <a:latin typeface="Arial"/>
                <a:cs typeface="Arial"/>
              </a:rPr>
              <a:t>kelompok	</a:t>
            </a:r>
            <a:r>
              <a:rPr sz="3400" b="1" spc="-275" dirty="0">
                <a:solidFill>
                  <a:srgbClr val="FFFFFF"/>
                </a:solidFill>
                <a:latin typeface="Arial"/>
                <a:cs typeface="Arial"/>
              </a:rPr>
              <a:t>cincin	</a:t>
            </a:r>
            <a:r>
              <a:rPr sz="3400" b="1" spc="-245" dirty="0">
                <a:solidFill>
                  <a:srgbClr val="FFFFFF"/>
                </a:solidFill>
                <a:latin typeface="Arial"/>
                <a:cs typeface="Arial"/>
              </a:rPr>
              <a:t>piran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9887" y="0"/>
            <a:ext cx="7123430" cy="15678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100" spc="130" dirty="0">
                <a:solidFill>
                  <a:srgbClr val="FFFFFF"/>
                </a:solidFill>
                <a:latin typeface="Arial"/>
                <a:cs typeface="Arial"/>
              </a:rPr>
              <a:t>cincin</a:t>
            </a:r>
            <a:r>
              <a:rPr sz="1010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100" spc="844" dirty="0">
                <a:solidFill>
                  <a:srgbClr val="FFFFFF"/>
                </a:solidFill>
                <a:latin typeface="Arial"/>
                <a:cs typeface="Arial"/>
              </a:rPr>
              <a:t>piran</a:t>
            </a:r>
            <a:endParaRPr sz="10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95"/>
              </a:spcBef>
            </a:pPr>
            <a:r>
              <a:rPr spc="795" dirty="0"/>
              <a:t>Terima</a:t>
            </a:r>
            <a:r>
              <a:rPr spc="-370" dirty="0"/>
              <a:t> </a:t>
            </a:r>
            <a:r>
              <a:rPr spc="580" dirty="0"/>
              <a:t>kasih!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328</Words>
  <Application>Microsoft Office PowerPoint</Application>
  <PresentationFormat>Custom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"Monosakarida"</vt:lpstr>
      <vt:lpstr>Monosakarida</vt:lpstr>
      <vt:lpstr>Penamanaan Monosakarida</vt:lpstr>
      <vt:lpstr>pusat Asimetrik Monosakarida</vt:lpstr>
      <vt:lpstr>PowerPoint Presentation</vt:lpstr>
      <vt:lpstr>PowerPoint Presentation</vt:lpstr>
      <vt:lpstr>Terima kasih!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"Monosakarida"</dc:title>
  <dc:creator>Naomi zhrr</dc:creator>
  <cp:keywords>DAE6pxM2LaI,BAEIGMKk3Q4</cp:keywords>
  <cp:lastModifiedBy>Naomi Asus</cp:lastModifiedBy>
  <cp:revision>1</cp:revision>
  <dcterms:created xsi:type="dcterms:W3CDTF">2022-03-11T07:56:29Z</dcterms:created>
  <dcterms:modified xsi:type="dcterms:W3CDTF">2022-03-11T07:57:20Z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2022-03-11T00:00:00Z</vt:filetime>
  </property>
  <property fmtid="{D5CDD505-2E9C-101B-9397-08002B2CF9AE}" pid="3" name="Creator">
    <vt:lpwstr>Canva</vt:lpwstr>
  </property>
  <property fmtid="{D5CDD505-2E9C-101B-9397-08002B2CF9AE}" pid="4" name="LastSaved">
    <vt:filetime>2022-03-11T00:00:00Z</vt:filetime>
  </property>
</Properties>
</file>