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4908" y="10433921"/>
            <a:ext cx="1426085" cy="1220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7871"/>
            <a:ext cx="7556500" cy="996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8400"/>
            <a:ext cx="7556500" cy="9819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287"/>
            <a:ext cx="7556500" cy="9791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087"/>
            <a:ext cx="7556500" cy="10297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tugas Biokimia_Desy Nur Maya_2114051017</dc:subject>
  <dc:title>tugas Biokimia_Desy Nur Maya_2114051017</dc:title>
  <dcterms:created xsi:type="dcterms:W3CDTF">2022-03-04T07:51:14Z</dcterms:created>
  <dcterms:modified xsi:type="dcterms:W3CDTF">2022-03-04T07:51:14Z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2022-03-04T00:00:00Z</vt:filetime>
  </property>
</Properties>
</file>