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8288000" cy="10287000"/>
  <p:notesSz cx="18288000" cy="10287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F7F5E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854252" y="7887863"/>
            <a:ext cx="4817745" cy="2399665"/>
          </a:xfrm>
          <a:custGeom>
            <a:avLst/>
            <a:gdLst/>
            <a:ahLst/>
            <a:cxnLst/>
            <a:rect l="l" t="t" r="r" b="b"/>
            <a:pathLst>
              <a:path w="4817745" h="2399665">
                <a:moveTo>
                  <a:pt x="4812395" y="2399133"/>
                </a:moveTo>
                <a:lnTo>
                  <a:pt x="45237" y="2399133"/>
                </a:lnTo>
                <a:lnTo>
                  <a:pt x="39472" y="2374944"/>
                </a:lnTo>
                <a:lnTo>
                  <a:pt x="30026" y="2329428"/>
                </a:lnTo>
                <a:lnTo>
                  <a:pt x="21909" y="2283716"/>
                </a:lnTo>
                <a:lnTo>
                  <a:pt x="15100" y="2237837"/>
                </a:lnTo>
                <a:lnTo>
                  <a:pt x="9580" y="2191820"/>
                </a:lnTo>
                <a:lnTo>
                  <a:pt x="5330" y="2145697"/>
                </a:lnTo>
                <a:lnTo>
                  <a:pt x="2329" y="2099498"/>
                </a:lnTo>
                <a:lnTo>
                  <a:pt x="559" y="2053251"/>
                </a:lnTo>
                <a:lnTo>
                  <a:pt x="0" y="2006988"/>
                </a:lnTo>
                <a:lnTo>
                  <a:pt x="631" y="1960738"/>
                </a:lnTo>
                <a:lnTo>
                  <a:pt x="2434" y="1914531"/>
                </a:lnTo>
                <a:lnTo>
                  <a:pt x="5388" y="1868398"/>
                </a:lnTo>
                <a:lnTo>
                  <a:pt x="9475" y="1822368"/>
                </a:lnTo>
                <a:lnTo>
                  <a:pt x="14674" y="1776471"/>
                </a:lnTo>
                <a:lnTo>
                  <a:pt x="20966" y="1730738"/>
                </a:lnTo>
                <a:lnTo>
                  <a:pt x="28332" y="1685199"/>
                </a:lnTo>
                <a:lnTo>
                  <a:pt x="36859" y="1639371"/>
                </a:lnTo>
                <a:lnTo>
                  <a:pt x="46205" y="1594820"/>
                </a:lnTo>
                <a:lnTo>
                  <a:pt x="56673" y="1550042"/>
                </a:lnTo>
                <a:lnTo>
                  <a:pt x="68136" y="1505577"/>
                </a:lnTo>
                <a:lnTo>
                  <a:pt x="80575" y="1461455"/>
                </a:lnTo>
                <a:lnTo>
                  <a:pt x="93969" y="1417707"/>
                </a:lnTo>
                <a:lnTo>
                  <a:pt x="108299" y="1374363"/>
                </a:lnTo>
                <a:lnTo>
                  <a:pt x="123546" y="1331453"/>
                </a:lnTo>
                <a:lnTo>
                  <a:pt x="139690" y="1289007"/>
                </a:lnTo>
                <a:lnTo>
                  <a:pt x="156711" y="1247055"/>
                </a:lnTo>
                <a:lnTo>
                  <a:pt x="174590" y="1205626"/>
                </a:lnTo>
                <a:lnTo>
                  <a:pt x="193307" y="1164751"/>
                </a:lnTo>
                <a:lnTo>
                  <a:pt x="212843" y="1124461"/>
                </a:lnTo>
                <a:lnTo>
                  <a:pt x="233177" y="1084784"/>
                </a:lnTo>
                <a:lnTo>
                  <a:pt x="254291" y="1045752"/>
                </a:lnTo>
                <a:lnTo>
                  <a:pt x="276164" y="1007393"/>
                </a:lnTo>
                <a:lnTo>
                  <a:pt x="298778" y="969739"/>
                </a:lnTo>
                <a:lnTo>
                  <a:pt x="322112" y="932819"/>
                </a:lnTo>
                <a:lnTo>
                  <a:pt x="346147" y="896663"/>
                </a:lnTo>
                <a:lnTo>
                  <a:pt x="370863" y="861301"/>
                </a:lnTo>
                <a:lnTo>
                  <a:pt x="396241" y="826764"/>
                </a:lnTo>
                <a:lnTo>
                  <a:pt x="422262" y="793080"/>
                </a:lnTo>
                <a:lnTo>
                  <a:pt x="460508" y="745368"/>
                </a:lnTo>
                <a:lnTo>
                  <a:pt x="498398" y="699293"/>
                </a:lnTo>
                <a:lnTo>
                  <a:pt x="535950" y="654839"/>
                </a:lnTo>
                <a:lnTo>
                  <a:pt x="573180" y="611993"/>
                </a:lnTo>
                <a:lnTo>
                  <a:pt x="610104" y="570739"/>
                </a:lnTo>
                <a:lnTo>
                  <a:pt x="646741" y="531063"/>
                </a:lnTo>
                <a:lnTo>
                  <a:pt x="683106" y="492949"/>
                </a:lnTo>
                <a:lnTo>
                  <a:pt x="719217" y="456383"/>
                </a:lnTo>
                <a:lnTo>
                  <a:pt x="755091" y="421351"/>
                </a:lnTo>
                <a:lnTo>
                  <a:pt x="790744" y="387836"/>
                </a:lnTo>
                <a:lnTo>
                  <a:pt x="826193" y="355825"/>
                </a:lnTo>
                <a:lnTo>
                  <a:pt x="861456" y="325302"/>
                </a:lnTo>
                <a:lnTo>
                  <a:pt x="896549" y="296253"/>
                </a:lnTo>
                <a:lnTo>
                  <a:pt x="931489" y="268662"/>
                </a:lnTo>
                <a:lnTo>
                  <a:pt x="966294" y="242516"/>
                </a:lnTo>
                <a:lnTo>
                  <a:pt x="1000979" y="217799"/>
                </a:lnTo>
                <a:lnTo>
                  <a:pt x="1035562" y="194496"/>
                </a:lnTo>
                <a:lnTo>
                  <a:pt x="1070060" y="172593"/>
                </a:lnTo>
                <a:lnTo>
                  <a:pt x="1104489" y="152075"/>
                </a:lnTo>
                <a:lnTo>
                  <a:pt x="1138867" y="132926"/>
                </a:lnTo>
                <a:lnTo>
                  <a:pt x="1173211" y="115133"/>
                </a:lnTo>
                <a:lnTo>
                  <a:pt x="1241863" y="83552"/>
                </a:lnTo>
                <a:lnTo>
                  <a:pt x="1310579" y="57213"/>
                </a:lnTo>
                <a:lnTo>
                  <a:pt x="1379496" y="35998"/>
                </a:lnTo>
                <a:lnTo>
                  <a:pt x="1448748" y="19787"/>
                </a:lnTo>
                <a:lnTo>
                  <a:pt x="1518472" y="8463"/>
                </a:lnTo>
                <a:lnTo>
                  <a:pt x="1588801" y="1907"/>
                </a:lnTo>
                <a:lnTo>
                  <a:pt x="1659872" y="0"/>
                </a:lnTo>
                <a:lnTo>
                  <a:pt x="1695727" y="752"/>
                </a:lnTo>
                <a:lnTo>
                  <a:pt x="1768164" y="5596"/>
                </a:lnTo>
                <a:lnTo>
                  <a:pt x="1841680" y="14792"/>
                </a:lnTo>
                <a:lnTo>
                  <a:pt x="1916411" y="28222"/>
                </a:lnTo>
                <a:lnTo>
                  <a:pt x="1954275" y="36488"/>
                </a:lnTo>
                <a:lnTo>
                  <a:pt x="1992492" y="45767"/>
                </a:lnTo>
                <a:lnTo>
                  <a:pt x="2031082" y="56046"/>
                </a:lnTo>
                <a:lnTo>
                  <a:pt x="2070059" y="67309"/>
                </a:lnTo>
                <a:lnTo>
                  <a:pt x="2109442" y="79542"/>
                </a:lnTo>
                <a:lnTo>
                  <a:pt x="2149247" y="92729"/>
                </a:lnTo>
                <a:lnTo>
                  <a:pt x="2189490" y="106856"/>
                </a:lnTo>
                <a:lnTo>
                  <a:pt x="2230190" y="121908"/>
                </a:lnTo>
                <a:lnTo>
                  <a:pt x="2271363" y="137870"/>
                </a:lnTo>
                <a:lnTo>
                  <a:pt x="2313025" y="154727"/>
                </a:lnTo>
                <a:lnTo>
                  <a:pt x="2355194" y="172465"/>
                </a:lnTo>
                <a:lnTo>
                  <a:pt x="2397887" y="191069"/>
                </a:lnTo>
                <a:lnTo>
                  <a:pt x="2441120" y="210523"/>
                </a:lnTo>
                <a:lnTo>
                  <a:pt x="2484910" y="230813"/>
                </a:lnTo>
                <a:lnTo>
                  <a:pt x="2529275" y="251925"/>
                </a:lnTo>
                <a:lnTo>
                  <a:pt x="2574231" y="273843"/>
                </a:lnTo>
                <a:lnTo>
                  <a:pt x="2619795" y="296552"/>
                </a:lnTo>
                <a:lnTo>
                  <a:pt x="2712815" y="344286"/>
                </a:lnTo>
                <a:lnTo>
                  <a:pt x="2808470" y="395008"/>
                </a:lnTo>
                <a:lnTo>
                  <a:pt x="2957190" y="476435"/>
                </a:lnTo>
                <a:lnTo>
                  <a:pt x="3521086" y="798912"/>
                </a:lnTo>
                <a:lnTo>
                  <a:pt x="3737956" y="926633"/>
                </a:lnTo>
                <a:lnTo>
                  <a:pt x="3838544" y="987536"/>
                </a:lnTo>
                <a:lnTo>
                  <a:pt x="3933953" y="1046824"/>
                </a:lnTo>
                <a:lnTo>
                  <a:pt x="3979728" y="1075947"/>
                </a:lnTo>
                <a:lnTo>
                  <a:pt x="4024224" y="1104767"/>
                </a:lnTo>
                <a:lnTo>
                  <a:pt x="4067445" y="1133318"/>
                </a:lnTo>
                <a:lnTo>
                  <a:pt x="4109397" y="1161633"/>
                </a:lnTo>
                <a:lnTo>
                  <a:pt x="4150085" y="1189745"/>
                </a:lnTo>
                <a:lnTo>
                  <a:pt x="4189514" y="1217688"/>
                </a:lnTo>
                <a:lnTo>
                  <a:pt x="4227688" y="1245496"/>
                </a:lnTo>
                <a:lnTo>
                  <a:pt x="4264613" y="1273203"/>
                </a:lnTo>
                <a:lnTo>
                  <a:pt x="4300294" y="1300840"/>
                </a:lnTo>
                <a:lnTo>
                  <a:pt x="4334736" y="1328444"/>
                </a:lnTo>
                <a:lnTo>
                  <a:pt x="4367943" y="1356046"/>
                </a:lnTo>
                <a:lnTo>
                  <a:pt x="4399922" y="1383680"/>
                </a:lnTo>
                <a:lnTo>
                  <a:pt x="4430677" y="1411380"/>
                </a:lnTo>
                <a:lnTo>
                  <a:pt x="4460213" y="1439179"/>
                </a:lnTo>
                <a:lnTo>
                  <a:pt x="4488535" y="1467111"/>
                </a:lnTo>
                <a:lnTo>
                  <a:pt x="4515648" y="1495210"/>
                </a:lnTo>
                <a:lnTo>
                  <a:pt x="4541557" y="1523508"/>
                </a:lnTo>
                <a:lnTo>
                  <a:pt x="4589785" y="1580839"/>
                </a:lnTo>
                <a:lnTo>
                  <a:pt x="4633258" y="1639371"/>
                </a:lnTo>
                <a:lnTo>
                  <a:pt x="4672016" y="1699374"/>
                </a:lnTo>
                <a:lnTo>
                  <a:pt x="4706101" y="1761114"/>
                </a:lnTo>
                <a:lnTo>
                  <a:pt x="4735552" y="1824861"/>
                </a:lnTo>
                <a:lnTo>
                  <a:pt x="4760409" y="1890883"/>
                </a:lnTo>
                <a:lnTo>
                  <a:pt x="4780714" y="1959447"/>
                </a:lnTo>
                <a:lnTo>
                  <a:pt x="4796505" y="2030822"/>
                </a:lnTo>
                <a:lnTo>
                  <a:pt x="4807825" y="2105276"/>
                </a:lnTo>
                <a:lnTo>
                  <a:pt x="4811820" y="2143742"/>
                </a:lnTo>
                <a:lnTo>
                  <a:pt x="4814713" y="2183078"/>
                </a:lnTo>
                <a:lnTo>
                  <a:pt x="4816507" y="2223318"/>
                </a:lnTo>
                <a:lnTo>
                  <a:pt x="4817209" y="2264495"/>
                </a:lnTo>
                <a:lnTo>
                  <a:pt x="4816823" y="2306643"/>
                </a:lnTo>
                <a:lnTo>
                  <a:pt x="4815354" y="2349796"/>
                </a:lnTo>
                <a:lnTo>
                  <a:pt x="4812807" y="2393986"/>
                </a:lnTo>
                <a:lnTo>
                  <a:pt x="4812395" y="2399133"/>
                </a:lnTo>
                <a:close/>
              </a:path>
            </a:pathLst>
          </a:custGeom>
          <a:solidFill>
            <a:srgbClr val="CB997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3917323" y="0"/>
            <a:ext cx="6442075" cy="1537970"/>
          </a:xfrm>
          <a:custGeom>
            <a:avLst/>
            <a:gdLst/>
            <a:ahLst/>
            <a:cxnLst/>
            <a:rect l="l" t="t" r="r" b="b"/>
            <a:pathLst>
              <a:path w="6442075" h="1537970">
                <a:moveTo>
                  <a:pt x="2511279" y="1537389"/>
                </a:moveTo>
                <a:lnTo>
                  <a:pt x="814445" y="1141017"/>
                </a:lnTo>
                <a:lnTo>
                  <a:pt x="39464" y="185922"/>
                </a:lnTo>
                <a:lnTo>
                  <a:pt x="0" y="0"/>
                </a:lnTo>
                <a:lnTo>
                  <a:pt x="6441649" y="0"/>
                </a:lnTo>
                <a:lnTo>
                  <a:pt x="6399513" y="337304"/>
                </a:lnTo>
                <a:lnTo>
                  <a:pt x="5912415" y="1119318"/>
                </a:lnTo>
                <a:lnTo>
                  <a:pt x="4743707" y="1434915"/>
                </a:lnTo>
                <a:lnTo>
                  <a:pt x="2511279" y="1537389"/>
                </a:lnTo>
                <a:close/>
              </a:path>
            </a:pathLst>
          </a:custGeom>
          <a:solidFill>
            <a:srgbClr val="A5A5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3135528" y="7775249"/>
            <a:ext cx="5153025" cy="2512060"/>
          </a:xfrm>
          <a:custGeom>
            <a:avLst/>
            <a:gdLst/>
            <a:ahLst/>
            <a:cxnLst/>
            <a:rect l="l" t="t" r="r" b="b"/>
            <a:pathLst>
              <a:path w="5153025" h="2512059">
                <a:moveTo>
                  <a:pt x="5152470" y="1802896"/>
                </a:moveTo>
                <a:lnTo>
                  <a:pt x="1764886" y="1802896"/>
                </a:lnTo>
                <a:lnTo>
                  <a:pt x="1815980" y="1802249"/>
                </a:lnTo>
                <a:lnTo>
                  <a:pt x="1867041" y="1800108"/>
                </a:lnTo>
                <a:lnTo>
                  <a:pt x="1918037" y="1796484"/>
                </a:lnTo>
                <a:lnTo>
                  <a:pt x="1968936" y="1791383"/>
                </a:lnTo>
                <a:lnTo>
                  <a:pt x="2019706" y="1784814"/>
                </a:lnTo>
                <a:lnTo>
                  <a:pt x="2071233" y="1775773"/>
                </a:lnTo>
                <a:lnTo>
                  <a:pt x="2122203" y="1764963"/>
                </a:lnTo>
                <a:lnTo>
                  <a:pt x="2172662" y="1752517"/>
                </a:lnTo>
                <a:lnTo>
                  <a:pt x="2222654" y="1738569"/>
                </a:lnTo>
                <a:lnTo>
                  <a:pt x="2272223" y="1723252"/>
                </a:lnTo>
                <a:lnTo>
                  <a:pt x="2321414" y="1706701"/>
                </a:lnTo>
                <a:lnTo>
                  <a:pt x="2370270" y="1689047"/>
                </a:lnTo>
                <a:lnTo>
                  <a:pt x="2418838" y="1670426"/>
                </a:lnTo>
                <a:lnTo>
                  <a:pt x="2467161" y="1650970"/>
                </a:lnTo>
                <a:lnTo>
                  <a:pt x="2516903" y="1626378"/>
                </a:lnTo>
                <a:lnTo>
                  <a:pt x="2560937" y="1596190"/>
                </a:lnTo>
                <a:lnTo>
                  <a:pt x="2599640" y="1560896"/>
                </a:lnTo>
                <a:lnTo>
                  <a:pt x="2633385" y="1520981"/>
                </a:lnTo>
                <a:lnTo>
                  <a:pt x="2662550" y="1476936"/>
                </a:lnTo>
                <a:lnTo>
                  <a:pt x="2687508" y="1429249"/>
                </a:lnTo>
                <a:lnTo>
                  <a:pt x="2709061" y="1382036"/>
                </a:lnTo>
                <a:lnTo>
                  <a:pt x="2730154" y="1334696"/>
                </a:lnTo>
                <a:lnTo>
                  <a:pt x="2750836" y="1287230"/>
                </a:lnTo>
                <a:lnTo>
                  <a:pt x="2771153" y="1239636"/>
                </a:lnTo>
                <a:lnTo>
                  <a:pt x="2791153" y="1191916"/>
                </a:lnTo>
                <a:lnTo>
                  <a:pt x="2810884" y="1144070"/>
                </a:lnTo>
                <a:lnTo>
                  <a:pt x="2830393" y="1096096"/>
                </a:lnTo>
                <a:lnTo>
                  <a:pt x="2849728" y="1047996"/>
                </a:lnTo>
                <a:lnTo>
                  <a:pt x="2869453" y="997966"/>
                </a:lnTo>
                <a:lnTo>
                  <a:pt x="2907580" y="897550"/>
                </a:lnTo>
                <a:lnTo>
                  <a:pt x="2927306" y="847733"/>
                </a:lnTo>
                <a:lnTo>
                  <a:pt x="2948356" y="798554"/>
                </a:lnTo>
                <a:lnTo>
                  <a:pt x="2971392" y="750297"/>
                </a:lnTo>
                <a:lnTo>
                  <a:pt x="2997077" y="703247"/>
                </a:lnTo>
                <a:lnTo>
                  <a:pt x="3024155" y="658158"/>
                </a:lnTo>
                <a:lnTo>
                  <a:pt x="3053432" y="614602"/>
                </a:lnTo>
                <a:lnTo>
                  <a:pt x="3084834" y="572652"/>
                </a:lnTo>
                <a:lnTo>
                  <a:pt x="3118287" y="532381"/>
                </a:lnTo>
                <a:lnTo>
                  <a:pt x="3153720" y="493862"/>
                </a:lnTo>
                <a:lnTo>
                  <a:pt x="3191059" y="457169"/>
                </a:lnTo>
                <a:lnTo>
                  <a:pt x="3230231" y="422373"/>
                </a:lnTo>
                <a:lnTo>
                  <a:pt x="3271163" y="389549"/>
                </a:lnTo>
                <a:lnTo>
                  <a:pt x="3313782" y="358769"/>
                </a:lnTo>
                <a:lnTo>
                  <a:pt x="3358015" y="330106"/>
                </a:lnTo>
                <a:lnTo>
                  <a:pt x="3399467" y="305145"/>
                </a:lnTo>
                <a:lnTo>
                  <a:pt x="3687861" y="127312"/>
                </a:lnTo>
                <a:lnTo>
                  <a:pt x="3736786" y="100598"/>
                </a:lnTo>
                <a:lnTo>
                  <a:pt x="3787593" y="78426"/>
                </a:lnTo>
                <a:lnTo>
                  <a:pt x="3839893" y="60147"/>
                </a:lnTo>
                <a:lnTo>
                  <a:pt x="3893295" y="45113"/>
                </a:lnTo>
                <a:lnTo>
                  <a:pt x="3947412" y="32675"/>
                </a:lnTo>
                <a:lnTo>
                  <a:pt x="3998527" y="22891"/>
                </a:lnTo>
                <a:lnTo>
                  <a:pt x="4049558" y="14783"/>
                </a:lnTo>
                <a:lnTo>
                  <a:pt x="4100514" y="8396"/>
                </a:lnTo>
                <a:lnTo>
                  <a:pt x="4151408" y="3773"/>
                </a:lnTo>
                <a:lnTo>
                  <a:pt x="4202250" y="959"/>
                </a:lnTo>
                <a:lnTo>
                  <a:pt x="4253052" y="0"/>
                </a:lnTo>
                <a:lnTo>
                  <a:pt x="4303824" y="937"/>
                </a:lnTo>
                <a:lnTo>
                  <a:pt x="4354577" y="3817"/>
                </a:lnTo>
                <a:lnTo>
                  <a:pt x="4405323" y="8684"/>
                </a:lnTo>
                <a:lnTo>
                  <a:pt x="4456073" y="15581"/>
                </a:lnTo>
                <a:lnTo>
                  <a:pt x="4506838" y="24553"/>
                </a:lnTo>
                <a:lnTo>
                  <a:pt x="4557628" y="35644"/>
                </a:lnTo>
                <a:lnTo>
                  <a:pt x="4608456" y="48899"/>
                </a:lnTo>
                <a:lnTo>
                  <a:pt x="4657042" y="62841"/>
                </a:lnTo>
                <a:lnTo>
                  <a:pt x="4705468" y="77290"/>
                </a:lnTo>
                <a:lnTo>
                  <a:pt x="4753731" y="92246"/>
                </a:lnTo>
                <a:lnTo>
                  <a:pt x="4801830" y="107709"/>
                </a:lnTo>
                <a:lnTo>
                  <a:pt x="4849763" y="123679"/>
                </a:lnTo>
                <a:lnTo>
                  <a:pt x="4897528" y="140156"/>
                </a:lnTo>
                <a:lnTo>
                  <a:pt x="4945122" y="157140"/>
                </a:lnTo>
                <a:lnTo>
                  <a:pt x="4992544" y="174631"/>
                </a:lnTo>
                <a:lnTo>
                  <a:pt x="5039791" y="192629"/>
                </a:lnTo>
                <a:lnTo>
                  <a:pt x="5086863" y="211134"/>
                </a:lnTo>
                <a:lnTo>
                  <a:pt x="5133756" y="230146"/>
                </a:lnTo>
                <a:lnTo>
                  <a:pt x="5152470" y="237966"/>
                </a:lnTo>
                <a:lnTo>
                  <a:pt x="5152470" y="1802896"/>
                </a:lnTo>
                <a:close/>
              </a:path>
              <a:path w="5153025" h="2512059">
                <a:moveTo>
                  <a:pt x="5009786" y="2511750"/>
                </a:moveTo>
                <a:lnTo>
                  <a:pt x="0" y="2511750"/>
                </a:lnTo>
                <a:lnTo>
                  <a:pt x="4681" y="2485579"/>
                </a:lnTo>
                <a:lnTo>
                  <a:pt x="15727" y="2437810"/>
                </a:lnTo>
                <a:lnTo>
                  <a:pt x="29095" y="2390266"/>
                </a:lnTo>
                <a:lnTo>
                  <a:pt x="44652" y="2342947"/>
                </a:lnTo>
                <a:lnTo>
                  <a:pt x="62259" y="2295854"/>
                </a:lnTo>
                <a:lnTo>
                  <a:pt x="81735" y="2250470"/>
                </a:lnTo>
                <a:lnTo>
                  <a:pt x="103615" y="2206324"/>
                </a:lnTo>
                <a:lnTo>
                  <a:pt x="127823" y="2163531"/>
                </a:lnTo>
                <a:lnTo>
                  <a:pt x="154284" y="2122203"/>
                </a:lnTo>
                <a:lnTo>
                  <a:pt x="182922" y="2082451"/>
                </a:lnTo>
                <a:lnTo>
                  <a:pt x="213664" y="2044390"/>
                </a:lnTo>
                <a:lnTo>
                  <a:pt x="247792" y="2008344"/>
                </a:lnTo>
                <a:lnTo>
                  <a:pt x="284170" y="1976053"/>
                </a:lnTo>
                <a:lnTo>
                  <a:pt x="322639" y="1947215"/>
                </a:lnTo>
                <a:lnTo>
                  <a:pt x="363041" y="1921531"/>
                </a:lnTo>
                <a:lnTo>
                  <a:pt x="405217" y="1898698"/>
                </a:lnTo>
                <a:lnTo>
                  <a:pt x="449009" y="1878416"/>
                </a:lnTo>
                <a:lnTo>
                  <a:pt x="494258" y="1860383"/>
                </a:lnTo>
                <a:lnTo>
                  <a:pt x="540806" y="1844300"/>
                </a:lnTo>
                <a:lnTo>
                  <a:pt x="587365" y="1830404"/>
                </a:lnTo>
                <a:lnTo>
                  <a:pt x="634203" y="1818355"/>
                </a:lnTo>
                <a:lnTo>
                  <a:pt x="681296" y="1807997"/>
                </a:lnTo>
                <a:lnTo>
                  <a:pt x="728623" y="1799175"/>
                </a:lnTo>
                <a:lnTo>
                  <a:pt x="776161" y="1791733"/>
                </a:lnTo>
                <a:lnTo>
                  <a:pt x="823889" y="1785515"/>
                </a:lnTo>
                <a:lnTo>
                  <a:pt x="871783" y="1780365"/>
                </a:lnTo>
                <a:lnTo>
                  <a:pt x="919822" y="1776127"/>
                </a:lnTo>
                <a:lnTo>
                  <a:pt x="1178869" y="1759127"/>
                </a:lnTo>
                <a:lnTo>
                  <a:pt x="1226372" y="1759127"/>
                </a:lnTo>
                <a:lnTo>
                  <a:pt x="1273851" y="1760285"/>
                </a:lnTo>
                <a:lnTo>
                  <a:pt x="1321284" y="1762603"/>
                </a:lnTo>
                <a:lnTo>
                  <a:pt x="1368645" y="1766079"/>
                </a:lnTo>
                <a:lnTo>
                  <a:pt x="1415912" y="1770715"/>
                </a:lnTo>
                <a:lnTo>
                  <a:pt x="1463060" y="1776509"/>
                </a:lnTo>
                <a:lnTo>
                  <a:pt x="1510067" y="1783462"/>
                </a:lnTo>
                <a:lnTo>
                  <a:pt x="1560836" y="1790399"/>
                </a:lnTo>
                <a:lnTo>
                  <a:pt x="1611735" y="1795802"/>
                </a:lnTo>
                <a:lnTo>
                  <a:pt x="1662731" y="1799681"/>
                </a:lnTo>
                <a:lnTo>
                  <a:pt x="1713792" y="1802043"/>
                </a:lnTo>
                <a:lnTo>
                  <a:pt x="1764886" y="1802896"/>
                </a:lnTo>
                <a:lnTo>
                  <a:pt x="5152470" y="1802896"/>
                </a:lnTo>
                <a:lnTo>
                  <a:pt x="5152470" y="2443369"/>
                </a:lnTo>
                <a:lnTo>
                  <a:pt x="5148939" y="2444856"/>
                </a:lnTo>
                <a:lnTo>
                  <a:pt x="5101993" y="2466007"/>
                </a:lnTo>
                <a:lnTo>
                  <a:pt x="5055590" y="2488314"/>
                </a:lnTo>
                <a:lnTo>
                  <a:pt x="5009786" y="2511750"/>
                </a:lnTo>
                <a:close/>
              </a:path>
            </a:pathLst>
          </a:custGeom>
          <a:solidFill>
            <a:srgbClr val="B6B6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6955963"/>
            <a:ext cx="2054860" cy="3331210"/>
          </a:xfrm>
          <a:custGeom>
            <a:avLst/>
            <a:gdLst/>
            <a:ahLst/>
            <a:cxnLst/>
            <a:rect l="l" t="t" r="r" b="b"/>
            <a:pathLst>
              <a:path w="2054860" h="3331209">
                <a:moveTo>
                  <a:pt x="2054399" y="3331036"/>
                </a:moveTo>
                <a:lnTo>
                  <a:pt x="0" y="3331036"/>
                </a:lnTo>
                <a:lnTo>
                  <a:pt x="0" y="101889"/>
                </a:lnTo>
                <a:lnTo>
                  <a:pt x="67147" y="73463"/>
                </a:lnTo>
                <a:lnTo>
                  <a:pt x="110471" y="57654"/>
                </a:lnTo>
                <a:lnTo>
                  <a:pt x="153385" y="43821"/>
                </a:lnTo>
                <a:lnTo>
                  <a:pt x="195872" y="31935"/>
                </a:lnTo>
                <a:lnTo>
                  <a:pt x="237989" y="21956"/>
                </a:lnTo>
                <a:lnTo>
                  <a:pt x="279501" y="13898"/>
                </a:lnTo>
                <a:lnTo>
                  <a:pt x="320608" y="7693"/>
                </a:lnTo>
                <a:lnTo>
                  <a:pt x="361221" y="3326"/>
                </a:lnTo>
                <a:lnTo>
                  <a:pt x="401324" y="770"/>
                </a:lnTo>
                <a:lnTo>
                  <a:pt x="440899" y="0"/>
                </a:lnTo>
                <a:lnTo>
                  <a:pt x="479929" y="986"/>
                </a:lnTo>
                <a:lnTo>
                  <a:pt x="518398" y="3702"/>
                </a:lnTo>
                <a:lnTo>
                  <a:pt x="556288" y="8120"/>
                </a:lnTo>
                <a:lnTo>
                  <a:pt x="630320" y="21970"/>
                </a:lnTo>
                <a:lnTo>
                  <a:pt x="701729" y="42276"/>
                </a:lnTo>
                <a:lnTo>
                  <a:pt x="770540" y="68861"/>
                </a:lnTo>
                <a:lnTo>
                  <a:pt x="836566" y="101495"/>
                </a:lnTo>
                <a:lnTo>
                  <a:pt x="899670" y="139958"/>
                </a:lnTo>
                <a:lnTo>
                  <a:pt x="959718" y="184033"/>
                </a:lnTo>
                <a:lnTo>
                  <a:pt x="1016575" y="233502"/>
                </a:lnTo>
                <a:lnTo>
                  <a:pt x="1070105" y="288147"/>
                </a:lnTo>
                <a:lnTo>
                  <a:pt x="1095581" y="317343"/>
                </a:lnTo>
                <a:lnTo>
                  <a:pt x="1120174" y="347750"/>
                </a:lnTo>
                <a:lnTo>
                  <a:pt x="1143868" y="379343"/>
                </a:lnTo>
                <a:lnTo>
                  <a:pt x="1166647" y="412094"/>
                </a:lnTo>
                <a:lnTo>
                  <a:pt x="1188492" y="445976"/>
                </a:lnTo>
                <a:lnTo>
                  <a:pt x="1209388" y="480960"/>
                </a:lnTo>
                <a:lnTo>
                  <a:pt x="1229316" y="517021"/>
                </a:lnTo>
                <a:lnTo>
                  <a:pt x="1248262" y="554131"/>
                </a:lnTo>
                <a:lnTo>
                  <a:pt x="1266207" y="592262"/>
                </a:lnTo>
                <a:lnTo>
                  <a:pt x="1283134" y="631388"/>
                </a:lnTo>
                <a:lnTo>
                  <a:pt x="1299028" y="671481"/>
                </a:lnTo>
                <a:lnTo>
                  <a:pt x="1313870" y="712514"/>
                </a:lnTo>
                <a:lnTo>
                  <a:pt x="1327644" y="754460"/>
                </a:lnTo>
                <a:lnTo>
                  <a:pt x="1340334" y="797291"/>
                </a:lnTo>
                <a:lnTo>
                  <a:pt x="1351921" y="840980"/>
                </a:lnTo>
                <a:lnTo>
                  <a:pt x="1362390" y="885500"/>
                </a:lnTo>
                <a:lnTo>
                  <a:pt x="1371724" y="930824"/>
                </a:lnTo>
                <a:lnTo>
                  <a:pt x="1379905" y="976925"/>
                </a:lnTo>
                <a:lnTo>
                  <a:pt x="1386917" y="1023774"/>
                </a:lnTo>
                <a:lnTo>
                  <a:pt x="1392743" y="1071346"/>
                </a:lnTo>
                <a:lnTo>
                  <a:pt x="1397366" y="1119613"/>
                </a:lnTo>
                <a:lnTo>
                  <a:pt x="1400768" y="1168547"/>
                </a:lnTo>
                <a:lnTo>
                  <a:pt x="1402934" y="1218121"/>
                </a:lnTo>
                <a:lnTo>
                  <a:pt x="1403847" y="1268308"/>
                </a:lnTo>
                <a:lnTo>
                  <a:pt x="1403488" y="1319082"/>
                </a:lnTo>
                <a:lnTo>
                  <a:pt x="1401843" y="1370413"/>
                </a:lnTo>
                <a:lnTo>
                  <a:pt x="1398892" y="1422277"/>
                </a:lnTo>
                <a:lnTo>
                  <a:pt x="1394621" y="1474644"/>
                </a:lnTo>
                <a:lnTo>
                  <a:pt x="1389012" y="1527488"/>
                </a:lnTo>
                <a:lnTo>
                  <a:pt x="1382047" y="1580782"/>
                </a:lnTo>
                <a:lnTo>
                  <a:pt x="1379067" y="1607467"/>
                </a:lnTo>
                <a:lnTo>
                  <a:pt x="1377663" y="1634678"/>
                </a:lnTo>
                <a:lnTo>
                  <a:pt x="1377776" y="1662397"/>
                </a:lnTo>
                <a:lnTo>
                  <a:pt x="1379350" y="1690607"/>
                </a:lnTo>
                <a:lnTo>
                  <a:pt x="1386651" y="1748430"/>
                </a:lnTo>
                <a:lnTo>
                  <a:pt x="1399108" y="1808010"/>
                </a:lnTo>
                <a:lnTo>
                  <a:pt x="1416263" y="1869210"/>
                </a:lnTo>
                <a:lnTo>
                  <a:pt x="1437657" y="1931893"/>
                </a:lnTo>
                <a:lnTo>
                  <a:pt x="1462833" y="1995920"/>
                </a:lnTo>
                <a:lnTo>
                  <a:pt x="1491333" y="2061155"/>
                </a:lnTo>
                <a:lnTo>
                  <a:pt x="1522699" y="2127460"/>
                </a:lnTo>
                <a:lnTo>
                  <a:pt x="1556473" y="2194698"/>
                </a:lnTo>
                <a:lnTo>
                  <a:pt x="1574119" y="2228624"/>
                </a:lnTo>
                <a:lnTo>
                  <a:pt x="1592196" y="2262731"/>
                </a:lnTo>
                <a:lnTo>
                  <a:pt x="1610646" y="2297003"/>
                </a:lnTo>
                <a:lnTo>
                  <a:pt x="1629412" y="2331422"/>
                </a:lnTo>
                <a:lnTo>
                  <a:pt x="1648436" y="2365971"/>
                </a:lnTo>
                <a:lnTo>
                  <a:pt x="1745430" y="2540067"/>
                </a:lnTo>
                <a:lnTo>
                  <a:pt x="1764803" y="2575036"/>
                </a:lnTo>
                <a:lnTo>
                  <a:pt x="1784033" y="2610015"/>
                </a:lnTo>
                <a:lnTo>
                  <a:pt x="1803064" y="2644986"/>
                </a:lnTo>
                <a:lnTo>
                  <a:pt x="1821839" y="2679933"/>
                </a:lnTo>
                <a:lnTo>
                  <a:pt x="1840299" y="2714838"/>
                </a:lnTo>
                <a:lnTo>
                  <a:pt x="1858388" y="2749685"/>
                </a:lnTo>
                <a:lnTo>
                  <a:pt x="1876049" y="2784455"/>
                </a:lnTo>
                <a:lnTo>
                  <a:pt x="1893224" y="2819132"/>
                </a:lnTo>
                <a:lnTo>
                  <a:pt x="1909856" y="2853699"/>
                </a:lnTo>
                <a:lnTo>
                  <a:pt x="1941262" y="2922433"/>
                </a:lnTo>
                <a:lnTo>
                  <a:pt x="1969809" y="2990519"/>
                </a:lnTo>
                <a:lnTo>
                  <a:pt x="1995039" y="3057820"/>
                </a:lnTo>
                <a:lnTo>
                  <a:pt x="2016495" y="3124198"/>
                </a:lnTo>
                <a:lnTo>
                  <a:pt x="2033717" y="3189516"/>
                </a:lnTo>
                <a:lnTo>
                  <a:pt x="2046249" y="3253637"/>
                </a:lnTo>
                <a:lnTo>
                  <a:pt x="2053632" y="3316423"/>
                </a:lnTo>
                <a:lnTo>
                  <a:pt x="2054399" y="3331036"/>
                </a:lnTo>
                <a:close/>
              </a:path>
            </a:pathLst>
          </a:custGeom>
          <a:solidFill>
            <a:srgbClr val="DDBE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8450871" y="0"/>
            <a:ext cx="4401185" cy="1954530"/>
          </a:xfrm>
          <a:custGeom>
            <a:avLst/>
            <a:gdLst/>
            <a:ahLst/>
            <a:cxnLst/>
            <a:rect l="l" t="t" r="r" b="b"/>
            <a:pathLst>
              <a:path w="4401184" h="1954530">
                <a:moveTo>
                  <a:pt x="2120115" y="1954344"/>
                </a:moveTo>
                <a:lnTo>
                  <a:pt x="2081901" y="1954053"/>
                </a:lnTo>
                <a:lnTo>
                  <a:pt x="2043534" y="1952878"/>
                </a:lnTo>
                <a:lnTo>
                  <a:pt x="2005019" y="1950800"/>
                </a:lnTo>
                <a:lnTo>
                  <a:pt x="1966365" y="1947800"/>
                </a:lnTo>
                <a:lnTo>
                  <a:pt x="1927577" y="1943858"/>
                </a:lnTo>
                <a:lnTo>
                  <a:pt x="1888663" y="1938955"/>
                </a:lnTo>
                <a:lnTo>
                  <a:pt x="1849629" y="1933070"/>
                </a:lnTo>
                <a:lnTo>
                  <a:pt x="1810483" y="1926185"/>
                </a:lnTo>
                <a:lnTo>
                  <a:pt x="1771230" y="1918280"/>
                </a:lnTo>
                <a:lnTo>
                  <a:pt x="1731877" y="1909336"/>
                </a:lnTo>
                <a:lnTo>
                  <a:pt x="1692432" y="1899332"/>
                </a:lnTo>
                <a:lnTo>
                  <a:pt x="1652901" y="1888250"/>
                </a:lnTo>
                <a:lnTo>
                  <a:pt x="1613291" y="1876070"/>
                </a:lnTo>
                <a:lnTo>
                  <a:pt x="1573608" y="1862772"/>
                </a:lnTo>
                <a:lnTo>
                  <a:pt x="1533860" y="1848337"/>
                </a:lnTo>
                <a:lnTo>
                  <a:pt x="1494052" y="1832745"/>
                </a:lnTo>
                <a:lnTo>
                  <a:pt x="1454193" y="1815978"/>
                </a:lnTo>
                <a:lnTo>
                  <a:pt x="1414288" y="1798014"/>
                </a:lnTo>
                <a:lnTo>
                  <a:pt x="1374345" y="1778836"/>
                </a:lnTo>
                <a:lnTo>
                  <a:pt x="1334369" y="1758423"/>
                </a:lnTo>
                <a:lnTo>
                  <a:pt x="1294369" y="1736756"/>
                </a:lnTo>
                <a:lnTo>
                  <a:pt x="1254350" y="1713815"/>
                </a:lnTo>
                <a:lnTo>
                  <a:pt x="1214319" y="1689581"/>
                </a:lnTo>
                <a:lnTo>
                  <a:pt x="1174284" y="1664035"/>
                </a:lnTo>
                <a:lnTo>
                  <a:pt x="1134251" y="1637156"/>
                </a:lnTo>
                <a:lnTo>
                  <a:pt x="1094226" y="1608925"/>
                </a:lnTo>
                <a:lnTo>
                  <a:pt x="1054216" y="1579323"/>
                </a:lnTo>
                <a:lnTo>
                  <a:pt x="1014229" y="1548331"/>
                </a:lnTo>
                <a:lnTo>
                  <a:pt x="974271" y="1515928"/>
                </a:lnTo>
                <a:lnTo>
                  <a:pt x="934348" y="1482096"/>
                </a:lnTo>
                <a:lnTo>
                  <a:pt x="894468" y="1446814"/>
                </a:lnTo>
                <a:lnTo>
                  <a:pt x="854637" y="1410064"/>
                </a:lnTo>
                <a:lnTo>
                  <a:pt x="814862" y="1371825"/>
                </a:lnTo>
                <a:lnTo>
                  <a:pt x="775150" y="1332079"/>
                </a:lnTo>
                <a:lnTo>
                  <a:pt x="735507" y="1290805"/>
                </a:lnTo>
                <a:lnTo>
                  <a:pt x="695940" y="1247985"/>
                </a:lnTo>
                <a:lnTo>
                  <a:pt x="656456" y="1203598"/>
                </a:lnTo>
                <a:lnTo>
                  <a:pt x="617063" y="1157625"/>
                </a:lnTo>
                <a:lnTo>
                  <a:pt x="577707" y="1109974"/>
                </a:lnTo>
                <a:lnTo>
                  <a:pt x="538571" y="1060844"/>
                </a:lnTo>
                <a:lnTo>
                  <a:pt x="499487" y="1009997"/>
                </a:lnTo>
                <a:lnTo>
                  <a:pt x="460519" y="957486"/>
                </a:lnTo>
                <a:lnTo>
                  <a:pt x="421676" y="903292"/>
                </a:lnTo>
                <a:lnTo>
                  <a:pt x="382962" y="847395"/>
                </a:lnTo>
                <a:lnTo>
                  <a:pt x="344385" y="789775"/>
                </a:lnTo>
                <a:lnTo>
                  <a:pt x="305953" y="730413"/>
                </a:lnTo>
                <a:lnTo>
                  <a:pt x="279595" y="688152"/>
                </a:lnTo>
                <a:lnTo>
                  <a:pt x="254368" y="645943"/>
                </a:lnTo>
                <a:lnTo>
                  <a:pt x="230263" y="603791"/>
                </a:lnTo>
                <a:lnTo>
                  <a:pt x="207268" y="561702"/>
                </a:lnTo>
                <a:lnTo>
                  <a:pt x="185373" y="519679"/>
                </a:lnTo>
                <a:lnTo>
                  <a:pt x="164569" y="477728"/>
                </a:lnTo>
                <a:lnTo>
                  <a:pt x="144843" y="435852"/>
                </a:lnTo>
                <a:lnTo>
                  <a:pt x="126187" y="394056"/>
                </a:lnTo>
                <a:lnTo>
                  <a:pt x="108589" y="352344"/>
                </a:lnTo>
                <a:lnTo>
                  <a:pt x="92039" y="310722"/>
                </a:lnTo>
                <a:lnTo>
                  <a:pt x="76527" y="269193"/>
                </a:lnTo>
                <a:lnTo>
                  <a:pt x="62042" y="227762"/>
                </a:lnTo>
                <a:lnTo>
                  <a:pt x="48573" y="186434"/>
                </a:lnTo>
                <a:lnTo>
                  <a:pt x="36112" y="145212"/>
                </a:lnTo>
                <a:lnTo>
                  <a:pt x="24646" y="104103"/>
                </a:lnTo>
                <a:lnTo>
                  <a:pt x="14165" y="63109"/>
                </a:lnTo>
                <a:lnTo>
                  <a:pt x="4660" y="22236"/>
                </a:lnTo>
                <a:lnTo>
                  <a:pt x="0" y="0"/>
                </a:lnTo>
                <a:lnTo>
                  <a:pt x="4400568" y="0"/>
                </a:lnTo>
                <a:lnTo>
                  <a:pt x="4387977" y="68489"/>
                </a:lnTo>
                <a:lnTo>
                  <a:pt x="4378504" y="113683"/>
                </a:lnTo>
                <a:lnTo>
                  <a:pt x="4368244" y="158432"/>
                </a:lnTo>
                <a:lnTo>
                  <a:pt x="4357204" y="202723"/>
                </a:lnTo>
                <a:lnTo>
                  <a:pt x="4345392" y="246542"/>
                </a:lnTo>
                <a:lnTo>
                  <a:pt x="4332814" y="289875"/>
                </a:lnTo>
                <a:lnTo>
                  <a:pt x="4319477" y="332710"/>
                </a:lnTo>
                <a:lnTo>
                  <a:pt x="4305389" y="375031"/>
                </a:lnTo>
                <a:lnTo>
                  <a:pt x="4290555" y="416827"/>
                </a:lnTo>
                <a:lnTo>
                  <a:pt x="4274983" y="458082"/>
                </a:lnTo>
                <a:lnTo>
                  <a:pt x="4258681" y="498785"/>
                </a:lnTo>
                <a:lnTo>
                  <a:pt x="4241655" y="538920"/>
                </a:lnTo>
                <a:lnTo>
                  <a:pt x="4223912" y="578476"/>
                </a:lnTo>
                <a:lnTo>
                  <a:pt x="4205458" y="617437"/>
                </a:lnTo>
                <a:lnTo>
                  <a:pt x="4186302" y="655791"/>
                </a:lnTo>
                <a:lnTo>
                  <a:pt x="4166450" y="693524"/>
                </a:lnTo>
                <a:lnTo>
                  <a:pt x="4145909" y="730623"/>
                </a:lnTo>
                <a:lnTo>
                  <a:pt x="4124685" y="767074"/>
                </a:lnTo>
                <a:lnTo>
                  <a:pt x="4102787" y="802863"/>
                </a:lnTo>
                <a:lnTo>
                  <a:pt x="4080221" y="837977"/>
                </a:lnTo>
                <a:lnTo>
                  <a:pt x="4056993" y="872402"/>
                </a:lnTo>
                <a:lnTo>
                  <a:pt x="4033111" y="906125"/>
                </a:lnTo>
                <a:lnTo>
                  <a:pt x="4008583" y="939133"/>
                </a:lnTo>
                <a:lnTo>
                  <a:pt x="3983414" y="971411"/>
                </a:lnTo>
                <a:lnTo>
                  <a:pt x="3957611" y="1002946"/>
                </a:lnTo>
                <a:lnTo>
                  <a:pt x="3931183" y="1033726"/>
                </a:lnTo>
                <a:lnTo>
                  <a:pt x="3904136" y="1063735"/>
                </a:lnTo>
                <a:lnTo>
                  <a:pt x="3876476" y="1092961"/>
                </a:lnTo>
                <a:lnTo>
                  <a:pt x="3842641" y="1127274"/>
                </a:lnTo>
                <a:lnTo>
                  <a:pt x="3806598" y="1162657"/>
                </a:lnTo>
                <a:lnTo>
                  <a:pt x="3768400" y="1198954"/>
                </a:lnTo>
                <a:lnTo>
                  <a:pt x="3728101" y="1236010"/>
                </a:lnTo>
                <a:lnTo>
                  <a:pt x="3685756" y="1273669"/>
                </a:lnTo>
                <a:lnTo>
                  <a:pt x="3641419" y="1311773"/>
                </a:lnTo>
                <a:lnTo>
                  <a:pt x="3595143" y="1350168"/>
                </a:lnTo>
                <a:lnTo>
                  <a:pt x="3546982" y="1388697"/>
                </a:lnTo>
                <a:lnTo>
                  <a:pt x="3496992" y="1427204"/>
                </a:lnTo>
                <a:lnTo>
                  <a:pt x="3445225" y="1465532"/>
                </a:lnTo>
                <a:lnTo>
                  <a:pt x="3391735" y="1503527"/>
                </a:lnTo>
                <a:lnTo>
                  <a:pt x="3336578" y="1541031"/>
                </a:lnTo>
                <a:lnTo>
                  <a:pt x="3279807" y="1577889"/>
                </a:lnTo>
                <a:lnTo>
                  <a:pt x="3221475" y="1613945"/>
                </a:lnTo>
                <a:lnTo>
                  <a:pt x="3161638" y="1649042"/>
                </a:lnTo>
                <a:lnTo>
                  <a:pt x="3100348" y="1683024"/>
                </a:lnTo>
                <a:lnTo>
                  <a:pt x="3037661" y="1715736"/>
                </a:lnTo>
                <a:lnTo>
                  <a:pt x="2973630" y="1747021"/>
                </a:lnTo>
                <a:lnTo>
                  <a:pt x="2908309" y="1776723"/>
                </a:lnTo>
                <a:lnTo>
                  <a:pt x="2841752" y="1804687"/>
                </a:lnTo>
                <a:lnTo>
                  <a:pt x="2774014" y="1830755"/>
                </a:lnTo>
                <a:lnTo>
                  <a:pt x="2705148" y="1854773"/>
                </a:lnTo>
                <a:lnTo>
                  <a:pt x="2635209" y="1876583"/>
                </a:lnTo>
                <a:lnTo>
                  <a:pt x="2564250" y="1896030"/>
                </a:lnTo>
                <a:lnTo>
                  <a:pt x="2492326" y="1912958"/>
                </a:lnTo>
                <a:lnTo>
                  <a:pt x="2419490" y="1927210"/>
                </a:lnTo>
                <a:lnTo>
                  <a:pt x="2345797" y="1938631"/>
                </a:lnTo>
                <a:lnTo>
                  <a:pt x="2271301" y="1947064"/>
                </a:lnTo>
                <a:lnTo>
                  <a:pt x="2196056" y="1952354"/>
                </a:lnTo>
                <a:lnTo>
                  <a:pt x="2120115" y="1954344"/>
                </a:lnTo>
                <a:close/>
              </a:path>
            </a:pathLst>
          </a:custGeom>
          <a:solidFill>
            <a:srgbClr val="6A6F5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2902883" y="3714650"/>
            <a:ext cx="12477750" cy="5544185"/>
          </a:xfrm>
          <a:custGeom>
            <a:avLst/>
            <a:gdLst/>
            <a:ahLst/>
            <a:cxnLst/>
            <a:rect l="l" t="t" r="r" b="b"/>
            <a:pathLst>
              <a:path w="12477750" h="5544184">
                <a:moveTo>
                  <a:pt x="179600" y="0"/>
                </a:moveTo>
                <a:lnTo>
                  <a:pt x="12298150" y="0"/>
                </a:lnTo>
                <a:lnTo>
                  <a:pt x="12346012" y="6387"/>
                </a:lnTo>
                <a:lnTo>
                  <a:pt x="12388948" y="24429"/>
                </a:lnTo>
                <a:lnTo>
                  <a:pt x="12425274" y="52441"/>
                </a:lnTo>
                <a:lnTo>
                  <a:pt x="12453305" y="88743"/>
                </a:lnTo>
                <a:lnTo>
                  <a:pt x="12471359" y="131650"/>
                </a:lnTo>
                <a:lnTo>
                  <a:pt x="12477751" y="179480"/>
                </a:lnTo>
                <a:lnTo>
                  <a:pt x="12477751" y="5364077"/>
                </a:lnTo>
                <a:lnTo>
                  <a:pt x="12471359" y="5411908"/>
                </a:lnTo>
                <a:lnTo>
                  <a:pt x="12453305" y="5454815"/>
                </a:lnTo>
                <a:lnTo>
                  <a:pt x="12425274" y="5491116"/>
                </a:lnTo>
                <a:lnTo>
                  <a:pt x="12388948" y="5519129"/>
                </a:lnTo>
                <a:lnTo>
                  <a:pt x="12346012" y="5537170"/>
                </a:lnTo>
                <a:lnTo>
                  <a:pt x="12298150" y="5543558"/>
                </a:lnTo>
                <a:lnTo>
                  <a:pt x="179600" y="5543558"/>
                </a:lnTo>
                <a:lnTo>
                  <a:pt x="131738" y="5537170"/>
                </a:lnTo>
                <a:lnTo>
                  <a:pt x="88802" y="5519129"/>
                </a:lnTo>
                <a:lnTo>
                  <a:pt x="52477" y="5491116"/>
                </a:lnTo>
                <a:lnTo>
                  <a:pt x="24445" y="5454815"/>
                </a:lnTo>
                <a:lnTo>
                  <a:pt x="6392" y="5411908"/>
                </a:lnTo>
                <a:lnTo>
                  <a:pt x="0" y="5364077"/>
                </a:lnTo>
                <a:lnTo>
                  <a:pt x="0" y="179480"/>
                </a:lnTo>
                <a:lnTo>
                  <a:pt x="6392" y="131650"/>
                </a:lnTo>
                <a:lnTo>
                  <a:pt x="24445" y="88743"/>
                </a:lnTo>
                <a:lnTo>
                  <a:pt x="52477" y="52441"/>
                </a:lnTo>
                <a:lnTo>
                  <a:pt x="88802" y="24429"/>
                </a:lnTo>
                <a:lnTo>
                  <a:pt x="131738" y="6387"/>
                </a:lnTo>
                <a:lnTo>
                  <a:pt x="17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3833317" y="5891661"/>
            <a:ext cx="4610099" cy="32765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66901" y="2222917"/>
            <a:ext cx="7554197" cy="1038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50" b="0" i="0">
                <a:solidFill>
                  <a:srgbClr val="BE7342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F7F5E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4295304" y="8488782"/>
            <a:ext cx="3992879" cy="1798320"/>
          </a:xfrm>
          <a:custGeom>
            <a:avLst/>
            <a:gdLst/>
            <a:ahLst/>
            <a:cxnLst/>
            <a:rect l="l" t="t" r="r" b="b"/>
            <a:pathLst>
              <a:path w="3992880" h="1798320">
                <a:moveTo>
                  <a:pt x="3992695" y="1798217"/>
                </a:moveTo>
                <a:lnTo>
                  <a:pt x="0" y="1798217"/>
                </a:lnTo>
                <a:lnTo>
                  <a:pt x="4285" y="1772602"/>
                </a:lnTo>
                <a:lnTo>
                  <a:pt x="12907" y="1727231"/>
                </a:lnTo>
                <a:lnTo>
                  <a:pt x="22508" y="1682105"/>
                </a:lnTo>
                <a:lnTo>
                  <a:pt x="33068" y="1637252"/>
                </a:lnTo>
                <a:lnTo>
                  <a:pt x="44572" y="1592698"/>
                </a:lnTo>
                <a:lnTo>
                  <a:pt x="57001" y="1548470"/>
                </a:lnTo>
                <a:lnTo>
                  <a:pt x="70338" y="1504596"/>
                </a:lnTo>
                <a:lnTo>
                  <a:pt x="84564" y="1461102"/>
                </a:lnTo>
                <a:lnTo>
                  <a:pt x="99663" y="1418015"/>
                </a:lnTo>
                <a:lnTo>
                  <a:pt x="115616" y="1375363"/>
                </a:lnTo>
                <a:lnTo>
                  <a:pt x="132407" y="1333172"/>
                </a:lnTo>
                <a:lnTo>
                  <a:pt x="150017" y="1291469"/>
                </a:lnTo>
                <a:lnTo>
                  <a:pt x="168429" y="1250282"/>
                </a:lnTo>
                <a:lnTo>
                  <a:pt x="187625" y="1209638"/>
                </a:lnTo>
                <a:lnTo>
                  <a:pt x="207588" y="1169563"/>
                </a:lnTo>
                <a:lnTo>
                  <a:pt x="228300" y="1130084"/>
                </a:lnTo>
                <a:lnTo>
                  <a:pt x="249743" y="1091229"/>
                </a:lnTo>
                <a:lnTo>
                  <a:pt x="271901" y="1053024"/>
                </a:lnTo>
                <a:lnTo>
                  <a:pt x="294754" y="1015497"/>
                </a:lnTo>
                <a:lnTo>
                  <a:pt x="318286" y="978674"/>
                </a:lnTo>
                <a:lnTo>
                  <a:pt x="342478" y="942583"/>
                </a:lnTo>
                <a:lnTo>
                  <a:pt x="367315" y="907251"/>
                </a:lnTo>
                <a:lnTo>
                  <a:pt x="392776" y="872704"/>
                </a:lnTo>
                <a:lnTo>
                  <a:pt x="418846" y="838970"/>
                </a:lnTo>
                <a:lnTo>
                  <a:pt x="457122" y="791145"/>
                </a:lnTo>
                <a:lnTo>
                  <a:pt x="495061" y="744872"/>
                </a:lnTo>
                <a:lnTo>
                  <a:pt x="532677" y="700139"/>
                </a:lnTo>
                <a:lnTo>
                  <a:pt x="569985" y="656931"/>
                </a:lnTo>
                <a:lnTo>
                  <a:pt x="607001" y="615236"/>
                </a:lnTo>
                <a:lnTo>
                  <a:pt x="643739" y="575040"/>
                </a:lnTo>
                <a:lnTo>
                  <a:pt x="680216" y="536331"/>
                </a:lnTo>
                <a:lnTo>
                  <a:pt x="716446" y="499094"/>
                </a:lnTo>
                <a:lnTo>
                  <a:pt x="752444" y="463316"/>
                </a:lnTo>
                <a:lnTo>
                  <a:pt x="788225" y="428984"/>
                </a:lnTo>
                <a:lnTo>
                  <a:pt x="823805" y="396085"/>
                </a:lnTo>
                <a:lnTo>
                  <a:pt x="859199" y="364606"/>
                </a:lnTo>
                <a:lnTo>
                  <a:pt x="894422" y="334532"/>
                </a:lnTo>
                <a:lnTo>
                  <a:pt x="929489" y="305852"/>
                </a:lnTo>
                <a:lnTo>
                  <a:pt x="964416" y="278551"/>
                </a:lnTo>
                <a:lnTo>
                  <a:pt x="999216" y="252616"/>
                </a:lnTo>
                <a:lnTo>
                  <a:pt x="1033907" y="228034"/>
                </a:lnTo>
                <a:lnTo>
                  <a:pt x="1068502" y="204791"/>
                </a:lnTo>
                <a:lnTo>
                  <a:pt x="1103017" y="182875"/>
                </a:lnTo>
                <a:lnTo>
                  <a:pt x="1137467" y="162272"/>
                </a:lnTo>
                <a:lnTo>
                  <a:pt x="1171867" y="142968"/>
                </a:lnTo>
                <a:lnTo>
                  <a:pt x="1206233" y="124951"/>
                </a:lnTo>
                <a:lnTo>
                  <a:pt x="1240579" y="108206"/>
                </a:lnTo>
                <a:lnTo>
                  <a:pt x="1309275" y="78483"/>
                </a:lnTo>
                <a:lnTo>
                  <a:pt x="1378074" y="53693"/>
                </a:lnTo>
                <a:lnTo>
                  <a:pt x="1447099" y="33728"/>
                </a:lnTo>
                <a:lnTo>
                  <a:pt x="1516471" y="18483"/>
                </a:lnTo>
                <a:lnTo>
                  <a:pt x="1586311" y="7851"/>
                </a:lnTo>
                <a:lnTo>
                  <a:pt x="1656740" y="1725"/>
                </a:lnTo>
                <a:lnTo>
                  <a:pt x="1727881" y="0"/>
                </a:lnTo>
                <a:lnTo>
                  <a:pt x="1763755" y="753"/>
                </a:lnTo>
                <a:lnTo>
                  <a:pt x="1836189" y="5428"/>
                </a:lnTo>
                <a:lnTo>
                  <a:pt x="1909637" y="14236"/>
                </a:lnTo>
                <a:lnTo>
                  <a:pt x="1984220" y="27072"/>
                </a:lnTo>
                <a:lnTo>
                  <a:pt x="2021976" y="34967"/>
                </a:lnTo>
                <a:lnTo>
                  <a:pt x="2060060" y="43828"/>
                </a:lnTo>
                <a:lnTo>
                  <a:pt x="2098489" y="53643"/>
                </a:lnTo>
                <a:lnTo>
                  <a:pt x="2137278" y="64399"/>
                </a:lnTo>
                <a:lnTo>
                  <a:pt x="2176442" y="76081"/>
                </a:lnTo>
                <a:lnTo>
                  <a:pt x="2215995" y="88678"/>
                </a:lnTo>
                <a:lnTo>
                  <a:pt x="2255954" y="102174"/>
                </a:lnTo>
                <a:lnTo>
                  <a:pt x="2296333" y="116558"/>
                </a:lnTo>
                <a:lnTo>
                  <a:pt x="2337148" y="131815"/>
                </a:lnTo>
                <a:lnTo>
                  <a:pt x="2378413" y="147933"/>
                </a:lnTo>
                <a:lnTo>
                  <a:pt x="2420144" y="164898"/>
                </a:lnTo>
                <a:lnTo>
                  <a:pt x="2462355" y="182696"/>
                </a:lnTo>
                <a:lnTo>
                  <a:pt x="2505063" y="201315"/>
                </a:lnTo>
                <a:lnTo>
                  <a:pt x="2548283" y="220742"/>
                </a:lnTo>
                <a:lnTo>
                  <a:pt x="2592028" y="240962"/>
                </a:lnTo>
                <a:lnTo>
                  <a:pt x="2636316" y="261963"/>
                </a:lnTo>
                <a:lnTo>
                  <a:pt x="2681160" y="283731"/>
                </a:lnTo>
                <a:lnTo>
                  <a:pt x="2772579" y="329515"/>
                </a:lnTo>
                <a:lnTo>
                  <a:pt x="2866407" y="378209"/>
                </a:lnTo>
                <a:lnTo>
                  <a:pt x="3011931" y="456472"/>
                </a:lnTo>
                <a:lnTo>
                  <a:pt x="3215527" y="570011"/>
                </a:lnTo>
                <a:lnTo>
                  <a:pt x="3736813" y="870105"/>
                </a:lnTo>
                <a:lnTo>
                  <a:pt x="3951970" y="997547"/>
                </a:lnTo>
                <a:lnTo>
                  <a:pt x="3992695" y="1022227"/>
                </a:lnTo>
                <a:lnTo>
                  <a:pt x="3992695" y="1798217"/>
                </a:lnTo>
                <a:close/>
              </a:path>
            </a:pathLst>
          </a:custGeom>
          <a:solidFill>
            <a:srgbClr val="CB997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0"/>
            <a:ext cx="4871085" cy="2215515"/>
          </a:xfrm>
          <a:custGeom>
            <a:avLst/>
            <a:gdLst/>
            <a:ahLst/>
            <a:cxnLst/>
            <a:rect l="l" t="t" r="r" b="b"/>
            <a:pathLst>
              <a:path w="4871085" h="2215515">
                <a:moveTo>
                  <a:pt x="817937" y="2215142"/>
                </a:moveTo>
                <a:lnTo>
                  <a:pt x="0" y="2095939"/>
                </a:lnTo>
                <a:lnTo>
                  <a:pt x="0" y="0"/>
                </a:lnTo>
                <a:lnTo>
                  <a:pt x="4871088" y="0"/>
                </a:lnTo>
                <a:lnTo>
                  <a:pt x="4847820" y="587289"/>
                </a:lnTo>
                <a:lnTo>
                  <a:pt x="4400055" y="1463207"/>
                </a:lnTo>
                <a:lnTo>
                  <a:pt x="3184694" y="1904501"/>
                </a:lnTo>
                <a:lnTo>
                  <a:pt x="817937" y="2215142"/>
                </a:lnTo>
                <a:close/>
              </a:path>
            </a:pathLst>
          </a:custGeom>
          <a:solidFill>
            <a:srgbClr val="A5A5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5986047" y="6123306"/>
            <a:ext cx="2302510" cy="3589020"/>
          </a:xfrm>
          <a:custGeom>
            <a:avLst/>
            <a:gdLst/>
            <a:ahLst/>
            <a:cxnLst/>
            <a:rect l="l" t="t" r="r" b="b"/>
            <a:pathLst>
              <a:path w="2302509" h="3589020">
                <a:moveTo>
                  <a:pt x="2095719" y="3588538"/>
                </a:moveTo>
                <a:lnTo>
                  <a:pt x="2054695" y="3586734"/>
                </a:lnTo>
                <a:lnTo>
                  <a:pt x="2014946" y="3583189"/>
                </a:lnTo>
                <a:lnTo>
                  <a:pt x="1976417" y="3577974"/>
                </a:lnTo>
                <a:lnTo>
                  <a:pt x="1902805" y="3562820"/>
                </a:lnTo>
                <a:lnTo>
                  <a:pt x="1833431" y="3541847"/>
                </a:lnTo>
                <a:lnTo>
                  <a:pt x="1767868" y="3515628"/>
                </a:lnTo>
                <a:lnTo>
                  <a:pt x="1705684" y="3484735"/>
                </a:lnTo>
                <a:lnTo>
                  <a:pt x="1646453" y="3449742"/>
                </a:lnTo>
                <a:lnTo>
                  <a:pt x="1589746" y="3411223"/>
                </a:lnTo>
                <a:lnTo>
                  <a:pt x="1535133" y="3369750"/>
                </a:lnTo>
                <a:lnTo>
                  <a:pt x="1482186" y="3325897"/>
                </a:lnTo>
                <a:lnTo>
                  <a:pt x="1430477" y="3280236"/>
                </a:lnTo>
                <a:lnTo>
                  <a:pt x="1379576" y="3233342"/>
                </a:lnTo>
                <a:lnTo>
                  <a:pt x="1253048" y="3114470"/>
                </a:lnTo>
                <a:lnTo>
                  <a:pt x="1227437" y="3090989"/>
                </a:lnTo>
                <a:lnTo>
                  <a:pt x="1175484" y="3044891"/>
                </a:lnTo>
                <a:lnTo>
                  <a:pt x="1122195" y="3000426"/>
                </a:lnTo>
                <a:lnTo>
                  <a:pt x="1067143" y="2958167"/>
                </a:lnTo>
                <a:lnTo>
                  <a:pt x="1009899" y="2918687"/>
                </a:lnTo>
                <a:lnTo>
                  <a:pt x="950033" y="2882558"/>
                </a:lnTo>
                <a:lnTo>
                  <a:pt x="887118" y="2850355"/>
                </a:lnTo>
                <a:lnTo>
                  <a:pt x="820724" y="2822650"/>
                </a:lnTo>
                <a:lnTo>
                  <a:pt x="750424" y="2800017"/>
                </a:lnTo>
                <a:lnTo>
                  <a:pt x="624696" y="2772475"/>
                </a:lnTo>
                <a:lnTo>
                  <a:pt x="575768" y="2759913"/>
                </a:lnTo>
                <a:lnTo>
                  <a:pt x="528983" y="2745423"/>
                </a:lnTo>
                <a:lnTo>
                  <a:pt x="484323" y="2729084"/>
                </a:lnTo>
                <a:lnTo>
                  <a:pt x="441769" y="2710976"/>
                </a:lnTo>
                <a:lnTo>
                  <a:pt x="401301" y="2691179"/>
                </a:lnTo>
                <a:lnTo>
                  <a:pt x="362901" y="2669773"/>
                </a:lnTo>
                <a:lnTo>
                  <a:pt x="326551" y="2646836"/>
                </a:lnTo>
                <a:lnTo>
                  <a:pt x="292230" y="2622450"/>
                </a:lnTo>
                <a:lnTo>
                  <a:pt x="259920" y="2596693"/>
                </a:lnTo>
                <a:lnTo>
                  <a:pt x="229602" y="2569646"/>
                </a:lnTo>
                <a:lnTo>
                  <a:pt x="201258" y="2541388"/>
                </a:lnTo>
                <a:lnTo>
                  <a:pt x="174868" y="2512000"/>
                </a:lnTo>
                <a:lnTo>
                  <a:pt x="150413" y="2481560"/>
                </a:lnTo>
                <a:lnTo>
                  <a:pt x="127874" y="2450148"/>
                </a:lnTo>
                <a:lnTo>
                  <a:pt x="107233" y="2417845"/>
                </a:lnTo>
                <a:lnTo>
                  <a:pt x="71568" y="2350882"/>
                </a:lnTo>
                <a:lnTo>
                  <a:pt x="43265" y="2281308"/>
                </a:lnTo>
                <a:lnTo>
                  <a:pt x="22173" y="2209763"/>
                </a:lnTo>
                <a:lnTo>
                  <a:pt x="8142" y="2136883"/>
                </a:lnTo>
                <a:lnTo>
                  <a:pt x="1018" y="2063307"/>
                </a:lnTo>
                <a:lnTo>
                  <a:pt x="0" y="2026457"/>
                </a:lnTo>
                <a:lnTo>
                  <a:pt x="651" y="1989672"/>
                </a:lnTo>
                <a:lnTo>
                  <a:pt x="6890" y="1916617"/>
                </a:lnTo>
                <a:lnTo>
                  <a:pt x="19582" y="1844780"/>
                </a:lnTo>
                <a:lnTo>
                  <a:pt x="38578" y="1774798"/>
                </a:lnTo>
                <a:lnTo>
                  <a:pt x="63724" y="1707309"/>
                </a:lnTo>
                <a:lnTo>
                  <a:pt x="94869" y="1642952"/>
                </a:lnTo>
                <a:lnTo>
                  <a:pt x="131863" y="1582364"/>
                </a:lnTo>
                <a:lnTo>
                  <a:pt x="174553" y="1526184"/>
                </a:lnTo>
                <a:lnTo>
                  <a:pt x="222789" y="1475048"/>
                </a:lnTo>
                <a:lnTo>
                  <a:pt x="276418" y="1429596"/>
                </a:lnTo>
                <a:lnTo>
                  <a:pt x="335290" y="1390465"/>
                </a:lnTo>
                <a:lnTo>
                  <a:pt x="399252" y="1358293"/>
                </a:lnTo>
                <a:lnTo>
                  <a:pt x="450338" y="1335613"/>
                </a:lnTo>
                <a:lnTo>
                  <a:pt x="498216" y="1312808"/>
                </a:lnTo>
                <a:lnTo>
                  <a:pt x="542986" y="1289886"/>
                </a:lnTo>
                <a:lnTo>
                  <a:pt x="584748" y="1266857"/>
                </a:lnTo>
                <a:lnTo>
                  <a:pt x="623602" y="1243730"/>
                </a:lnTo>
                <a:lnTo>
                  <a:pt x="659649" y="1220514"/>
                </a:lnTo>
                <a:lnTo>
                  <a:pt x="692987" y="1197216"/>
                </a:lnTo>
                <a:lnTo>
                  <a:pt x="723717" y="1173847"/>
                </a:lnTo>
                <a:lnTo>
                  <a:pt x="777753" y="1126929"/>
                </a:lnTo>
                <a:lnTo>
                  <a:pt x="822557" y="1079831"/>
                </a:lnTo>
                <a:lnTo>
                  <a:pt x="858927" y="1032623"/>
                </a:lnTo>
                <a:lnTo>
                  <a:pt x="887665" y="985377"/>
                </a:lnTo>
                <a:lnTo>
                  <a:pt x="909569" y="938163"/>
                </a:lnTo>
                <a:lnTo>
                  <a:pt x="925440" y="891053"/>
                </a:lnTo>
                <a:lnTo>
                  <a:pt x="936076" y="844117"/>
                </a:lnTo>
                <a:lnTo>
                  <a:pt x="942279" y="797428"/>
                </a:lnTo>
                <a:lnTo>
                  <a:pt x="944847" y="751055"/>
                </a:lnTo>
                <a:lnTo>
                  <a:pt x="945018" y="728010"/>
                </a:lnTo>
                <a:lnTo>
                  <a:pt x="944580" y="705070"/>
                </a:lnTo>
                <a:lnTo>
                  <a:pt x="942279" y="659544"/>
                </a:lnTo>
                <a:lnTo>
                  <a:pt x="938742" y="614548"/>
                </a:lnTo>
                <a:lnTo>
                  <a:pt x="934770" y="570153"/>
                </a:lnTo>
                <a:lnTo>
                  <a:pt x="932870" y="548203"/>
                </a:lnTo>
                <a:lnTo>
                  <a:pt x="931162" y="526430"/>
                </a:lnTo>
                <a:lnTo>
                  <a:pt x="929745" y="504843"/>
                </a:lnTo>
                <a:lnTo>
                  <a:pt x="928718" y="483450"/>
                </a:lnTo>
                <a:lnTo>
                  <a:pt x="928183" y="462261"/>
                </a:lnTo>
                <a:lnTo>
                  <a:pt x="928238" y="441285"/>
                </a:lnTo>
                <a:lnTo>
                  <a:pt x="930521" y="400004"/>
                </a:lnTo>
                <a:lnTo>
                  <a:pt x="936368" y="359680"/>
                </a:lnTo>
                <a:lnTo>
                  <a:pt x="946578" y="320383"/>
                </a:lnTo>
                <a:lnTo>
                  <a:pt x="961950" y="282184"/>
                </a:lnTo>
                <a:lnTo>
                  <a:pt x="983285" y="245155"/>
                </a:lnTo>
                <a:lnTo>
                  <a:pt x="1011382" y="209367"/>
                </a:lnTo>
                <a:lnTo>
                  <a:pt x="1047040" y="174889"/>
                </a:lnTo>
                <a:lnTo>
                  <a:pt x="1091061" y="141795"/>
                </a:lnTo>
                <a:lnTo>
                  <a:pt x="1144243" y="110154"/>
                </a:lnTo>
                <a:lnTo>
                  <a:pt x="1207386" y="80037"/>
                </a:lnTo>
                <a:lnTo>
                  <a:pt x="1242943" y="65573"/>
                </a:lnTo>
                <a:lnTo>
                  <a:pt x="1286049" y="49949"/>
                </a:lnTo>
                <a:lnTo>
                  <a:pt x="1328699" y="36514"/>
                </a:lnTo>
                <a:lnTo>
                  <a:pt x="1370871" y="25236"/>
                </a:lnTo>
                <a:lnTo>
                  <a:pt x="1412544" y="16079"/>
                </a:lnTo>
                <a:lnTo>
                  <a:pt x="1453698" y="9011"/>
                </a:lnTo>
                <a:lnTo>
                  <a:pt x="1494311" y="3997"/>
                </a:lnTo>
                <a:lnTo>
                  <a:pt x="1534363" y="1005"/>
                </a:lnTo>
                <a:lnTo>
                  <a:pt x="1573832" y="0"/>
                </a:lnTo>
                <a:lnTo>
                  <a:pt x="1612698" y="948"/>
                </a:lnTo>
                <a:lnTo>
                  <a:pt x="1650940" y="3815"/>
                </a:lnTo>
                <a:lnTo>
                  <a:pt x="1725468" y="15175"/>
                </a:lnTo>
                <a:lnTo>
                  <a:pt x="1797248" y="33809"/>
                </a:lnTo>
                <a:lnTo>
                  <a:pt x="1866114" y="59447"/>
                </a:lnTo>
                <a:lnTo>
                  <a:pt x="1931897" y="91819"/>
                </a:lnTo>
                <a:lnTo>
                  <a:pt x="1994431" y="130655"/>
                </a:lnTo>
                <a:lnTo>
                  <a:pt x="2053549" y="175686"/>
                </a:lnTo>
                <a:lnTo>
                  <a:pt x="2109082" y="226641"/>
                </a:lnTo>
                <a:lnTo>
                  <a:pt x="2135453" y="254256"/>
                </a:lnTo>
                <a:lnTo>
                  <a:pt x="2160864" y="283251"/>
                </a:lnTo>
                <a:lnTo>
                  <a:pt x="2185296" y="313593"/>
                </a:lnTo>
                <a:lnTo>
                  <a:pt x="2208728" y="345246"/>
                </a:lnTo>
                <a:lnTo>
                  <a:pt x="2231138" y="378178"/>
                </a:lnTo>
                <a:lnTo>
                  <a:pt x="2252506" y="412356"/>
                </a:lnTo>
                <a:lnTo>
                  <a:pt x="2272810" y="447744"/>
                </a:lnTo>
                <a:lnTo>
                  <a:pt x="2292030" y="484310"/>
                </a:lnTo>
                <a:lnTo>
                  <a:pt x="2301935" y="3572217"/>
                </a:lnTo>
                <a:lnTo>
                  <a:pt x="2273623" y="3576904"/>
                </a:lnTo>
                <a:lnTo>
                  <a:pt x="2226968" y="3582783"/>
                </a:lnTo>
                <a:lnTo>
                  <a:pt x="2181801" y="3586634"/>
                </a:lnTo>
                <a:lnTo>
                  <a:pt x="2138069" y="3588528"/>
                </a:lnTo>
                <a:lnTo>
                  <a:pt x="2095719" y="3588538"/>
                </a:lnTo>
                <a:close/>
              </a:path>
            </a:pathLst>
          </a:custGeom>
          <a:solidFill>
            <a:srgbClr val="DDBE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963351"/>
            <a:ext cx="3074670" cy="4982845"/>
          </a:xfrm>
          <a:custGeom>
            <a:avLst/>
            <a:gdLst/>
            <a:ahLst/>
            <a:cxnLst/>
            <a:rect l="l" t="t" r="r" b="b"/>
            <a:pathLst>
              <a:path w="3074670" h="4982845">
                <a:moveTo>
                  <a:pt x="599980" y="4982665"/>
                </a:moveTo>
                <a:lnTo>
                  <a:pt x="561735" y="4982369"/>
                </a:lnTo>
                <a:lnTo>
                  <a:pt x="523345" y="4981245"/>
                </a:lnTo>
                <a:lnTo>
                  <a:pt x="484817" y="4979273"/>
                </a:lnTo>
                <a:lnTo>
                  <a:pt x="446157" y="4976438"/>
                </a:lnTo>
                <a:lnTo>
                  <a:pt x="407370" y="4972722"/>
                </a:lnTo>
                <a:lnTo>
                  <a:pt x="368463" y="4968107"/>
                </a:lnTo>
                <a:lnTo>
                  <a:pt x="329441" y="4962577"/>
                </a:lnTo>
                <a:lnTo>
                  <a:pt x="290311" y="4956115"/>
                </a:lnTo>
                <a:lnTo>
                  <a:pt x="251078" y="4948703"/>
                </a:lnTo>
                <a:lnTo>
                  <a:pt x="211748" y="4940323"/>
                </a:lnTo>
                <a:lnTo>
                  <a:pt x="172328" y="4930960"/>
                </a:lnTo>
                <a:lnTo>
                  <a:pt x="132823" y="4920595"/>
                </a:lnTo>
                <a:lnTo>
                  <a:pt x="93239" y="4909212"/>
                </a:lnTo>
                <a:lnTo>
                  <a:pt x="53582" y="4896792"/>
                </a:lnTo>
                <a:lnTo>
                  <a:pt x="13858" y="4883320"/>
                </a:lnTo>
                <a:lnTo>
                  <a:pt x="0" y="4878255"/>
                </a:lnTo>
                <a:lnTo>
                  <a:pt x="0" y="234265"/>
                </a:lnTo>
                <a:lnTo>
                  <a:pt x="43803" y="215419"/>
                </a:lnTo>
                <a:lnTo>
                  <a:pt x="79033" y="200870"/>
                </a:lnTo>
                <a:lnTo>
                  <a:pt x="149724" y="173198"/>
                </a:lnTo>
                <a:lnTo>
                  <a:pt x="220664" y="147451"/>
                </a:lnTo>
                <a:lnTo>
                  <a:pt x="291779" y="123660"/>
                </a:lnTo>
                <a:lnTo>
                  <a:pt x="362996" y="101859"/>
                </a:lnTo>
                <a:lnTo>
                  <a:pt x="434240" y="82078"/>
                </a:lnTo>
                <a:lnTo>
                  <a:pt x="505440" y="64350"/>
                </a:lnTo>
                <a:lnTo>
                  <a:pt x="576521" y="48705"/>
                </a:lnTo>
                <a:lnTo>
                  <a:pt x="647409" y="35176"/>
                </a:lnTo>
                <a:lnTo>
                  <a:pt x="718033" y="23795"/>
                </a:lnTo>
                <a:lnTo>
                  <a:pt x="788317" y="14592"/>
                </a:lnTo>
                <a:lnTo>
                  <a:pt x="858189" y="7600"/>
                </a:lnTo>
                <a:lnTo>
                  <a:pt x="927575" y="2850"/>
                </a:lnTo>
                <a:lnTo>
                  <a:pt x="996402" y="375"/>
                </a:lnTo>
                <a:lnTo>
                  <a:pt x="1030583" y="0"/>
                </a:lnTo>
                <a:lnTo>
                  <a:pt x="1064597" y="205"/>
                </a:lnTo>
                <a:lnTo>
                  <a:pt x="1132085" y="2372"/>
                </a:lnTo>
                <a:lnTo>
                  <a:pt x="1198794" y="6909"/>
                </a:lnTo>
                <a:lnTo>
                  <a:pt x="1264650" y="13847"/>
                </a:lnTo>
                <a:lnTo>
                  <a:pt x="1329580" y="23217"/>
                </a:lnTo>
                <a:lnTo>
                  <a:pt x="1393510" y="35051"/>
                </a:lnTo>
                <a:lnTo>
                  <a:pt x="1456367" y="49381"/>
                </a:lnTo>
                <a:lnTo>
                  <a:pt x="1518077" y="66239"/>
                </a:lnTo>
                <a:lnTo>
                  <a:pt x="1578567" y="85656"/>
                </a:lnTo>
                <a:lnTo>
                  <a:pt x="1637764" y="107664"/>
                </a:lnTo>
                <a:lnTo>
                  <a:pt x="1695594" y="132295"/>
                </a:lnTo>
                <a:lnTo>
                  <a:pt x="1751984" y="159580"/>
                </a:lnTo>
                <a:lnTo>
                  <a:pt x="1806860" y="189551"/>
                </a:lnTo>
                <a:lnTo>
                  <a:pt x="2355923" y="573008"/>
                </a:lnTo>
                <a:lnTo>
                  <a:pt x="2642520" y="852888"/>
                </a:lnTo>
                <a:lnTo>
                  <a:pt x="2763296" y="1031130"/>
                </a:lnTo>
                <a:lnTo>
                  <a:pt x="2788044" y="1093670"/>
                </a:lnTo>
                <a:lnTo>
                  <a:pt x="2810586" y="1146058"/>
                </a:lnTo>
                <a:lnTo>
                  <a:pt x="2832157" y="1198475"/>
                </a:lnTo>
                <a:lnTo>
                  <a:pt x="2852763" y="1250907"/>
                </a:lnTo>
                <a:lnTo>
                  <a:pt x="2872410" y="1303344"/>
                </a:lnTo>
                <a:lnTo>
                  <a:pt x="2891104" y="1355772"/>
                </a:lnTo>
                <a:lnTo>
                  <a:pt x="2908852" y="1408181"/>
                </a:lnTo>
                <a:lnTo>
                  <a:pt x="2925660" y="1460557"/>
                </a:lnTo>
                <a:lnTo>
                  <a:pt x="2941534" y="1512890"/>
                </a:lnTo>
                <a:lnTo>
                  <a:pt x="2956479" y="1565167"/>
                </a:lnTo>
                <a:lnTo>
                  <a:pt x="2970503" y="1617376"/>
                </a:lnTo>
                <a:lnTo>
                  <a:pt x="2983612" y="1669505"/>
                </a:lnTo>
                <a:lnTo>
                  <a:pt x="2995811" y="1721542"/>
                </a:lnTo>
                <a:lnTo>
                  <a:pt x="3007107" y="1773475"/>
                </a:lnTo>
                <a:lnTo>
                  <a:pt x="3017506" y="1825293"/>
                </a:lnTo>
                <a:lnTo>
                  <a:pt x="3027014" y="1876983"/>
                </a:lnTo>
                <a:lnTo>
                  <a:pt x="3035637" y="1928533"/>
                </a:lnTo>
                <a:lnTo>
                  <a:pt x="3043382" y="1979931"/>
                </a:lnTo>
                <a:lnTo>
                  <a:pt x="3050255" y="2031165"/>
                </a:lnTo>
                <a:lnTo>
                  <a:pt x="3056261" y="2082224"/>
                </a:lnTo>
                <a:lnTo>
                  <a:pt x="3061408" y="2133095"/>
                </a:lnTo>
                <a:lnTo>
                  <a:pt x="3065700" y="2183767"/>
                </a:lnTo>
                <a:lnTo>
                  <a:pt x="3069145" y="2234227"/>
                </a:lnTo>
                <a:lnTo>
                  <a:pt x="3071749" y="2284463"/>
                </a:lnTo>
                <a:lnTo>
                  <a:pt x="3073517" y="2334464"/>
                </a:lnTo>
                <a:lnTo>
                  <a:pt x="3074456" y="2384217"/>
                </a:lnTo>
                <a:lnTo>
                  <a:pt x="3074572" y="2433710"/>
                </a:lnTo>
                <a:lnTo>
                  <a:pt x="3073871" y="2482932"/>
                </a:lnTo>
                <a:lnTo>
                  <a:pt x="3072360" y="2531870"/>
                </a:lnTo>
                <a:lnTo>
                  <a:pt x="3070044" y="2580513"/>
                </a:lnTo>
                <a:lnTo>
                  <a:pt x="3066930" y="2628849"/>
                </a:lnTo>
                <a:lnTo>
                  <a:pt x="3063024" y="2676865"/>
                </a:lnTo>
                <a:lnTo>
                  <a:pt x="3058332" y="2724549"/>
                </a:lnTo>
                <a:lnTo>
                  <a:pt x="3052860" y="2771890"/>
                </a:lnTo>
                <a:lnTo>
                  <a:pt x="3046615" y="2818875"/>
                </a:lnTo>
                <a:lnTo>
                  <a:pt x="3039602" y="2865494"/>
                </a:lnTo>
                <a:lnTo>
                  <a:pt x="3031828" y="2911732"/>
                </a:lnTo>
                <a:lnTo>
                  <a:pt x="3023299" y="2957580"/>
                </a:lnTo>
                <a:lnTo>
                  <a:pt x="3014021" y="3003024"/>
                </a:lnTo>
                <a:lnTo>
                  <a:pt x="3004001" y="3048053"/>
                </a:lnTo>
                <a:lnTo>
                  <a:pt x="2993244" y="3092654"/>
                </a:lnTo>
                <a:lnTo>
                  <a:pt x="2981756" y="3136816"/>
                </a:lnTo>
                <a:lnTo>
                  <a:pt x="2969545" y="3180527"/>
                </a:lnTo>
                <a:lnTo>
                  <a:pt x="2956615" y="3223775"/>
                </a:lnTo>
                <a:lnTo>
                  <a:pt x="2942974" y="3266547"/>
                </a:lnTo>
                <a:lnTo>
                  <a:pt x="2928626" y="3308833"/>
                </a:lnTo>
                <a:lnTo>
                  <a:pt x="2913580" y="3350619"/>
                </a:lnTo>
                <a:lnTo>
                  <a:pt x="2897840" y="3391893"/>
                </a:lnTo>
                <a:lnTo>
                  <a:pt x="2881413" y="3432645"/>
                </a:lnTo>
                <a:lnTo>
                  <a:pt x="2864305" y="3472862"/>
                </a:lnTo>
                <a:lnTo>
                  <a:pt x="2846522" y="3512531"/>
                </a:lnTo>
                <a:lnTo>
                  <a:pt x="2828071" y="3551642"/>
                </a:lnTo>
                <a:lnTo>
                  <a:pt x="2808957" y="3590181"/>
                </a:lnTo>
                <a:lnTo>
                  <a:pt x="2789186" y="3628137"/>
                </a:lnTo>
                <a:lnTo>
                  <a:pt x="2768766" y="3665498"/>
                </a:lnTo>
                <a:lnTo>
                  <a:pt x="2747702" y="3702253"/>
                </a:lnTo>
                <a:lnTo>
                  <a:pt x="2726000" y="3738388"/>
                </a:lnTo>
                <a:lnTo>
                  <a:pt x="2703666" y="3773892"/>
                </a:lnTo>
                <a:lnTo>
                  <a:pt x="2680707" y="3808753"/>
                </a:lnTo>
                <a:lnTo>
                  <a:pt x="2657129" y="3842960"/>
                </a:lnTo>
                <a:lnTo>
                  <a:pt x="2632938" y="3876499"/>
                </a:lnTo>
                <a:lnTo>
                  <a:pt x="2608140" y="3909360"/>
                </a:lnTo>
                <a:lnTo>
                  <a:pt x="2582741" y="3941529"/>
                </a:lnTo>
                <a:lnTo>
                  <a:pt x="2556748" y="3972996"/>
                </a:lnTo>
                <a:lnTo>
                  <a:pt x="2530166" y="4003748"/>
                </a:lnTo>
                <a:lnTo>
                  <a:pt x="2503002" y="4033773"/>
                </a:lnTo>
                <a:lnTo>
                  <a:pt x="2475262" y="4063059"/>
                </a:lnTo>
                <a:lnTo>
                  <a:pt x="2441469" y="4097387"/>
                </a:lnTo>
                <a:lnTo>
                  <a:pt x="2405600" y="4132729"/>
                </a:lnTo>
                <a:lnTo>
                  <a:pt x="2367702" y="4168949"/>
                </a:lnTo>
                <a:lnTo>
                  <a:pt x="2327822" y="4205908"/>
                </a:lnTo>
                <a:lnTo>
                  <a:pt x="2286008" y="4243469"/>
                </a:lnTo>
                <a:lnTo>
                  <a:pt x="2242308" y="4281495"/>
                </a:lnTo>
                <a:lnTo>
                  <a:pt x="2196770" y="4319849"/>
                </a:lnTo>
                <a:lnTo>
                  <a:pt x="2149440" y="4358391"/>
                </a:lnTo>
                <a:lnTo>
                  <a:pt x="2100367" y="4396986"/>
                </a:lnTo>
                <a:lnTo>
                  <a:pt x="2049598" y="4435495"/>
                </a:lnTo>
                <a:lnTo>
                  <a:pt x="1997181" y="4473781"/>
                </a:lnTo>
                <a:lnTo>
                  <a:pt x="1943163" y="4511706"/>
                </a:lnTo>
                <a:lnTo>
                  <a:pt x="1887592" y="4549133"/>
                </a:lnTo>
                <a:lnTo>
                  <a:pt x="1830516" y="4585925"/>
                </a:lnTo>
                <a:lnTo>
                  <a:pt x="1771982" y="4621943"/>
                </a:lnTo>
                <a:lnTo>
                  <a:pt x="1712037" y="4657050"/>
                </a:lnTo>
                <a:lnTo>
                  <a:pt x="1650730" y="4691109"/>
                </a:lnTo>
                <a:lnTo>
                  <a:pt x="1588108" y="4723982"/>
                </a:lnTo>
                <a:lnTo>
                  <a:pt x="1524218" y="4755532"/>
                </a:lnTo>
                <a:lnTo>
                  <a:pt x="1459109" y="4785621"/>
                </a:lnTo>
                <a:lnTo>
                  <a:pt x="1392828" y="4814111"/>
                </a:lnTo>
                <a:lnTo>
                  <a:pt x="1325422" y="4840865"/>
                </a:lnTo>
                <a:lnTo>
                  <a:pt x="1256938" y="4865746"/>
                </a:lnTo>
                <a:lnTo>
                  <a:pt x="1187426" y="4888615"/>
                </a:lnTo>
                <a:lnTo>
                  <a:pt x="1116932" y="4909336"/>
                </a:lnTo>
                <a:lnTo>
                  <a:pt x="1045503" y="4927770"/>
                </a:lnTo>
                <a:lnTo>
                  <a:pt x="973188" y="4943781"/>
                </a:lnTo>
                <a:lnTo>
                  <a:pt x="900034" y="4957231"/>
                </a:lnTo>
                <a:lnTo>
                  <a:pt x="826089" y="4967981"/>
                </a:lnTo>
                <a:lnTo>
                  <a:pt x="751399" y="4975896"/>
                </a:lnTo>
                <a:lnTo>
                  <a:pt x="676014" y="4980836"/>
                </a:lnTo>
                <a:lnTo>
                  <a:pt x="638075" y="4982148"/>
                </a:lnTo>
                <a:lnTo>
                  <a:pt x="599980" y="4982665"/>
                </a:lnTo>
                <a:close/>
              </a:path>
            </a:pathLst>
          </a:custGeom>
          <a:solidFill>
            <a:srgbClr val="6A6F5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1371042" y="3652316"/>
            <a:ext cx="4886325" cy="3381375"/>
          </a:xfrm>
          <a:custGeom>
            <a:avLst/>
            <a:gdLst/>
            <a:ahLst/>
            <a:cxnLst/>
            <a:rect l="l" t="t" r="r" b="b"/>
            <a:pathLst>
              <a:path w="4886325" h="3381375">
                <a:moveTo>
                  <a:pt x="133550" y="0"/>
                </a:moveTo>
                <a:lnTo>
                  <a:pt x="4752768" y="0"/>
                </a:lnTo>
                <a:lnTo>
                  <a:pt x="4795077" y="6773"/>
                </a:lnTo>
                <a:lnTo>
                  <a:pt x="4831750" y="25655"/>
                </a:lnTo>
                <a:lnTo>
                  <a:pt x="4860623" y="54484"/>
                </a:lnTo>
                <a:lnTo>
                  <a:pt x="4879534" y="91100"/>
                </a:lnTo>
                <a:lnTo>
                  <a:pt x="4886318" y="133343"/>
                </a:lnTo>
                <a:lnTo>
                  <a:pt x="4886318" y="3247995"/>
                </a:lnTo>
                <a:lnTo>
                  <a:pt x="4879534" y="3290239"/>
                </a:lnTo>
                <a:lnTo>
                  <a:pt x="4860623" y="3326855"/>
                </a:lnTo>
                <a:lnTo>
                  <a:pt x="4831750" y="3355684"/>
                </a:lnTo>
                <a:lnTo>
                  <a:pt x="4795077" y="3374565"/>
                </a:lnTo>
                <a:lnTo>
                  <a:pt x="4752768" y="3381339"/>
                </a:lnTo>
                <a:lnTo>
                  <a:pt x="133550" y="3381339"/>
                </a:lnTo>
                <a:lnTo>
                  <a:pt x="91241" y="3374565"/>
                </a:lnTo>
                <a:lnTo>
                  <a:pt x="54568" y="3355684"/>
                </a:lnTo>
                <a:lnTo>
                  <a:pt x="25695" y="3326855"/>
                </a:lnTo>
                <a:lnTo>
                  <a:pt x="6784" y="3290239"/>
                </a:lnTo>
                <a:lnTo>
                  <a:pt x="0" y="3247995"/>
                </a:lnTo>
                <a:lnTo>
                  <a:pt x="0" y="133343"/>
                </a:lnTo>
                <a:lnTo>
                  <a:pt x="6784" y="91100"/>
                </a:lnTo>
                <a:lnTo>
                  <a:pt x="25695" y="54484"/>
                </a:lnTo>
                <a:lnTo>
                  <a:pt x="54568" y="25655"/>
                </a:lnTo>
                <a:lnTo>
                  <a:pt x="91241" y="6773"/>
                </a:lnTo>
                <a:lnTo>
                  <a:pt x="1335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6699917" y="3152660"/>
            <a:ext cx="4886325" cy="4382135"/>
          </a:xfrm>
          <a:custGeom>
            <a:avLst/>
            <a:gdLst/>
            <a:ahLst/>
            <a:cxnLst/>
            <a:rect l="l" t="t" r="r" b="b"/>
            <a:pathLst>
              <a:path w="4886325" h="4382134">
                <a:moveTo>
                  <a:pt x="133549" y="0"/>
                </a:moveTo>
                <a:lnTo>
                  <a:pt x="4752742" y="0"/>
                </a:lnTo>
                <a:lnTo>
                  <a:pt x="4795050" y="6788"/>
                </a:lnTo>
                <a:lnTo>
                  <a:pt x="4831723" y="25711"/>
                </a:lnTo>
                <a:lnTo>
                  <a:pt x="4860597" y="54604"/>
                </a:lnTo>
                <a:lnTo>
                  <a:pt x="4879507" y="91301"/>
                </a:lnTo>
                <a:lnTo>
                  <a:pt x="4886292" y="133637"/>
                </a:lnTo>
                <a:lnTo>
                  <a:pt x="4886292" y="4247870"/>
                </a:lnTo>
                <a:lnTo>
                  <a:pt x="4879507" y="4290206"/>
                </a:lnTo>
                <a:lnTo>
                  <a:pt x="4860597" y="4326903"/>
                </a:lnTo>
                <a:lnTo>
                  <a:pt x="4831723" y="4355795"/>
                </a:lnTo>
                <a:lnTo>
                  <a:pt x="4795050" y="4374718"/>
                </a:lnTo>
                <a:lnTo>
                  <a:pt x="4752742" y="4381507"/>
                </a:lnTo>
                <a:lnTo>
                  <a:pt x="133549" y="4381507"/>
                </a:lnTo>
                <a:lnTo>
                  <a:pt x="91241" y="4374718"/>
                </a:lnTo>
                <a:lnTo>
                  <a:pt x="54568" y="4355795"/>
                </a:lnTo>
                <a:lnTo>
                  <a:pt x="25695" y="4326903"/>
                </a:lnTo>
                <a:lnTo>
                  <a:pt x="6784" y="4290206"/>
                </a:lnTo>
                <a:lnTo>
                  <a:pt x="0" y="4247870"/>
                </a:lnTo>
                <a:lnTo>
                  <a:pt x="0" y="133637"/>
                </a:lnTo>
                <a:lnTo>
                  <a:pt x="6784" y="91301"/>
                </a:lnTo>
                <a:lnTo>
                  <a:pt x="25695" y="54604"/>
                </a:lnTo>
                <a:lnTo>
                  <a:pt x="54568" y="25711"/>
                </a:lnTo>
                <a:lnTo>
                  <a:pt x="91241" y="6788"/>
                </a:lnTo>
                <a:lnTo>
                  <a:pt x="1335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12372889" y="3152702"/>
            <a:ext cx="4886325" cy="6105525"/>
          </a:xfrm>
          <a:custGeom>
            <a:avLst/>
            <a:gdLst/>
            <a:ahLst/>
            <a:cxnLst/>
            <a:rect l="l" t="t" r="r" b="b"/>
            <a:pathLst>
              <a:path w="4886325" h="6105525">
                <a:moveTo>
                  <a:pt x="133550" y="0"/>
                </a:moveTo>
                <a:lnTo>
                  <a:pt x="4752768" y="0"/>
                </a:lnTo>
                <a:lnTo>
                  <a:pt x="4795077" y="6786"/>
                </a:lnTo>
                <a:lnTo>
                  <a:pt x="4831750" y="25704"/>
                </a:lnTo>
                <a:lnTo>
                  <a:pt x="4860623" y="54588"/>
                </a:lnTo>
                <a:lnTo>
                  <a:pt x="4879534" y="91275"/>
                </a:lnTo>
                <a:lnTo>
                  <a:pt x="4886318" y="133599"/>
                </a:lnTo>
                <a:lnTo>
                  <a:pt x="4886318" y="5971906"/>
                </a:lnTo>
                <a:lnTo>
                  <a:pt x="4879534" y="6014230"/>
                </a:lnTo>
                <a:lnTo>
                  <a:pt x="4860623" y="6050917"/>
                </a:lnTo>
                <a:lnTo>
                  <a:pt x="4831750" y="6079801"/>
                </a:lnTo>
                <a:lnTo>
                  <a:pt x="4795077" y="6098719"/>
                </a:lnTo>
                <a:lnTo>
                  <a:pt x="4752768" y="6105506"/>
                </a:lnTo>
                <a:lnTo>
                  <a:pt x="133550" y="6105506"/>
                </a:lnTo>
                <a:lnTo>
                  <a:pt x="91241" y="6098719"/>
                </a:lnTo>
                <a:lnTo>
                  <a:pt x="54568" y="6079801"/>
                </a:lnTo>
                <a:lnTo>
                  <a:pt x="25695" y="6050917"/>
                </a:lnTo>
                <a:lnTo>
                  <a:pt x="6784" y="6014230"/>
                </a:lnTo>
                <a:lnTo>
                  <a:pt x="0" y="5971906"/>
                </a:lnTo>
                <a:lnTo>
                  <a:pt x="0" y="133599"/>
                </a:lnTo>
                <a:lnTo>
                  <a:pt x="6784" y="91275"/>
                </a:lnTo>
                <a:lnTo>
                  <a:pt x="25695" y="54588"/>
                </a:lnTo>
                <a:lnTo>
                  <a:pt x="54568" y="25704"/>
                </a:lnTo>
                <a:lnTo>
                  <a:pt x="91241" y="6786"/>
                </a:lnTo>
                <a:lnTo>
                  <a:pt x="1335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1385468" y="8115748"/>
            <a:ext cx="10200640" cy="1552575"/>
          </a:xfrm>
          <a:custGeom>
            <a:avLst/>
            <a:gdLst/>
            <a:ahLst/>
            <a:cxnLst/>
            <a:rect l="l" t="t" r="r" b="b"/>
            <a:pathLst>
              <a:path w="10200640" h="1552575">
                <a:moveTo>
                  <a:pt x="107730" y="0"/>
                </a:moveTo>
                <a:lnTo>
                  <a:pt x="10092615" y="0"/>
                </a:lnTo>
                <a:lnTo>
                  <a:pt x="10134634" y="8424"/>
                </a:lnTo>
                <a:lnTo>
                  <a:pt x="10168868" y="31427"/>
                </a:lnTo>
                <a:lnTo>
                  <a:pt x="10191908" y="65607"/>
                </a:lnTo>
                <a:lnTo>
                  <a:pt x="10200345" y="107560"/>
                </a:lnTo>
                <a:lnTo>
                  <a:pt x="10200345" y="1445008"/>
                </a:lnTo>
                <a:lnTo>
                  <a:pt x="10191908" y="1486960"/>
                </a:lnTo>
                <a:lnTo>
                  <a:pt x="10168868" y="1521140"/>
                </a:lnTo>
                <a:lnTo>
                  <a:pt x="10134634" y="1544144"/>
                </a:lnTo>
                <a:lnTo>
                  <a:pt x="10092615" y="1552568"/>
                </a:lnTo>
                <a:lnTo>
                  <a:pt x="107730" y="1552568"/>
                </a:lnTo>
                <a:lnTo>
                  <a:pt x="65711" y="1544144"/>
                </a:lnTo>
                <a:lnTo>
                  <a:pt x="31477" y="1521140"/>
                </a:lnTo>
                <a:lnTo>
                  <a:pt x="8437" y="1486960"/>
                </a:lnTo>
                <a:lnTo>
                  <a:pt x="0" y="1445008"/>
                </a:lnTo>
                <a:lnTo>
                  <a:pt x="0" y="107560"/>
                </a:lnTo>
                <a:lnTo>
                  <a:pt x="8437" y="65607"/>
                </a:lnTo>
                <a:lnTo>
                  <a:pt x="31477" y="31427"/>
                </a:lnTo>
                <a:lnTo>
                  <a:pt x="65711" y="8424"/>
                </a:lnTo>
                <a:lnTo>
                  <a:pt x="1077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7044052" y="3417280"/>
            <a:ext cx="4259580" cy="885190"/>
          </a:xfrm>
          <a:custGeom>
            <a:avLst/>
            <a:gdLst/>
            <a:ahLst/>
            <a:cxnLst/>
            <a:rect l="l" t="t" r="r" b="b"/>
            <a:pathLst>
              <a:path w="4259580" h="885189">
                <a:moveTo>
                  <a:pt x="4024361" y="54609"/>
                </a:moveTo>
                <a:lnTo>
                  <a:pt x="3479237" y="54609"/>
                </a:lnTo>
                <a:lnTo>
                  <a:pt x="3527863" y="52069"/>
                </a:lnTo>
                <a:lnTo>
                  <a:pt x="3581246" y="45719"/>
                </a:lnTo>
                <a:lnTo>
                  <a:pt x="3752565" y="19049"/>
                </a:lnTo>
                <a:lnTo>
                  <a:pt x="3820335" y="7619"/>
                </a:lnTo>
                <a:lnTo>
                  <a:pt x="3881157" y="0"/>
                </a:lnTo>
                <a:lnTo>
                  <a:pt x="3931857" y="0"/>
                </a:lnTo>
                <a:lnTo>
                  <a:pt x="3969261" y="7619"/>
                </a:lnTo>
                <a:lnTo>
                  <a:pt x="4002206" y="20319"/>
                </a:lnTo>
                <a:lnTo>
                  <a:pt x="4020040" y="39369"/>
                </a:lnTo>
                <a:lnTo>
                  <a:pt x="4024361" y="54609"/>
                </a:lnTo>
                <a:close/>
              </a:path>
              <a:path w="4259580" h="885189">
                <a:moveTo>
                  <a:pt x="4025525" y="85089"/>
                </a:moveTo>
                <a:lnTo>
                  <a:pt x="2472456" y="85089"/>
                </a:lnTo>
                <a:lnTo>
                  <a:pt x="2675523" y="80009"/>
                </a:lnTo>
                <a:lnTo>
                  <a:pt x="3116572" y="57149"/>
                </a:lnTo>
                <a:lnTo>
                  <a:pt x="3267659" y="53339"/>
                </a:lnTo>
                <a:lnTo>
                  <a:pt x="3424978" y="53339"/>
                </a:lnTo>
                <a:lnTo>
                  <a:pt x="3479237" y="54609"/>
                </a:lnTo>
                <a:lnTo>
                  <a:pt x="4024361" y="54609"/>
                </a:lnTo>
                <a:lnTo>
                  <a:pt x="4026522" y="62229"/>
                </a:lnTo>
                <a:lnTo>
                  <a:pt x="4025525" y="85089"/>
                </a:lnTo>
                <a:close/>
              </a:path>
              <a:path w="4259580" h="885189">
                <a:moveTo>
                  <a:pt x="121804" y="852169"/>
                </a:moveTo>
                <a:lnTo>
                  <a:pt x="127038" y="831849"/>
                </a:lnTo>
                <a:lnTo>
                  <a:pt x="126485" y="810259"/>
                </a:lnTo>
                <a:lnTo>
                  <a:pt x="122434" y="786129"/>
                </a:lnTo>
                <a:lnTo>
                  <a:pt x="117173" y="763269"/>
                </a:lnTo>
                <a:lnTo>
                  <a:pt x="112992" y="739139"/>
                </a:lnTo>
                <a:lnTo>
                  <a:pt x="117020" y="695959"/>
                </a:lnTo>
                <a:lnTo>
                  <a:pt x="152826" y="664209"/>
                </a:lnTo>
                <a:lnTo>
                  <a:pt x="238719" y="647699"/>
                </a:lnTo>
                <a:lnTo>
                  <a:pt x="306169" y="647699"/>
                </a:lnTo>
                <a:lnTo>
                  <a:pt x="304050" y="589279"/>
                </a:lnTo>
                <a:lnTo>
                  <a:pt x="240821" y="574039"/>
                </a:lnTo>
                <a:lnTo>
                  <a:pt x="183918" y="556259"/>
                </a:lnTo>
                <a:lnTo>
                  <a:pt x="133766" y="534669"/>
                </a:lnTo>
                <a:lnTo>
                  <a:pt x="90790" y="510539"/>
                </a:lnTo>
                <a:lnTo>
                  <a:pt x="55415" y="485139"/>
                </a:lnTo>
                <a:lnTo>
                  <a:pt x="28066" y="457199"/>
                </a:lnTo>
                <a:lnTo>
                  <a:pt x="896" y="403859"/>
                </a:lnTo>
                <a:lnTo>
                  <a:pt x="0" y="378459"/>
                </a:lnTo>
                <a:lnTo>
                  <a:pt x="7276" y="354329"/>
                </a:lnTo>
                <a:lnTo>
                  <a:pt x="49122" y="308609"/>
                </a:lnTo>
                <a:lnTo>
                  <a:pt x="82775" y="288289"/>
                </a:lnTo>
                <a:lnTo>
                  <a:pt x="125241" y="269239"/>
                </a:lnTo>
                <a:lnTo>
                  <a:pt x="177277" y="253999"/>
                </a:lnTo>
                <a:lnTo>
                  <a:pt x="220568" y="243839"/>
                </a:lnTo>
                <a:lnTo>
                  <a:pt x="310580" y="228599"/>
                </a:lnTo>
                <a:lnTo>
                  <a:pt x="357162" y="222249"/>
                </a:lnTo>
                <a:lnTo>
                  <a:pt x="453132" y="212089"/>
                </a:lnTo>
                <a:lnTo>
                  <a:pt x="603053" y="200659"/>
                </a:lnTo>
                <a:lnTo>
                  <a:pt x="811157" y="190499"/>
                </a:lnTo>
                <a:lnTo>
                  <a:pt x="864184" y="189229"/>
                </a:lnTo>
                <a:lnTo>
                  <a:pt x="1024553" y="181609"/>
                </a:lnTo>
                <a:lnTo>
                  <a:pt x="1078207" y="177799"/>
                </a:lnTo>
                <a:lnTo>
                  <a:pt x="1131842" y="175259"/>
                </a:lnTo>
                <a:lnTo>
                  <a:pt x="1185390" y="171449"/>
                </a:lnTo>
                <a:lnTo>
                  <a:pt x="1291946" y="161289"/>
                </a:lnTo>
                <a:lnTo>
                  <a:pt x="1498842" y="137159"/>
                </a:lnTo>
                <a:lnTo>
                  <a:pt x="1549600" y="130809"/>
                </a:lnTo>
                <a:lnTo>
                  <a:pt x="1600357" y="125729"/>
                </a:lnTo>
                <a:lnTo>
                  <a:pt x="1651115" y="119379"/>
                </a:lnTo>
                <a:lnTo>
                  <a:pt x="1803420" y="104139"/>
                </a:lnTo>
                <a:lnTo>
                  <a:pt x="2006645" y="88899"/>
                </a:lnTo>
                <a:lnTo>
                  <a:pt x="2057493" y="86359"/>
                </a:lnTo>
                <a:lnTo>
                  <a:pt x="2108362" y="85089"/>
                </a:lnTo>
                <a:lnTo>
                  <a:pt x="2159254" y="82549"/>
                </a:lnTo>
                <a:lnTo>
                  <a:pt x="2312090" y="82549"/>
                </a:lnTo>
                <a:lnTo>
                  <a:pt x="2419924" y="85089"/>
                </a:lnTo>
                <a:lnTo>
                  <a:pt x="4025525" y="85089"/>
                </a:lnTo>
                <a:lnTo>
                  <a:pt x="4025414" y="87629"/>
                </a:lnTo>
                <a:lnTo>
                  <a:pt x="3972327" y="93979"/>
                </a:lnTo>
                <a:lnTo>
                  <a:pt x="3866288" y="107949"/>
                </a:lnTo>
                <a:lnTo>
                  <a:pt x="3760220" y="120649"/>
                </a:lnTo>
                <a:lnTo>
                  <a:pt x="3707095" y="125729"/>
                </a:lnTo>
                <a:lnTo>
                  <a:pt x="3653868" y="132079"/>
                </a:lnTo>
                <a:lnTo>
                  <a:pt x="3607394" y="135889"/>
                </a:lnTo>
                <a:lnTo>
                  <a:pt x="3514582" y="146049"/>
                </a:lnTo>
                <a:lnTo>
                  <a:pt x="3282737" y="165099"/>
                </a:lnTo>
                <a:lnTo>
                  <a:pt x="4014649" y="165099"/>
                </a:lnTo>
                <a:lnTo>
                  <a:pt x="4017179" y="186689"/>
                </a:lnTo>
                <a:lnTo>
                  <a:pt x="4026473" y="208279"/>
                </a:lnTo>
                <a:lnTo>
                  <a:pt x="4191124" y="208279"/>
                </a:lnTo>
                <a:lnTo>
                  <a:pt x="4227220" y="233679"/>
                </a:lnTo>
                <a:lnTo>
                  <a:pt x="4249439" y="262889"/>
                </a:lnTo>
                <a:lnTo>
                  <a:pt x="4259345" y="294639"/>
                </a:lnTo>
                <a:lnTo>
                  <a:pt x="4258499" y="328929"/>
                </a:lnTo>
                <a:lnTo>
                  <a:pt x="4248465" y="363219"/>
                </a:lnTo>
                <a:lnTo>
                  <a:pt x="4230805" y="397509"/>
                </a:lnTo>
                <a:lnTo>
                  <a:pt x="4207081" y="431799"/>
                </a:lnTo>
                <a:lnTo>
                  <a:pt x="4192988" y="445769"/>
                </a:lnTo>
                <a:lnTo>
                  <a:pt x="4177970" y="461009"/>
                </a:lnTo>
                <a:lnTo>
                  <a:pt x="4161984" y="476249"/>
                </a:lnTo>
                <a:lnTo>
                  <a:pt x="4144986" y="492759"/>
                </a:lnTo>
                <a:lnTo>
                  <a:pt x="4033119" y="495299"/>
                </a:lnTo>
                <a:lnTo>
                  <a:pt x="3927566" y="500379"/>
                </a:lnTo>
                <a:lnTo>
                  <a:pt x="3610835" y="523239"/>
                </a:lnTo>
                <a:lnTo>
                  <a:pt x="3557522" y="528319"/>
                </a:lnTo>
                <a:lnTo>
                  <a:pt x="3496176" y="533399"/>
                </a:lnTo>
                <a:lnTo>
                  <a:pt x="3443462" y="538479"/>
                </a:lnTo>
                <a:lnTo>
                  <a:pt x="3351524" y="548639"/>
                </a:lnTo>
                <a:lnTo>
                  <a:pt x="3336381" y="549909"/>
                </a:lnTo>
                <a:lnTo>
                  <a:pt x="3143597" y="549909"/>
                </a:lnTo>
                <a:lnTo>
                  <a:pt x="3124441" y="551179"/>
                </a:lnTo>
                <a:lnTo>
                  <a:pt x="3105820" y="551179"/>
                </a:lnTo>
                <a:lnTo>
                  <a:pt x="3088779" y="552449"/>
                </a:lnTo>
                <a:lnTo>
                  <a:pt x="3074364" y="553719"/>
                </a:lnTo>
                <a:lnTo>
                  <a:pt x="3063618" y="554989"/>
                </a:lnTo>
                <a:lnTo>
                  <a:pt x="3057587" y="554989"/>
                </a:lnTo>
                <a:lnTo>
                  <a:pt x="3057316" y="556259"/>
                </a:lnTo>
                <a:lnTo>
                  <a:pt x="3063849" y="557529"/>
                </a:lnTo>
                <a:lnTo>
                  <a:pt x="3078232" y="558799"/>
                </a:lnTo>
                <a:lnTo>
                  <a:pt x="3101509" y="558799"/>
                </a:lnTo>
                <a:lnTo>
                  <a:pt x="3134725" y="560069"/>
                </a:lnTo>
                <a:lnTo>
                  <a:pt x="3234024" y="560069"/>
                </a:lnTo>
                <a:lnTo>
                  <a:pt x="3224885" y="561339"/>
                </a:lnTo>
                <a:lnTo>
                  <a:pt x="3213711" y="562609"/>
                </a:lnTo>
                <a:lnTo>
                  <a:pt x="3165197" y="567689"/>
                </a:lnTo>
                <a:lnTo>
                  <a:pt x="3156245" y="568959"/>
                </a:lnTo>
                <a:lnTo>
                  <a:pt x="3150217" y="570229"/>
                </a:lnTo>
                <a:lnTo>
                  <a:pt x="4043020" y="570229"/>
                </a:lnTo>
                <a:lnTo>
                  <a:pt x="4011538" y="588009"/>
                </a:lnTo>
                <a:lnTo>
                  <a:pt x="3967767" y="608329"/>
                </a:lnTo>
                <a:lnTo>
                  <a:pt x="3920571" y="623569"/>
                </a:lnTo>
                <a:lnTo>
                  <a:pt x="3869820" y="634999"/>
                </a:lnTo>
                <a:lnTo>
                  <a:pt x="3310499" y="670559"/>
                </a:lnTo>
                <a:lnTo>
                  <a:pt x="3237766" y="670559"/>
                </a:lnTo>
                <a:lnTo>
                  <a:pt x="3203554" y="671829"/>
                </a:lnTo>
                <a:lnTo>
                  <a:pt x="3127891" y="679449"/>
                </a:lnTo>
                <a:lnTo>
                  <a:pt x="2532842" y="679449"/>
                </a:lnTo>
                <a:lnTo>
                  <a:pt x="2481016" y="681989"/>
                </a:lnTo>
                <a:lnTo>
                  <a:pt x="2424471" y="685799"/>
                </a:lnTo>
                <a:lnTo>
                  <a:pt x="2301266" y="695959"/>
                </a:lnTo>
                <a:lnTo>
                  <a:pt x="2236622" y="702309"/>
                </a:lnTo>
                <a:lnTo>
                  <a:pt x="2106300" y="717549"/>
                </a:lnTo>
                <a:lnTo>
                  <a:pt x="1981324" y="735329"/>
                </a:lnTo>
                <a:lnTo>
                  <a:pt x="1923364" y="742949"/>
                </a:lnTo>
                <a:lnTo>
                  <a:pt x="1869767" y="750569"/>
                </a:lnTo>
                <a:lnTo>
                  <a:pt x="1821543" y="758189"/>
                </a:lnTo>
                <a:lnTo>
                  <a:pt x="1745251" y="772159"/>
                </a:lnTo>
                <a:lnTo>
                  <a:pt x="1702559" y="781049"/>
                </a:lnTo>
                <a:lnTo>
                  <a:pt x="1695305" y="788669"/>
                </a:lnTo>
                <a:lnTo>
                  <a:pt x="1699090" y="793749"/>
                </a:lnTo>
                <a:lnTo>
                  <a:pt x="1710222" y="796289"/>
                </a:lnTo>
                <a:lnTo>
                  <a:pt x="1810622" y="796289"/>
                </a:lnTo>
                <a:lnTo>
                  <a:pt x="1753355" y="801369"/>
                </a:lnTo>
                <a:lnTo>
                  <a:pt x="1552349" y="816609"/>
                </a:lnTo>
                <a:lnTo>
                  <a:pt x="1501957" y="821689"/>
                </a:lnTo>
                <a:lnTo>
                  <a:pt x="1147120" y="848359"/>
                </a:lnTo>
                <a:lnTo>
                  <a:pt x="223808" y="848359"/>
                </a:lnTo>
                <a:lnTo>
                  <a:pt x="172769" y="849629"/>
                </a:lnTo>
                <a:lnTo>
                  <a:pt x="121804" y="852169"/>
                </a:lnTo>
                <a:close/>
              </a:path>
              <a:path w="4259580" h="885189">
                <a:moveTo>
                  <a:pt x="4014649" y="165099"/>
                </a:moveTo>
                <a:lnTo>
                  <a:pt x="3282737" y="165099"/>
                </a:lnTo>
                <a:lnTo>
                  <a:pt x="3559972" y="151129"/>
                </a:lnTo>
                <a:lnTo>
                  <a:pt x="3606073" y="147319"/>
                </a:lnTo>
                <a:lnTo>
                  <a:pt x="3652196" y="144779"/>
                </a:lnTo>
                <a:lnTo>
                  <a:pt x="3704994" y="140969"/>
                </a:lnTo>
                <a:lnTo>
                  <a:pt x="3757670" y="138429"/>
                </a:lnTo>
                <a:lnTo>
                  <a:pt x="3810256" y="133349"/>
                </a:lnTo>
                <a:lnTo>
                  <a:pt x="3967789" y="121919"/>
                </a:lnTo>
                <a:lnTo>
                  <a:pt x="4020332" y="116839"/>
                </a:lnTo>
                <a:lnTo>
                  <a:pt x="4016272" y="140969"/>
                </a:lnTo>
                <a:lnTo>
                  <a:pt x="4014500" y="163829"/>
                </a:lnTo>
                <a:lnTo>
                  <a:pt x="4014649" y="165099"/>
                </a:lnTo>
                <a:close/>
              </a:path>
              <a:path w="4259580" h="885189">
                <a:moveTo>
                  <a:pt x="4191124" y="208279"/>
                </a:moveTo>
                <a:lnTo>
                  <a:pt x="4026473" y="208279"/>
                </a:lnTo>
                <a:lnTo>
                  <a:pt x="4037818" y="207009"/>
                </a:lnTo>
                <a:lnTo>
                  <a:pt x="4046024" y="205739"/>
                </a:lnTo>
                <a:lnTo>
                  <a:pt x="4055074" y="204469"/>
                </a:lnTo>
                <a:lnTo>
                  <a:pt x="4068952" y="201929"/>
                </a:lnTo>
                <a:lnTo>
                  <a:pt x="4139589" y="187959"/>
                </a:lnTo>
                <a:lnTo>
                  <a:pt x="4191124" y="208279"/>
                </a:lnTo>
                <a:close/>
              </a:path>
              <a:path w="4259580" h="885189">
                <a:moveTo>
                  <a:pt x="4043020" y="570229"/>
                </a:moveTo>
                <a:lnTo>
                  <a:pt x="3171868" y="570229"/>
                </a:lnTo>
                <a:lnTo>
                  <a:pt x="3192853" y="568959"/>
                </a:lnTo>
                <a:lnTo>
                  <a:pt x="3221721" y="567689"/>
                </a:lnTo>
                <a:lnTo>
                  <a:pt x="3299738" y="562609"/>
                </a:lnTo>
                <a:lnTo>
                  <a:pt x="3331705" y="556259"/>
                </a:lnTo>
                <a:lnTo>
                  <a:pt x="3371849" y="552449"/>
                </a:lnTo>
                <a:lnTo>
                  <a:pt x="3612648" y="544829"/>
                </a:lnTo>
                <a:lnTo>
                  <a:pt x="3660643" y="542289"/>
                </a:lnTo>
                <a:lnTo>
                  <a:pt x="3708491" y="542289"/>
                </a:lnTo>
                <a:lnTo>
                  <a:pt x="3756241" y="541019"/>
                </a:lnTo>
                <a:lnTo>
                  <a:pt x="3803943" y="541019"/>
                </a:lnTo>
                <a:lnTo>
                  <a:pt x="3899385" y="538479"/>
                </a:lnTo>
                <a:lnTo>
                  <a:pt x="4041874" y="538479"/>
                </a:lnTo>
                <a:lnTo>
                  <a:pt x="4089330" y="539749"/>
                </a:lnTo>
                <a:lnTo>
                  <a:pt x="4052015" y="565149"/>
                </a:lnTo>
                <a:lnTo>
                  <a:pt x="4043020" y="570229"/>
                </a:lnTo>
                <a:close/>
              </a:path>
              <a:path w="4259580" h="885189">
                <a:moveTo>
                  <a:pt x="3210835" y="551179"/>
                </a:moveTo>
                <a:lnTo>
                  <a:pt x="3124441" y="551179"/>
                </a:lnTo>
                <a:lnTo>
                  <a:pt x="3143597" y="549909"/>
                </a:lnTo>
                <a:lnTo>
                  <a:pt x="3204676" y="549909"/>
                </a:lnTo>
                <a:lnTo>
                  <a:pt x="3210835" y="551179"/>
                </a:lnTo>
                <a:close/>
              </a:path>
              <a:path w="4259580" h="885189">
                <a:moveTo>
                  <a:pt x="3134725" y="560069"/>
                </a:moveTo>
                <a:lnTo>
                  <a:pt x="3167684" y="557529"/>
                </a:lnTo>
                <a:lnTo>
                  <a:pt x="3190730" y="554989"/>
                </a:lnTo>
                <a:lnTo>
                  <a:pt x="3204907" y="553719"/>
                </a:lnTo>
                <a:lnTo>
                  <a:pt x="3211260" y="551179"/>
                </a:lnTo>
                <a:lnTo>
                  <a:pt x="3210835" y="551179"/>
                </a:lnTo>
                <a:lnTo>
                  <a:pt x="3204676" y="549909"/>
                </a:lnTo>
                <a:lnTo>
                  <a:pt x="3336381" y="549909"/>
                </a:lnTo>
                <a:lnTo>
                  <a:pt x="3256886" y="556259"/>
                </a:lnTo>
                <a:lnTo>
                  <a:pt x="3228841" y="557529"/>
                </a:lnTo>
                <a:lnTo>
                  <a:pt x="3199854" y="557529"/>
                </a:lnTo>
                <a:lnTo>
                  <a:pt x="3171612" y="558799"/>
                </a:lnTo>
                <a:lnTo>
                  <a:pt x="3134725" y="560069"/>
                </a:lnTo>
                <a:close/>
              </a:path>
              <a:path w="4259580" h="885189">
                <a:moveTo>
                  <a:pt x="3134725" y="560069"/>
                </a:moveTo>
                <a:lnTo>
                  <a:pt x="3101509" y="558799"/>
                </a:lnTo>
                <a:lnTo>
                  <a:pt x="3078232" y="558799"/>
                </a:lnTo>
                <a:lnTo>
                  <a:pt x="3063849" y="557529"/>
                </a:lnTo>
                <a:lnTo>
                  <a:pt x="3057316" y="556259"/>
                </a:lnTo>
                <a:lnTo>
                  <a:pt x="3057587" y="554989"/>
                </a:lnTo>
                <a:lnTo>
                  <a:pt x="3063618" y="554989"/>
                </a:lnTo>
                <a:lnTo>
                  <a:pt x="3074364" y="553719"/>
                </a:lnTo>
                <a:lnTo>
                  <a:pt x="3088779" y="552449"/>
                </a:lnTo>
                <a:lnTo>
                  <a:pt x="3105820" y="551179"/>
                </a:lnTo>
                <a:lnTo>
                  <a:pt x="3211260" y="551179"/>
                </a:lnTo>
                <a:lnTo>
                  <a:pt x="3204907" y="553719"/>
                </a:lnTo>
                <a:lnTo>
                  <a:pt x="3190730" y="554989"/>
                </a:lnTo>
                <a:lnTo>
                  <a:pt x="3167684" y="557529"/>
                </a:lnTo>
                <a:lnTo>
                  <a:pt x="3134725" y="560069"/>
                </a:lnTo>
                <a:close/>
              </a:path>
              <a:path w="4259580" h="885189">
                <a:moveTo>
                  <a:pt x="3134725" y="560069"/>
                </a:moveTo>
                <a:lnTo>
                  <a:pt x="3171612" y="558799"/>
                </a:lnTo>
                <a:lnTo>
                  <a:pt x="3199854" y="557529"/>
                </a:lnTo>
                <a:lnTo>
                  <a:pt x="3228841" y="557529"/>
                </a:lnTo>
                <a:lnTo>
                  <a:pt x="3200797" y="558799"/>
                </a:lnTo>
                <a:lnTo>
                  <a:pt x="3134725" y="560069"/>
                </a:lnTo>
                <a:close/>
              </a:path>
              <a:path w="4259580" h="885189">
                <a:moveTo>
                  <a:pt x="3240302" y="560069"/>
                </a:moveTo>
                <a:lnTo>
                  <a:pt x="3134725" y="560069"/>
                </a:lnTo>
                <a:lnTo>
                  <a:pt x="3200797" y="558799"/>
                </a:lnTo>
                <a:lnTo>
                  <a:pt x="3228841" y="557529"/>
                </a:lnTo>
                <a:lnTo>
                  <a:pt x="3240970" y="557529"/>
                </a:lnTo>
                <a:lnTo>
                  <a:pt x="3242893" y="558799"/>
                </a:lnTo>
                <a:lnTo>
                  <a:pt x="3240302" y="560069"/>
                </a:lnTo>
                <a:close/>
              </a:path>
              <a:path w="4259580" h="885189">
                <a:moveTo>
                  <a:pt x="3250572" y="674369"/>
                </a:moveTo>
                <a:lnTo>
                  <a:pt x="3237766" y="670559"/>
                </a:lnTo>
                <a:lnTo>
                  <a:pt x="3310499" y="670559"/>
                </a:lnTo>
                <a:lnTo>
                  <a:pt x="3250572" y="674369"/>
                </a:lnTo>
                <a:close/>
              </a:path>
              <a:path w="4259580" h="885189">
                <a:moveTo>
                  <a:pt x="2944557" y="697229"/>
                </a:moveTo>
                <a:lnTo>
                  <a:pt x="2897988" y="697229"/>
                </a:lnTo>
                <a:lnTo>
                  <a:pt x="2950508" y="695959"/>
                </a:lnTo>
                <a:lnTo>
                  <a:pt x="3021413" y="690879"/>
                </a:lnTo>
                <a:lnTo>
                  <a:pt x="3091864" y="683119"/>
                </a:lnTo>
                <a:lnTo>
                  <a:pt x="3227330" y="676909"/>
                </a:lnTo>
                <a:lnTo>
                  <a:pt x="2957242" y="695959"/>
                </a:lnTo>
                <a:lnTo>
                  <a:pt x="2944557" y="697229"/>
                </a:lnTo>
                <a:close/>
              </a:path>
              <a:path w="4259580" h="885189">
                <a:moveTo>
                  <a:pt x="2850816" y="696085"/>
                </a:moveTo>
                <a:lnTo>
                  <a:pt x="2845628" y="695959"/>
                </a:lnTo>
                <a:lnTo>
                  <a:pt x="2793393" y="693419"/>
                </a:lnTo>
                <a:lnTo>
                  <a:pt x="2637080" y="681989"/>
                </a:lnTo>
                <a:lnTo>
                  <a:pt x="2584987" y="679449"/>
                </a:lnTo>
                <a:lnTo>
                  <a:pt x="3127891" y="679449"/>
                </a:lnTo>
                <a:lnTo>
                  <a:pt x="3091864" y="683119"/>
                </a:lnTo>
                <a:lnTo>
                  <a:pt x="2904336" y="692149"/>
                </a:lnTo>
                <a:lnTo>
                  <a:pt x="2853314" y="695959"/>
                </a:lnTo>
                <a:lnTo>
                  <a:pt x="2850816" y="696085"/>
                </a:lnTo>
                <a:close/>
              </a:path>
              <a:path w="4259580" h="885189">
                <a:moveTo>
                  <a:pt x="2897988" y="697229"/>
                </a:moveTo>
                <a:lnTo>
                  <a:pt x="2850816" y="696085"/>
                </a:lnTo>
                <a:lnTo>
                  <a:pt x="2853314" y="695959"/>
                </a:lnTo>
                <a:lnTo>
                  <a:pt x="2904336" y="692149"/>
                </a:lnTo>
                <a:lnTo>
                  <a:pt x="3091864" y="683119"/>
                </a:lnTo>
                <a:lnTo>
                  <a:pt x="3021413" y="690879"/>
                </a:lnTo>
                <a:lnTo>
                  <a:pt x="2950508" y="695959"/>
                </a:lnTo>
                <a:lnTo>
                  <a:pt x="2897988" y="697229"/>
                </a:lnTo>
                <a:close/>
              </a:path>
              <a:path w="4259580" h="885189">
                <a:moveTo>
                  <a:pt x="1810622" y="796289"/>
                </a:moveTo>
                <a:lnTo>
                  <a:pt x="1710222" y="796289"/>
                </a:lnTo>
                <a:lnTo>
                  <a:pt x="1699090" y="793749"/>
                </a:lnTo>
                <a:lnTo>
                  <a:pt x="1695305" y="788669"/>
                </a:lnTo>
                <a:lnTo>
                  <a:pt x="1696336" y="783589"/>
                </a:lnTo>
                <a:lnTo>
                  <a:pt x="1752248" y="777239"/>
                </a:lnTo>
                <a:lnTo>
                  <a:pt x="1861056" y="767079"/>
                </a:lnTo>
                <a:lnTo>
                  <a:pt x="1914101" y="763269"/>
                </a:lnTo>
                <a:lnTo>
                  <a:pt x="1966339" y="758189"/>
                </a:lnTo>
                <a:lnTo>
                  <a:pt x="2017843" y="754379"/>
                </a:lnTo>
                <a:lnTo>
                  <a:pt x="2068690" y="749299"/>
                </a:lnTo>
                <a:lnTo>
                  <a:pt x="2412418" y="722629"/>
                </a:lnTo>
                <a:lnTo>
                  <a:pt x="2460672" y="720089"/>
                </a:lnTo>
                <a:lnTo>
                  <a:pt x="2557284" y="712469"/>
                </a:lnTo>
                <a:lnTo>
                  <a:pt x="2654532" y="707389"/>
                </a:lnTo>
                <a:lnTo>
                  <a:pt x="2703581" y="703579"/>
                </a:lnTo>
                <a:lnTo>
                  <a:pt x="2850816" y="696085"/>
                </a:lnTo>
                <a:lnTo>
                  <a:pt x="2897988" y="697229"/>
                </a:lnTo>
                <a:lnTo>
                  <a:pt x="2944557" y="697229"/>
                </a:lnTo>
                <a:lnTo>
                  <a:pt x="2906502" y="701039"/>
                </a:lnTo>
                <a:lnTo>
                  <a:pt x="2807223" y="708659"/>
                </a:lnTo>
                <a:lnTo>
                  <a:pt x="2758417" y="713739"/>
                </a:lnTo>
                <a:lnTo>
                  <a:pt x="2661800" y="721359"/>
                </a:lnTo>
                <a:lnTo>
                  <a:pt x="2613721" y="726439"/>
                </a:lnTo>
                <a:lnTo>
                  <a:pt x="2419800" y="744219"/>
                </a:lnTo>
                <a:lnTo>
                  <a:pt x="2370247" y="749299"/>
                </a:lnTo>
                <a:lnTo>
                  <a:pt x="2319998" y="753109"/>
                </a:lnTo>
                <a:lnTo>
                  <a:pt x="2268917" y="758189"/>
                </a:lnTo>
                <a:lnTo>
                  <a:pt x="2216870" y="761999"/>
                </a:lnTo>
                <a:lnTo>
                  <a:pt x="2109343" y="772159"/>
                </a:lnTo>
                <a:lnTo>
                  <a:pt x="2053595" y="775969"/>
                </a:lnTo>
                <a:lnTo>
                  <a:pt x="1810622" y="796289"/>
                </a:lnTo>
                <a:close/>
              </a:path>
              <a:path w="4259580" h="885189">
                <a:moveTo>
                  <a:pt x="583140" y="885189"/>
                </a:moveTo>
                <a:lnTo>
                  <a:pt x="531592" y="873759"/>
                </a:lnTo>
                <a:lnTo>
                  <a:pt x="480114" y="864869"/>
                </a:lnTo>
                <a:lnTo>
                  <a:pt x="428708" y="858519"/>
                </a:lnTo>
                <a:lnTo>
                  <a:pt x="377373" y="853439"/>
                </a:lnTo>
                <a:lnTo>
                  <a:pt x="274923" y="848359"/>
                </a:lnTo>
                <a:lnTo>
                  <a:pt x="1147120" y="848359"/>
                </a:lnTo>
                <a:lnTo>
                  <a:pt x="1096199" y="852169"/>
                </a:lnTo>
                <a:lnTo>
                  <a:pt x="1045094" y="854709"/>
                </a:lnTo>
                <a:lnTo>
                  <a:pt x="891175" y="866139"/>
                </a:lnTo>
                <a:lnTo>
                  <a:pt x="839654" y="868679"/>
                </a:lnTo>
                <a:lnTo>
                  <a:pt x="788019" y="872489"/>
                </a:lnTo>
                <a:lnTo>
                  <a:pt x="736267" y="875029"/>
                </a:lnTo>
                <a:lnTo>
                  <a:pt x="583140" y="885189"/>
                </a:lnTo>
                <a:close/>
              </a:path>
            </a:pathLst>
          </a:custGeom>
          <a:solidFill>
            <a:srgbClr val="CB997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2470111" y="7325328"/>
            <a:ext cx="629920" cy="633095"/>
          </a:xfrm>
          <a:custGeom>
            <a:avLst/>
            <a:gdLst/>
            <a:ahLst/>
            <a:cxnLst/>
            <a:rect l="l" t="t" r="r" b="b"/>
            <a:pathLst>
              <a:path w="629919" h="633095">
                <a:moveTo>
                  <a:pt x="314905" y="633038"/>
                </a:moveTo>
                <a:lnTo>
                  <a:pt x="268369" y="629606"/>
                </a:lnTo>
                <a:lnTo>
                  <a:pt x="223954" y="619636"/>
                </a:lnTo>
                <a:lnTo>
                  <a:pt x="182146" y="603618"/>
                </a:lnTo>
                <a:lnTo>
                  <a:pt x="143433" y="582041"/>
                </a:lnTo>
                <a:lnTo>
                  <a:pt x="108301" y="555396"/>
                </a:lnTo>
                <a:lnTo>
                  <a:pt x="77239" y="524172"/>
                </a:lnTo>
                <a:lnTo>
                  <a:pt x="50731" y="488858"/>
                </a:lnTo>
                <a:lnTo>
                  <a:pt x="29267" y="449945"/>
                </a:lnTo>
                <a:lnTo>
                  <a:pt x="13332" y="407922"/>
                </a:lnTo>
                <a:lnTo>
                  <a:pt x="3414" y="363278"/>
                </a:lnTo>
                <a:lnTo>
                  <a:pt x="0" y="316504"/>
                </a:lnTo>
                <a:lnTo>
                  <a:pt x="3414" y="269734"/>
                </a:lnTo>
                <a:lnTo>
                  <a:pt x="13332" y="225095"/>
                </a:lnTo>
                <a:lnTo>
                  <a:pt x="29267" y="183075"/>
                </a:lnTo>
                <a:lnTo>
                  <a:pt x="50731" y="144166"/>
                </a:lnTo>
                <a:lnTo>
                  <a:pt x="77239" y="108855"/>
                </a:lnTo>
                <a:lnTo>
                  <a:pt x="108301" y="77634"/>
                </a:lnTo>
                <a:lnTo>
                  <a:pt x="143433" y="50991"/>
                </a:lnTo>
                <a:lnTo>
                  <a:pt x="182146" y="29417"/>
                </a:lnTo>
                <a:lnTo>
                  <a:pt x="223954" y="13400"/>
                </a:lnTo>
                <a:lnTo>
                  <a:pt x="268369" y="3431"/>
                </a:lnTo>
                <a:lnTo>
                  <a:pt x="314905" y="0"/>
                </a:lnTo>
                <a:lnTo>
                  <a:pt x="361439" y="3431"/>
                </a:lnTo>
                <a:lnTo>
                  <a:pt x="405852" y="13400"/>
                </a:lnTo>
                <a:lnTo>
                  <a:pt x="447657" y="29417"/>
                </a:lnTo>
                <a:lnTo>
                  <a:pt x="486368" y="50991"/>
                </a:lnTo>
                <a:lnTo>
                  <a:pt x="521497" y="77634"/>
                </a:lnTo>
                <a:lnTo>
                  <a:pt x="552557" y="108855"/>
                </a:lnTo>
                <a:lnTo>
                  <a:pt x="579062" y="144166"/>
                </a:lnTo>
                <a:lnTo>
                  <a:pt x="600524" y="183075"/>
                </a:lnTo>
                <a:lnTo>
                  <a:pt x="616457" y="225095"/>
                </a:lnTo>
                <a:lnTo>
                  <a:pt x="626374" y="269734"/>
                </a:lnTo>
                <a:lnTo>
                  <a:pt x="629788" y="316504"/>
                </a:lnTo>
                <a:lnTo>
                  <a:pt x="626374" y="363278"/>
                </a:lnTo>
                <a:lnTo>
                  <a:pt x="616457" y="407922"/>
                </a:lnTo>
                <a:lnTo>
                  <a:pt x="600524" y="449945"/>
                </a:lnTo>
                <a:lnTo>
                  <a:pt x="579062" y="488858"/>
                </a:lnTo>
                <a:lnTo>
                  <a:pt x="552557" y="524172"/>
                </a:lnTo>
                <a:lnTo>
                  <a:pt x="521497" y="555396"/>
                </a:lnTo>
                <a:lnTo>
                  <a:pt x="486368" y="582041"/>
                </a:lnTo>
                <a:lnTo>
                  <a:pt x="447657" y="603618"/>
                </a:lnTo>
                <a:lnTo>
                  <a:pt x="405852" y="619636"/>
                </a:lnTo>
                <a:lnTo>
                  <a:pt x="361439" y="629606"/>
                </a:lnTo>
                <a:lnTo>
                  <a:pt x="314905" y="633038"/>
                </a:lnTo>
                <a:close/>
              </a:path>
            </a:pathLst>
          </a:custGeom>
          <a:solidFill>
            <a:srgbClr val="DDBE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bg object 27"/>
          <p:cNvSpPr/>
          <p:nvPr/>
        </p:nvSpPr>
        <p:spPr>
          <a:xfrm>
            <a:off x="3450785" y="7325328"/>
            <a:ext cx="629920" cy="633095"/>
          </a:xfrm>
          <a:custGeom>
            <a:avLst/>
            <a:gdLst/>
            <a:ahLst/>
            <a:cxnLst/>
            <a:rect l="l" t="t" r="r" b="b"/>
            <a:pathLst>
              <a:path w="629920" h="633095">
                <a:moveTo>
                  <a:pt x="314894" y="633038"/>
                </a:moveTo>
                <a:lnTo>
                  <a:pt x="268363" y="629606"/>
                </a:lnTo>
                <a:lnTo>
                  <a:pt x="223952" y="619636"/>
                </a:lnTo>
                <a:lnTo>
                  <a:pt x="182147" y="603618"/>
                </a:lnTo>
                <a:lnTo>
                  <a:pt x="143435" y="582041"/>
                </a:lnTo>
                <a:lnTo>
                  <a:pt x="108304" y="555396"/>
                </a:lnTo>
                <a:lnTo>
                  <a:pt x="77241" y="524172"/>
                </a:lnTo>
                <a:lnTo>
                  <a:pt x="50734" y="488858"/>
                </a:lnTo>
                <a:lnTo>
                  <a:pt x="29268" y="449945"/>
                </a:lnTo>
                <a:lnTo>
                  <a:pt x="13333" y="407922"/>
                </a:lnTo>
                <a:lnTo>
                  <a:pt x="3414" y="363278"/>
                </a:lnTo>
                <a:lnTo>
                  <a:pt x="0" y="316504"/>
                </a:lnTo>
                <a:lnTo>
                  <a:pt x="3414" y="269734"/>
                </a:lnTo>
                <a:lnTo>
                  <a:pt x="13333" y="225095"/>
                </a:lnTo>
                <a:lnTo>
                  <a:pt x="29268" y="183075"/>
                </a:lnTo>
                <a:lnTo>
                  <a:pt x="50734" y="144166"/>
                </a:lnTo>
                <a:lnTo>
                  <a:pt x="77241" y="108855"/>
                </a:lnTo>
                <a:lnTo>
                  <a:pt x="108304" y="77634"/>
                </a:lnTo>
                <a:lnTo>
                  <a:pt x="143435" y="50991"/>
                </a:lnTo>
                <a:lnTo>
                  <a:pt x="182147" y="29417"/>
                </a:lnTo>
                <a:lnTo>
                  <a:pt x="223952" y="13400"/>
                </a:lnTo>
                <a:lnTo>
                  <a:pt x="268363" y="3431"/>
                </a:lnTo>
                <a:lnTo>
                  <a:pt x="314894" y="0"/>
                </a:lnTo>
                <a:lnTo>
                  <a:pt x="361424" y="3431"/>
                </a:lnTo>
                <a:lnTo>
                  <a:pt x="405836" y="13400"/>
                </a:lnTo>
                <a:lnTo>
                  <a:pt x="447641" y="29417"/>
                </a:lnTo>
                <a:lnTo>
                  <a:pt x="486353" y="50991"/>
                </a:lnTo>
                <a:lnTo>
                  <a:pt x="521483" y="77634"/>
                </a:lnTo>
                <a:lnTo>
                  <a:pt x="552546" y="108855"/>
                </a:lnTo>
                <a:lnTo>
                  <a:pt x="579054" y="144166"/>
                </a:lnTo>
                <a:lnTo>
                  <a:pt x="600519" y="183075"/>
                </a:lnTo>
                <a:lnTo>
                  <a:pt x="616455" y="225095"/>
                </a:lnTo>
                <a:lnTo>
                  <a:pt x="626374" y="269734"/>
                </a:lnTo>
                <a:lnTo>
                  <a:pt x="629788" y="316504"/>
                </a:lnTo>
                <a:lnTo>
                  <a:pt x="626374" y="363278"/>
                </a:lnTo>
                <a:lnTo>
                  <a:pt x="616455" y="407922"/>
                </a:lnTo>
                <a:lnTo>
                  <a:pt x="600519" y="449945"/>
                </a:lnTo>
                <a:lnTo>
                  <a:pt x="579054" y="488858"/>
                </a:lnTo>
                <a:lnTo>
                  <a:pt x="552546" y="524172"/>
                </a:lnTo>
                <a:lnTo>
                  <a:pt x="521483" y="555396"/>
                </a:lnTo>
                <a:lnTo>
                  <a:pt x="486353" y="582041"/>
                </a:lnTo>
                <a:lnTo>
                  <a:pt x="447641" y="603618"/>
                </a:lnTo>
                <a:lnTo>
                  <a:pt x="405836" y="619636"/>
                </a:lnTo>
                <a:lnTo>
                  <a:pt x="361424" y="629606"/>
                </a:lnTo>
                <a:lnTo>
                  <a:pt x="314894" y="633038"/>
                </a:lnTo>
                <a:close/>
              </a:path>
            </a:pathLst>
          </a:custGeom>
          <a:solidFill>
            <a:srgbClr val="DDBE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g object 28"/>
          <p:cNvSpPr/>
          <p:nvPr/>
        </p:nvSpPr>
        <p:spPr>
          <a:xfrm>
            <a:off x="4427983" y="7325328"/>
            <a:ext cx="629920" cy="633095"/>
          </a:xfrm>
          <a:custGeom>
            <a:avLst/>
            <a:gdLst/>
            <a:ahLst/>
            <a:cxnLst/>
            <a:rect l="l" t="t" r="r" b="b"/>
            <a:pathLst>
              <a:path w="629920" h="633095">
                <a:moveTo>
                  <a:pt x="314894" y="633038"/>
                </a:moveTo>
                <a:lnTo>
                  <a:pt x="268363" y="629606"/>
                </a:lnTo>
                <a:lnTo>
                  <a:pt x="223952" y="619636"/>
                </a:lnTo>
                <a:lnTo>
                  <a:pt x="182147" y="603618"/>
                </a:lnTo>
                <a:lnTo>
                  <a:pt x="143435" y="582041"/>
                </a:lnTo>
                <a:lnTo>
                  <a:pt x="108304" y="555396"/>
                </a:lnTo>
                <a:lnTo>
                  <a:pt x="77241" y="524172"/>
                </a:lnTo>
                <a:lnTo>
                  <a:pt x="50734" y="488858"/>
                </a:lnTo>
                <a:lnTo>
                  <a:pt x="29268" y="449945"/>
                </a:lnTo>
                <a:lnTo>
                  <a:pt x="13333" y="407922"/>
                </a:lnTo>
                <a:lnTo>
                  <a:pt x="3414" y="363278"/>
                </a:lnTo>
                <a:lnTo>
                  <a:pt x="0" y="316504"/>
                </a:lnTo>
                <a:lnTo>
                  <a:pt x="3414" y="269734"/>
                </a:lnTo>
                <a:lnTo>
                  <a:pt x="13333" y="225095"/>
                </a:lnTo>
                <a:lnTo>
                  <a:pt x="29268" y="183075"/>
                </a:lnTo>
                <a:lnTo>
                  <a:pt x="50734" y="144166"/>
                </a:lnTo>
                <a:lnTo>
                  <a:pt x="77241" y="108855"/>
                </a:lnTo>
                <a:lnTo>
                  <a:pt x="108304" y="77634"/>
                </a:lnTo>
                <a:lnTo>
                  <a:pt x="143435" y="50991"/>
                </a:lnTo>
                <a:lnTo>
                  <a:pt x="182147" y="29417"/>
                </a:lnTo>
                <a:lnTo>
                  <a:pt x="223952" y="13400"/>
                </a:lnTo>
                <a:lnTo>
                  <a:pt x="268363" y="3431"/>
                </a:lnTo>
                <a:lnTo>
                  <a:pt x="314894" y="0"/>
                </a:lnTo>
                <a:lnTo>
                  <a:pt x="361424" y="3431"/>
                </a:lnTo>
                <a:lnTo>
                  <a:pt x="405836" y="13400"/>
                </a:lnTo>
                <a:lnTo>
                  <a:pt x="447641" y="29417"/>
                </a:lnTo>
                <a:lnTo>
                  <a:pt x="486353" y="50991"/>
                </a:lnTo>
                <a:lnTo>
                  <a:pt x="521483" y="77634"/>
                </a:lnTo>
                <a:lnTo>
                  <a:pt x="552546" y="108855"/>
                </a:lnTo>
                <a:lnTo>
                  <a:pt x="579054" y="144166"/>
                </a:lnTo>
                <a:lnTo>
                  <a:pt x="600519" y="183075"/>
                </a:lnTo>
                <a:lnTo>
                  <a:pt x="616455" y="225095"/>
                </a:lnTo>
                <a:lnTo>
                  <a:pt x="626374" y="269734"/>
                </a:lnTo>
                <a:lnTo>
                  <a:pt x="629788" y="316504"/>
                </a:lnTo>
                <a:lnTo>
                  <a:pt x="626374" y="363278"/>
                </a:lnTo>
                <a:lnTo>
                  <a:pt x="616455" y="407922"/>
                </a:lnTo>
                <a:lnTo>
                  <a:pt x="600519" y="449945"/>
                </a:lnTo>
                <a:lnTo>
                  <a:pt x="579054" y="488858"/>
                </a:lnTo>
                <a:lnTo>
                  <a:pt x="552546" y="524172"/>
                </a:lnTo>
                <a:lnTo>
                  <a:pt x="521483" y="555396"/>
                </a:lnTo>
                <a:lnTo>
                  <a:pt x="486353" y="582041"/>
                </a:lnTo>
                <a:lnTo>
                  <a:pt x="447641" y="603618"/>
                </a:lnTo>
                <a:lnTo>
                  <a:pt x="405836" y="619636"/>
                </a:lnTo>
                <a:lnTo>
                  <a:pt x="361424" y="629606"/>
                </a:lnTo>
                <a:lnTo>
                  <a:pt x="314894" y="633038"/>
                </a:lnTo>
                <a:close/>
              </a:path>
            </a:pathLst>
          </a:custGeom>
          <a:solidFill>
            <a:srgbClr val="DDBE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2526657" y="7274102"/>
            <a:ext cx="671830" cy="673735"/>
          </a:xfrm>
          <a:custGeom>
            <a:avLst/>
            <a:gdLst/>
            <a:ahLst/>
            <a:cxnLst/>
            <a:rect l="l" t="t" r="r" b="b"/>
            <a:pathLst>
              <a:path w="671830" h="673734">
                <a:moveTo>
                  <a:pt x="355652" y="673691"/>
                </a:moveTo>
                <a:lnTo>
                  <a:pt x="308991" y="673561"/>
                </a:lnTo>
                <a:lnTo>
                  <a:pt x="262800" y="666692"/>
                </a:lnTo>
                <a:lnTo>
                  <a:pt x="217933" y="652821"/>
                </a:lnTo>
                <a:lnTo>
                  <a:pt x="170716" y="629916"/>
                </a:lnTo>
                <a:lnTo>
                  <a:pt x="127981" y="600724"/>
                </a:lnTo>
                <a:lnTo>
                  <a:pt x="90340" y="565841"/>
                </a:lnTo>
                <a:lnTo>
                  <a:pt x="58404" y="525865"/>
                </a:lnTo>
                <a:lnTo>
                  <a:pt x="32786" y="481394"/>
                </a:lnTo>
                <a:lnTo>
                  <a:pt x="14097" y="433026"/>
                </a:lnTo>
                <a:lnTo>
                  <a:pt x="2950" y="381357"/>
                </a:lnTo>
                <a:lnTo>
                  <a:pt x="0" y="335289"/>
                </a:lnTo>
                <a:lnTo>
                  <a:pt x="3395" y="289580"/>
                </a:lnTo>
                <a:lnTo>
                  <a:pt x="12859" y="244914"/>
                </a:lnTo>
                <a:lnTo>
                  <a:pt x="28116" y="201977"/>
                </a:lnTo>
                <a:lnTo>
                  <a:pt x="48888" y="161452"/>
                </a:lnTo>
                <a:lnTo>
                  <a:pt x="74899" y="124023"/>
                </a:lnTo>
                <a:lnTo>
                  <a:pt x="105871" y="90376"/>
                </a:lnTo>
                <a:lnTo>
                  <a:pt x="141528" y="61195"/>
                </a:lnTo>
                <a:lnTo>
                  <a:pt x="181329" y="37116"/>
                </a:lnTo>
                <a:lnTo>
                  <a:pt x="223807" y="18831"/>
                </a:lnTo>
                <a:lnTo>
                  <a:pt x="268202" y="6465"/>
                </a:lnTo>
                <a:lnTo>
                  <a:pt x="313754" y="146"/>
                </a:lnTo>
                <a:lnTo>
                  <a:pt x="359706" y="0"/>
                </a:lnTo>
                <a:lnTo>
                  <a:pt x="405298" y="6153"/>
                </a:lnTo>
                <a:lnTo>
                  <a:pt x="449772" y="18733"/>
                </a:lnTo>
                <a:lnTo>
                  <a:pt x="492368" y="37866"/>
                </a:lnTo>
                <a:lnTo>
                  <a:pt x="499299" y="42254"/>
                </a:lnTo>
                <a:lnTo>
                  <a:pt x="345790" y="42254"/>
                </a:lnTo>
                <a:lnTo>
                  <a:pt x="298099" y="44301"/>
                </a:lnTo>
                <a:lnTo>
                  <a:pt x="251395" y="53891"/>
                </a:lnTo>
                <a:lnTo>
                  <a:pt x="206751" y="71006"/>
                </a:lnTo>
                <a:lnTo>
                  <a:pt x="165238" y="95628"/>
                </a:lnTo>
                <a:lnTo>
                  <a:pt x="127927" y="127738"/>
                </a:lnTo>
                <a:lnTo>
                  <a:pt x="96839" y="165478"/>
                </a:lnTo>
                <a:lnTo>
                  <a:pt x="72456" y="207312"/>
                </a:lnTo>
                <a:lnTo>
                  <a:pt x="55045" y="252195"/>
                </a:lnTo>
                <a:lnTo>
                  <a:pt x="44877" y="299079"/>
                </a:lnTo>
                <a:lnTo>
                  <a:pt x="42218" y="346919"/>
                </a:lnTo>
                <a:lnTo>
                  <a:pt x="47338" y="394668"/>
                </a:lnTo>
                <a:lnTo>
                  <a:pt x="60504" y="441281"/>
                </a:lnTo>
                <a:lnTo>
                  <a:pt x="81985" y="485710"/>
                </a:lnTo>
                <a:lnTo>
                  <a:pt x="110375" y="525409"/>
                </a:lnTo>
                <a:lnTo>
                  <a:pt x="144345" y="559651"/>
                </a:lnTo>
                <a:lnTo>
                  <a:pt x="182976" y="587917"/>
                </a:lnTo>
                <a:lnTo>
                  <a:pt x="225348" y="609688"/>
                </a:lnTo>
                <a:lnTo>
                  <a:pt x="270543" y="624444"/>
                </a:lnTo>
                <a:lnTo>
                  <a:pt x="317639" y="631667"/>
                </a:lnTo>
                <a:lnTo>
                  <a:pt x="497562" y="631667"/>
                </a:lnTo>
                <a:lnTo>
                  <a:pt x="489939" y="636276"/>
                </a:lnTo>
                <a:lnTo>
                  <a:pt x="446978" y="654785"/>
                </a:lnTo>
                <a:lnTo>
                  <a:pt x="401931" y="667344"/>
                </a:lnTo>
                <a:lnTo>
                  <a:pt x="355652" y="673691"/>
                </a:lnTo>
                <a:close/>
              </a:path>
              <a:path w="671830" h="673734">
                <a:moveTo>
                  <a:pt x="629583" y="336626"/>
                </a:moveTo>
                <a:lnTo>
                  <a:pt x="624666" y="285361"/>
                </a:lnTo>
                <a:lnTo>
                  <a:pt x="611437" y="235982"/>
                </a:lnTo>
                <a:lnTo>
                  <a:pt x="590329" y="189701"/>
                </a:lnTo>
                <a:lnTo>
                  <a:pt x="561777" y="147729"/>
                </a:lnTo>
                <a:lnTo>
                  <a:pt x="526213" y="111279"/>
                </a:lnTo>
                <a:lnTo>
                  <a:pt x="484071" y="81560"/>
                </a:lnTo>
                <a:lnTo>
                  <a:pt x="439848" y="60866"/>
                </a:lnTo>
                <a:lnTo>
                  <a:pt x="393397" y="47770"/>
                </a:lnTo>
                <a:lnTo>
                  <a:pt x="345790" y="42254"/>
                </a:lnTo>
                <a:lnTo>
                  <a:pt x="499299" y="42254"/>
                </a:lnTo>
                <a:lnTo>
                  <a:pt x="531550" y="62672"/>
                </a:lnTo>
                <a:lnTo>
                  <a:pt x="566511" y="92066"/>
                </a:lnTo>
                <a:lnTo>
                  <a:pt x="596965" y="125545"/>
                </a:lnTo>
                <a:lnTo>
                  <a:pt x="622627" y="162607"/>
                </a:lnTo>
                <a:lnTo>
                  <a:pt x="643211" y="202749"/>
                </a:lnTo>
                <a:lnTo>
                  <a:pt x="658429" y="245468"/>
                </a:lnTo>
                <a:lnTo>
                  <a:pt x="667997" y="290261"/>
                </a:lnTo>
                <a:lnTo>
                  <a:pt x="670028" y="316188"/>
                </a:lnTo>
                <a:lnTo>
                  <a:pt x="650858" y="316188"/>
                </a:lnTo>
                <a:lnTo>
                  <a:pt x="636342" y="321304"/>
                </a:lnTo>
                <a:lnTo>
                  <a:pt x="629583" y="336626"/>
                </a:lnTo>
                <a:close/>
              </a:path>
              <a:path w="671830" h="673734">
                <a:moveTo>
                  <a:pt x="650879" y="357064"/>
                </a:moveTo>
                <a:lnTo>
                  <a:pt x="636350" y="351948"/>
                </a:lnTo>
                <a:lnTo>
                  <a:pt x="629583" y="336626"/>
                </a:lnTo>
                <a:lnTo>
                  <a:pt x="636342" y="321304"/>
                </a:lnTo>
                <a:lnTo>
                  <a:pt x="650858" y="316188"/>
                </a:lnTo>
                <a:lnTo>
                  <a:pt x="665253" y="321304"/>
                </a:lnTo>
                <a:lnTo>
                  <a:pt x="671629" y="336626"/>
                </a:lnTo>
                <a:lnTo>
                  <a:pt x="665272" y="351961"/>
                </a:lnTo>
                <a:lnTo>
                  <a:pt x="650879" y="357064"/>
                </a:lnTo>
                <a:close/>
              </a:path>
              <a:path w="671830" h="673734">
                <a:moveTo>
                  <a:pt x="671629" y="336626"/>
                </a:moveTo>
                <a:lnTo>
                  <a:pt x="665248" y="321291"/>
                </a:lnTo>
                <a:lnTo>
                  <a:pt x="650858" y="316188"/>
                </a:lnTo>
                <a:lnTo>
                  <a:pt x="670028" y="316188"/>
                </a:lnTo>
                <a:lnTo>
                  <a:pt x="671629" y="336626"/>
                </a:lnTo>
                <a:close/>
              </a:path>
              <a:path w="671830" h="673734">
                <a:moveTo>
                  <a:pt x="497562" y="631667"/>
                </a:moveTo>
                <a:lnTo>
                  <a:pt x="317639" y="631667"/>
                </a:lnTo>
                <a:lnTo>
                  <a:pt x="365718" y="630837"/>
                </a:lnTo>
                <a:lnTo>
                  <a:pt x="413860" y="621434"/>
                </a:lnTo>
                <a:lnTo>
                  <a:pt x="459554" y="604079"/>
                </a:lnTo>
                <a:lnTo>
                  <a:pt x="500962" y="580087"/>
                </a:lnTo>
                <a:lnTo>
                  <a:pt x="537553" y="550170"/>
                </a:lnTo>
                <a:lnTo>
                  <a:pt x="568792" y="515040"/>
                </a:lnTo>
                <a:lnTo>
                  <a:pt x="594147" y="475408"/>
                </a:lnTo>
                <a:lnTo>
                  <a:pt x="613086" y="431987"/>
                </a:lnTo>
                <a:lnTo>
                  <a:pt x="625076" y="385489"/>
                </a:lnTo>
                <a:lnTo>
                  <a:pt x="629583" y="336626"/>
                </a:lnTo>
                <a:lnTo>
                  <a:pt x="636350" y="351948"/>
                </a:lnTo>
                <a:lnTo>
                  <a:pt x="650879" y="357064"/>
                </a:lnTo>
                <a:lnTo>
                  <a:pt x="670044" y="357064"/>
                </a:lnTo>
                <a:lnTo>
                  <a:pt x="668050" y="382777"/>
                </a:lnTo>
                <a:lnTo>
                  <a:pt x="658562" y="427729"/>
                </a:lnTo>
                <a:lnTo>
                  <a:pt x="643378" y="470841"/>
                </a:lnTo>
                <a:lnTo>
                  <a:pt x="622713" y="511473"/>
                </a:lnTo>
                <a:lnTo>
                  <a:pt x="596779" y="548984"/>
                </a:lnTo>
                <a:lnTo>
                  <a:pt x="565791" y="582733"/>
                </a:lnTo>
                <a:lnTo>
                  <a:pt x="529963" y="612080"/>
                </a:lnTo>
                <a:lnTo>
                  <a:pt x="497562" y="631667"/>
                </a:lnTo>
                <a:close/>
              </a:path>
              <a:path w="671830" h="673734">
                <a:moveTo>
                  <a:pt x="670044" y="357064"/>
                </a:moveTo>
                <a:lnTo>
                  <a:pt x="650879" y="357064"/>
                </a:lnTo>
                <a:lnTo>
                  <a:pt x="665277" y="351948"/>
                </a:lnTo>
                <a:lnTo>
                  <a:pt x="671629" y="336626"/>
                </a:lnTo>
                <a:lnTo>
                  <a:pt x="670044" y="357064"/>
                </a:lnTo>
                <a:close/>
              </a:path>
            </a:pathLst>
          </a:custGeom>
          <a:solidFill>
            <a:srgbClr val="CB997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bg object 30"/>
          <p:cNvSpPr/>
          <p:nvPr/>
        </p:nvSpPr>
        <p:spPr>
          <a:xfrm>
            <a:off x="3507327" y="7274102"/>
            <a:ext cx="671830" cy="673735"/>
          </a:xfrm>
          <a:custGeom>
            <a:avLst/>
            <a:gdLst/>
            <a:ahLst/>
            <a:cxnLst/>
            <a:rect l="l" t="t" r="r" b="b"/>
            <a:pathLst>
              <a:path w="671829" h="673734">
                <a:moveTo>
                  <a:pt x="355649" y="673663"/>
                </a:moveTo>
                <a:lnTo>
                  <a:pt x="308988" y="673535"/>
                </a:lnTo>
                <a:lnTo>
                  <a:pt x="262798" y="666674"/>
                </a:lnTo>
                <a:lnTo>
                  <a:pt x="217932" y="652821"/>
                </a:lnTo>
                <a:lnTo>
                  <a:pt x="170714" y="629916"/>
                </a:lnTo>
                <a:lnTo>
                  <a:pt x="127973" y="600724"/>
                </a:lnTo>
                <a:lnTo>
                  <a:pt x="90326" y="565841"/>
                </a:lnTo>
                <a:lnTo>
                  <a:pt x="58385" y="525865"/>
                </a:lnTo>
                <a:lnTo>
                  <a:pt x="32764" y="481394"/>
                </a:lnTo>
                <a:lnTo>
                  <a:pt x="14077" y="433026"/>
                </a:lnTo>
                <a:lnTo>
                  <a:pt x="2939" y="381357"/>
                </a:lnTo>
                <a:lnTo>
                  <a:pt x="0" y="335289"/>
                </a:lnTo>
                <a:lnTo>
                  <a:pt x="3401" y="289580"/>
                </a:lnTo>
                <a:lnTo>
                  <a:pt x="12868" y="244914"/>
                </a:lnTo>
                <a:lnTo>
                  <a:pt x="28124" y="201977"/>
                </a:lnTo>
                <a:lnTo>
                  <a:pt x="48893" y="161452"/>
                </a:lnTo>
                <a:lnTo>
                  <a:pt x="74900" y="124023"/>
                </a:lnTo>
                <a:lnTo>
                  <a:pt x="105868" y="90376"/>
                </a:lnTo>
                <a:lnTo>
                  <a:pt x="141521" y="61195"/>
                </a:lnTo>
                <a:lnTo>
                  <a:pt x="181330" y="37116"/>
                </a:lnTo>
                <a:lnTo>
                  <a:pt x="223813" y="18831"/>
                </a:lnTo>
                <a:lnTo>
                  <a:pt x="268209" y="6465"/>
                </a:lnTo>
                <a:lnTo>
                  <a:pt x="313762" y="146"/>
                </a:lnTo>
                <a:lnTo>
                  <a:pt x="359711" y="0"/>
                </a:lnTo>
                <a:lnTo>
                  <a:pt x="405298" y="6153"/>
                </a:lnTo>
                <a:lnTo>
                  <a:pt x="449764" y="18733"/>
                </a:lnTo>
                <a:lnTo>
                  <a:pt x="492351" y="37866"/>
                </a:lnTo>
                <a:lnTo>
                  <a:pt x="499283" y="42254"/>
                </a:lnTo>
                <a:lnTo>
                  <a:pt x="345790" y="42254"/>
                </a:lnTo>
                <a:lnTo>
                  <a:pt x="298100" y="44301"/>
                </a:lnTo>
                <a:lnTo>
                  <a:pt x="251398" y="53891"/>
                </a:lnTo>
                <a:lnTo>
                  <a:pt x="206757" y="71006"/>
                </a:lnTo>
                <a:lnTo>
                  <a:pt x="165252" y="95628"/>
                </a:lnTo>
                <a:lnTo>
                  <a:pt x="127955" y="127738"/>
                </a:lnTo>
                <a:lnTo>
                  <a:pt x="96865" y="165478"/>
                </a:lnTo>
                <a:lnTo>
                  <a:pt x="72477" y="207312"/>
                </a:lnTo>
                <a:lnTo>
                  <a:pt x="55061" y="252195"/>
                </a:lnTo>
                <a:lnTo>
                  <a:pt x="44886" y="299079"/>
                </a:lnTo>
                <a:lnTo>
                  <a:pt x="42222" y="346919"/>
                </a:lnTo>
                <a:lnTo>
                  <a:pt x="47337" y="394668"/>
                </a:lnTo>
                <a:lnTo>
                  <a:pt x="60502" y="441281"/>
                </a:lnTo>
                <a:lnTo>
                  <a:pt x="81985" y="485710"/>
                </a:lnTo>
                <a:lnTo>
                  <a:pt x="110373" y="525409"/>
                </a:lnTo>
                <a:lnTo>
                  <a:pt x="144342" y="559651"/>
                </a:lnTo>
                <a:lnTo>
                  <a:pt x="182973" y="587917"/>
                </a:lnTo>
                <a:lnTo>
                  <a:pt x="225347" y="609688"/>
                </a:lnTo>
                <a:lnTo>
                  <a:pt x="270542" y="624444"/>
                </a:lnTo>
                <a:lnTo>
                  <a:pt x="317640" y="631667"/>
                </a:lnTo>
                <a:lnTo>
                  <a:pt x="497496" y="631667"/>
                </a:lnTo>
                <a:lnTo>
                  <a:pt x="489942" y="636237"/>
                </a:lnTo>
                <a:lnTo>
                  <a:pt x="446978" y="654754"/>
                </a:lnTo>
                <a:lnTo>
                  <a:pt x="401930" y="667316"/>
                </a:lnTo>
                <a:lnTo>
                  <a:pt x="355649" y="673663"/>
                </a:lnTo>
                <a:close/>
              </a:path>
              <a:path w="671829" h="673734">
                <a:moveTo>
                  <a:pt x="629588" y="336626"/>
                </a:moveTo>
                <a:lnTo>
                  <a:pt x="624671" y="285361"/>
                </a:lnTo>
                <a:lnTo>
                  <a:pt x="611441" y="235982"/>
                </a:lnTo>
                <a:lnTo>
                  <a:pt x="590331" y="189701"/>
                </a:lnTo>
                <a:lnTo>
                  <a:pt x="561775" y="147729"/>
                </a:lnTo>
                <a:lnTo>
                  <a:pt x="526205" y="111279"/>
                </a:lnTo>
                <a:lnTo>
                  <a:pt x="484054" y="81560"/>
                </a:lnTo>
                <a:lnTo>
                  <a:pt x="439840" y="60866"/>
                </a:lnTo>
                <a:lnTo>
                  <a:pt x="393395" y="47770"/>
                </a:lnTo>
                <a:lnTo>
                  <a:pt x="345790" y="42254"/>
                </a:lnTo>
                <a:lnTo>
                  <a:pt x="499283" y="42254"/>
                </a:lnTo>
                <a:lnTo>
                  <a:pt x="531540" y="62672"/>
                </a:lnTo>
                <a:lnTo>
                  <a:pt x="566506" y="92066"/>
                </a:lnTo>
                <a:lnTo>
                  <a:pt x="596965" y="125545"/>
                </a:lnTo>
                <a:lnTo>
                  <a:pt x="622629" y="162607"/>
                </a:lnTo>
                <a:lnTo>
                  <a:pt x="643214" y="202749"/>
                </a:lnTo>
                <a:lnTo>
                  <a:pt x="658434" y="245468"/>
                </a:lnTo>
                <a:lnTo>
                  <a:pt x="668002" y="290261"/>
                </a:lnTo>
                <a:lnTo>
                  <a:pt x="670033" y="316188"/>
                </a:lnTo>
                <a:lnTo>
                  <a:pt x="650863" y="316188"/>
                </a:lnTo>
                <a:lnTo>
                  <a:pt x="636347" y="321304"/>
                </a:lnTo>
                <a:lnTo>
                  <a:pt x="629588" y="336626"/>
                </a:lnTo>
                <a:close/>
              </a:path>
              <a:path w="671829" h="673734">
                <a:moveTo>
                  <a:pt x="650863" y="357064"/>
                </a:moveTo>
                <a:lnTo>
                  <a:pt x="636347" y="351948"/>
                </a:lnTo>
                <a:lnTo>
                  <a:pt x="629588" y="336626"/>
                </a:lnTo>
                <a:lnTo>
                  <a:pt x="636347" y="321304"/>
                </a:lnTo>
                <a:lnTo>
                  <a:pt x="650863" y="316188"/>
                </a:lnTo>
                <a:lnTo>
                  <a:pt x="665259" y="321304"/>
                </a:lnTo>
                <a:lnTo>
                  <a:pt x="671634" y="336626"/>
                </a:lnTo>
                <a:lnTo>
                  <a:pt x="665253" y="351961"/>
                </a:lnTo>
                <a:lnTo>
                  <a:pt x="650863" y="357064"/>
                </a:lnTo>
                <a:close/>
              </a:path>
              <a:path w="671829" h="673734">
                <a:moveTo>
                  <a:pt x="671634" y="336626"/>
                </a:moveTo>
                <a:lnTo>
                  <a:pt x="665253" y="321291"/>
                </a:lnTo>
                <a:lnTo>
                  <a:pt x="650863" y="316188"/>
                </a:lnTo>
                <a:lnTo>
                  <a:pt x="670033" y="316188"/>
                </a:lnTo>
                <a:lnTo>
                  <a:pt x="671634" y="336626"/>
                </a:lnTo>
                <a:close/>
              </a:path>
              <a:path w="671829" h="673734">
                <a:moveTo>
                  <a:pt x="497496" y="631667"/>
                </a:moveTo>
                <a:lnTo>
                  <a:pt x="317640" y="631667"/>
                </a:lnTo>
                <a:lnTo>
                  <a:pt x="365721" y="630837"/>
                </a:lnTo>
                <a:lnTo>
                  <a:pt x="413866" y="621434"/>
                </a:lnTo>
                <a:lnTo>
                  <a:pt x="459559" y="604079"/>
                </a:lnTo>
                <a:lnTo>
                  <a:pt x="500968" y="580087"/>
                </a:lnTo>
                <a:lnTo>
                  <a:pt x="537558" y="550170"/>
                </a:lnTo>
                <a:lnTo>
                  <a:pt x="568797" y="515040"/>
                </a:lnTo>
                <a:lnTo>
                  <a:pt x="594152" y="475408"/>
                </a:lnTo>
                <a:lnTo>
                  <a:pt x="613091" y="431987"/>
                </a:lnTo>
                <a:lnTo>
                  <a:pt x="625081" y="385489"/>
                </a:lnTo>
                <a:lnTo>
                  <a:pt x="629588" y="336626"/>
                </a:lnTo>
                <a:lnTo>
                  <a:pt x="636347" y="351948"/>
                </a:lnTo>
                <a:lnTo>
                  <a:pt x="650863" y="357064"/>
                </a:lnTo>
                <a:lnTo>
                  <a:pt x="670049" y="357064"/>
                </a:lnTo>
                <a:lnTo>
                  <a:pt x="668055" y="382777"/>
                </a:lnTo>
                <a:lnTo>
                  <a:pt x="658567" y="427728"/>
                </a:lnTo>
                <a:lnTo>
                  <a:pt x="643383" y="470837"/>
                </a:lnTo>
                <a:lnTo>
                  <a:pt x="622718" y="511463"/>
                </a:lnTo>
                <a:lnTo>
                  <a:pt x="596784" y="548964"/>
                </a:lnTo>
                <a:lnTo>
                  <a:pt x="565796" y="582698"/>
                </a:lnTo>
                <a:lnTo>
                  <a:pt x="529968" y="612024"/>
                </a:lnTo>
                <a:lnTo>
                  <a:pt x="497496" y="631667"/>
                </a:lnTo>
                <a:close/>
              </a:path>
              <a:path w="671829" h="673734">
                <a:moveTo>
                  <a:pt x="670049" y="357064"/>
                </a:moveTo>
                <a:lnTo>
                  <a:pt x="650863" y="357064"/>
                </a:lnTo>
                <a:lnTo>
                  <a:pt x="665259" y="351948"/>
                </a:lnTo>
                <a:lnTo>
                  <a:pt x="671634" y="336626"/>
                </a:lnTo>
                <a:lnTo>
                  <a:pt x="670049" y="357064"/>
                </a:lnTo>
                <a:close/>
              </a:path>
            </a:pathLst>
          </a:custGeom>
          <a:solidFill>
            <a:srgbClr val="CB997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bg object 31"/>
          <p:cNvSpPr/>
          <p:nvPr/>
        </p:nvSpPr>
        <p:spPr>
          <a:xfrm>
            <a:off x="4484525" y="7274097"/>
            <a:ext cx="671830" cy="673735"/>
          </a:xfrm>
          <a:custGeom>
            <a:avLst/>
            <a:gdLst/>
            <a:ahLst/>
            <a:cxnLst/>
            <a:rect l="l" t="t" r="r" b="b"/>
            <a:pathLst>
              <a:path w="671829" h="673734">
                <a:moveTo>
                  <a:pt x="355649" y="673668"/>
                </a:moveTo>
                <a:lnTo>
                  <a:pt x="308988" y="673541"/>
                </a:lnTo>
                <a:lnTo>
                  <a:pt x="262798" y="666680"/>
                </a:lnTo>
                <a:lnTo>
                  <a:pt x="217932" y="652827"/>
                </a:lnTo>
                <a:lnTo>
                  <a:pt x="170717" y="629922"/>
                </a:lnTo>
                <a:lnTo>
                  <a:pt x="127983" y="600730"/>
                </a:lnTo>
                <a:lnTo>
                  <a:pt x="90343" y="565847"/>
                </a:lnTo>
                <a:lnTo>
                  <a:pt x="58408" y="525871"/>
                </a:lnTo>
                <a:lnTo>
                  <a:pt x="32788" y="481400"/>
                </a:lnTo>
                <a:lnTo>
                  <a:pt x="14095" y="433031"/>
                </a:lnTo>
                <a:lnTo>
                  <a:pt x="2939" y="381362"/>
                </a:lnTo>
                <a:lnTo>
                  <a:pt x="0" y="335294"/>
                </a:lnTo>
                <a:lnTo>
                  <a:pt x="3401" y="289585"/>
                </a:lnTo>
                <a:lnTo>
                  <a:pt x="12868" y="244920"/>
                </a:lnTo>
                <a:lnTo>
                  <a:pt x="28124" y="201983"/>
                </a:lnTo>
                <a:lnTo>
                  <a:pt x="48893" y="161457"/>
                </a:lnTo>
                <a:lnTo>
                  <a:pt x="74900" y="124029"/>
                </a:lnTo>
                <a:lnTo>
                  <a:pt x="105868" y="90382"/>
                </a:lnTo>
                <a:lnTo>
                  <a:pt x="141521" y="61201"/>
                </a:lnTo>
                <a:lnTo>
                  <a:pt x="181330" y="37116"/>
                </a:lnTo>
                <a:lnTo>
                  <a:pt x="223813" y="18827"/>
                </a:lnTo>
                <a:lnTo>
                  <a:pt x="268209" y="6461"/>
                </a:lnTo>
                <a:lnTo>
                  <a:pt x="313762" y="143"/>
                </a:lnTo>
                <a:lnTo>
                  <a:pt x="359711" y="0"/>
                </a:lnTo>
                <a:lnTo>
                  <a:pt x="405298" y="6156"/>
                </a:lnTo>
                <a:lnTo>
                  <a:pt x="449764" y="18738"/>
                </a:lnTo>
                <a:lnTo>
                  <a:pt x="492351" y="37872"/>
                </a:lnTo>
                <a:lnTo>
                  <a:pt x="499283" y="42260"/>
                </a:lnTo>
                <a:lnTo>
                  <a:pt x="345790" y="42260"/>
                </a:lnTo>
                <a:lnTo>
                  <a:pt x="298100" y="44307"/>
                </a:lnTo>
                <a:lnTo>
                  <a:pt x="251398" y="53896"/>
                </a:lnTo>
                <a:lnTo>
                  <a:pt x="206757" y="71011"/>
                </a:lnTo>
                <a:lnTo>
                  <a:pt x="165252" y="95633"/>
                </a:lnTo>
                <a:lnTo>
                  <a:pt x="127955" y="127744"/>
                </a:lnTo>
                <a:lnTo>
                  <a:pt x="96849" y="165484"/>
                </a:lnTo>
                <a:lnTo>
                  <a:pt x="72453" y="207318"/>
                </a:lnTo>
                <a:lnTo>
                  <a:pt x="55037" y="252201"/>
                </a:lnTo>
                <a:lnTo>
                  <a:pt x="44865" y="299085"/>
                </a:lnTo>
                <a:lnTo>
                  <a:pt x="42207" y="346925"/>
                </a:lnTo>
                <a:lnTo>
                  <a:pt x="47329" y="394674"/>
                </a:lnTo>
                <a:lnTo>
                  <a:pt x="60499" y="441287"/>
                </a:lnTo>
                <a:lnTo>
                  <a:pt x="81985" y="485716"/>
                </a:lnTo>
                <a:lnTo>
                  <a:pt x="110373" y="525415"/>
                </a:lnTo>
                <a:lnTo>
                  <a:pt x="144342" y="559657"/>
                </a:lnTo>
                <a:lnTo>
                  <a:pt x="182973" y="587923"/>
                </a:lnTo>
                <a:lnTo>
                  <a:pt x="225347" y="609694"/>
                </a:lnTo>
                <a:lnTo>
                  <a:pt x="270542" y="624450"/>
                </a:lnTo>
                <a:lnTo>
                  <a:pt x="317640" y="631673"/>
                </a:lnTo>
                <a:lnTo>
                  <a:pt x="497496" y="631673"/>
                </a:lnTo>
                <a:lnTo>
                  <a:pt x="489942" y="636243"/>
                </a:lnTo>
                <a:lnTo>
                  <a:pt x="446978" y="654760"/>
                </a:lnTo>
                <a:lnTo>
                  <a:pt x="401930" y="667322"/>
                </a:lnTo>
                <a:lnTo>
                  <a:pt x="355649" y="673668"/>
                </a:lnTo>
                <a:close/>
              </a:path>
              <a:path w="671829" h="673734">
                <a:moveTo>
                  <a:pt x="629588" y="336632"/>
                </a:moveTo>
                <a:lnTo>
                  <a:pt x="624667" y="285367"/>
                </a:lnTo>
                <a:lnTo>
                  <a:pt x="611428" y="235988"/>
                </a:lnTo>
                <a:lnTo>
                  <a:pt x="590310" y="189707"/>
                </a:lnTo>
                <a:lnTo>
                  <a:pt x="561750" y="147735"/>
                </a:lnTo>
                <a:lnTo>
                  <a:pt x="526185" y="111284"/>
                </a:lnTo>
                <a:lnTo>
                  <a:pt x="484054" y="81566"/>
                </a:lnTo>
                <a:lnTo>
                  <a:pt x="439840" y="60871"/>
                </a:lnTo>
                <a:lnTo>
                  <a:pt x="393395" y="47776"/>
                </a:lnTo>
                <a:lnTo>
                  <a:pt x="345790" y="42260"/>
                </a:lnTo>
                <a:lnTo>
                  <a:pt x="499283" y="42260"/>
                </a:lnTo>
                <a:lnTo>
                  <a:pt x="531540" y="62678"/>
                </a:lnTo>
                <a:lnTo>
                  <a:pt x="566506" y="92072"/>
                </a:lnTo>
                <a:lnTo>
                  <a:pt x="596965" y="125551"/>
                </a:lnTo>
                <a:lnTo>
                  <a:pt x="622629" y="162613"/>
                </a:lnTo>
                <a:lnTo>
                  <a:pt x="643214" y="202755"/>
                </a:lnTo>
                <a:lnTo>
                  <a:pt x="658434" y="245474"/>
                </a:lnTo>
                <a:lnTo>
                  <a:pt x="668002" y="290267"/>
                </a:lnTo>
                <a:lnTo>
                  <a:pt x="670033" y="316194"/>
                </a:lnTo>
                <a:lnTo>
                  <a:pt x="650905" y="316194"/>
                </a:lnTo>
                <a:lnTo>
                  <a:pt x="636378" y="321310"/>
                </a:lnTo>
                <a:lnTo>
                  <a:pt x="629588" y="336632"/>
                </a:lnTo>
                <a:close/>
              </a:path>
              <a:path w="671829" h="673734">
                <a:moveTo>
                  <a:pt x="650905" y="357070"/>
                </a:moveTo>
                <a:lnTo>
                  <a:pt x="636378" y="351954"/>
                </a:lnTo>
                <a:lnTo>
                  <a:pt x="629588" y="336632"/>
                </a:lnTo>
                <a:lnTo>
                  <a:pt x="636378" y="321310"/>
                </a:lnTo>
                <a:lnTo>
                  <a:pt x="650905" y="316194"/>
                </a:lnTo>
                <a:lnTo>
                  <a:pt x="665290" y="321310"/>
                </a:lnTo>
                <a:lnTo>
                  <a:pt x="671634" y="336632"/>
                </a:lnTo>
                <a:lnTo>
                  <a:pt x="665285" y="351967"/>
                </a:lnTo>
                <a:lnTo>
                  <a:pt x="650905" y="357070"/>
                </a:lnTo>
                <a:close/>
              </a:path>
              <a:path w="671829" h="673734">
                <a:moveTo>
                  <a:pt x="671634" y="336632"/>
                </a:moveTo>
                <a:lnTo>
                  <a:pt x="665285" y="321297"/>
                </a:lnTo>
                <a:lnTo>
                  <a:pt x="650905" y="316194"/>
                </a:lnTo>
                <a:lnTo>
                  <a:pt x="670033" y="316194"/>
                </a:lnTo>
                <a:lnTo>
                  <a:pt x="671634" y="336632"/>
                </a:lnTo>
                <a:close/>
              </a:path>
              <a:path w="671829" h="673734">
                <a:moveTo>
                  <a:pt x="497496" y="631673"/>
                </a:moveTo>
                <a:lnTo>
                  <a:pt x="317640" y="631673"/>
                </a:lnTo>
                <a:lnTo>
                  <a:pt x="365721" y="630842"/>
                </a:lnTo>
                <a:lnTo>
                  <a:pt x="413866" y="621440"/>
                </a:lnTo>
                <a:lnTo>
                  <a:pt x="459557" y="604085"/>
                </a:lnTo>
                <a:lnTo>
                  <a:pt x="500960" y="580093"/>
                </a:lnTo>
                <a:lnTo>
                  <a:pt x="537543" y="550176"/>
                </a:lnTo>
                <a:lnTo>
                  <a:pt x="568776" y="515045"/>
                </a:lnTo>
                <a:lnTo>
                  <a:pt x="594128" y="475414"/>
                </a:lnTo>
                <a:lnTo>
                  <a:pt x="613068" y="431993"/>
                </a:lnTo>
                <a:lnTo>
                  <a:pt x="625065" y="385495"/>
                </a:lnTo>
                <a:lnTo>
                  <a:pt x="629588" y="336632"/>
                </a:lnTo>
                <a:lnTo>
                  <a:pt x="636378" y="351954"/>
                </a:lnTo>
                <a:lnTo>
                  <a:pt x="650905" y="357070"/>
                </a:lnTo>
                <a:lnTo>
                  <a:pt x="670049" y="357070"/>
                </a:lnTo>
                <a:lnTo>
                  <a:pt x="668055" y="382783"/>
                </a:lnTo>
                <a:lnTo>
                  <a:pt x="658567" y="427733"/>
                </a:lnTo>
                <a:lnTo>
                  <a:pt x="643383" y="470843"/>
                </a:lnTo>
                <a:lnTo>
                  <a:pt x="622718" y="511468"/>
                </a:lnTo>
                <a:lnTo>
                  <a:pt x="596784" y="548969"/>
                </a:lnTo>
                <a:lnTo>
                  <a:pt x="565796" y="582704"/>
                </a:lnTo>
                <a:lnTo>
                  <a:pt x="529968" y="612029"/>
                </a:lnTo>
                <a:lnTo>
                  <a:pt x="497496" y="631673"/>
                </a:lnTo>
                <a:close/>
              </a:path>
              <a:path w="671829" h="673734">
                <a:moveTo>
                  <a:pt x="670049" y="357070"/>
                </a:moveTo>
                <a:lnTo>
                  <a:pt x="650905" y="357070"/>
                </a:lnTo>
                <a:lnTo>
                  <a:pt x="665290" y="351954"/>
                </a:lnTo>
                <a:lnTo>
                  <a:pt x="671634" y="336632"/>
                </a:lnTo>
                <a:lnTo>
                  <a:pt x="670049" y="357070"/>
                </a:lnTo>
                <a:close/>
              </a:path>
            </a:pathLst>
          </a:custGeom>
          <a:solidFill>
            <a:srgbClr val="CB997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450" b="0" i="0">
                <a:solidFill>
                  <a:srgbClr val="BE7342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F7F5E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1"/>
            <a:ext cx="8320405" cy="3008630"/>
          </a:xfrm>
          <a:custGeom>
            <a:avLst/>
            <a:gdLst/>
            <a:ahLst/>
            <a:cxnLst/>
            <a:rect l="l" t="t" r="r" b="b"/>
            <a:pathLst>
              <a:path w="8320405" h="3008630">
                <a:moveTo>
                  <a:pt x="0" y="46264"/>
                </a:moveTo>
                <a:lnTo>
                  <a:pt x="5577949" y="1114513"/>
                </a:lnTo>
                <a:lnTo>
                  <a:pt x="5526736" y="1105154"/>
                </a:lnTo>
                <a:lnTo>
                  <a:pt x="5475335" y="1096868"/>
                </a:lnTo>
                <a:lnTo>
                  <a:pt x="5423764" y="1089652"/>
                </a:lnTo>
                <a:lnTo>
                  <a:pt x="5372039" y="1083505"/>
                </a:lnTo>
                <a:lnTo>
                  <a:pt x="5320178" y="1078426"/>
                </a:lnTo>
                <a:lnTo>
                  <a:pt x="5268198" y="1074415"/>
                </a:lnTo>
                <a:lnTo>
                  <a:pt x="5216117" y="1071471"/>
                </a:lnTo>
                <a:lnTo>
                  <a:pt x="5164430" y="1070377"/>
                </a:lnTo>
                <a:lnTo>
                  <a:pt x="5112893" y="1070571"/>
                </a:lnTo>
                <a:lnTo>
                  <a:pt x="5061498" y="1071988"/>
                </a:lnTo>
                <a:lnTo>
                  <a:pt x="5010234" y="1074562"/>
                </a:lnTo>
                <a:lnTo>
                  <a:pt x="4959094" y="1078226"/>
                </a:lnTo>
                <a:lnTo>
                  <a:pt x="4908069" y="1082914"/>
                </a:lnTo>
                <a:lnTo>
                  <a:pt x="4857150" y="1088561"/>
                </a:lnTo>
                <a:lnTo>
                  <a:pt x="4806328" y="1095100"/>
                </a:lnTo>
                <a:lnTo>
                  <a:pt x="4755595" y="1102466"/>
                </a:lnTo>
                <a:lnTo>
                  <a:pt x="4704941" y="1110591"/>
                </a:lnTo>
                <a:lnTo>
                  <a:pt x="4654358" y="1119412"/>
                </a:lnTo>
                <a:lnTo>
                  <a:pt x="4603837" y="1128860"/>
                </a:lnTo>
                <a:lnTo>
                  <a:pt x="4553369" y="1138871"/>
                </a:lnTo>
                <a:lnTo>
                  <a:pt x="4501774" y="1151855"/>
                </a:lnTo>
                <a:lnTo>
                  <a:pt x="4453124" y="1169119"/>
                </a:lnTo>
                <a:lnTo>
                  <a:pt x="4407302" y="1190431"/>
                </a:lnTo>
                <a:lnTo>
                  <a:pt x="4364192" y="1215557"/>
                </a:lnTo>
                <a:lnTo>
                  <a:pt x="4323675" y="1244266"/>
                </a:lnTo>
                <a:lnTo>
                  <a:pt x="4285636" y="1276324"/>
                </a:lnTo>
                <a:lnTo>
                  <a:pt x="4249957" y="1311501"/>
                </a:lnTo>
                <a:lnTo>
                  <a:pt x="4216520" y="1349562"/>
                </a:lnTo>
                <a:lnTo>
                  <a:pt x="4185209" y="1390277"/>
                </a:lnTo>
                <a:lnTo>
                  <a:pt x="4156567" y="1430469"/>
                </a:lnTo>
                <a:lnTo>
                  <a:pt x="4128206" y="1470797"/>
                </a:lnTo>
                <a:lnTo>
                  <a:pt x="4100105" y="1511257"/>
                </a:lnTo>
                <a:lnTo>
                  <a:pt x="4072246" y="1551845"/>
                </a:lnTo>
                <a:lnTo>
                  <a:pt x="4044609" y="1592557"/>
                </a:lnTo>
                <a:lnTo>
                  <a:pt x="4017173" y="1633390"/>
                </a:lnTo>
                <a:lnTo>
                  <a:pt x="3989920" y="1674339"/>
                </a:lnTo>
                <a:lnTo>
                  <a:pt x="3962829" y="1715401"/>
                </a:lnTo>
                <a:lnTo>
                  <a:pt x="3935880" y="1756572"/>
                </a:lnTo>
                <a:lnTo>
                  <a:pt x="3909055" y="1797849"/>
                </a:lnTo>
                <a:lnTo>
                  <a:pt x="3882333" y="1839227"/>
                </a:lnTo>
                <a:lnTo>
                  <a:pt x="3855695" y="1880703"/>
                </a:lnTo>
                <a:lnTo>
                  <a:pt x="3829425" y="1921839"/>
                </a:lnTo>
                <a:lnTo>
                  <a:pt x="3803632" y="1963252"/>
                </a:lnTo>
                <a:lnTo>
                  <a:pt x="3752604" y="2046317"/>
                </a:lnTo>
                <a:lnTo>
                  <a:pt x="3726929" y="2087673"/>
                </a:lnTo>
                <a:lnTo>
                  <a:pt x="3700854" y="2128713"/>
                </a:lnTo>
                <a:lnTo>
                  <a:pt x="3674160" y="2169290"/>
                </a:lnTo>
                <a:lnTo>
                  <a:pt x="3646627" y="2209255"/>
                </a:lnTo>
                <a:lnTo>
                  <a:pt x="3618036" y="2248460"/>
                </a:lnTo>
                <a:lnTo>
                  <a:pt x="3588168" y="2286756"/>
                </a:lnTo>
                <a:lnTo>
                  <a:pt x="3556803" y="2323996"/>
                </a:lnTo>
                <a:lnTo>
                  <a:pt x="3523753" y="2361551"/>
                </a:lnTo>
                <a:lnTo>
                  <a:pt x="3489499" y="2397903"/>
                </a:lnTo>
                <a:lnTo>
                  <a:pt x="3454077" y="2433025"/>
                </a:lnTo>
                <a:lnTo>
                  <a:pt x="3417524" y="2466895"/>
                </a:lnTo>
                <a:lnTo>
                  <a:pt x="3379876" y="2499486"/>
                </a:lnTo>
                <a:lnTo>
                  <a:pt x="3341167" y="2530776"/>
                </a:lnTo>
                <a:lnTo>
                  <a:pt x="3301436" y="2560739"/>
                </a:lnTo>
                <a:lnTo>
                  <a:pt x="3260717" y="2589351"/>
                </a:lnTo>
                <a:lnTo>
                  <a:pt x="3219047" y="2616588"/>
                </a:lnTo>
                <a:lnTo>
                  <a:pt x="3176462" y="2642424"/>
                </a:lnTo>
                <a:lnTo>
                  <a:pt x="3132998" y="2666836"/>
                </a:lnTo>
                <a:lnTo>
                  <a:pt x="3088691" y="2689798"/>
                </a:lnTo>
                <a:lnTo>
                  <a:pt x="3043577" y="2711287"/>
                </a:lnTo>
                <a:lnTo>
                  <a:pt x="2997693" y="2731278"/>
                </a:lnTo>
                <a:lnTo>
                  <a:pt x="2951074" y="2749747"/>
                </a:lnTo>
                <a:lnTo>
                  <a:pt x="2856942" y="2784536"/>
                </a:lnTo>
                <a:lnTo>
                  <a:pt x="2434593" y="2945266"/>
                </a:lnTo>
                <a:lnTo>
                  <a:pt x="2387463" y="2961305"/>
                </a:lnTo>
                <a:lnTo>
                  <a:pt x="2339725" y="2974514"/>
                </a:lnTo>
                <a:lnTo>
                  <a:pt x="2291469" y="2985139"/>
                </a:lnTo>
                <a:lnTo>
                  <a:pt x="2242786" y="2993427"/>
                </a:lnTo>
                <a:lnTo>
                  <a:pt x="2193767" y="2999628"/>
                </a:lnTo>
                <a:lnTo>
                  <a:pt x="2144503" y="3003987"/>
                </a:lnTo>
                <a:lnTo>
                  <a:pt x="2095083" y="3006752"/>
                </a:lnTo>
                <a:lnTo>
                  <a:pt x="2045600" y="3008171"/>
                </a:lnTo>
                <a:lnTo>
                  <a:pt x="1994747" y="3008411"/>
                </a:lnTo>
                <a:lnTo>
                  <a:pt x="1944161" y="3007573"/>
                </a:lnTo>
                <a:lnTo>
                  <a:pt x="1893841" y="3005636"/>
                </a:lnTo>
                <a:lnTo>
                  <a:pt x="1843785" y="3002577"/>
                </a:lnTo>
                <a:lnTo>
                  <a:pt x="1793992" y="2998378"/>
                </a:lnTo>
                <a:lnTo>
                  <a:pt x="1744462" y="2993017"/>
                </a:lnTo>
                <a:lnTo>
                  <a:pt x="1695192" y="2986472"/>
                </a:lnTo>
                <a:lnTo>
                  <a:pt x="1646182" y="2978724"/>
                </a:lnTo>
                <a:lnTo>
                  <a:pt x="1597431" y="2969752"/>
                </a:lnTo>
                <a:lnTo>
                  <a:pt x="1548936" y="2959534"/>
                </a:lnTo>
                <a:lnTo>
                  <a:pt x="1500699" y="2948050"/>
                </a:lnTo>
                <a:lnTo>
                  <a:pt x="1452716" y="2935279"/>
                </a:lnTo>
                <a:lnTo>
                  <a:pt x="1404987" y="2921200"/>
                </a:lnTo>
                <a:lnTo>
                  <a:pt x="1357511" y="2905792"/>
                </a:lnTo>
                <a:lnTo>
                  <a:pt x="1310286" y="2889035"/>
                </a:lnTo>
                <a:lnTo>
                  <a:pt x="1263312" y="2870908"/>
                </a:lnTo>
                <a:lnTo>
                  <a:pt x="1216587" y="2851389"/>
                </a:lnTo>
                <a:lnTo>
                  <a:pt x="1170110" y="2830459"/>
                </a:lnTo>
                <a:lnTo>
                  <a:pt x="1123881" y="2808095"/>
                </a:lnTo>
                <a:lnTo>
                  <a:pt x="1034481" y="2762611"/>
                </a:lnTo>
                <a:lnTo>
                  <a:pt x="945783" y="2715835"/>
                </a:lnTo>
                <a:lnTo>
                  <a:pt x="857792" y="2667771"/>
                </a:lnTo>
                <a:lnTo>
                  <a:pt x="770516" y="2618418"/>
                </a:lnTo>
                <a:lnTo>
                  <a:pt x="683963" y="2567780"/>
                </a:lnTo>
                <a:lnTo>
                  <a:pt x="598140" y="2515856"/>
                </a:lnTo>
                <a:lnTo>
                  <a:pt x="513055" y="2462648"/>
                </a:lnTo>
                <a:lnTo>
                  <a:pt x="428714" y="2408159"/>
                </a:lnTo>
                <a:lnTo>
                  <a:pt x="345127" y="2352388"/>
                </a:lnTo>
                <a:lnTo>
                  <a:pt x="262299" y="2295339"/>
                </a:lnTo>
                <a:lnTo>
                  <a:pt x="180239" y="2237011"/>
                </a:lnTo>
                <a:lnTo>
                  <a:pt x="139500" y="2207369"/>
                </a:lnTo>
                <a:lnTo>
                  <a:pt x="99331" y="2176904"/>
                </a:lnTo>
                <a:lnTo>
                  <a:pt x="60176" y="2145458"/>
                </a:lnTo>
                <a:lnTo>
                  <a:pt x="21994" y="2113072"/>
                </a:lnTo>
                <a:lnTo>
                  <a:pt x="0" y="2093417"/>
                </a:lnTo>
                <a:lnTo>
                  <a:pt x="0" y="46264"/>
                </a:lnTo>
                <a:close/>
              </a:path>
              <a:path w="8320405" h="3008630">
                <a:moveTo>
                  <a:pt x="8304332" y="0"/>
                </a:moveTo>
                <a:lnTo>
                  <a:pt x="8309087" y="28411"/>
                </a:lnTo>
                <a:lnTo>
                  <a:pt x="8315368" y="80971"/>
                </a:lnTo>
                <a:lnTo>
                  <a:pt x="8318786" y="132463"/>
                </a:lnTo>
                <a:lnTo>
                  <a:pt x="8319823" y="183337"/>
                </a:lnTo>
                <a:lnTo>
                  <a:pt x="8318548" y="233605"/>
                </a:lnTo>
                <a:lnTo>
                  <a:pt x="8315027" y="283279"/>
                </a:lnTo>
                <a:lnTo>
                  <a:pt x="8309328" y="332374"/>
                </a:lnTo>
                <a:lnTo>
                  <a:pt x="8301517" y="380901"/>
                </a:lnTo>
                <a:lnTo>
                  <a:pt x="8291661" y="428873"/>
                </a:lnTo>
                <a:lnTo>
                  <a:pt x="8279828" y="476304"/>
                </a:lnTo>
                <a:lnTo>
                  <a:pt x="8266085" y="523206"/>
                </a:lnTo>
                <a:lnTo>
                  <a:pt x="8250499" y="569592"/>
                </a:lnTo>
                <a:lnTo>
                  <a:pt x="8233136" y="615475"/>
                </a:lnTo>
                <a:lnTo>
                  <a:pt x="8214064" y="660867"/>
                </a:lnTo>
                <a:lnTo>
                  <a:pt x="8193350" y="705782"/>
                </a:lnTo>
                <a:lnTo>
                  <a:pt x="8171062" y="750232"/>
                </a:lnTo>
                <a:lnTo>
                  <a:pt x="8147265" y="794231"/>
                </a:lnTo>
                <a:lnTo>
                  <a:pt x="8122027" y="837790"/>
                </a:lnTo>
                <a:lnTo>
                  <a:pt x="8095416" y="880924"/>
                </a:lnTo>
                <a:lnTo>
                  <a:pt x="8066113" y="924893"/>
                </a:lnTo>
                <a:lnTo>
                  <a:pt x="8035083" y="967544"/>
                </a:lnTo>
                <a:lnTo>
                  <a:pt x="8002385" y="1008816"/>
                </a:lnTo>
                <a:lnTo>
                  <a:pt x="7968075" y="1048653"/>
                </a:lnTo>
                <a:lnTo>
                  <a:pt x="7932211" y="1086996"/>
                </a:lnTo>
                <a:lnTo>
                  <a:pt x="7894849" y="1123787"/>
                </a:lnTo>
                <a:lnTo>
                  <a:pt x="7856048" y="1158968"/>
                </a:lnTo>
                <a:lnTo>
                  <a:pt x="7815863" y="1192482"/>
                </a:lnTo>
                <a:lnTo>
                  <a:pt x="7774278" y="1223138"/>
                </a:lnTo>
                <a:lnTo>
                  <a:pt x="7731539" y="1250627"/>
                </a:lnTo>
                <a:lnTo>
                  <a:pt x="7687700" y="1275127"/>
                </a:lnTo>
                <a:lnTo>
                  <a:pt x="7642815" y="1296816"/>
                </a:lnTo>
                <a:lnTo>
                  <a:pt x="7596938" y="1315873"/>
                </a:lnTo>
                <a:lnTo>
                  <a:pt x="7550124" y="1332477"/>
                </a:lnTo>
                <a:lnTo>
                  <a:pt x="7502427" y="1346805"/>
                </a:lnTo>
                <a:lnTo>
                  <a:pt x="7453901" y="1359037"/>
                </a:lnTo>
                <a:lnTo>
                  <a:pt x="7404601" y="1369351"/>
                </a:lnTo>
                <a:lnTo>
                  <a:pt x="7354581" y="1377926"/>
                </a:lnTo>
                <a:lnTo>
                  <a:pt x="7303895" y="1384940"/>
                </a:lnTo>
                <a:lnTo>
                  <a:pt x="7252170" y="1390425"/>
                </a:lnTo>
                <a:lnTo>
                  <a:pt x="7200506" y="1394383"/>
                </a:lnTo>
                <a:lnTo>
                  <a:pt x="7148898" y="1396906"/>
                </a:lnTo>
                <a:lnTo>
                  <a:pt x="7097342" y="1398089"/>
                </a:lnTo>
                <a:lnTo>
                  <a:pt x="7045834" y="1398028"/>
                </a:lnTo>
                <a:lnTo>
                  <a:pt x="6994369" y="1396816"/>
                </a:lnTo>
                <a:lnTo>
                  <a:pt x="6942943" y="1394548"/>
                </a:lnTo>
                <a:lnTo>
                  <a:pt x="6891551" y="1391320"/>
                </a:lnTo>
                <a:lnTo>
                  <a:pt x="6840188" y="1387224"/>
                </a:lnTo>
                <a:lnTo>
                  <a:pt x="6788851" y="1382356"/>
                </a:lnTo>
                <a:lnTo>
                  <a:pt x="6737534" y="1376811"/>
                </a:lnTo>
                <a:lnTo>
                  <a:pt x="6387174" y="1333038"/>
                </a:lnTo>
                <a:lnTo>
                  <a:pt x="6335386" y="1323265"/>
                </a:lnTo>
                <a:lnTo>
                  <a:pt x="6283801" y="1312513"/>
                </a:lnTo>
                <a:lnTo>
                  <a:pt x="6232436" y="1300786"/>
                </a:lnTo>
                <a:lnTo>
                  <a:pt x="6181305" y="1288086"/>
                </a:lnTo>
                <a:lnTo>
                  <a:pt x="6130425" y="1274416"/>
                </a:lnTo>
                <a:lnTo>
                  <a:pt x="6079810" y="1259779"/>
                </a:lnTo>
                <a:lnTo>
                  <a:pt x="6029478" y="1244178"/>
                </a:lnTo>
                <a:lnTo>
                  <a:pt x="5979442" y="1227617"/>
                </a:lnTo>
                <a:lnTo>
                  <a:pt x="5880308" y="1193213"/>
                </a:lnTo>
                <a:lnTo>
                  <a:pt x="5830587" y="1177406"/>
                </a:lnTo>
                <a:lnTo>
                  <a:pt x="5780575" y="1162677"/>
                </a:lnTo>
                <a:lnTo>
                  <a:pt x="5730287" y="1149024"/>
                </a:lnTo>
                <a:lnTo>
                  <a:pt x="5679742" y="1136446"/>
                </a:lnTo>
                <a:lnTo>
                  <a:pt x="5628957" y="1124943"/>
                </a:lnTo>
                <a:lnTo>
                  <a:pt x="5577949" y="1114513"/>
                </a:lnTo>
                <a:lnTo>
                  <a:pt x="0" y="46264"/>
                </a:lnTo>
                <a:lnTo>
                  <a:pt x="0" y="0"/>
                </a:lnTo>
                <a:lnTo>
                  <a:pt x="8304332" y="0"/>
                </a:lnTo>
                <a:close/>
              </a:path>
            </a:pathLst>
          </a:custGeom>
          <a:solidFill>
            <a:srgbClr val="B6B6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1821401"/>
            <a:ext cx="3168015" cy="3668395"/>
          </a:xfrm>
          <a:custGeom>
            <a:avLst/>
            <a:gdLst/>
            <a:ahLst/>
            <a:cxnLst/>
            <a:rect l="l" t="t" r="r" b="b"/>
            <a:pathLst>
              <a:path w="3168015" h="3668395">
                <a:moveTo>
                  <a:pt x="1853914" y="3668207"/>
                </a:moveTo>
                <a:lnTo>
                  <a:pt x="1810188" y="3668128"/>
                </a:lnTo>
                <a:lnTo>
                  <a:pt x="1766370" y="3667341"/>
                </a:lnTo>
                <a:lnTo>
                  <a:pt x="1722496" y="3665882"/>
                </a:lnTo>
                <a:lnTo>
                  <a:pt x="1678599" y="3663786"/>
                </a:lnTo>
                <a:lnTo>
                  <a:pt x="1634715" y="3661089"/>
                </a:lnTo>
                <a:lnTo>
                  <a:pt x="1590879" y="3657826"/>
                </a:lnTo>
                <a:lnTo>
                  <a:pt x="1547126" y="3654033"/>
                </a:lnTo>
                <a:lnTo>
                  <a:pt x="1503491" y="3649745"/>
                </a:lnTo>
                <a:lnTo>
                  <a:pt x="1460009" y="3644997"/>
                </a:lnTo>
                <a:lnTo>
                  <a:pt x="1416714" y="3639827"/>
                </a:lnTo>
                <a:lnTo>
                  <a:pt x="1330829" y="3628357"/>
                </a:lnTo>
                <a:lnTo>
                  <a:pt x="1204553" y="3609473"/>
                </a:lnTo>
                <a:lnTo>
                  <a:pt x="1162393" y="3604038"/>
                </a:lnTo>
                <a:lnTo>
                  <a:pt x="1119662" y="3599267"/>
                </a:lnTo>
                <a:lnTo>
                  <a:pt x="1076386" y="3595112"/>
                </a:lnTo>
                <a:lnTo>
                  <a:pt x="1032592" y="3591527"/>
                </a:lnTo>
                <a:lnTo>
                  <a:pt x="988307" y="3588463"/>
                </a:lnTo>
                <a:lnTo>
                  <a:pt x="943557" y="3585873"/>
                </a:lnTo>
                <a:lnTo>
                  <a:pt x="898369" y="3583711"/>
                </a:lnTo>
                <a:lnTo>
                  <a:pt x="806787" y="3580476"/>
                </a:lnTo>
                <a:lnTo>
                  <a:pt x="186178" y="3570222"/>
                </a:lnTo>
                <a:lnTo>
                  <a:pt x="89075" y="3566271"/>
                </a:lnTo>
                <a:lnTo>
                  <a:pt x="0" y="3561108"/>
                </a:lnTo>
                <a:lnTo>
                  <a:pt x="0" y="112"/>
                </a:lnTo>
                <a:lnTo>
                  <a:pt x="10522" y="0"/>
                </a:lnTo>
                <a:lnTo>
                  <a:pt x="46377" y="752"/>
                </a:lnTo>
                <a:lnTo>
                  <a:pt x="118814" y="5596"/>
                </a:lnTo>
                <a:lnTo>
                  <a:pt x="192330" y="14792"/>
                </a:lnTo>
                <a:lnTo>
                  <a:pt x="267061" y="28222"/>
                </a:lnTo>
                <a:lnTo>
                  <a:pt x="304924" y="36488"/>
                </a:lnTo>
                <a:lnTo>
                  <a:pt x="343142" y="45767"/>
                </a:lnTo>
                <a:lnTo>
                  <a:pt x="381732" y="56046"/>
                </a:lnTo>
                <a:lnTo>
                  <a:pt x="420709" y="67309"/>
                </a:lnTo>
                <a:lnTo>
                  <a:pt x="460092" y="79542"/>
                </a:lnTo>
                <a:lnTo>
                  <a:pt x="499897" y="92729"/>
                </a:lnTo>
                <a:lnTo>
                  <a:pt x="540140" y="106856"/>
                </a:lnTo>
                <a:lnTo>
                  <a:pt x="580840" y="121908"/>
                </a:lnTo>
                <a:lnTo>
                  <a:pt x="622013" y="137870"/>
                </a:lnTo>
                <a:lnTo>
                  <a:pt x="663675" y="154727"/>
                </a:lnTo>
                <a:lnTo>
                  <a:pt x="705844" y="172465"/>
                </a:lnTo>
                <a:lnTo>
                  <a:pt x="748536" y="191069"/>
                </a:lnTo>
                <a:lnTo>
                  <a:pt x="791769" y="210523"/>
                </a:lnTo>
                <a:lnTo>
                  <a:pt x="835560" y="230813"/>
                </a:lnTo>
                <a:lnTo>
                  <a:pt x="879925" y="251925"/>
                </a:lnTo>
                <a:lnTo>
                  <a:pt x="924880" y="273843"/>
                </a:lnTo>
                <a:lnTo>
                  <a:pt x="970444" y="296552"/>
                </a:lnTo>
                <a:lnTo>
                  <a:pt x="1063464" y="344286"/>
                </a:lnTo>
                <a:lnTo>
                  <a:pt x="1159120" y="395008"/>
                </a:lnTo>
                <a:lnTo>
                  <a:pt x="1307840" y="476435"/>
                </a:lnTo>
                <a:lnTo>
                  <a:pt x="1871736" y="798912"/>
                </a:lnTo>
                <a:lnTo>
                  <a:pt x="2088606" y="926633"/>
                </a:lnTo>
                <a:lnTo>
                  <a:pt x="2189194" y="987536"/>
                </a:lnTo>
                <a:lnTo>
                  <a:pt x="2284603" y="1046824"/>
                </a:lnTo>
                <a:lnTo>
                  <a:pt x="2330378" y="1075947"/>
                </a:lnTo>
                <a:lnTo>
                  <a:pt x="2374874" y="1104767"/>
                </a:lnTo>
                <a:lnTo>
                  <a:pt x="2418095" y="1133318"/>
                </a:lnTo>
                <a:lnTo>
                  <a:pt x="2460047" y="1161633"/>
                </a:lnTo>
                <a:lnTo>
                  <a:pt x="2500735" y="1189745"/>
                </a:lnTo>
                <a:lnTo>
                  <a:pt x="2540163" y="1217688"/>
                </a:lnTo>
                <a:lnTo>
                  <a:pt x="2578338" y="1245496"/>
                </a:lnTo>
                <a:lnTo>
                  <a:pt x="2615263" y="1273203"/>
                </a:lnTo>
                <a:lnTo>
                  <a:pt x="2650944" y="1300840"/>
                </a:lnTo>
                <a:lnTo>
                  <a:pt x="2685386" y="1328444"/>
                </a:lnTo>
                <a:lnTo>
                  <a:pt x="2718593" y="1356046"/>
                </a:lnTo>
                <a:lnTo>
                  <a:pt x="2750572" y="1383680"/>
                </a:lnTo>
                <a:lnTo>
                  <a:pt x="2781327" y="1411380"/>
                </a:lnTo>
                <a:lnTo>
                  <a:pt x="2810863" y="1439179"/>
                </a:lnTo>
                <a:lnTo>
                  <a:pt x="2839185" y="1467111"/>
                </a:lnTo>
                <a:lnTo>
                  <a:pt x="2866298" y="1495210"/>
                </a:lnTo>
                <a:lnTo>
                  <a:pt x="2892207" y="1523508"/>
                </a:lnTo>
                <a:lnTo>
                  <a:pt x="2940435" y="1580839"/>
                </a:lnTo>
                <a:lnTo>
                  <a:pt x="2983908" y="1639371"/>
                </a:lnTo>
                <a:lnTo>
                  <a:pt x="3022666" y="1699374"/>
                </a:lnTo>
                <a:lnTo>
                  <a:pt x="3056751" y="1761114"/>
                </a:lnTo>
                <a:lnTo>
                  <a:pt x="3086201" y="1824861"/>
                </a:lnTo>
                <a:lnTo>
                  <a:pt x="3111059" y="1890883"/>
                </a:lnTo>
                <a:lnTo>
                  <a:pt x="3131363" y="1959447"/>
                </a:lnTo>
                <a:lnTo>
                  <a:pt x="3147155" y="2030822"/>
                </a:lnTo>
                <a:lnTo>
                  <a:pt x="3158475" y="2105276"/>
                </a:lnTo>
                <a:lnTo>
                  <a:pt x="3162470" y="2143742"/>
                </a:lnTo>
                <a:lnTo>
                  <a:pt x="3165363" y="2183078"/>
                </a:lnTo>
                <a:lnTo>
                  <a:pt x="3167157" y="2223318"/>
                </a:lnTo>
                <a:lnTo>
                  <a:pt x="3167859" y="2264495"/>
                </a:lnTo>
                <a:lnTo>
                  <a:pt x="3167472" y="2306643"/>
                </a:lnTo>
                <a:lnTo>
                  <a:pt x="3166003" y="2349796"/>
                </a:lnTo>
                <a:lnTo>
                  <a:pt x="3163457" y="2393986"/>
                </a:lnTo>
                <a:lnTo>
                  <a:pt x="3159837" y="2439248"/>
                </a:lnTo>
                <a:lnTo>
                  <a:pt x="3155150" y="2485615"/>
                </a:lnTo>
                <a:lnTo>
                  <a:pt x="3149401" y="2533120"/>
                </a:lnTo>
                <a:lnTo>
                  <a:pt x="3142593" y="2581798"/>
                </a:lnTo>
                <a:lnTo>
                  <a:pt x="3134734" y="2631681"/>
                </a:lnTo>
                <a:lnTo>
                  <a:pt x="3125826" y="2682803"/>
                </a:lnTo>
                <a:lnTo>
                  <a:pt x="3114471" y="2740188"/>
                </a:lnTo>
                <a:lnTo>
                  <a:pt x="3101624" y="2795443"/>
                </a:lnTo>
                <a:lnTo>
                  <a:pt x="3087321" y="2848604"/>
                </a:lnTo>
                <a:lnTo>
                  <a:pt x="3071596" y="2899707"/>
                </a:lnTo>
                <a:lnTo>
                  <a:pt x="3054484" y="2948786"/>
                </a:lnTo>
                <a:lnTo>
                  <a:pt x="3036021" y="2995878"/>
                </a:lnTo>
                <a:lnTo>
                  <a:pt x="3016241" y="3041018"/>
                </a:lnTo>
                <a:lnTo>
                  <a:pt x="2995180" y="3084241"/>
                </a:lnTo>
                <a:lnTo>
                  <a:pt x="2972873" y="3125584"/>
                </a:lnTo>
                <a:lnTo>
                  <a:pt x="2949353" y="3165081"/>
                </a:lnTo>
                <a:lnTo>
                  <a:pt x="2924657" y="3202768"/>
                </a:lnTo>
                <a:lnTo>
                  <a:pt x="2898820" y="3238681"/>
                </a:lnTo>
                <a:lnTo>
                  <a:pt x="2871876" y="3272856"/>
                </a:lnTo>
                <a:lnTo>
                  <a:pt x="2843860" y="3305327"/>
                </a:lnTo>
                <a:lnTo>
                  <a:pt x="2814807" y="3336131"/>
                </a:lnTo>
                <a:lnTo>
                  <a:pt x="2784753" y="3365302"/>
                </a:lnTo>
                <a:lnTo>
                  <a:pt x="2753732" y="3392877"/>
                </a:lnTo>
                <a:lnTo>
                  <a:pt x="2721780" y="3418891"/>
                </a:lnTo>
                <a:lnTo>
                  <a:pt x="2688930" y="3443379"/>
                </a:lnTo>
                <a:lnTo>
                  <a:pt x="2655219" y="3466378"/>
                </a:lnTo>
                <a:lnTo>
                  <a:pt x="2620681" y="3487922"/>
                </a:lnTo>
                <a:lnTo>
                  <a:pt x="2585352" y="3508048"/>
                </a:lnTo>
                <a:lnTo>
                  <a:pt x="2549266" y="3526790"/>
                </a:lnTo>
                <a:lnTo>
                  <a:pt x="2512457" y="3544184"/>
                </a:lnTo>
                <a:lnTo>
                  <a:pt x="2474963" y="3560267"/>
                </a:lnTo>
                <a:lnTo>
                  <a:pt x="2436816" y="3575072"/>
                </a:lnTo>
                <a:lnTo>
                  <a:pt x="2398052" y="3588637"/>
                </a:lnTo>
                <a:lnTo>
                  <a:pt x="2358707" y="3600996"/>
                </a:lnTo>
                <a:lnTo>
                  <a:pt x="2318815" y="3612184"/>
                </a:lnTo>
                <a:lnTo>
                  <a:pt x="2278411" y="3622239"/>
                </a:lnTo>
                <a:lnTo>
                  <a:pt x="2237530" y="3631194"/>
                </a:lnTo>
                <a:lnTo>
                  <a:pt x="2196207" y="3639086"/>
                </a:lnTo>
                <a:lnTo>
                  <a:pt x="2154477" y="3645951"/>
                </a:lnTo>
                <a:lnTo>
                  <a:pt x="2112375" y="3651823"/>
                </a:lnTo>
                <a:lnTo>
                  <a:pt x="2069936" y="3656738"/>
                </a:lnTo>
                <a:lnTo>
                  <a:pt x="2027196" y="3660732"/>
                </a:lnTo>
                <a:lnTo>
                  <a:pt x="1984188" y="3663840"/>
                </a:lnTo>
                <a:lnTo>
                  <a:pt x="1940949" y="3666099"/>
                </a:lnTo>
                <a:lnTo>
                  <a:pt x="1897512" y="3667542"/>
                </a:lnTo>
                <a:lnTo>
                  <a:pt x="1853914" y="3668207"/>
                </a:lnTo>
                <a:close/>
              </a:path>
            </a:pathLst>
          </a:custGeom>
          <a:solidFill>
            <a:srgbClr val="CB997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5256105" y="4709886"/>
            <a:ext cx="3032125" cy="5577205"/>
          </a:xfrm>
          <a:custGeom>
            <a:avLst/>
            <a:gdLst/>
            <a:ahLst/>
            <a:cxnLst/>
            <a:rect l="l" t="t" r="r" b="b"/>
            <a:pathLst>
              <a:path w="3032125" h="5577205">
                <a:moveTo>
                  <a:pt x="3031894" y="5577112"/>
                </a:moveTo>
                <a:lnTo>
                  <a:pt x="1735164" y="5577112"/>
                </a:lnTo>
                <a:lnTo>
                  <a:pt x="1695863" y="5556557"/>
                </a:lnTo>
                <a:lnTo>
                  <a:pt x="1655841" y="5534623"/>
                </a:lnTo>
                <a:lnTo>
                  <a:pt x="1615805" y="5511664"/>
                </a:lnTo>
                <a:lnTo>
                  <a:pt x="1575759" y="5487667"/>
                </a:lnTo>
                <a:lnTo>
                  <a:pt x="1535708" y="5462620"/>
                </a:lnTo>
                <a:lnTo>
                  <a:pt x="1495655" y="5436511"/>
                </a:lnTo>
                <a:lnTo>
                  <a:pt x="1455606" y="5409326"/>
                </a:lnTo>
                <a:lnTo>
                  <a:pt x="1415565" y="5381054"/>
                </a:lnTo>
                <a:lnTo>
                  <a:pt x="1375535" y="5351681"/>
                </a:lnTo>
                <a:lnTo>
                  <a:pt x="1335522" y="5321196"/>
                </a:lnTo>
                <a:lnTo>
                  <a:pt x="1295529" y="5289584"/>
                </a:lnTo>
                <a:lnTo>
                  <a:pt x="1255561" y="5256835"/>
                </a:lnTo>
                <a:lnTo>
                  <a:pt x="1215623" y="5222935"/>
                </a:lnTo>
                <a:lnTo>
                  <a:pt x="1175719" y="5187872"/>
                </a:lnTo>
                <a:lnTo>
                  <a:pt x="1135853" y="5151632"/>
                </a:lnTo>
                <a:lnTo>
                  <a:pt x="1096029" y="5114205"/>
                </a:lnTo>
                <a:lnTo>
                  <a:pt x="1056252" y="5075576"/>
                </a:lnTo>
                <a:lnTo>
                  <a:pt x="1016526" y="5035734"/>
                </a:lnTo>
                <a:lnTo>
                  <a:pt x="976856" y="4994665"/>
                </a:lnTo>
                <a:lnTo>
                  <a:pt x="937246" y="4952357"/>
                </a:lnTo>
                <a:lnTo>
                  <a:pt x="897700" y="4908799"/>
                </a:lnTo>
                <a:lnTo>
                  <a:pt x="858222" y="4863976"/>
                </a:lnTo>
                <a:lnTo>
                  <a:pt x="818818" y="4817876"/>
                </a:lnTo>
                <a:lnTo>
                  <a:pt x="779491" y="4770488"/>
                </a:lnTo>
                <a:lnTo>
                  <a:pt x="740246" y="4721798"/>
                </a:lnTo>
                <a:lnTo>
                  <a:pt x="701086" y="4671793"/>
                </a:lnTo>
                <a:lnTo>
                  <a:pt x="662018" y="4620461"/>
                </a:lnTo>
                <a:lnTo>
                  <a:pt x="623044" y="4567790"/>
                </a:lnTo>
                <a:lnTo>
                  <a:pt x="584169" y="4513767"/>
                </a:lnTo>
                <a:lnTo>
                  <a:pt x="545397" y="4458379"/>
                </a:lnTo>
                <a:lnTo>
                  <a:pt x="506734" y="4401614"/>
                </a:lnTo>
                <a:lnTo>
                  <a:pt x="468183" y="4343459"/>
                </a:lnTo>
                <a:lnTo>
                  <a:pt x="429748" y="4283902"/>
                </a:lnTo>
                <a:lnTo>
                  <a:pt x="403262" y="4241610"/>
                </a:lnTo>
                <a:lnTo>
                  <a:pt x="377687" y="4199360"/>
                </a:lnTo>
                <a:lnTo>
                  <a:pt x="353016" y="4157154"/>
                </a:lnTo>
                <a:lnTo>
                  <a:pt x="329242" y="4114997"/>
                </a:lnTo>
                <a:lnTo>
                  <a:pt x="306360" y="4072890"/>
                </a:lnTo>
                <a:lnTo>
                  <a:pt x="284361" y="4030836"/>
                </a:lnTo>
                <a:lnTo>
                  <a:pt x="263240" y="3988839"/>
                </a:lnTo>
                <a:lnTo>
                  <a:pt x="242990" y="3946901"/>
                </a:lnTo>
                <a:lnTo>
                  <a:pt x="223603" y="3905026"/>
                </a:lnTo>
                <a:lnTo>
                  <a:pt x="205074" y="3863216"/>
                </a:lnTo>
                <a:lnTo>
                  <a:pt x="187395" y="3821474"/>
                </a:lnTo>
                <a:lnTo>
                  <a:pt x="170560" y="3779802"/>
                </a:lnTo>
                <a:lnTo>
                  <a:pt x="154561" y="3738205"/>
                </a:lnTo>
                <a:lnTo>
                  <a:pt x="139393" y="3696684"/>
                </a:lnTo>
                <a:lnTo>
                  <a:pt x="125049" y="3655243"/>
                </a:lnTo>
                <a:lnTo>
                  <a:pt x="111521" y="3613885"/>
                </a:lnTo>
                <a:lnTo>
                  <a:pt x="98804" y="3572612"/>
                </a:lnTo>
                <a:lnTo>
                  <a:pt x="86890" y="3531428"/>
                </a:lnTo>
                <a:lnTo>
                  <a:pt x="75772" y="3490335"/>
                </a:lnTo>
                <a:lnTo>
                  <a:pt x="65444" y="3449336"/>
                </a:lnTo>
                <a:lnTo>
                  <a:pt x="55900" y="3408434"/>
                </a:lnTo>
                <a:lnTo>
                  <a:pt x="47132" y="3367632"/>
                </a:lnTo>
                <a:lnTo>
                  <a:pt x="39133" y="3326933"/>
                </a:lnTo>
                <a:lnTo>
                  <a:pt x="31897" y="3286340"/>
                </a:lnTo>
                <a:lnTo>
                  <a:pt x="25418" y="3245855"/>
                </a:lnTo>
                <a:lnTo>
                  <a:pt x="19688" y="3205482"/>
                </a:lnTo>
                <a:lnTo>
                  <a:pt x="14701" y="3165224"/>
                </a:lnTo>
                <a:lnTo>
                  <a:pt x="10450" y="3125083"/>
                </a:lnTo>
                <a:lnTo>
                  <a:pt x="6928" y="3085063"/>
                </a:lnTo>
                <a:lnTo>
                  <a:pt x="4129" y="3045165"/>
                </a:lnTo>
                <a:lnTo>
                  <a:pt x="2046" y="3005394"/>
                </a:lnTo>
                <a:lnTo>
                  <a:pt x="671" y="2965752"/>
                </a:lnTo>
                <a:lnTo>
                  <a:pt x="0" y="2926242"/>
                </a:lnTo>
                <a:lnTo>
                  <a:pt x="23" y="2886866"/>
                </a:lnTo>
                <a:lnTo>
                  <a:pt x="736" y="2847628"/>
                </a:lnTo>
                <a:lnTo>
                  <a:pt x="2131" y="2808531"/>
                </a:lnTo>
                <a:lnTo>
                  <a:pt x="4201" y="2769578"/>
                </a:lnTo>
                <a:lnTo>
                  <a:pt x="6940" y="2730771"/>
                </a:lnTo>
                <a:lnTo>
                  <a:pt x="10341" y="2692113"/>
                </a:lnTo>
                <a:lnTo>
                  <a:pt x="14397" y="2653608"/>
                </a:lnTo>
                <a:lnTo>
                  <a:pt x="19102" y="2615257"/>
                </a:lnTo>
                <a:lnTo>
                  <a:pt x="24448" y="2577065"/>
                </a:lnTo>
                <a:lnTo>
                  <a:pt x="30430" y="2539034"/>
                </a:lnTo>
                <a:lnTo>
                  <a:pt x="37040" y="2501167"/>
                </a:lnTo>
                <a:lnTo>
                  <a:pt x="44271" y="2463466"/>
                </a:lnTo>
                <a:lnTo>
                  <a:pt x="52118" y="2425935"/>
                </a:lnTo>
                <a:lnTo>
                  <a:pt x="60572" y="2388577"/>
                </a:lnTo>
                <a:lnTo>
                  <a:pt x="69628" y="2351394"/>
                </a:lnTo>
                <a:lnTo>
                  <a:pt x="79279" y="2314390"/>
                </a:lnTo>
                <a:lnTo>
                  <a:pt x="89517" y="2277566"/>
                </a:lnTo>
                <a:lnTo>
                  <a:pt x="100337" y="2240927"/>
                </a:lnTo>
                <a:lnTo>
                  <a:pt x="111731" y="2204476"/>
                </a:lnTo>
                <a:lnTo>
                  <a:pt x="123693" y="2168214"/>
                </a:lnTo>
                <a:lnTo>
                  <a:pt x="136216" y="2132145"/>
                </a:lnTo>
                <a:lnTo>
                  <a:pt x="149294" y="2096272"/>
                </a:lnTo>
                <a:lnTo>
                  <a:pt x="162919" y="2060597"/>
                </a:lnTo>
                <a:lnTo>
                  <a:pt x="177084" y="2025124"/>
                </a:lnTo>
                <a:lnTo>
                  <a:pt x="191784" y="1989856"/>
                </a:lnTo>
                <a:lnTo>
                  <a:pt x="207011" y="1954795"/>
                </a:lnTo>
                <a:lnTo>
                  <a:pt x="222759" y="1919945"/>
                </a:lnTo>
                <a:lnTo>
                  <a:pt x="239021" y="1885307"/>
                </a:lnTo>
                <a:lnTo>
                  <a:pt x="255790" y="1850886"/>
                </a:lnTo>
                <a:lnTo>
                  <a:pt x="273059" y="1816684"/>
                </a:lnTo>
                <a:lnTo>
                  <a:pt x="290822" y="1782704"/>
                </a:lnTo>
                <a:lnTo>
                  <a:pt x="309072" y="1748948"/>
                </a:lnTo>
                <a:lnTo>
                  <a:pt x="327802" y="1715421"/>
                </a:lnTo>
                <a:lnTo>
                  <a:pt x="347006" y="1682124"/>
                </a:lnTo>
                <a:lnTo>
                  <a:pt x="366677" y="1649060"/>
                </a:lnTo>
                <a:lnTo>
                  <a:pt x="386807" y="1616233"/>
                </a:lnTo>
                <a:lnTo>
                  <a:pt x="407391" y="1583646"/>
                </a:lnTo>
                <a:lnTo>
                  <a:pt x="428422" y="1551300"/>
                </a:lnTo>
                <a:lnTo>
                  <a:pt x="449892" y="1519200"/>
                </a:lnTo>
                <a:lnTo>
                  <a:pt x="471796" y="1487348"/>
                </a:lnTo>
                <a:lnTo>
                  <a:pt x="494126" y="1455747"/>
                </a:lnTo>
                <a:lnTo>
                  <a:pt x="516876" y="1424399"/>
                </a:lnTo>
                <a:lnTo>
                  <a:pt x="540038" y="1393309"/>
                </a:lnTo>
                <a:lnTo>
                  <a:pt x="563607" y="1362478"/>
                </a:lnTo>
                <a:lnTo>
                  <a:pt x="587575" y="1331910"/>
                </a:lnTo>
                <a:lnTo>
                  <a:pt x="611936" y="1301607"/>
                </a:lnTo>
                <a:lnTo>
                  <a:pt x="636683" y="1271573"/>
                </a:lnTo>
                <a:lnTo>
                  <a:pt x="661810" y="1241810"/>
                </a:lnTo>
                <a:lnTo>
                  <a:pt x="687309" y="1212321"/>
                </a:lnTo>
                <a:lnTo>
                  <a:pt x="713173" y="1183109"/>
                </a:lnTo>
                <a:lnTo>
                  <a:pt x="739397" y="1154177"/>
                </a:lnTo>
                <a:lnTo>
                  <a:pt x="765973" y="1125528"/>
                </a:lnTo>
                <a:lnTo>
                  <a:pt x="792895" y="1097165"/>
                </a:lnTo>
                <a:lnTo>
                  <a:pt x="820156" y="1069091"/>
                </a:lnTo>
                <a:lnTo>
                  <a:pt x="847749" y="1041308"/>
                </a:lnTo>
                <a:lnTo>
                  <a:pt x="875667" y="1013820"/>
                </a:lnTo>
                <a:lnTo>
                  <a:pt x="903904" y="986629"/>
                </a:lnTo>
                <a:lnTo>
                  <a:pt x="932453" y="959739"/>
                </a:lnTo>
                <a:lnTo>
                  <a:pt x="961307" y="933151"/>
                </a:lnTo>
                <a:lnTo>
                  <a:pt x="990460" y="906870"/>
                </a:lnTo>
                <a:lnTo>
                  <a:pt x="1019904" y="880898"/>
                </a:lnTo>
                <a:lnTo>
                  <a:pt x="1049634" y="855238"/>
                </a:lnTo>
                <a:lnTo>
                  <a:pt x="1079642" y="829893"/>
                </a:lnTo>
                <a:lnTo>
                  <a:pt x="1109921" y="804865"/>
                </a:lnTo>
                <a:lnTo>
                  <a:pt x="1140466" y="780158"/>
                </a:lnTo>
                <a:lnTo>
                  <a:pt x="1171268" y="755775"/>
                </a:lnTo>
                <a:lnTo>
                  <a:pt x="1202322" y="731718"/>
                </a:lnTo>
                <a:lnTo>
                  <a:pt x="1233621" y="707991"/>
                </a:lnTo>
                <a:lnTo>
                  <a:pt x="1265157" y="684596"/>
                </a:lnTo>
                <a:lnTo>
                  <a:pt x="1296925" y="661536"/>
                </a:lnTo>
                <a:lnTo>
                  <a:pt x="1328917" y="638814"/>
                </a:lnTo>
                <a:lnTo>
                  <a:pt x="1361127" y="616432"/>
                </a:lnTo>
                <a:lnTo>
                  <a:pt x="1393548" y="594395"/>
                </a:lnTo>
                <a:lnTo>
                  <a:pt x="1426173" y="572705"/>
                </a:lnTo>
                <a:lnTo>
                  <a:pt x="1458996" y="551364"/>
                </a:lnTo>
                <a:lnTo>
                  <a:pt x="1492010" y="530376"/>
                </a:lnTo>
                <a:lnTo>
                  <a:pt x="1525208" y="509744"/>
                </a:lnTo>
                <a:lnTo>
                  <a:pt x="1558583" y="489469"/>
                </a:lnTo>
                <a:lnTo>
                  <a:pt x="1592128" y="469556"/>
                </a:lnTo>
                <a:lnTo>
                  <a:pt x="1625838" y="450008"/>
                </a:lnTo>
                <a:lnTo>
                  <a:pt x="1659705" y="430826"/>
                </a:lnTo>
                <a:lnTo>
                  <a:pt x="1693722" y="412014"/>
                </a:lnTo>
                <a:lnTo>
                  <a:pt x="1727883" y="393576"/>
                </a:lnTo>
                <a:lnTo>
                  <a:pt x="1762181" y="375513"/>
                </a:lnTo>
                <a:lnTo>
                  <a:pt x="1796609" y="357829"/>
                </a:lnTo>
                <a:lnTo>
                  <a:pt x="1831160" y="340526"/>
                </a:lnTo>
                <a:lnTo>
                  <a:pt x="1865829" y="323608"/>
                </a:lnTo>
                <a:lnTo>
                  <a:pt x="1900607" y="307078"/>
                </a:lnTo>
                <a:lnTo>
                  <a:pt x="1935489" y="290937"/>
                </a:lnTo>
                <a:lnTo>
                  <a:pt x="1970467" y="275190"/>
                </a:lnTo>
                <a:lnTo>
                  <a:pt x="2005536" y="259839"/>
                </a:lnTo>
                <a:lnTo>
                  <a:pt x="2040687" y="244888"/>
                </a:lnTo>
                <a:lnTo>
                  <a:pt x="2075915" y="230338"/>
                </a:lnTo>
                <a:lnTo>
                  <a:pt x="2146572" y="202455"/>
                </a:lnTo>
                <a:lnTo>
                  <a:pt x="2217455" y="176215"/>
                </a:lnTo>
                <a:lnTo>
                  <a:pt x="2288509" y="151641"/>
                </a:lnTo>
                <a:lnTo>
                  <a:pt x="2359679" y="128757"/>
                </a:lnTo>
                <a:lnTo>
                  <a:pt x="2430913" y="107584"/>
                </a:lnTo>
                <a:lnTo>
                  <a:pt x="2502156" y="88147"/>
                </a:lnTo>
                <a:lnTo>
                  <a:pt x="2573355" y="70469"/>
                </a:lnTo>
                <a:lnTo>
                  <a:pt x="2644456" y="54572"/>
                </a:lnTo>
                <a:lnTo>
                  <a:pt x="2715405" y="40481"/>
                </a:lnTo>
                <a:lnTo>
                  <a:pt x="2786147" y="28218"/>
                </a:lnTo>
                <a:lnTo>
                  <a:pt x="2856630" y="17807"/>
                </a:lnTo>
                <a:lnTo>
                  <a:pt x="2926799" y="9271"/>
                </a:lnTo>
                <a:lnTo>
                  <a:pt x="2996601" y="2633"/>
                </a:lnTo>
                <a:lnTo>
                  <a:pt x="3031894" y="0"/>
                </a:lnTo>
                <a:lnTo>
                  <a:pt x="3031894" y="5577112"/>
                </a:lnTo>
                <a:close/>
              </a:path>
            </a:pathLst>
          </a:custGeom>
          <a:solidFill>
            <a:srgbClr val="6A6F5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3374089" y="7803608"/>
            <a:ext cx="4914265" cy="2483485"/>
          </a:xfrm>
          <a:custGeom>
            <a:avLst/>
            <a:gdLst/>
            <a:ahLst/>
            <a:cxnLst/>
            <a:rect l="l" t="t" r="r" b="b"/>
            <a:pathLst>
              <a:path w="4914265" h="2483484">
                <a:moveTo>
                  <a:pt x="4913910" y="2483389"/>
                </a:moveTo>
                <a:lnTo>
                  <a:pt x="812516" y="2483389"/>
                </a:lnTo>
                <a:lnTo>
                  <a:pt x="813044" y="2465046"/>
                </a:lnTo>
                <a:lnTo>
                  <a:pt x="813003" y="2429150"/>
                </a:lnTo>
                <a:lnTo>
                  <a:pt x="809730" y="2360878"/>
                </a:lnTo>
                <a:lnTo>
                  <a:pt x="802418" y="2297088"/>
                </a:lnTo>
                <a:lnTo>
                  <a:pt x="791330" y="2237529"/>
                </a:lnTo>
                <a:lnTo>
                  <a:pt x="776727" y="2181949"/>
                </a:lnTo>
                <a:lnTo>
                  <a:pt x="758870" y="2130096"/>
                </a:lnTo>
                <a:lnTo>
                  <a:pt x="738021" y="2081718"/>
                </a:lnTo>
                <a:lnTo>
                  <a:pt x="714442" y="2036564"/>
                </a:lnTo>
                <a:lnTo>
                  <a:pt x="688395" y="1994383"/>
                </a:lnTo>
                <a:lnTo>
                  <a:pt x="660140" y="1954921"/>
                </a:lnTo>
                <a:lnTo>
                  <a:pt x="629939" y="1917928"/>
                </a:lnTo>
                <a:lnTo>
                  <a:pt x="598055" y="1883151"/>
                </a:lnTo>
                <a:lnTo>
                  <a:pt x="564748" y="1850340"/>
                </a:lnTo>
                <a:lnTo>
                  <a:pt x="523701" y="1813635"/>
                </a:lnTo>
                <a:lnTo>
                  <a:pt x="476975" y="1775256"/>
                </a:lnTo>
                <a:lnTo>
                  <a:pt x="440750" y="1747339"/>
                </a:lnTo>
                <a:lnTo>
                  <a:pt x="404280" y="1720254"/>
                </a:lnTo>
                <a:lnTo>
                  <a:pt x="331650" y="1667575"/>
                </a:lnTo>
                <a:lnTo>
                  <a:pt x="313748" y="1654532"/>
                </a:lnTo>
                <a:lnTo>
                  <a:pt x="278479" y="1628377"/>
                </a:lnTo>
                <a:lnTo>
                  <a:pt x="244142" y="1601922"/>
                </a:lnTo>
                <a:lnTo>
                  <a:pt x="210998" y="1574914"/>
                </a:lnTo>
                <a:lnTo>
                  <a:pt x="179310" y="1547102"/>
                </a:lnTo>
                <a:lnTo>
                  <a:pt x="149338" y="1518233"/>
                </a:lnTo>
                <a:lnTo>
                  <a:pt x="121344" y="1488058"/>
                </a:lnTo>
                <a:lnTo>
                  <a:pt x="95590" y="1456322"/>
                </a:lnTo>
                <a:lnTo>
                  <a:pt x="72338" y="1422776"/>
                </a:lnTo>
                <a:lnTo>
                  <a:pt x="51848" y="1387166"/>
                </a:lnTo>
                <a:lnTo>
                  <a:pt x="34383" y="1349242"/>
                </a:lnTo>
                <a:lnTo>
                  <a:pt x="20204" y="1308751"/>
                </a:lnTo>
                <a:lnTo>
                  <a:pt x="9573" y="1265442"/>
                </a:lnTo>
                <a:lnTo>
                  <a:pt x="2751" y="1219063"/>
                </a:lnTo>
                <a:lnTo>
                  <a:pt x="0" y="1169363"/>
                </a:lnTo>
                <a:lnTo>
                  <a:pt x="232" y="1143188"/>
                </a:lnTo>
                <a:lnTo>
                  <a:pt x="4078" y="1088033"/>
                </a:lnTo>
                <a:lnTo>
                  <a:pt x="12648" y="1028927"/>
                </a:lnTo>
                <a:lnTo>
                  <a:pt x="26205" y="965618"/>
                </a:lnTo>
                <a:lnTo>
                  <a:pt x="45010" y="897854"/>
                </a:lnTo>
                <a:lnTo>
                  <a:pt x="69324" y="825384"/>
                </a:lnTo>
                <a:lnTo>
                  <a:pt x="85626" y="782284"/>
                </a:lnTo>
                <a:lnTo>
                  <a:pt x="102838" y="740374"/>
                </a:lnTo>
                <a:lnTo>
                  <a:pt x="120942" y="699650"/>
                </a:lnTo>
                <a:lnTo>
                  <a:pt x="139922" y="660110"/>
                </a:lnTo>
                <a:lnTo>
                  <a:pt x="159759" y="621751"/>
                </a:lnTo>
                <a:lnTo>
                  <a:pt x="180436" y="584571"/>
                </a:lnTo>
                <a:lnTo>
                  <a:pt x="201936" y="548566"/>
                </a:lnTo>
                <a:lnTo>
                  <a:pt x="224242" y="513733"/>
                </a:lnTo>
                <a:lnTo>
                  <a:pt x="247335" y="480070"/>
                </a:lnTo>
                <a:lnTo>
                  <a:pt x="271199" y="447575"/>
                </a:lnTo>
                <a:lnTo>
                  <a:pt x="295817" y="416243"/>
                </a:lnTo>
                <a:lnTo>
                  <a:pt x="321170" y="386072"/>
                </a:lnTo>
                <a:lnTo>
                  <a:pt x="347241" y="357060"/>
                </a:lnTo>
                <a:lnTo>
                  <a:pt x="374013" y="329204"/>
                </a:lnTo>
                <a:lnTo>
                  <a:pt x="401469" y="302500"/>
                </a:lnTo>
                <a:lnTo>
                  <a:pt x="458361" y="252541"/>
                </a:lnTo>
                <a:lnTo>
                  <a:pt x="517778" y="207158"/>
                </a:lnTo>
                <a:lnTo>
                  <a:pt x="579580" y="166330"/>
                </a:lnTo>
                <a:lnTo>
                  <a:pt x="643629" y="130035"/>
                </a:lnTo>
                <a:lnTo>
                  <a:pt x="709784" y="98249"/>
                </a:lnTo>
                <a:lnTo>
                  <a:pt x="777907" y="70950"/>
                </a:lnTo>
                <a:lnTo>
                  <a:pt x="847859" y="48115"/>
                </a:lnTo>
                <a:lnTo>
                  <a:pt x="919499" y="29722"/>
                </a:lnTo>
                <a:lnTo>
                  <a:pt x="992689" y="15748"/>
                </a:lnTo>
                <a:lnTo>
                  <a:pt x="1067289" y="6171"/>
                </a:lnTo>
                <a:lnTo>
                  <a:pt x="1143159" y="968"/>
                </a:lnTo>
                <a:lnTo>
                  <a:pt x="1181528" y="0"/>
                </a:lnTo>
                <a:lnTo>
                  <a:pt x="1220162" y="116"/>
                </a:lnTo>
                <a:lnTo>
                  <a:pt x="1259043" y="1315"/>
                </a:lnTo>
                <a:lnTo>
                  <a:pt x="1298156" y="3593"/>
                </a:lnTo>
                <a:lnTo>
                  <a:pt x="1337482" y="6948"/>
                </a:lnTo>
                <a:lnTo>
                  <a:pt x="1377003" y="11376"/>
                </a:lnTo>
                <a:lnTo>
                  <a:pt x="1416703" y="16876"/>
                </a:lnTo>
                <a:lnTo>
                  <a:pt x="1456564" y="23443"/>
                </a:lnTo>
                <a:lnTo>
                  <a:pt x="1496568" y="31076"/>
                </a:lnTo>
                <a:lnTo>
                  <a:pt x="1536699" y="39771"/>
                </a:lnTo>
                <a:lnTo>
                  <a:pt x="1576938" y="49525"/>
                </a:lnTo>
                <a:lnTo>
                  <a:pt x="1617268" y="60337"/>
                </a:lnTo>
                <a:lnTo>
                  <a:pt x="1657673" y="72202"/>
                </a:lnTo>
                <a:lnTo>
                  <a:pt x="1698133" y="85119"/>
                </a:lnTo>
                <a:lnTo>
                  <a:pt x="1738633" y="99084"/>
                </a:lnTo>
                <a:lnTo>
                  <a:pt x="1779155" y="114094"/>
                </a:lnTo>
                <a:lnTo>
                  <a:pt x="1819680" y="130147"/>
                </a:lnTo>
                <a:lnTo>
                  <a:pt x="1860193" y="147240"/>
                </a:lnTo>
                <a:lnTo>
                  <a:pt x="1900674" y="165369"/>
                </a:lnTo>
                <a:lnTo>
                  <a:pt x="1941108" y="184533"/>
                </a:lnTo>
                <a:lnTo>
                  <a:pt x="1981476" y="204728"/>
                </a:lnTo>
                <a:lnTo>
                  <a:pt x="2021762" y="225952"/>
                </a:lnTo>
                <a:lnTo>
                  <a:pt x="2061947" y="248202"/>
                </a:lnTo>
                <a:lnTo>
                  <a:pt x="2102014" y="271474"/>
                </a:lnTo>
                <a:lnTo>
                  <a:pt x="2141946" y="295766"/>
                </a:lnTo>
                <a:lnTo>
                  <a:pt x="2181726" y="321076"/>
                </a:lnTo>
                <a:lnTo>
                  <a:pt x="2221335" y="347400"/>
                </a:lnTo>
                <a:lnTo>
                  <a:pt x="2260757" y="374736"/>
                </a:lnTo>
                <a:lnTo>
                  <a:pt x="2299975" y="403080"/>
                </a:lnTo>
                <a:lnTo>
                  <a:pt x="2338970" y="432430"/>
                </a:lnTo>
                <a:lnTo>
                  <a:pt x="2377725" y="462784"/>
                </a:lnTo>
                <a:lnTo>
                  <a:pt x="2416224" y="494137"/>
                </a:lnTo>
                <a:lnTo>
                  <a:pt x="2454448" y="526489"/>
                </a:lnTo>
                <a:lnTo>
                  <a:pt x="2492380" y="559834"/>
                </a:lnTo>
                <a:lnTo>
                  <a:pt x="2530003" y="594172"/>
                </a:lnTo>
                <a:lnTo>
                  <a:pt x="2567299" y="629498"/>
                </a:lnTo>
                <a:lnTo>
                  <a:pt x="2604250" y="665811"/>
                </a:lnTo>
                <a:lnTo>
                  <a:pt x="2640841" y="703107"/>
                </a:lnTo>
                <a:lnTo>
                  <a:pt x="2677052" y="741383"/>
                </a:lnTo>
                <a:lnTo>
                  <a:pt x="2712867" y="780638"/>
                </a:lnTo>
                <a:lnTo>
                  <a:pt x="2748268" y="820867"/>
                </a:lnTo>
                <a:lnTo>
                  <a:pt x="2766097" y="840570"/>
                </a:lnTo>
                <a:lnTo>
                  <a:pt x="2804908" y="878117"/>
                </a:lnTo>
                <a:lnTo>
                  <a:pt x="2847739" y="913300"/>
                </a:lnTo>
                <a:lnTo>
                  <a:pt x="2894369" y="946256"/>
                </a:lnTo>
                <a:lnTo>
                  <a:pt x="2944579" y="977126"/>
                </a:lnTo>
                <a:lnTo>
                  <a:pt x="2998149" y="1006047"/>
                </a:lnTo>
                <a:lnTo>
                  <a:pt x="3054859" y="1033159"/>
                </a:lnTo>
                <a:lnTo>
                  <a:pt x="3114490" y="1058600"/>
                </a:lnTo>
                <a:lnTo>
                  <a:pt x="3176822" y="1082511"/>
                </a:lnTo>
                <a:lnTo>
                  <a:pt x="3241634" y="1105028"/>
                </a:lnTo>
                <a:lnTo>
                  <a:pt x="3308708" y="1126292"/>
                </a:lnTo>
                <a:lnTo>
                  <a:pt x="3377822" y="1146440"/>
                </a:lnTo>
                <a:lnTo>
                  <a:pt x="3448759" y="1165613"/>
                </a:lnTo>
                <a:lnTo>
                  <a:pt x="3521296" y="1183949"/>
                </a:lnTo>
                <a:lnTo>
                  <a:pt x="3595216" y="1201586"/>
                </a:lnTo>
                <a:lnTo>
                  <a:pt x="3632625" y="1210186"/>
                </a:lnTo>
                <a:lnTo>
                  <a:pt x="3670298" y="1218664"/>
                </a:lnTo>
                <a:lnTo>
                  <a:pt x="3708205" y="1227037"/>
                </a:lnTo>
                <a:lnTo>
                  <a:pt x="3746321" y="1235321"/>
                </a:lnTo>
                <a:lnTo>
                  <a:pt x="3823067" y="1251697"/>
                </a:lnTo>
                <a:lnTo>
                  <a:pt x="4055442" y="1300523"/>
                </a:lnTo>
                <a:lnTo>
                  <a:pt x="4094194" y="1308799"/>
                </a:lnTo>
                <a:lnTo>
                  <a:pt x="4132880" y="1317161"/>
                </a:lnTo>
                <a:lnTo>
                  <a:pt x="4171471" y="1325626"/>
                </a:lnTo>
                <a:lnTo>
                  <a:pt x="4209941" y="1334212"/>
                </a:lnTo>
                <a:lnTo>
                  <a:pt x="4248261" y="1342935"/>
                </a:lnTo>
                <a:lnTo>
                  <a:pt x="4286405" y="1351814"/>
                </a:lnTo>
                <a:lnTo>
                  <a:pt x="4324345" y="1360865"/>
                </a:lnTo>
                <a:lnTo>
                  <a:pt x="4362053" y="1370107"/>
                </a:lnTo>
                <a:lnTo>
                  <a:pt x="4399502" y="1379555"/>
                </a:lnTo>
                <a:lnTo>
                  <a:pt x="4436665" y="1389229"/>
                </a:lnTo>
                <a:lnTo>
                  <a:pt x="4473514" y="1399144"/>
                </a:lnTo>
                <a:lnTo>
                  <a:pt x="4546160" y="1419770"/>
                </a:lnTo>
                <a:lnTo>
                  <a:pt x="4617220" y="1441573"/>
                </a:lnTo>
                <a:lnTo>
                  <a:pt x="4686474" y="1464692"/>
                </a:lnTo>
                <a:lnTo>
                  <a:pt x="4753704" y="1489264"/>
                </a:lnTo>
                <a:lnTo>
                  <a:pt x="4818688" y="1515430"/>
                </a:lnTo>
                <a:lnTo>
                  <a:pt x="4881208" y="1543328"/>
                </a:lnTo>
                <a:lnTo>
                  <a:pt x="4913911" y="1559216"/>
                </a:lnTo>
                <a:lnTo>
                  <a:pt x="4913910" y="2483389"/>
                </a:lnTo>
                <a:close/>
              </a:path>
            </a:pathLst>
          </a:custGeom>
          <a:solidFill>
            <a:srgbClr val="DDBE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1807429" y="2581185"/>
            <a:ext cx="6619875" cy="6677025"/>
          </a:xfrm>
          <a:custGeom>
            <a:avLst/>
            <a:gdLst/>
            <a:ahLst/>
            <a:cxnLst/>
            <a:rect l="l" t="t" r="r" b="b"/>
            <a:pathLst>
              <a:path w="6619875" h="6677025">
                <a:moveTo>
                  <a:pt x="196906" y="0"/>
                </a:moveTo>
                <a:lnTo>
                  <a:pt x="6422865" y="0"/>
                </a:lnTo>
                <a:lnTo>
                  <a:pt x="6468131" y="5174"/>
                </a:lnTo>
                <a:lnTo>
                  <a:pt x="6509622" y="19924"/>
                </a:lnTo>
                <a:lnTo>
                  <a:pt x="6546176" y="43088"/>
                </a:lnTo>
                <a:lnTo>
                  <a:pt x="6576630" y="73505"/>
                </a:lnTo>
                <a:lnTo>
                  <a:pt x="6599823" y="110014"/>
                </a:lnTo>
                <a:lnTo>
                  <a:pt x="6614591" y="151454"/>
                </a:lnTo>
                <a:lnTo>
                  <a:pt x="6619772" y="196664"/>
                </a:lnTo>
                <a:lnTo>
                  <a:pt x="6619772" y="6480358"/>
                </a:lnTo>
                <a:lnTo>
                  <a:pt x="6614591" y="6525568"/>
                </a:lnTo>
                <a:lnTo>
                  <a:pt x="6599823" y="6567008"/>
                </a:lnTo>
                <a:lnTo>
                  <a:pt x="6576630" y="6603517"/>
                </a:lnTo>
                <a:lnTo>
                  <a:pt x="6546176" y="6633934"/>
                </a:lnTo>
                <a:lnTo>
                  <a:pt x="6509622" y="6657098"/>
                </a:lnTo>
                <a:lnTo>
                  <a:pt x="6468131" y="6671847"/>
                </a:lnTo>
                <a:lnTo>
                  <a:pt x="6422865" y="6677022"/>
                </a:lnTo>
                <a:lnTo>
                  <a:pt x="196906" y="6677022"/>
                </a:lnTo>
                <a:lnTo>
                  <a:pt x="151640" y="6671847"/>
                </a:lnTo>
                <a:lnTo>
                  <a:pt x="110149" y="6657098"/>
                </a:lnTo>
                <a:lnTo>
                  <a:pt x="73595" y="6633934"/>
                </a:lnTo>
                <a:lnTo>
                  <a:pt x="43141" y="6603517"/>
                </a:lnTo>
                <a:lnTo>
                  <a:pt x="19948" y="6567008"/>
                </a:lnTo>
                <a:lnTo>
                  <a:pt x="5180" y="6525568"/>
                </a:lnTo>
                <a:lnTo>
                  <a:pt x="0" y="6480358"/>
                </a:lnTo>
                <a:lnTo>
                  <a:pt x="0" y="196664"/>
                </a:lnTo>
                <a:lnTo>
                  <a:pt x="5180" y="151454"/>
                </a:lnTo>
                <a:lnTo>
                  <a:pt x="19948" y="110014"/>
                </a:lnTo>
                <a:lnTo>
                  <a:pt x="43141" y="73505"/>
                </a:lnTo>
                <a:lnTo>
                  <a:pt x="73595" y="43088"/>
                </a:lnTo>
                <a:lnTo>
                  <a:pt x="110149" y="19924"/>
                </a:lnTo>
                <a:lnTo>
                  <a:pt x="151640" y="5174"/>
                </a:lnTo>
                <a:lnTo>
                  <a:pt x="1969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9812605" y="2581185"/>
            <a:ext cx="6619875" cy="6677025"/>
          </a:xfrm>
          <a:custGeom>
            <a:avLst/>
            <a:gdLst/>
            <a:ahLst/>
            <a:cxnLst/>
            <a:rect l="l" t="t" r="r" b="b"/>
            <a:pathLst>
              <a:path w="6619875" h="6677025">
                <a:moveTo>
                  <a:pt x="196906" y="0"/>
                </a:moveTo>
                <a:lnTo>
                  <a:pt x="6422865" y="0"/>
                </a:lnTo>
                <a:lnTo>
                  <a:pt x="6468131" y="5174"/>
                </a:lnTo>
                <a:lnTo>
                  <a:pt x="6509622" y="19924"/>
                </a:lnTo>
                <a:lnTo>
                  <a:pt x="6546176" y="43088"/>
                </a:lnTo>
                <a:lnTo>
                  <a:pt x="6576630" y="73505"/>
                </a:lnTo>
                <a:lnTo>
                  <a:pt x="6599823" y="110014"/>
                </a:lnTo>
                <a:lnTo>
                  <a:pt x="6614591" y="151454"/>
                </a:lnTo>
                <a:lnTo>
                  <a:pt x="6619772" y="196664"/>
                </a:lnTo>
                <a:lnTo>
                  <a:pt x="6619772" y="6480358"/>
                </a:lnTo>
                <a:lnTo>
                  <a:pt x="6614591" y="6525568"/>
                </a:lnTo>
                <a:lnTo>
                  <a:pt x="6599823" y="6567008"/>
                </a:lnTo>
                <a:lnTo>
                  <a:pt x="6576630" y="6603517"/>
                </a:lnTo>
                <a:lnTo>
                  <a:pt x="6546176" y="6633934"/>
                </a:lnTo>
                <a:lnTo>
                  <a:pt x="6509622" y="6657098"/>
                </a:lnTo>
                <a:lnTo>
                  <a:pt x="6468131" y="6671847"/>
                </a:lnTo>
                <a:lnTo>
                  <a:pt x="6422865" y="6677022"/>
                </a:lnTo>
                <a:lnTo>
                  <a:pt x="196906" y="6677022"/>
                </a:lnTo>
                <a:lnTo>
                  <a:pt x="151640" y="6671847"/>
                </a:lnTo>
                <a:lnTo>
                  <a:pt x="110149" y="6657098"/>
                </a:lnTo>
                <a:lnTo>
                  <a:pt x="73595" y="6633934"/>
                </a:lnTo>
                <a:lnTo>
                  <a:pt x="43141" y="6603517"/>
                </a:lnTo>
                <a:lnTo>
                  <a:pt x="19948" y="6567008"/>
                </a:lnTo>
                <a:lnTo>
                  <a:pt x="5180" y="6525568"/>
                </a:lnTo>
                <a:lnTo>
                  <a:pt x="0" y="6480358"/>
                </a:lnTo>
                <a:lnTo>
                  <a:pt x="0" y="196664"/>
                </a:lnTo>
                <a:lnTo>
                  <a:pt x="5180" y="151454"/>
                </a:lnTo>
                <a:lnTo>
                  <a:pt x="19948" y="110014"/>
                </a:lnTo>
                <a:lnTo>
                  <a:pt x="43141" y="73505"/>
                </a:lnTo>
                <a:lnTo>
                  <a:pt x="73595" y="43088"/>
                </a:lnTo>
                <a:lnTo>
                  <a:pt x="110149" y="19924"/>
                </a:lnTo>
                <a:lnTo>
                  <a:pt x="151640" y="5174"/>
                </a:lnTo>
                <a:lnTo>
                  <a:pt x="1969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450" b="0" i="0">
                <a:solidFill>
                  <a:srgbClr val="BE7342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2395614" y="3263366"/>
            <a:ext cx="5447030" cy="522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450" b="0" i="0">
                <a:solidFill>
                  <a:srgbClr val="BE7342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F7F5E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60142" y="4351083"/>
            <a:ext cx="8367714" cy="13182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450" b="0" i="0">
                <a:solidFill>
                  <a:srgbClr val="BE7342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g"/><Relationship Id="rId3" Type="http://schemas.openxmlformats.org/officeDocument/2006/relationships/image" Target="../media/image6.jpg"/><Relationship Id="rId4" Type="http://schemas.openxmlformats.org/officeDocument/2006/relationships/image" Target="../media/image7.jpg"/><Relationship Id="rId5" Type="http://schemas.openxmlformats.org/officeDocument/2006/relationships/image" Target="../media/image8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310156" y="6570436"/>
            <a:ext cx="6978015" cy="3716654"/>
          </a:xfrm>
          <a:custGeom>
            <a:avLst/>
            <a:gdLst/>
            <a:ahLst/>
            <a:cxnLst/>
            <a:rect l="l" t="t" r="r" b="b"/>
            <a:pathLst>
              <a:path w="6978015" h="3716654">
                <a:moveTo>
                  <a:pt x="6977842" y="3716563"/>
                </a:moveTo>
                <a:lnTo>
                  <a:pt x="122315" y="3716563"/>
                </a:lnTo>
                <a:lnTo>
                  <a:pt x="118425" y="3705207"/>
                </a:lnTo>
                <a:lnTo>
                  <a:pt x="104147" y="3660471"/>
                </a:lnTo>
                <a:lnTo>
                  <a:pt x="90828" y="3615526"/>
                </a:lnTo>
                <a:lnTo>
                  <a:pt x="78461" y="3570384"/>
                </a:lnTo>
                <a:lnTo>
                  <a:pt x="67035" y="3525061"/>
                </a:lnTo>
                <a:lnTo>
                  <a:pt x="56541" y="3479570"/>
                </a:lnTo>
                <a:lnTo>
                  <a:pt x="46971" y="3433924"/>
                </a:lnTo>
                <a:lnTo>
                  <a:pt x="38314" y="3388139"/>
                </a:lnTo>
                <a:lnTo>
                  <a:pt x="30563" y="3342229"/>
                </a:lnTo>
                <a:lnTo>
                  <a:pt x="23707" y="3296207"/>
                </a:lnTo>
                <a:lnTo>
                  <a:pt x="17737" y="3250087"/>
                </a:lnTo>
                <a:lnTo>
                  <a:pt x="12645" y="3203884"/>
                </a:lnTo>
                <a:lnTo>
                  <a:pt x="8421" y="3157611"/>
                </a:lnTo>
                <a:lnTo>
                  <a:pt x="5056" y="3111283"/>
                </a:lnTo>
                <a:lnTo>
                  <a:pt x="2540" y="3064914"/>
                </a:lnTo>
                <a:lnTo>
                  <a:pt x="865" y="3018518"/>
                </a:lnTo>
                <a:lnTo>
                  <a:pt x="21" y="2972109"/>
                </a:lnTo>
                <a:lnTo>
                  <a:pt x="0" y="2925701"/>
                </a:lnTo>
                <a:lnTo>
                  <a:pt x="791" y="2879308"/>
                </a:lnTo>
                <a:lnTo>
                  <a:pt x="2386" y="2832944"/>
                </a:lnTo>
                <a:lnTo>
                  <a:pt x="4775" y="2786623"/>
                </a:lnTo>
                <a:lnTo>
                  <a:pt x="7950" y="2740360"/>
                </a:lnTo>
                <a:lnTo>
                  <a:pt x="11901" y="2694168"/>
                </a:lnTo>
                <a:lnTo>
                  <a:pt x="16619" y="2648062"/>
                </a:lnTo>
                <a:lnTo>
                  <a:pt x="22095" y="2602055"/>
                </a:lnTo>
                <a:lnTo>
                  <a:pt x="28319" y="2556162"/>
                </a:lnTo>
                <a:lnTo>
                  <a:pt x="35283" y="2510397"/>
                </a:lnTo>
                <a:lnTo>
                  <a:pt x="42977" y="2464773"/>
                </a:lnTo>
                <a:lnTo>
                  <a:pt x="51392" y="2419305"/>
                </a:lnTo>
                <a:lnTo>
                  <a:pt x="60519" y="2374008"/>
                </a:lnTo>
                <a:lnTo>
                  <a:pt x="70348" y="2328894"/>
                </a:lnTo>
                <a:lnTo>
                  <a:pt x="80871" y="2283979"/>
                </a:lnTo>
                <a:lnTo>
                  <a:pt x="92078" y="2239275"/>
                </a:lnTo>
                <a:lnTo>
                  <a:pt x="103961" y="2194798"/>
                </a:lnTo>
                <a:lnTo>
                  <a:pt x="116509" y="2150562"/>
                </a:lnTo>
                <a:lnTo>
                  <a:pt x="129713" y="2106580"/>
                </a:lnTo>
                <a:lnTo>
                  <a:pt x="143566" y="2062866"/>
                </a:lnTo>
                <a:lnTo>
                  <a:pt x="158056" y="2019435"/>
                </a:lnTo>
                <a:lnTo>
                  <a:pt x="173176" y="1976300"/>
                </a:lnTo>
                <a:lnTo>
                  <a:pt x="188916" y="1933477"/>
                </a:lnTo>
                <a:lnTo>
                  <a:pt x="205266" y="1890978"/>
                </a:lnTo>
                <a:lnTo>
                  <a:pt x="222218" y="1848818"/>
                </a:lnTo>
                <a:lnTo>
                  <a:pt x="239762" y="1807011"/>
                </a:lnTo>
                <a:lnTo>
                  <a:pt x="257890" y="1765571"/>
                </a:lnTo>
                <a:lnTo>
                  <a:pt x="276591" y="1724513"/>
                </a:lnTo>
                <a:lnTo>
                  <a:pt x="295857" y="1683849"/>
                </a:lnTo>
                <a:lnTo>
                  <a:pt x="315679" y="1643595"/>
                </a:lnTo>
                <a:lnTo>
                  <a:pt x="336047" y="1603764"/>
                </a:lnTo>
                <a:lnTo>
                  <a:pt x="356952" y="1564371"/>
                </a:lnTo>
                <a:lnTo>
                  <a:pt x="378386" y="1525429"/>
                </a:lnTo>
                <a:lnTo>
                  <a:pt x="400338" y="1486953"/>
                </a:lnTo>
                <a:lnTo>
                  <a:pt x="422800" y="1448956"/>
                </a:lnTo>
                <a:lnTo>
                  <a:pt x="445762" y="1411454"/>
                </a:lnTo>
                <a:lnTo>
                  <a:pt x="469216" y="1374459"/>
                </a:lnTo>
                <a:lnTo>
                  <a:pt x="493151" y="1337986"/>
                </a:lnTo>
                <a:lnTo>
                  <a:pt x="517560" y="1302049"/>
                </a:lnTo>
                <a:lnTo>
                  <a:pt x="542432" y="1266662"/>
                </a:lnTo>
                <a:lnTo>
                  <a:pt x="567759" y="1231840"/>
                </a:lnTo>
                <a:lnTo>
                  <a:pt x="593531" y="1197595"/>
                </a:lnTo>
                <a:lnTo>
                  <a:pt x="619739" y="1163943"/>
                </a:lnTo>
                <a:lnTo>
                  <a:pt x="658124" y="1115878"/>
                </a:lnTo>
                <a:lnTo>
                  <a:pt x="696261" y="1068936"/>
                </a:lnTo>
                <a:lnTo>
                  <a:pt x="734160" y="1023110"/>
                </a:lnTo>
                <a:lnTo>
                  <a:pt x="771827" y="978393"/>
                </a:lnTo>
                <a:lnTo>
                  <a:pt x="809271" y="934778"/>
                </a:lnTo>
                <a:lnTo>
                  <a:pt x="846499" y="892258"/>
                </a:lnTo>
                <a:lnTo>
                  <a:pt x="883520" y="850826"/>
                </a:lnTo>
                <a:lnTo>
                  <a:pt x="920341" y="810476"/>
                </a:lnTo>
                <a:lnTo>
                  <a:pt x="956971" y="771199"/>
                </a:lnTo>
                <a:lnTo>
                  <a:pt x="993416" y="732990"/>
                </a:lnTo>
                <a:lnTo>
                  <a:pt x="1029686" y="695842"/>
                </a:lnTo>
                <a:lnTo>
                  <a:pt x="1065787" y="659747"/>
                </a:lnTo>
                <a:lnTo>
                  <a:pt x="1101728" y="624699"/>
                </a:lnTo>
                <a:lnTo>
                  <a:pt x="1137517" y="590691"/>
                </a:lnTo>
                <a:lnTo>
                  <a:pt x="1173162" y="557715"/>
                </a:lnTo>
                <a:lnTo>
                  <a:pt x="1208670" y="525765"/>
                </a:lnTo>
                <a:lnTo>
                  <a:pt x="1244049" y="494834"/>
                </a:lnTo>
                <a:lnTo>
                  <a:pt x="1279308" y="464915"/>
                </a:lnTo>
                <a:lnTo>
                  <a:pt x="1314454" y="436001"/>
                </a:lnTo>
                <a:lnTo>
                  <a:pt x="1349495" y="408086"/>
                </a:lnTo>
                <a:lnTo>
                  <a:pt x="1384439" y="381161"/>
                </a:lnTo>
                <a:lnTo>
                  <a:pt x="1419293" y="355221"/>
                </a:lnTo>
                <a:lnTo>
                  <a:pt x="1454067" y="330258"/>
                </a:lnTo>
                <a:lnTo>
                  <a:pt x="1488767" y="306266"/>
                </a:lnTo>
                <a:lnTo>
                  <a:pt x="1523402" y="283237"/>
                </a:lnTo>
                <a:lnTo>
                  <a:pt x="1557980" y="261165"/>
                </a:lnTo>
                <a:lnTo>
                  <a:pt x="1592507" y="240042"/>
                </a:lnTo>
                <a:lnTo>
                  <a:pt x="1626993" y="219863"/>
                </a:lnTo>
                <a:lnTo>
                  <a:pt x="1661446" y="200619"/>
                </a:lnTo>
                <a:lnTo>
                  <a:pt x="1695872" y="182304"/>
                </a:lnTo>
                <a:lnTo>
                  <a:pt x="1730280" y="164911"/>
                </a:lnTo>
                <a:lnTo>
                  <a:pt x="1764678" y="148432"/>
                </a:lnTo>
                <a:lnTo>
                  <a:pt x="1833476" y="118194"/>
                </a:lnTo>
                <a:lnTo>
                  <a:pt x="1902327" y="91532"/>
                </a:lnTo>
                <a:lnTo>
                  <a:pt x="1971297" y="68393"/>
                </a:lnTo>
                <a:lnTo>
                  <a:pt x="2040446" y="48719"/>
                </a:lnTo>
                <a:lnTo>
                  <a:pt x="2109840" y="32457"/>
                </a:lnTo>
                <a:lnTo>
                  <a:pt x="2179540" y="19549"/>
                </a:lnTo>
                <a:lnTo>
                  <a:pt x="2249611" y="9943"/>
                </a:lnTo>
                <a:lnTo>
                  <a:pt x="2320115" y="3580"/>
                </a:lnTo>
                <a:lnTo>
                  <a:pt x="2391116" y="407"/>
                </a:lnTo>
                <a:lnTo>
                  <a:pt x="2426822" y="0"/>
                </a:lnTo>
                <a:lnTo>
                  <a:pt x="2462676" y="368"/>
                </a:lnTo>
                <a:lnTo>
                  <a:pt x="2534860" y="3408"/>
                </a:lnTo>
                <a:lnTo>
                  <a:pt x="2607729" y="9470"/>
                </a:lnTo>
                <a:lnTo>
                  <a:pt x="2681348" y="18501"/>
                </a:lnTo>
                <a:lnTo>
                  <a:pt x="2755779" y="30443"/>
                </a:lnTo>
                <a:lnTo>
                  <a:pt x="2793319" y="37489"/>
                </a:lnTo>
                <a:lnTo>
                  <a:pt x="2831086" y="45243"/>
                </a:lnTo>
                <a:lnTo>
                  <a:pt x="2869087" y="53696"/>
                </a:lnTo>
                <a:lnTo>
                  <a:pt x="2907331" y="62844"/>
                </a:lnTo>
                <a:lnTo>
                  <a:pt x="2945826" y="72677"/>
                </a:lnTo>
                <a:lnTo>
                  <a:pt x="2984579" y="83191"/>
                </a:lnTo>
                <a:lnTo>
                  <a:pt x="3023598" y="94377"/>
                </a:lnTo>
                <a:lnTo>
                  <a:pt x="3062892" y="106228"/>
                </a:lnTo>
                <a:lnTo>
                  <a:pt x="3102468" y="118739"/>
                </a:lnTo>
                <a:lnTo>
                  <a:pt x="3142333" y="131902"/>
                </a:lnTo>
                <a:lnTo>
                  <a:pt x="3182497" y="145709"/>
                </a:lnTo>
                <a:lnTo>
                  <a:pt x="3222966" y="160155"/>
                </a:lnTo>
                <a:lnTo>
                  <a:pt x="3263749" y="175231"/>
                </a:lnTo>
                <a:lnTo>
                  <a:pt x="3304854" y="190932"/>
                </a:lnTo>
                <a:lnTo>
                  <a:pt x="3346288" y="207250"/>
                </a:lnTo>
                <a:lnTo>
                  <a:pt x="3388059" y="224179"/>
                </a:lnTo>
                <a:lnTo>
                  <a:pt x="3430176" y="241711"/>
                </a:lnTo>
                <a:lnTo>
                  <a:pt x="3472646" y="259839"/>
                </a:lnTo>
                <a:lnTo>
                  <a:pt x="3558677" y="297858"/>
                </a:lnTo>
                <a:lnTo>
                  <a:pt x="3646215" y="338179"/>
                </a:lnTo>
                <a:lnTo>
                  <a:pt x="3735325" y="380748"/>
                </a:lnTo>
                <a:lnTo>
                  <a:pt x="3826068" y="425509"/>
                </a:lnTo>
                <a:lnTo>
                  <a:pt x="3965384" y="496640"/>
                </a:lnTo>
                <a:lnTo>
                  <a:pt x="4108732" y="572391"/>
                </a:lnTo>
                <a:lnTo>
                  <a:pt x="4357184" y="708404"/>
                </a:lnTo>
                <a:lnTo>
                  <a:pt x="5208535" y="1195833"/>
                </a:lnTo>
                <a:lnTo>
                  <a:pt x="5479966" y="1355865"/>
                </a:lnTo>
                <a:lnTo>
                  <a:pt x="5632006" y="1447839"/>
                </a:lnTo>
                <a:lnTo>
                  <a:pt x="5776011" y="1537302"/>
                </a:lnTo>
                <a:lnTo>
                  <a:pt x="5867582" y="1595760"/>
                </a:lnTo>
                <a:lnTo>
                  <a:pt x="5955630" y="1653420"/>
                </a:lnTo>
                <a:lnTo>
                  <a:pt x="5998338" y="1681989"/>
                </a:lnTo>
                <a:lnTo>
                  <a:pt x="6040173" y="1710407"/>
                </a:lnTo>
                <a:lnTo>
                  <a:pt x="6081136" y="1738688"/>
                </a:lnTo>
                <a:lnTo>
                  <a:pt x="6121231" y="1766848"/>
                </a:lnTo>
                <a:lnTo>
                  <a:pt x="6160458" y="1794904"/>
                </a:lnTo>
                <a:lnTo>
                  <a:pt x="6198822" y="1822871"/>
                </a:lnTo>
                <a:lnTo>
                  <a:pt x="6236324" y="1850765"/>
                </a:lnTo>
                <a:lnTo>
                  <a:pt x="6272966" y="1878601"/>
                </a:lnTo>
                <a:lnTo>
                  <a:pt x="6308752" y="1906396"/>
                </a:lnTo>
                <a:lnTo>
                  <a:pt x="6343682" y="1934166"/>
                </a:lnTo>
                <a:lnTo>
                  <a:pt x="6377761" y="1961926"/>
                </a:lnTo>
                <a:lnTo>
                  <a:pt x="6410989" y="1989692"/>
                </a:lnTo>
                <a:lnTo>
                  <a:pt x="6443370" y="2017480"/>
                </a:lnTo>
                <a:lnTo>
                  <a:pt x="6474906" y="2045306"/>
                </a:lnTo>
                <a:lnTo>
                  <a:pt x="6505599" y="2073186"/>
                </a:lnTo>
                <a:lnTo>
                  <a:pt x="6535452" y="2101135"/>
                </a:lnTo>
                <a:lnTo>
                  <a:pt x="6564467" y="2129169"/>
                </a:lnTo>
                <a:lnTo>
                  <a:pt x="6592646" y="2157305"/>
                </a:lnTo>
                <a:lnTo>
                  <a:pt x="6619992" y="2185557"/>
                </a:lnTo>
                <a:lnTo>
                  <a:pt x="6646507" y="2213943"/>
                </a:lnTo>
                <a:lnTo>
                  <a:pt x="6672194" y="2242477"/>
                </a:lnTo>
                <a:lnTo>
                  <a:pt x="6721091" y="2300055"/>
                </a:lnTo>
                <a:lnTo>
                  <a:pt x="6766703" y="2358418"/>
                </a:lnTo>
                <a:lnTo>
                  <a:pt x="6809050" y="2417693"/>
                </a:lnTo>
                <a:lnTo>
                  <a:pt x="6848149" y="2478006"/>
                </a:lnTo>
                <a:lnTo>
                  <a:pt x="6884020" y="2539484"/>
                </a:lnTo>
                <a:lnTo>
                  <a:pt x="6916682" y="2602254"/>
                </a:lnTo>
                <a:lnTo>
                  <a:pt x="6946155" y="2666443"/>
                </a:lnTo>
                <a:lnTo>
                  <a:pt x="6972456" y="2732176"/>
                </a:lnTo>
                <a:lnTo>
                  <a:pt x="6977842" y="2747245"/>
                </a:lnTo>
                <a:lnTo>
                  <a:pt x="6977842" y="3716563"/>
                </a:lnTo>
                <a:close/>
              </a:path>
            </a:pathLst>
          </a:custGeom>
          <a:solidFill>
            <a:srgbClr val="CB997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0"/>
            <a:ext cx="8561705" cy="3790315"/>
          </a:xfrm>
          <a:custGeom>
            <a:avLst/>
            <a:gdLst/>
            <a:ahLst/>
            <a:cxnLst/>
            <a:rect l="l" t="t" r="r" b="b"/>
            <a:pathLst>
              <a:path w="8561705" h="3790315">
                <a:moveTo>
                  <a:pt x="2943613" y="3790192"/>
                </a:moveTo>
                <a:lnTo>
                  <a:pt x="403955" y="3419810"/>
                </a:lnTo>
                <a:lnTo>
                  <a:pt x="0" y="3000071"/>
                </a:lnTo>
                <a:lnTo>
                  <a:pt x="0" y="0"/>
                </a:lnTo>
                <a:lnTo>
                  <a:pt x="8561577" y="0"/>
                </a:lnTo>
                <a:lnTo>
                  <a:pt x="8500450" y="1543943"/>
                </a:lnTo>
                <a:lnTo>
                  <a:pt x="7883023" y="2752609"/>
                </a:lnTo>
                <a:lnTo>
                  <a:pt x="6207152" y="3361543"/>
                </a:lnTo>
                <a:lnTo>
                  <a:pt x="2943613" y="3790192"/>
                </a:lnTo>
                <a:close/>
              </a:path>
            </a:pathLst>
          </a:custGeom>
          <a:solidFill>
            <a:srgbClr val="A5A5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4822008" y="5515000"/>
            <a:ext cx="3466465" cy="3914140"/>
          </a:xfrm>
          <a:custGeom>
            <a:avLst/>
            <a:gdLst/>
            <a:ahLst/>
            <a:cxnLst/>
            <a:rect l="l" t="t" r="r" b="b"/>
            <a:pathLst>
              <a:path w="3466465" h="3914140">
                <a:moveTo>
                  <a:pt x="3465991" y="1402875"/>
                </a:moveTo>
                <a:lnTo>
                  <a:pt x="1995205" y="1402875"/>
                </a:lnTo>
                <a:lnTo>
                  <a:pt x="2046632" y="1401608"/>
                </a:lnTo>
                <a:lnTo>
                  <a:pt x="2098018" y="1398979"/>
                </a:lnTo>
                <a:lnTo>
                  <a:pt x="2149336" y="1394995"/>
                </a:lnTo>
                <a:lnTo>
                  <a:pt x="2200560" y="1389662"/>
                </a:lnTo>
                <a:lnTo>
                  <a:pt x="2251663" y="1382987"/>
                </a:lnTo>
                <a:lnTo>
                  <a:pt x="2303045" y="1374074"/>
                </a:lnTo>
                <a:lnTo>
                  <a:pt x="2353923" y="1363563"/>
                </a:lnTo>
                <a:lnTo>
                  <a:pt x="2404335" y="1351563"/>
                </a:lnTo>
                <a:lnTo>
                  <a:pt x="2454316" y="1338180"/>
                </a:lnTo>
                <a:lnTo>
                  <a:pt x="2503901" y="1323523"/>
                </a:lnTo>
                <a:lnTo>
                  <a:pt x="2553128" y="1307699"/>
                </a:lnTo>
                <a:lnTo>
                  <a:pt x="2602030" y="1290816"/>
                </a:lnTo>
                <a:lnTo>
                  <a:pt x="2650646" y="1272981"/>
                </a:lnTo>
                <a:lnTo>
                  <a:pt x="2699010" y="1254303"/>
                </a:lnTo>
                <a:lnTo>
                  <a:pt x="2747158" y="1234888"/>
                </a:lnTo>
                <a:lnTo>
                  <a:pt x="2794768" y="1211956"/>
                </a:lnTo>
                <a:lnTo>
                  <a:pt x="2837692" y="1184419"/>
                </a:lnTo>
                <a:lnTo>
                  <a:pt x="2876189" y="1152616"/>
                </a:lnTo>
                <a:lnTo>
                  <a:pt x="2910524" y="1116888"/>
                </a:lnTo>
                <a:lnTo>
                  <a:pt x="2940956" y="1077574"/>
                </a:lnTo>
                <a:lnTo>
                  <a:pt x="2967749" y="1035016"/>
                </a:lnTo>
                <a:lnTo>
                  <a:pt x="2991163" y="989554"/>
                </a:lnTo>
                <a:lnTo>
                  <a:pt x="3012404" y="943124"/>
                </a:lnTo>
                <a:lnTo>
                  <a:pt x="3033238" y="896584"/>
                </a:lnTo>
                <a:lnTo>
                  <a:pt x="3053703" y="849932"/>
                </a:lnTo>
                <a:lnTo>
                  <a:pt x="3073835" y="803170"/>
                </a:lnTo>
                <a:lnTo>
                  <a:pt x="3093671" y="756297"/>
                </a:lnTo>
                <a:lnTo>
                  <a:pt x="3113249" y="709314"/>
                </a:lnTo>
                <a:lnTo>
                  <a:pt x="3132605" y="662219"/>
                </a:lnTo>
                <a:lnTo>
                  <a:pt x="3151776" y="615014"/>
                </a:lnTo>
                <a:lnTo>
                  <a:pt x="3170799" y="567698"/>
                </a:lnTo>
                <a:lnTo>
                  <a:pt x="3189967" y="519278"/>
                </a:lnTo>
                <a:lnTo>
                  <a:pt x="3208504" y="470648"/>
                </a:lnTo>
                <a:lnTo>
                  <a:pt x="3226900" y="422019"/>
                </a:lnTo>
                <a:lnTo>
                  <a:pt x="3245647" y="373599"/>
                </a:lnTo>
                <a:lnTo>
                  <a:pt x="3265236" y="325600"/>
                </a:lnTo>
                <a:lnTo>
                  <a:pt x="3286159" y="278233"/>
                </a:lnTo>
                <a:lnTo>
                  <a:pt x="3308906" y="231707"/>
                </a:lnTo>
                <a:lnTo>
                  <a:pt x="3333968" y="186232"/>
                </a:lnTo>
                <a:lnTo>
                  <a:pt x="3358785" y="144541"/>
                </a:lnTo>
                <a:lnTo>
                  <a:pt x="3385301" y="104018"/>
                </a:lnTo>
                <a:lnTo>
                  <a:pt x="3413471" y="64710"/>
                </a:lnTo>
                <a:lnTo>
                  <a:pt x="3443246" y="26665"/>
                </a:lnTo>
                <a:lnTo>
                  <a:pt x="3465991" y="0"/>
                </a:lnTo>
                <a:lnTo>
                  <a:pt x="3465991" y="1402875"/>
                </a:lnTo>
                <a:close/>
              </a:path>
              <a:path w="3466465" h="3914140">
                <a:moveTo>
                  <a:pt x="768437" y="3069189"/>
                </a:moveTo>
                <a:lnTo>
                  <a:pt x="715216" y="3068167"/>
                </a:lnTo>
                <a:lnTo>
                  <a:pt x="662065" y="3065181"/>
                </a:lnTo>
                <a:lnTo>
                  <a:pt x="609002" y="3059986"/>
                </a:lnTo>
                <a:lnTo>
                  <a:pt x="556044" y="3052336"/>
                </a:lnTo>
                <a:lnTo>
                  <a:pt x="503185" y="3041982"/>
                </a:lnTo>
                <a:lnTo>
                  <a:pt x="451166" y="3028853"/>
                </a:lnTo>
                <a:lnTo>
                  <a:pt x="402148" y="3012566"/>
                </a:lnTo>
                <a:lnTo>
                  <a:pt x="356109" y="2993178"/>
                </a:lnTo>
                <a:lnTo>
                  <a:pt x="313002" y="2970741"/>
                </a:lnTo>
                <a:lnTo>
                  <a:pt x="272783" y="2945307"/>
                </a:lnTo>
                <a:lnTo>
                  <a:pt x="235405" y="2916930"/>
                </a:lnTo>
                <a:lnTo>
                  <a:pt x="200822" y="2885662"/>
                </a:lnTo>
                <a:lnTo>
                  <a:pt x="168988" y="2851554"/>
                </a:lnTo>
                <a:lnTo>
                  <a:pt x="139859" y="2814659"/>
                </a:lnTo>
                <a:lnTo>
                  <a:pt x="113387" y="2775029"/>
                </a:lnTo>
                <a:lnTo>
                  <a:pt x="89527" y="2732718"/>
                </a:lnTo>
                <a:lnTo>
                  <a:pt x="68233" y="2687776"/>
                </a:lnTo>
                <a:lnTo>
                  <a:pt x="49460" y="2640257"/>
                </a:lnTo>
                <a:lnTo>
                  <a:pt x="33162" y="2590213"/>
                </a:lnTo>
                <a:lnTo>
                  <a:pt x="20307" y="2539572"/>
                </a:lnTo>
                <a:lnTo>
                  <a:pt x="10682" y="2489144"/>
                </a:lnTo>
                <a:lnTo>
                  <a:pt x="4168" y="2438928"/>
                </a:lnTo>
                <a:lnTo>
                  <a:pt x="647" y="2388924"/>
                </a:lnTo>
                <a:lnTo>
                  <a:pt x="0" y="2339133"/>
                </a:lnTo>
                <a:lnTo>
                  <a:pt x="2108" y="2289555"/>
                </a:lnTo>
                <a:lnTo>
                  <a:pt x="6853" y="2240189"/>
                </a:lnTo>
                <a:lnTo>
                  <a:pt x="14116" y="2191035"/>
                </a:lnTo>
                <a:lnTo>
                  <a:pt x="23779" y="2142094"/>
                </a:lnTo>
                <a:lnTo>
                  <a:pt x="35724" y="2093365"/>
                </a:lnTo>
                <a:lnTo>
                  <a:pt x="49831" y="2044849"/>
                </a:lnTo>
                <a:lnTo>
                  <a:pt x="65982" y="1996545"/>
                </a:lnTo>
                <a:lnTo>
                  <a:pt x="84058" y="1948453"/>
                </a:lnTo>
                <a:lnTo>
                  <a:pt x="105626" y="1898235"/>
                </a:lnTo>
                <a:lnTo>
                  <a:pt x="129854" y="1849389"/>
                </a:lnTo>
                <a:lnTo>
                  <a:pt x="156661" y="1802038"/>
                </a:lnTo>
                <a:lnTo>
                  <a:pt x="185963" y="1756308"/>
                </a:lnTo>
                <a:lnTo>
                  <a:pt x="217676" y="1712323"/>
                </a:lnTo>
                <a:lnTo>
                  <a:pt x="251719" y="1670208"/>
                </a:lnTo>
                <a:lnTo>
                  <a:pt x="285186" y="1634543"/>
                </a:lnTo>
                <a:lnTo>
                  <a:pt x="320636" y="1602191"/>
                </a:lnTo>
                <a:lnTo>
                  <a:pt x="357948" y="1572916"/>
                </a:lnTo>
                <a:lnTo>
                  <a:pt x="396996" y="1546486"/>
                </a:lnTo>
                <a:lnTo>
                  <a:pt x="437658" y="1522666"/>
                </a:lnTo>
                <a:lnTo>
                  <a:pt x="479812" y="1501222"/>
                </a:lnTo>
                <a:lnTo>
                  <a:pt x="523332" y="1481920"/>
                </a:lnTo>
                <a:lnTo>
                  <a:pt x="568098" y="1464527"/>
                </a:lnTo>
                <a:lnTo>
                  <a:pt x="613984" y="1448808"/>
                </a:lnTo>
                <a:lnTo>
                  <a:pt x="665542" y="1433432"/>
                </a:lnTo>
                <a:lnTo>
                  <a:pt x="717408" y="1420100"/>
                </a:lnTo>
                <a:lnTo>
                  <a:pt x="769557" y="1408639"/>
                </a:lnTo>
                <a:lnTo>
                  <a:pt x="821965" y="1398878"/>
                </a:lnTo>
                <a:lnTo>
                  <a:pt x="874608" y="1390643"/>
                </a:lnTo>
                <a:lnTo>
                  <a:pt x="927459" y="1383762"/>
                </a:lnTo>
                <a:lnTo>
                  <a:pt x="980496" y="1378064"/>
                </a:lnTo>
                <a:lnTo>
                  <a:pt x="1033692" y="1373375"/>
                </a:lnTo>
                <a:lnTo>
                  <a:pt x="1320551" y="1354564"/>
                </a:lnTo>
                <a:lnTo>
                  <a:pt x="1373154" y="1354564"/>
                </a:lnTo>
                <a:lnTo>
                  <a:pt x="1425731" y="1355846"/>
                </a:lnTo>
                <a:lnTo>
                  <a:pt x="1478256" y="1358410"/>
                </a:lnTo>
                <a:lnTo>
                  <a:pt x="1530702" y="1362257"/>
                </a:lnTo>
                <a:lnTo>
                  <a:pt x="1583044" y="1367386"/>
                </a:lnTo>
                <a:lnTo>
                  <a:pt x="1635254" y="1373797"/>
                </a:lnTo>
                <a:lnTo>
                  <a:pt x="1738410" y="1388539"/>
                </a:lnTo>
                <a:lnTo>
                  <a:pt x="1789634" y="1394184"/>
                </a:lnTo>
                <a:lnTo>
                  <a:pt x="1840953" y="1398434"/>
                </a:lnTo>
                <a:lnTo>
                  <a:pt x="1892339" y="1401294"/>
                </a:lnTo>
                <a:lnTo>
                  <a:pt x="1943765" y="1402772"/>
                </a:lnTo>
                <a:lnTo>
                  <a:pt x="3465991" y="1402875"/>
                </a:lnTo>
                <a:lnTo>
                  <a:pt x="3465991" y="3030572"/>
                </a:lnTo>
                <a:lnTo>
                  <a:pt x="1364244" y="3030572"/>
                </a:lnTo>
                <a:lnTo>
                  <a:pt x="1313066" y="3031516"/>
                </a:lnTo>
                <a:lnTo>
                  <a:pt x="1216535" y="3038107"/>
                </a:lnTo>
                <a:lnTo>
                  <a:pt x="1168246" y="3041988"/>
                </a:lnTo>
                <a:lnTo>
                  <a:pt x="928346" y="3062931"/>
                </a:lnTo>
                <a:lnTo>
                  <a:pt x="875020" y="3066326"/>
                </a:lnTo>
                <a:lnTo>
                  <a:pt x="821711" y="3068494"/>
                </a:lnTo>
                <a:lnTo>
                  <a:pt x="768437" y="3069189"/>
                </a:lnTo>
                <a:close/>
              </a:path>
              <a:path w="3466465" h="3914140">
                <a:moveTo>
                  <a:pt x="3150152" y="3914132"/>
                </a:moveTo>
                <a:lnTo>
                  <a:pt x="3101292" y="3913155"/>
                </a:lnTo>
                <a:lnTo>
                  <a:pt x="3052950" y="3909900"/>
                </a:lnTo>
                <a:lnTo>
                  <a:pt x="3005141" y="3904322"/>
                </a:lnTo>
                <a:lnTo>
                  <a:pt x="2957883" y="3896373"/>
                </a:lnTo>
                <a:lnTo>
                  <a:pt x="2911192" y="3886010"/>
                </a:lnTo>
                <a:lnTo>
                  <a:pt x="2865084" y="3873185"/>
                </a:lnTo>
                <a:lnTo>
                  <a:pt x="2819575" y="3857854"/>
                </a:lnTo>
                <a:lnTo>
                  <a:pt x="2774683" y="3839971"/>
                </a:lnTo>
                <a:lnTo>
                  <a:pt x="2730423" y="3819490"/>
                </a:lnTo>
                <a:lnTo>
                  <a:pt x="2686812" y="3796366"/>
                </a:lnTo>
                <a:lnTo>
                  <a:pt x="2643866" y="3770552"/>
                </a:lnTo>
                <a:lnTo>
                  <a:pt x="2601603" y="3742003"/>
                </a:lnTo>
                <a:lnTo>
                  <a:pt x="2560037" y="3710674"/>
                </a:lnTo>
                <a:lnTo>
                  <a:pt x="2520688" y="3679539"/>
                </a:lnTo>
                <a:lnTo>
                  <a:pt x="2481644" y="3648108"/>
                </a:lnTo>
                <a:lnTo>
                  <a:pt x="2442852" y="3616443"/>
                </a:lnTo>
                <a:lnTo>
                  <a:pt x="2135370" y="3361713"/>
                </a:lnTo>
                <a:lnTo>
                  <a:pt x="2096747" y="3330224"/>
                </a:lnTo>
                <a:lnTo>
                  <a:pt x="2057778" y="3299290"/>
                </a:lnTo>
                <a:lnTo>
                  <a:pt x="2018292" y="3269131"/>
                </a:lnTo>
                <a:lnTo>
                  <a:pt x="1978117" y="3239969"/>
                </a:lnTo>
                <a:lnTo>
                  <a:pt x="1937079" y="3212026"/>
                </a:lnTo>
                <a:lnTo>
                  <a:pt x="1895005" y="3185524"/>
                </a:lnTo>
                <a:lnTo>
                  <a:pt x="1851725" y="3160684"/>
                </a:lnTo>
                <a:lnTo>
                  <a:pt x="1807064" y="3137728"/>
                </a:lnTo>
                <a:lnTo>
                  <a:pt x="1760736" y="3115649"/>
                </a:lnTo>
                <a:lnTo>
                  <a:pt x="1713438" y="3096093"/>
                </a:lnTo>
                <a:lnTo>
                  <a:pt x="1665278" y="3079068"/>
                </a:lnTo>
                <a:lnTo>
                  <a:pt x="1616363" y="3064582"/>
                </a:lnTo>
                <a:lnTo>
                  <a:pt x="1566802" y="3052646"/>
                </a:lnTo>
                <a:lnTo>
                  <a:pt x="1516701" y="3043268"/>
                </a:lnTo>
                <a:lnTo>
                  <a:pt x="1466170" y="3036457"/>
                </a:lnTo>
                <a:lnTo>
                  <a:pt x="1415315" y="3032222"/>
                </a:lnTo>
                <a:lnTo>
                  <a:pt x="1364244" y="3030572"/>
                </a:lnTo>
                <a:lnTo>
                  <a:pt x="3465991" y="3030572"/>
                </a:lnTo>
                <a:lnTo>
                  <a:pt x="3465991" y="3869622"/>
                </a:lnTo>
                <a:lnTo>
                  <a:pt x="3448588" y="3874653"/>
                </a:lnTo>
                <a:lnTo>
                  <a:pt x="3399888" y="3886503"/>
                </a:lnTo>
                <a:lnTo>
                  <a:pt x="3350435" y="3896171"/>
                </a:lnTo>
                <a:lnTo>
                  <a:pt x="3299670" y="3903850"/>
                </a:lnTo>
                <a:lnTo>
                  <a:pt x="3249357" y="3909434"/>
                </a:lnTo>
                <a:lnTo>
                  <a:pt x="3199512" y="3912876"/>
                </a:lnTo>
                <a:lnTo>
                  <a:pt x="3150152" y="3914132"/>
                </a:lnTo>
                <a:close/>
              </a:path>
            </a:pathLst>
          </a:custGeom>
          <a:solidFill>
            <a:srgbClr val="FFE7D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060117" y="2797758"/>
            <a:ext cx="2327275" cy="1948814"/>
          </a:xfrm>
          <a:custGeom>
            <a:avLst/>
            <a:gdLst/>
            <a:ahLst/>
            <a:cxnLst/>
            <a:rect l="l" t="t" r="r" b="b"/>
            <a:pathLst>
              <a:path w="2327275" h="1948814">
                <a:moveTo>
                  <a:pt x="2281047" y="1789722"/>
                </a:moveTo>
                <a:lnTo>
                  <a:pt x="2268270" y="1751114"/>
                </a:lnTo>
                <a:lnTo>
                  <a:pt x="2201532" y="1697939"/>
                </a:lnTo>
                <a:lnTo>
                  <a:pt x="2156676" y="1671434"/>
                </a:lnTo>
                <a:lnTo>
                  <a:pt x="2111210" y="1646199"/>
                </a:lnTo>
                <a:lnTo>
                  <a:pt x="2065159" y="1622221"/>
                </a:lnTo>
                <a:lnTo>
                  <a:pt x="2018512" y="1599501"/>
                </a:lnTo>
                <a:lnTo>
                  <a:pt x="1971281" y="1578051"/>
                </a:lnTo>
                <a:lnTo>
                  <a:pt x="1923440" y="1557858"/>
                </a:lnTo>
                <a:lnTo>
                  <a:pt x="1875015" y="1538922"/>
                </a:lnTo>
                <a:lnTo>
                  <a:pt x="1825993" y="1521244"/>
                </a:lnTo>
                <a:lnTo>
                  <a:pt x="1626044" y="1457439"/>
                </a:lnTo>
                <a:lnTo>
                  <a:pt x="1153210" y="1295069"/>
                </a:lnTo>
                <a:lnTo>
                  <a:pt x="1100353" y="1280782"/>
                </a:lnTo>
                <a:lnTo>
                  <a:pt x="970381" y="1257452"/>
                </a:lnTo>
                <a:lnTo>
                  <a:pt x="816559" y="1227010"/>
                </a:lnTo>
                <a:lnTo>
                  <a:pt x="663651" y="1192352"/>
                </a:lnTo>
                <a:lnTo>
                  <a:pt x="511644" y="1153464"/>
                </a:lnTo>
                <a:lnTo>
                  <a:pt x="481330" y="1147394"/>
                </a:lnTo>
                <a:lnTo>
                  <a:pt x="435279" y="1141806"/>
                </a:lnTo>
                <a:lnTo>
                  <a:pt x="388937" y="1140485"/>
                </a:lnTo>
                <a:lnTo>
                  <a:pt x="342658" y="1143419"/>
                </a:lnTo>
                <a:lnTo>
                  <a:pt x="296837" y="1150607"/>
                </a:lnTo>
                <a:lnTo>
                  <a:pt x="251866" y="1161986"/>
                </a:lnTo>
                <a:lnTo>
                  <a:pt x="208165" y="1177442"/>
                </a:lnTo>
                <a:lnTo>
                  <a:pt x="166065" y="1196848"/>
                </a:lnTo>
                <a:lnTo>
                  <a:pt x="125920" y="1220063"/>
                </a:lnTo>
                <a:lnTo>
                  <a:pt x="88087" y="1246860"/>
                </a:lnTo>
                <a:lnTo>
                  <a:pt x="52895" y="1277023"/>
                </a:lnTo>
                <a:lnTo>
                  <a:pt x="26352" y="1307439"/>
                </a:lnTo>
                <a:lnTo>
                  <a:pt x="8636" y="1346263"/>
                </a:lnTo>
                <a:lnTo>
                  <a:pt x="0" y="1390738"/>
                </a:lnTo>
                <a:lnTo>
                  <a:pt x="660" y="1438084"/>
                </a:lnTo>
                <a:lnTo>
                  <a:pt x="10871" y="1485557"/>
                </a:lnTo>
                <a:lnTo>
                  <a:pt x="30848" y="1530375"/>
                </a:lnTo>
                <a:lnTo>
                  <a:pt x="60845" y="1569796"/>
                </a:lnTo>
                <a:lnTo>
                  <a:pt x="111633" y="1592719"/>
                </a:lnTo>
                <a:lnTo>
                  <a:pt x="165023" y="1608645"/>
                </a:lnTo>
                <a:lnTo>
                  <a:pt x="215506" y="1614995"/>
                </a:lnTo>
                <a:lnTo>
                  <a:pt x="367728" y="1628825"/>
                </a:lnTo>
                <a:lnTo>
                  <a:pt x="468807" y="1639951"/>
                </a:lnTo>
                <a:lnTo>
                  <a:pt x="518896" y="1647952"/>
                </a:lnTo>
                <a:lnTo>
                  <a:pt x="712736" y="1684845"/>
                </a:lnTo>
                <a:lnTo>
                  <a:pt x="1920811" y="1941398"/>
                </a:lnTo>
                <a:lnTo>
                  <a:pt x="1954644" y="1946262"/>
                </a:lnTo>
                <a:lnTo>
                  <a:pt x="1988731" y="1948688"/>
                </a:lnTo>
                <a:lnTo>
                  <a:pt x="2023097" y="1948688"/>
                </a:lnTo>
                <a:lnTo>
                  <a:pt x="2091194" y="1941436"/>
                </a:lnTo>
                <a:lnTo>
                  <a:pt x="2157577" y="1924558"/>
                </a:lnTo>
                <a:lnTo>
                  <a:pt x="2206079" y="1900643"/>
                </a:lnTo>
                <a:lnTo>
                  <a:pt x="2255329" y="1864880"/>
                </a:lnTo>
                <a:lnTo>
                  <a:pt x="2276462" y="1830133"/>
                </a:lnTo>
                <a:lnTo>
                  <a:pt x="2280945" y="1810181"/>
                </a:lnTo>
                <a:lnTo>
                  <a:pt x="2281047" y="1789722"/>
                </a:lnTo>
                <a:close/>
              </a:path>
              <a:path w="2327275" h="1948814">
                <a:moveTo>
                  <a:pt x="2326856" y="1213739"/>
                </a:moveTo>
                <a:lnTo>
                  <a:pt x="2316429" y="1175778"/>
                </a:lnTo>
                <a:lnTo>
                  <a:pt x="2278761" y="1127467"/>
                </a:lnTo>
                <a:lnTo>
                  <a:pt x="2237752" y="1088720"/>
                </a:lnTo>
                <a:lnTo>
                  <a:pt x="2194801" y="1052385"/>
                </a:lnTo>
                <a:lnTo>
                  <a:pt x="2149906" y="1018489"/>
                </a:lnTo>
                <a:lnTo>
                  <a:pt x="2103069" y="987031"/>
                </a:lnTo>
                <a:lnTo>
                  <a:pt x="2014016" y="933526"/>
                </a:lnTo>
                <a:lnTo>
                  <a:pt x="1928266" y="875639"/>
                </a:lnTo>
                <a:lnTo>
                  <a:pt x="1845843" y="813358"/>
                </a:lnTo>
                <a:lnTo>
                  <a:pt x="1766722" y="746709"/>
                </a:lnTo>
                <a:lnTo>
                  <a:pt x="1690916" y="675690"/>
                </a:lnTo>
                <a:lnTo>
                  <a:pt x="1650314" y="639254"/>
                </a:lnTo>
                <a:lnTo>
                  <a:pt x="1567649" y="567956"/>
                </a:lnTo>
                <a:lnTo>
                  <a:pt x="1482458" y="499910"/>
                </a:lnTo>
                <a:lnTo>
                  <a:pt x="1359433" y="408355"/>
                </a:lnTo>
                <a:lnTo>
                  <a:pt x="1116761" y="237528"/>
                </a:lnTo>
                <a:lnTo>
                  <a:pt x="1081887" y="216306"/>
                </a:lnTo>
                <a:lnTo>
                  <a:pt x="1046226" y="196430"/>
                </a:lnTo>
                <a:lnTo>
                  <a:pt x="1009777" y="177914"/>
                </a:lnTo>
                <a:lnTo>
                  <a:pt x="700189" y="35217"/>
                </a:lnTo>
                <a:lnTo>
                  <a:pt x="661657" y="21767"/>
                </a:lnTo>
                <a:lnTo>
                  <a:pt x="622173" y="11506"/>
                </a:lnTo>
                <a:lnTo>
                  <a:pt x="581723" y="4406"/>
                </a:lnTo>
                <a:lnTo>
                  <a:pt x="540829" y="546"/>
                </a:lnTo>
                <a:lnTo>
                  <a:pt x="500037" y="0"/>
                </a:lnTo>
                <a:lnTo>
                  <a:pt x="459333" y="2781"/>
                </a:lnTo>
                <a:lnTo>
                  <a:pt x="418719" y="8864"/>
                </a:lnTo>
                <a:lnTo>
                  <a:pt x="370509" y="25984"/>
                </a:lnTo>
                <a:lnTo>
                  <a:pt x="330695" y="58064"/>
                </a:lnTo>
                <a:lnTo>
                  <a:pt x="298831" y="110363"/>
                </a:lnTo>
                <a:lnTo>
                  <a:pt x="279920" y="161099"/>
                </a:lnTo>
                <a:lnTo>
                  <a:pt x="265747" y="217487"/>
                </a:lnTo>
                <a:lnTo>
                  <a:pt x="263880" y="248323"/>
                </a:lnTo>
                <a:lnTo>
                  <a:pt x="267754" y="278993"/>
                </a:lnTo>
                <a:lnTo>
                  <a:pt x="291922" y="335597"/>
                </a:lnTo>
                <a:lnTo>
                  <a:pt x="334987" y="379603"/>
                </a:lnTo>
                <a:lnTo>
                  <a:pt x="452310" y="444411"/>
                </a:lnTo>
                <a:lnTo>
                  <a:pt x="854913" y="675373"/>
                </a:lnTo>
                <a:lnTo>
                  <a:pt x="991108" y="748779"/>
                </a:lnTo>
                <a:lnTo>
                  <a:pt x="1083475" y="794893"/>
                </a:lnTo>
                <a:lnTo>
                  <a:pt x="1226794" y="861161"/>
                </a:lnTo>
                <a:lnTo>
                  <a:pt x="1371561" y="938174"/>
                </a:lnTo>
                <a:lnTo>
                  <a:pt x="1420317" y="962571"/>
                </a:lnTo>
                <a:lnTo>
                  <a:pt x="1470075" y="984427"/>
                </a:lnTo>
                <a:lnTo>
                  <a:pt x="1517040" y="1001852"/>
                </a:lnTo>
                <a:lnTo>
                  <a:pt x="1563103" y="1021118"/>
                </a:lnTo>
                <a:lnTo>
                  <a:pt x="1608264" y="1042200"/>
                </a:lnTo>
                <a:lnTo>
                  <a:pt x="1652524" y="1065123"/>
                </a:lnTo>
                <a:lnTo>
                  <a:pt x="1695881" y="1089875"/>
                </a:lnTo>
                <a:lnTo>
                  <a:pt x="1758327" y="1129703"/>
                </a:lnTo>
                <a:lnTo>
                  <a:pt x="1779104" y="1141425"/>
                </a:lnTo>
                <a:lnTo>
                  <a:pt x="1823046" y="1160284"/>
                </a:lnTo>
                <a:lnTo>
                  <a:pt x="1869211" y="1172718"/>
                </a:lnTo>
                <a:lnTo>
                  <a:pt x="1943900" y="1180693"/>
                </a:lnTo>
                <a:lnTo>
                  <a:pt x="1970836" y="1184630"/>
                </a:lnTo>
                <a:lnTo>
                  <a:pt x="2023821" y="1197406"/>
                </a:lnTo>
                <a:lnTo>
                  <a:pt x="2074862" y="1216507"/>
                </a:lnTo>
                <a:lnTo>
                  <a:pt x="2141270" y="1251534"/>
                </a:lnTo>
                <a:lnTo>
                  <a:pt x="2160016" y="1259636"/>
                </a:lnTo>
                <a:lnTo>
                  <a:pt x="2179434" y="1265974"/>
                </a:lnTo>
                <a:lnTo>
                  <a:pt x="2199513" y="1270558"/>
                </a:lnTo>
                <a:lnTo>
                  <a:pt x="2219922" y="1273327"/>
                </a:lnTo>
                <a:lnTo>
                  <a:pt x="2240330" y="1274216"/>
                </a:lnTo>
                <a:lnTo>
                  <a:pt x="2260727" y="1273225"/>
                </a:lnTo>
                <a:lnTo>
                  <a:pt x="2309596" y="1254912"/>
                </a:lnTo>
                <a:lnTo>
                  <a:pt x="2325497" y="1226705"/>
                </a:lnTo>
                <a:lnTo>
                  <a:pt x="2326856" y="1213739"/>
                </a:lnTo>
                <a:close/>
              </a:path>
            </a:pathLst>
          </a:custGeom>
          <a:solidFill>
            <a:srgbClr val="DDBE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826424" y="1824427"/>
            <a:ext cx="650240" cy="2376170"/>
          </a:xfrm>
          <a:custGeom>
            <a:avLst/>
            <a:gdLst/>
            <a:ahLst/>
            <a:cxnLst/>
            <a:rect l="l" t="t" r="r" b="b"/>
            <a:pathLst>
              <a:path w="650239" h="2376170">
                <a:moveTo>
                  <a:pt x="209793" y="205013"/>
                </a:moveTo>
                <a:lnTo>
                  <a:pt x="220476" y="150270"/>
                </a:lnTo>
                <a:lnTo>
                  <a:pt x="237912" y="109613"/>
                </a:lnTo>
                <a:lnTo>
                  <a:pt x="263349" y="73413"/>
                </a:lnTo>
                <a:lnTo>
                  <a:pt x="295697" y="43220"/>
                </a:lnTo>
                <a:lnTo>
                  <a:pt x="333573" y="20326"/>
                </a:lnTo>
                <a:lnTo>
                  <a:pt x="375354" y="5710"/>
                </a:lnTo>
                <a:lnTo>
                  <a:pt x="419254" y="0"/>
                </a:lnTo>
                <a:lnTo>
                  <a:pt x="463392" y="3437"/>
                </a:lnTo>
                <a:lnTo>
                  <a:pt x="529975" y="31776"/>
                </a:lnTo>
                <a:lnTo>
                  <a:pt x="565642" y="56436"/>
                </a:lnTo>
                <a:lnTo>
                  <a:pt x="590966" y="102616"/>
                </a:lnTo>
                <a:lnTo>
                  <a:pt x="610301" y="151600"/>
                </a:lnTo>
                <a:lnTo>
                  <a:pt x="622933" y="204964"/>
                </a:lnTo>
                <a:lnTo>
                  <a:pt x="633189" y="258673"/>
                </a:lnTo>
                <a:lnTo>
                  <a:pt x="641070" y="312728"/>
                </a:lnTo>
                <a:lnTo>
                  <a:pt x="646575" y="367128"/>
                </a:lnTo>
                <a:lnTo>
                  <a:pt x="649706" y="421873"/>
                </a:lnTo>
                <a:lnTo>
                  <a:pt x="643528" y="660983"/>
                </a:lnTo>
                <a:lnTo>
                  <a:pt x="644065" y="756686"/>
                </a:lnTo>
                <a:lnTo>
                  <a:pt x="645771" y="825335"/>
                </a:lnTo>
                <a:lnTo>
                  <a:pt x="643565" y="845736"/>
                </a:lnTo>
                <a:lnTo>
                  <a:pt x="639197" y="865785"/>
                </a:lnTo>
                <a:lnTo>
                  <a:pt x="618452" y="932166"/>
                </a:lnTo>
                <a:lnTo>
                  <a:pt x="593480" y="1026233"/>
                </a:lnTo>
                <a:lnTo>
                  <a:pt x="573121" y="1121230"/>
                </a:lnTo>
                <a:lnTo>
                  <a:pt x="557376" y="1217158"/>
                </a:lnTo>
                <a:lnTo>
                  <a:pt x="546245" y="1314015"/>
                </a:lnTo>
                <a:lnTo>
                  <a:pt x="526936" y="1414835"/>
                </a:lnTo>
                <a:lnTo>
                  <a:pt x="456809" y="1715074"/>
                </a:lnTo>
                <a:lnTo>
                  <a:pt x="391732" y="1957261"/>
                </a:lnTo>
                <a:lnTo>
                  <a:pt x="380361" y="2005981"/>
                </a:lnTo>
                <a:lnTo>
                  <a:pt x="366609" y="2055174"/>
                </a:lnTo>
                <a:lnTo>
                  <a:pt x="350622" y="2103380"/>
                </a:lnTo>
                <a:lnTo>
                  <a:pt x="332400" y="2150598"/>
                </a:lnTo>
                <a:lnTo>
                  <a:pt x="311942" y="2196829"/>
                </a:lnTo>
                <a:lnTo>
                  <a:pt x="289249" y="2242071"/>
                </a:lnTo>
                <a:lnTo>
                  <a:pt x="264320" y="2286324"/>
                </a:lnTo>
                <a:lnTo>
                  <a:pt x="237156" y="2329589"/>
                </a:lnTo>
                <a:lnTo>
                  <a:pt x="196378" y="2364964"/>
                </a:lnTo>
                <a:lnTo>
                  <a:pt x="157640" y="2375933"/>
                </a:lnTo>
                <a:lnTo>
                  <a:pt x="137401" y="2374496"/>
                </a:lnTo>
                <a:lnTo>
                  <a:pt x="100626" y="2358197"/>
                </a:lnTo>
                <a:lnTo>
                  <a:pt x="68345" y="2306103"/>
                </a:lnTo>
                <a:lnTo>
                  <a:pt x="45325" y="2256816"/>
                </a:lnTo>
                <a:lnTo>
                  <a:pt x="26317" y="2206031"/>
                </a:lnTo>
                <a:lnTo>
                  <a:pt x="11323" y="2153748"/>
                </a:lnTo>
                <a:lnTo>
                  <a:pt x="342" y="2099966"/>
                </a:lnTo>
                <a:lnTo>
                  <a:pt x="0" y="2086273"/>
                </a:lnTo>
                <a:lnTo>
                  <a:pt x="1275" y="2072832"/>
                </a:lnTo>
                <a:lnTo>
                  <a:pt x="4167" y="2059643"/>
                </a:lnTo>
                <a:lnTo>
                  <a:pt x="13016" y="2033667"/>
                </a:lnTo>
                <a:lnTo>
                  <a:pt x="24931" y="2009157"/>
                </a:lnTo>
                <a:lnTo>
                  <a:pt x="61905" y="1956654"/>
                </a:lnTo>
                <a:lnTo>
                  <a:pt x="86778" y="1914428"/>
                </a:lnTo>
                <a:lnTo>
                  <a:pt x="107524" y="1871121"/>
                </a:lnTo>
                <a:lnTo>
                  <a:pt x="124543" y="1826845"/>
                </a:lnTo>
                <a:lnTo>
                  <a:pt x="138235" y="1781710"/>
                </a:lnTo>
                <a:lnTo>
                  <a:pt x="149001" y="1735829"/>
                </a:lnTo>
                <a:lnTo>
                  <a:pt x="157239" y="1689314"/>
                </a:lnTo>
                <a:lnTo>
                  <a:pt x="163350" y="1642275"/>
                </a:lnTo>
                <a:lnTo>
                  <a:pt x="170790" y="1547076"/>
                </a:lnTo>
                <a:lnTo>
                  <a:pt x="206064" y="245901"/>
                </a:lnTo>
                <a:lnTo>
                  <a:pt x="209793" y="205013"/>
                </a:lnTo>
                <a:close/>
              </a:path>
            </a:pathLst>
          </a:custGeom>
          <a:solidFill>
            <a:srgbClr val="DDBE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637214" y="1820693"/>
            <a:ext cx="1099820" cy="2003425"/>
          </a:xfrm>
          <a:custGeom>
            <a:avLst/>
            <a:gdLst/>
            <a:ahLst/>
            <a:cxnLst/>
            <a:rect l="l" t="t" r="r" b="b"/>
            <a:pathLst>
              <a:path w="1099820" h="2003425">
                <a:moveTo>
                  <a:pt x="6107" y="163197"/>
                </a:moveTo>
                <a:lnTo>
                  <a:pt x="17182" y="126293"/>
                </a:lnTo>
                <a:lnTo>
                  <a:pt x="35180" y="92219"/>
                </a:lnTo>
                <a:lnTo>
                  <a:pt x="59399" y="62259"/>
                </a:lnTo>
                <a:lnTo>
                  <a:pt x="88951" y="37529"/>
                </a:lnTo>
                <a:lnTo>
                  <a:pt x="122727" y="18950"/>
                </a:lnTo>
                <a:lnTo>
                  <a:pt x="171841" y="3786"/>
                </a:lnTo>
                <a:lnTo>
                  <a:pt x="212779" y="0"/>
                </a:lnTo>
                <a:lnTo>
                  <a:pt x="253549" y="5173"/>
                </a:lnTo>
                <a:lnTo>
                  <a:pt x="292245" y="19064"/>
                </a:lnTo>
                <a:lnTo>
                  <a:pt x="326991" y="41000"/>
                </a:lnTo>
                <a:lnTo>
                  <a:pt x="375219" y="89610"/>
                </a:lnTo>
                <a:lnTo>
                  <a:pt x="417129" y="143352"/>
                </a:lnTo>
                <a:lnTo>
                  <a:pt x="509751" y="303387"/>
                </a:lnTo>
                <a:lnTo>
                  <a:pt x="579889" y="436494"/>
                </a:lnTo>
                <a:lnTo>
                  <a:pt x="645988" y="571501"/>
                </a:lnTo>
                <a:lnTo>
                  <a:pt x="708049" y="708407"/>
                </a:lnTo>
                <a:lnTo>
                  <a:pt x="766071" y="847214"/>
                </a:lnTo>
                <a:lnTo>
                  <a:pt x="838966" y="1039048"/>
                </a:lnTo>
                <a:lnTo>
                  <a:pt x="880483" y="1140037"/>
                </a:lnTo>
                <a:lnTo>
                  <a:pt x="944555" y="1284852"/>
                </a:lnTo>
                <a:lnTo>
                  <a:pt x="980102" y="1376065"/>
                </a:lnTo>
                <a:lnTo>
                  <a:pt x="1011385" y="1468404"/>
                </a:lnTo>
                <a:lnTo>
                  <a:pt x="1038404" y="1561869"/>
                </a:lnTo>
                <a:lnTo>
                  <a:pt x="1061158" y="1656460"/>
                </a:lnTo>
                <a:lnTo>
                  <a:pt x="1079649" y="1752176"/>
                </a:lnTo>
                <a:lnTo>
                  <a:pt x="1093875" y="1849018"/>
                </a:lnTo>
                <a:lnTo>
                  <a:pt x="1099388" y="1897861"/>
                </a:lnTo>
                <a:lnTo>
                  <a:pt x="1098015" y="1918124"/>
                </a:lnTo>
                <a:lnTo>
                  <a:pt x="1090193" y="1957646"/>
                </a:lnTo>
                <a:lnTo>
                  <a:pt x="1053239" y="2000884"/>
                </a:lnTo>
                <a:lnTo>
                  <a:pt x="1031573" y="2003299"/>
                </a:lnTo>
                <a:lnTo>
                  <a:pt x="1014990" y="1996560"/>
                </a:lnTo>
                <a:lnTo>
                  <a:pt x="931054" y="1907151"/>
                </a:lnTo>
                <a:lnTo>
                  <a:pt x="905136" y="1887478"/>
                </a:lnTo>
                <a:lnTo>
                  <a:pt x="857307" y="1843755"/>
                </a:lnTo>
                <a:lnTo>
                  <a:pt x="814976" y="1794382"/>
                </a:lnTo>
                <a:lnTo>
                  <a:pt x="779080" y="1740446"/>
                </a:lnTo>
                <a:lnTo>
                  <a:pt x="737790" y="1667525"/>
                </a:lnTo>
                <a:lnTo>
                  <a:pt x="656935" y="1536794"/>
                </a:lnTo>
                <a:lnTo>
                  <a:pt x="570965" y="1409360"/>
                </a:lnTo>
                <a:lnTo>
                  <a:pt x="514058" y="1328184"/>
                </a:lnTo>
                <a:lnTo>
                  <a:pt x="463287" y="1247408"/>
                </a:lnTo>
                <a:lnTo>
                  <a:pt x="417124" y="1164084"/>
                </a:lnTo>
                <a:lnTo>
                  <a:pt x="375569" y="1078211"/>
                </a:lnTo>
                <a:lnTo>
                  <a:pt x="314599" y="943002"/>
                </a:lnTo>
                <a:lnTo>
                  <a:pt x="202546" y="718624"/>
                </a:lnTo>
                <a:lnTo>
                  <a:pt x="64182" y="454040"/>
                </a:lnTo>
                <a:lnTo>
                  <a:pt x="44406" y="410609"/>
                </a:lnTo>
                <a:lnTo>
                  <a:pt x="26758" y="366272"/>
                </a:lnTo>
                <a:lnTo>
                  <a:pt x="11239" y="321029"/>
                </a:lnTo>
                <a:lnTo>
                  <a:pt x="393" y="253981"/>
                </a:lnTo>
                <a:lnTo>
                  <a:pt x="0" y="220150"/>
                </a:lnTo>
                <a:lnTo>
                  <a:pt x="6107" y="163197"/>
                </a:lnTo>
                <a:close/>
              </a:path>
            </a:pathLst>
          </a:custGeom>
          <a:solidFill>
            <a:srgbClr val="DDBE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927213" y="4800713"/>
            <a:ext cx="1927860" cy="709295"/>
          </a:xfrm>
          <a:custGeom>
            <a:avLst/>
            <a:gdLst/>
            <a:ahLst/>
            <a:cxnLst/>
            <a:rect l="l" t="t" r="r" b="b"/>
            <a:pathLst>
              <a:path w="1927860" h="709295">
                <a:moveTo>
                  <a:pt x="486" y="508759"/>
                </a:moveTo>
                <a:lnTo>
                  <a:pt x="5782" y="470715"/>
                </a:lnTo>
                <a:lnTo>
                  <a:pt x="15814" y="433634"/>
                </a:lnTo>
                <a:lnTo>
                  <a:pt x="30426" y="398080"/>
                </a:lnTo>
                <a:lnTo>
                  <a:pt x="49386" y="364643"/>
                </a:lnTo>
                <a:lnTo>
                  <a:pt x="72386" y="333864"/>
                </a:lnTo>
                <a:lnTo>
                  <a:pt x="99057" y="306208"/>
                </a:lnTo>
                <a:lnTo>
                  <a:pt x="129010" y="282101"/>
                </a:lnTo>
                <a:lnTo>
                  <a:pt x="161756" y="261936"/>
                </a:lnTo>
                <a:lnTo>
                  <a:pt x="196752" y="246048"/>
                </a:lnTo>
                <a:lnTo>
                  <a:pt x="242257" y="227413"/>
                </a:lnTo>
                <a:lnTo>
                  <a:pt x="288566" y="211769"/>
                </a:lnTo>
                <a:lnTo>
                  <a:pt x="335679" y="199113"/>
                </a:lnTo>
                <a:lnTo>
                  <a:pt x="383597" y="189446"/>
                </a:lnTo>
                <a:lnTo>
                  <a:pt x="528605" y="170315"/>
                </a:lnTo>
                <a:lnTo>
                  <a:pt x="623921" y="153368"/>
                </a:lnTo>
                <a:lnTo>
                  <a:pt x="718270" y="131925"/>
                </a:lnTo>
                <a:lnTo>
                  <a:pt x="811650" y="105985"/>
                </a:lnTo>
                <a:lnTo>
                  <a:pt x="857978" y="91329"/>
                </a:lnTo>
                <a:lnTo>
                  <a:pt x="960662" y="63896"/>
                </a:lnTo>
                <a:lnTo>
                  <a:pt x="1064233" y="41341"/>
                </a:lnTo>
                <a:lnTo>
                  <a:pt x="1168691" y="23666"/>
                </a:lnTo>
                <a:lnTo>
                  <a:pt x="1274037" y="10870"/>
                </a:lnTo>
                <a:lnTo>
                  <a:pt x="1380140" y="2963"/>
                </a:lnTo>
                <a:lnTo>
                  <a:pt x="1486222" y="0"/>
                </a:lnTo>
                <a:lnTo>
                  <a:pt x="1592153" y="1993"/>
                </a:lnTo>
                <a:lnTo>
                  <a:pt x="1697934" y="8942"/>
                </a:lnTo>
                <a:lnTo>
                  <a:pt x="1803565" y="20848"/>
                </a:lnTo>
                <a:lnTo>
                  <a:pt x="1863224" y="33965"/>
                </a:lnTo>
                <a:lnTo>
                  <a:pt x="1905855" y="55283"/>
                </a:lnTo>
                <a:lnTo>
                  <a:pt x="1927559" y="99962"/>
                </a:lnTo>
                <a:lnTo>
                  <a:pt x="1927789" y="116784"/>
                </a:lnTo>
                <a:lnTo>
                  <a:pt x="1924355" y="133255"/>
                </a:lnTo>
                <a:lnTo>
                  <a:pt x="1882229" y="196911"/>
                </a:lnTo>
                <a:lnTo>
                  <a:pt x="1836579" y="238070"/>
                </a:lnTo>
                <a:lnTo>
                  <a:pt x="1784857" y="271296"/>
                </a:lnTo>
                <a:lnTo>
                  <a:pt x="1728489" y="295833"/>
                </a:lnTo>
                <a:lnTo>
                  <a:pt x="1570264" y="332088"/>
                </a:lnTo>
                <a:lnTo>
                  <a:pt x="1472443" y="355938"/>
                </a:lnTo>
                <a:lnTo>
                  <a:pt x="1375418" y="382475"/>
                </a:lnTo>
                <a:lnTo>
                  <a:pt x="1279191" y="411698"/>
                </a:lnTo>
                <a:lnTo>
                  <a:pt x="1183760" y="443606"/>
                </a:lnTo>
                <a:lnTo>
                  <a:pt x="1089126" y="478200"/>
                </a:lnTo>
                <a:lnTo>
                  <a:pt x="995539" y="513626"/>
                </a:lnTo>
                <a:lnTo>
                  <a:pt x="854855" y="561263"/>
                </a:lnTo>
                <a:lnTo>
                  <a:pt x="712709" y="603306"/>
                </a:lnTo>
                <a:lnTo>
                  <a:pt x="569102" y="639755"/>
                </a:lnTo>
                <a:lnTo>
                  <a:pt x="424032" y="670609"/>
                </a:lnTo>
                <a:lnTo>
                  <a:pt x="277500" y="695869"/>
                </a:lnTo>
                <a:lnTo>
                  <a:pt x="175941" y="707261"/>
                </a:lnTo>
                <a:lnTo>
                  <a:pt x="128373" y="709135"/>
                </a:lnTo>
                <a:lnTo>
                  <a:pt x="95059" y="702414"/>
                </a:lnTo>
                <a:lnTo>
                  <a:pt x="38435" y="665750"/>
                </a:lnTo>
                <a:lnTo>
                  <a:pt x="6407" y="606443"/>
                </a:lnTo>
                <a:lnTo>
                  <a:pt x="0" y="547193"/>
                </a:lnTo>
                <a:lnTo>
                  <a:pt x="486" y="508759"/>
                </a:lnTo>
                <a:close/>
              </a:path>
            </a:pathLst>
          </a:custGeom>
          <a:solidFill>
            <a:srgbClr val="DDBE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239344" y="4081190"/>
            <a:ext cx="7809865" cy="2856230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algn="ctr" marL="12700" marR="5080" indent="-635">
              <a:lnSpc>
                <a:spcPct val="108000"/>
              </a:lnSpc>
              <a:spcBef>
                <a:spcPts val="90"/>
              </a:spcBef>
            </a:pPr>
            <a:r>
              <a:rPr dirty="0" sz="7050" spc="1550"/>
              <a:t>Karbohidrat  </a:t>
            </a:r>
            <a:r>
              <a:rPr dirty="0" sz="7050" spc="1850"/>
              <a:t>M</a:t>
            </a:r>
            <a:r>
              <a:rPr dirty="0" sz="7050" spc="1655"/>
              <a:t>o</a:t>
            </a:r>
            <a:r>
              <a:rPr dirty="0" sz="7050" spc="1235"/>
              <a:t>n</a:t>
            </a:r>
            <a:r>
              <a:rPr dirty="0" sz="7050" spc="1655"/>
              <a:t>o</a:t>
            </a:r>
            <a:r>
              <a:rPr dirty="0" sz="7050" spc="605"/>
              <a:t>s</a:t>
            </a:r>
            <a:r>
              <a:rPr dirty="0" sz="7050" spc="1085"/>
              <a:t>a</a:t>
            </a:r>
            <a:r>
              <a:rPr dirty="0" sz="7050" spc="2120"/>
              <a:t>k</a:t>
            </a:r>
            <a:r>
              <a:rPr dirty="0" sz="7050" spc="1085"/>
              <a:t>a</a:t>
            </a:r>
            <a:r>
              <a:rPr dirty="0" sz="7050" spc="1905"/>
              <a:t>r</a:t>
            </a:r>
            <a:r>
              <a:rPr dirty="0" sz="7050" spc="930"/>
              <a:t>i</a:t>
            </a:r>
            <a:r>
              <a:rPr dirty="0" sz="7050" spc="1714"/>
              <a:t>d</a:t>
            </a:r>
            <a:r>
              <a:rPr dirty="0" sz="7050" spc="1090"/>
              <a:t>a</a:t>
            </a:r>
            <a:endParaRPr sz="7050"/>
          </a:p>
          <a:p>
            <a:pPr algn="ctr">
              <a:lnSpc>
                <a:spcPct val="100000"/>
              </a:lnSpc>
              <a:spcBef>
                <a:spcPts val="605"/>
              </a:spcBef>
            </a:pPr>
            <a:r>
              <a:rPr dirty="0" sz="2850" spc="-105">
                <a:solidFill>
                  <a:srgbClr val="6A6F5C"/>
                </a:solidFill>
                <a:latin typeface="Georgia"/>
                <a:cs typeface="Georgia"/>
              </a:rPr>
              <a:t>Mutia </a:t>
            </a:r>
            <a:r>
              <a:rPr dirty="0" sz="2850" spc="-155">
                <a:solidFill>
                  <a:srgbClr val="6A6F5C"/>
                </a:solidFill>
                <a:latin typeface="Georgia"/>
                <a:cs typeface="Georgia"/>
              </a:rPr>
              <a:t>Rahmah</a:t>
            </a:r>
            <a:r>
              <a:rPr dirty="0" sz="2850" spc="-150">
                <a:solidFill>
                  <a:srgbClr val="6A6F5C"/>
                </a:solidFill>
                <a:latin typeface="Georgia"/>
                <a:cs typeface="Georgia"/>
              </a:rPr>
              <a:t> </a:t>
            </a:r>
            <a:r>
              <a:rPr dirty="0" sz="2850" spc="-265">
                <a:solidFill>
                  <a:srgbClr val="6A6F5C"/>
                </a:solidFill>
                <a:latin typeface="Georgia"/>
                <a:cs typeface="Georgia"/>
              </a:rPr>
              <a:t>2114051029</a:t>
            </a:r>
            <a:endParaRPr sz="285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65684" y="1149283"/>
            <a:ext cx="9357360" cy="131826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pc="1695">
                <a:solidFill>
                  <a:srgbClr val="6A6F5C"/>
                </a:solidFill>
              </a:rPr>
              <a:t>Monosakarida</a:t>
            </a:r>
          </a:p>
        </p:txBody>
      </p:sp>
      <p:sp>
        <p:nvSpPr>
          <p:cNvPr id="3" name="object 3"/>
          <p:cNvSpPr/>
          <p:nvPr/>
        </p:nvSpPr>
        <p:spPr>
          <a:xfrm>
            <a:off x="7000661" y="4860889"/>
            <a:ext cx="114300" cy="114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000661" y="6575389"/>
            <a:ext cx="114300" cy="114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000661" y="6918289"/>
            <a:ext cx="114300" cy="114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704250" y="4058622"/>
            <a:ext cx="3785235" cy="2612390"/>
          </a:xfrm>
          <a:prstGeom prst="rect">
            <a:avLst/>
          </a:prstGeom>
        </p:spPr>
        <p:txBody>
          <a:bodyPr wrap="square" lIns="0" tIns="78105" rIns="0" bIns="0" rtlCol="0" vert="horz">
            <a:spAutoFit/>
          </a:bodyPr>
          <a:lstStyle/>
          <a:p>
            <a:pPr marL="12700" marR="5080">
              <a:lnSpc>
                <a:spcPts val="3220"/>
              </a:lnSpc>
              <a:spcBef>
                <a:spcPts val="615"/>
              </a:spcBef>
            </a:pPr>
            <a:r>
              <a:rPr dirty="0" sz="3100">
                <a:latin typeface="Georgia"/>
                <a:cs typeface="Georgia"/>
              </a:rPr>
              <a:t>Monosakarida</a:t>
            </a:r>
            <a:r>
              <a:rPr dirty="0" sz="3100" spc="-40">
                <a:latin typeface="Georgia"/>
                <a:cs typeface="Georgia"/>
              </a:rPr>
              <a:t> </a:t>
            </a:r>
            <a:r>
              <a:rPr dirty="0" sz="3100" spc="-10">
                <a:latin typeface="Georgia"/>
                <a:cs typeface="Georgia"/>
              </a:rPr>
              <a:t>adalah  </a:t>
            </a:r>
            <a:r>
              <a:rPr dirty="0" sz="3100" spc="10">
                <a:latin typeface="Georgia"/>
                <a:cs typeface="Georgia"/>
              </a:rPr>
              <a:t>unit </a:t>
            </a:r>
            <a:r>
              <a:rPr dirty="0" sz="3100" spc="25">
                <a:latin typeface="Georgia"/>
                <a:cs typeface="Georgia"/>
              </a:rPr>
              <a:t>karbohidrat  </a:t>
            </a:r>
            <a:r>
              <a:rPr dirty="0" sz="3100" spc="45">
                <a:latin typeface="Georgia"/>
                <a:cs typeface="Georgia"/>
              </a:rPr>
              <a:t>terkecil</a:t>
            </a:r>
            <a:endParaRPr sz="31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300">
              <a:latin typeface="Georgia"/>
              <a:cs typeface="Georgia"/>
            </a:endParaRPr>
          </a:p>
          <a:p>
            <a:pPr marL="12700" marR="1188085">
              <a:lnSpc>
                <a:spcPts val="3220"/>
              </a:lnSpc>
            </a:pPr>
            <a:r>
              <a:rPr dirty="0" sz="3100" spc="-30">
                <a:latin typeface="Georgia"/>
                <a:cs typeface="Georgia"/>
              </a:rPr>
              <a:t>Mono </a:t>
            </a:r>
            <a:r>
              <a:rPr dirty="0" sz="3100" spc="-150">
                <a:latin typeface="Georgia"/>
                <a:cs typeface="Georgia"/>
              </a:rPr>
              <a:t>: </a:t>
            </a:r>
            <a:r>
              <a:rPr dirty="0" sz="3100" spc="10">
                <a:latin typeface="Georgia"/>
                <a:cs typeface="Georgia"/>
              </a:rPr>
              <a:t>satu  </a:t>
            </a:r>
            <a:r>
              <a:rPr dirty="0" sz="3100">
                <a:latin typeface="Georgia"/>
                <a:cs typeface="Georgia"/>
              </a:rPr>
              <a:t>Sakarida </a:t>
            </a:r>
            <a:r>
              <a:rPr dirty="0" sz="3100" spc="-150">
                <a:latin typeface="Georgia"/>
                <a:cs typeface="Georgia"/>
              </a:rPr>
              <a:t>:</a:t>
            </a:r>
            <a:r>
              <a:rPr dirty="0" sz="3100" spc="-30">
                <a:latin typeface="Georgia"/>
                <a:cs typeface="Georgia"/>
              </a:rPr>
              <a:t> </a:t>
            </a:r>
            <a:r>
              <a:rPr dirty="0" sz="3100" spc="10">
                <a:latin typeface="Georgia"/>
                <a:cs typeface="Georgia"/>
              </a:rPr>
              <a:t>gula</a:t>
            </a:r>
            <a:endParaRPr sz="310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14228" y="8381930"/>
            <a:ext cx="9302750" cy="103568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 marR="5080">
              <a:lnSpc>
                <a:spcPts val="2520"/>
              </a:lnSpc>
              <a:spcBef>
                <a:spcPts val="505"/>
              </a:spcBef>
            </a:pPr>
            <a:r>
              <a:rPr dirty="0" sz="2400" spc="15">
                <a:latin typeface="Georgia"/>
                <a:cs typeface="Georgia"/>
              </a:rPr>
              <a:t>Monosakarida </a:t>
            </a:r>
            <a:r>
              <a:rPr dirty="0" sz="2400" spc="25">
                <a:latin typeface="Georgia"/>
                <a:cs typeface="Georgia"/>
              </a:rPr>
              <a:t>memiliki </a:t>
            </a:r>
            <a:r>
              <a:rPr dirty="0" sz="2400" spc="20">
                <a:latin typeface="Georgia"/>
                <a:cs typeface="Georgia"/>
              </a:rPr>
              <a:t>atom </a:t>
            </a:r>
            <a:r>
              <a:rPr dirty="0" sz="2400" spc="35">
                <a:latin typeface="Georgia"/>
                <a:cs typeface="Georgia"/>
              </a:rPr>
              <a:t>karbon </a:t>
            </a:r>
            <a:r>
              <a:rPr dirty="0" sz="2400" spc="25">
                <a:latin typeface="Georgia"/>
                <a:cs typeface="Georgia"/>
              </a:rPr>
              <a:t>yang </a:t>
            </a:r>
            <a:r>
              <a:rPr dirty="0" sz="2400" spc="30">
                <a:latin typeface="Georgia"/>
                <a:cs typeface="Georgia"/>
              </a:rPr>
              <a:t>mengikat empat </a:t>
            </a:r>
            <a:r>
              <a:rPr dirty="0" sz="2400" spc="40">
                <a:latin typeface="Georgia"/>
                <a:cs typeface="Georgia"/>
              </a:rPr>
              <a:t>gugus  </a:t>
            </a:r>
            <a:r>
              <a:rPr dirty="0" sz="2400" spc="25">
                <a:latin typeface="Georgia"/>
                <a:cs typeface="Georgia"/>
              </a:rPr>
              <a:t>yang </a:t>
            </a:r>
            <a:r>
              <a:rPr dirty="0" sz="2400" spc="40">
                <a:latin typeface="Georgia"/>
                <a:cs typeface="Georgia"/>
              </a:rPr>
              <a:t>berbeda </a:t>
            </a:r>
            <a:r>
              <a:rPr dirty="0" sz="2400" spc="10">
                <a:latin typeface="Georgia"/>
                <a:cs typeface="Georgia"/>
              </a:rPr>
              <a:t>pada </a:t>
            </a:r>
            <a:r>
              <a:rPr dirty="0" sz="2400" spc="35">
                <a:latin typeface="Georgia"/>
                <a:cs typeface="Georgia"/>
              </a:rPr>
              <a:t>keempat </a:t>
            </a:r>
            <a:r>
              <a:rPr dirty="0" sz="2400" spc="20">
                <a:latin typeface="Georgia"/>
                <a:cs typeface="Georgia"/>
              </a:rPr>
              <a:t>tangannya </a:t>
            </a:r>
            <a:r>
              <a:rPr dirty="0" sz="2400" spc="10">
                <a:latin typeface="Georgia"/>
                <a:cs typeface="Georgia"/>
              </a:rPr>
              <a:t>ini </a:t>
            </a:r>
            <a:r>
              <a:rPr dirty="0" sz="2400" spc="15">
                <a:latin typeface="Georgia"/>
                <a:cs typeface="Georgia"/>
              </a:rPr>
              <a:t>dinamakan </a:t>
            </a:r>
            <a:r>
              <a:rPr dirty="0" sz="2400" spc="20">
                <a:latin typeface="Georgia"/>
                <a:cs typeface="Georgia"/>
              </a:rPr>
              <a:t>atom </a:t>
            </a:r>
            <a:r>
              <a:rPr dirty="0" sz="2400" spc="35">
                <a:latin typeface="Georgia"/>
                <a:cs typeface="Georgia"/>
              </a:rPr>
              <a:t>karbon  </a:t>
            </a:r>
            <a:r>
              <a:rPr dirty="0" sz="2400" spc="30">
                <a:latin typeface="Georgia"/>
                <a:cs typeface="Georgia"/>
              </a:rPr>
              <a:t>asimetri </a:t>
            </a:r>
            <a:r>
              <a:rPr dirty="0" sz="2400" spc="10">
                <a:latin typeface="Georgia"/>
                <a:cs typeface="Georgia"/>
              </a:rPr>
              <a:t>atau </a:t>
            </a:r>
            <a:r>
              <a:rPr dirty="0" sz="2400" spc="20">
                <a:latin typeface="Georgia"/>
                <a:cs typeface="Georgia"/>
              </a:rPr>
              <a:t>atom</a:t>
            </a:r>
            <a:r>
              <a:rPr dirty="0" sz="2400" spc="15">
                <a:latin typeface="Georgia"/>
                <a:cs typeface="Georgia"/>
              </a:rPr>
              <a:t> </a:t>
            </a:r>
            <a:r>
              <a:rPr dirty="0" sz="2400" spc="25">
                <a:latin typeface="Georgia"/>
                <a:cs typeface="Georgia"/>
              </a:rPr>
              <a:t>kiral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07855" y="3522624"/>
            <a:ext cx="4125595" cy="364553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4050" spc="-340">
                <a:latin typeface="Arial"/>
                <a:cs typeface="Arial"/>
              </a:rPr>
              <a:t>Struktur </a:t>
            </a:r>
            <a:r>
              <a:rPr dirty="0" sz="4050" spc="-530">
                <a:latin typeface="Arial"/>
                <a:cs typeface="Arial"/>
              </a:rPr>
              <a:t>molekul</a:t>
            </a:r>
            <a:r>
              <a:rPr dirty="0" sz="4050" spc="-430">
                <a:latin typeface="Arial"/>
                <a:cs typeface="Arial"/>
              </a:rPr>
              <a:t> </a:t>
            </a:r>
            <a:r>
              <a:rPr dirty="0" sz="4050" spc="-495">
                <a:latin typeface="Arial"/>
                <a:cs typeface="Arial"/>
              </a:rPr>
              <a:t>kimia</a:t>
            </a:r>
            <a:endParaRPr sz="40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100">
              <a:latin typeface="Arial"/>
              <a:cs typeface="Arial"/>
            </a:endParaRPr>
          </a:p>
          <a:p>
            <a:pPr marL="90805" marR="5080">
              <a:lnSpc>
                <a:spcPts val="2700"/>
              </a:lnSpc>
            </a:pPr>
            <a:r>
              <a:rPr dirty="0" sz="2550" spc="40">
                <a:latin typeface="Georgia"/>
                <a:cs typeface="Georgia"/>
              </a:rPr>
              <a:t>Tersusun </a:t>
            </a:r>
            <a:r>
              <a:rPr dirty="0" sz="2550" spc="10">
                <a:latin typeface="Georgia"/>
                <a:cs typeface="Georgia"/>
              </a:rPr>
              <a:t>atas </a:t>
            </a:r>
            <a:r>
              <a:rPr dirty="0" sz="2550" spc="-145">
                <a:latin typeface="Georgia"/>
                <a:cs typeface="Georgia"/>
              </a:rPr>
              <a:t>1 </a:t>
            </a:r>
            <a:r>
              <a:rPr dirty="0" sz="2550" spc="40">
                <a:latin typeface="Georgia"/>
                <a:cs typeface="Georgia"/>
              </a:rPr>
              <a:t>gugus  </a:t>
            </a:r>
            <a:r>
              <a:rPr dirty="0" sz="2550" spc="15">
                <a:latin typeface="Georgia"/>
                <a:cs typeface="Georgia"/>
              </a:rPr>
              <a:t>aldehid </a:t>
            </a:r>
            <a:r>
              <a:rPr dirty="0" sz="2550" spc="5">
                <a:latin typeface="Georgia"/>
                <a:cs typeface="Georgia"/>
              </a:rPr>
              <a:t>atau </a:t>
            </a:r>
            <a:r>
              <a:rPr dirty="0" sz="2550" spc="-145">
                <a:latin typeface="Georgia"/>
                <a:cs typeface="Georgia"/>
              </a:rPr>
              <a:t>1 </a:t>
            </a:r>
            <a:r>
              <a:rPr dirty="0" sz="2550" spc="40">
                <a:latin typeface="Georgia"/>
                <a:cs typeface="Georgia"/>
              </a:rPr>
              <a:t>gugus </a:t>
            </a:r>
            <a:r>
              <a:rPr dirty="0" sz="2550" spc="35">
                <a:latin typeface="Georgia"/>
                <a:cs typeface="Georgia"/>
              </a:rPr>
              <a:t>keton  </a:t>
            </a:r>
            <a:r>
              <a:rPr dirty="0" sz="2550" spc="25">
                <a:latin typeface="Georgia"/>
                <a:cs typeface="Georgia"/>
              </a:rPr>
              <a:t>yang </a:t>
            </a:r>
            <a:r>
              <a:rPr dirty="0" sz="2550" spc="10">
                <a:latin typeface="Georgia"/>
                <a:cs typeface="Georgia"/>
              </a:rPr>
              <a:t>pada </a:t>
            </a:r>
            <a:r>
              <a:rPr dirty="0" sz="2550" spc="20">
                <a:latin typeface="Georgia"/>
                <a:cs typeface="Georgia"/>
              </a:rPr>
              <a:t>rantainya </a:t>
            </a:r>
            <a:r>
              <a:rPr dirty="0" sz="2550" spc="35">
                <a:latin typeface="Georgia"/>
                <a:cs typeface="Georgia"/>
              </a:rPr>
              <a:t>terikat  </a:t>
            </a:r>
            <a:r>
              <a:rPr dirty="0" sz="2550" spc="10">
                <a:latin typeface="Georgia"/>
                <a:cs typeface="Georgia"/>
              </a:rPr>
              <a:t>dua </a:t>
            </a:r>
            <a:r>
              <a:rPr dirty="0" sz="2550" spc="5">
                <a:latin typeface="Georgia"/>
                <a:cs typeface="Georgia"/>
              </a:rPr>
              <a:t>atau </a:t>
            </a:r>
            <a:r>
              <a:rPr dirty="0" sz="2550" spc="20">
                <a:latin typeface="Georgia"/>
                <a:cs typeface="Georgia"/>
              </a:rPr>
              <a:t>lebih </a:t>
            </a:r>
            <a:r>
              <a:rPr dirty="0" sz="2550" spc="40">
                <a:latin typeface="Georgia"/>
                <a:cs typeface="Georgia"/>
              </a:rPr>
              <a:t>gugus  </a:t>
            </a:r>
            <a:r>
              <a:rPr dirty="0" sz="2550" spc="25">
                <a:latin typeface="Georgia"/>
                <a:cs typeface="Georgia"/>
              </a:rPr>
              <a:t>hidroksil</a:t>
            </a:r>
            <a:endParaRPr sz="2550">
              <a:latin typeface="Georgia"/>
              <a:cs typeface="Georgia"/>
            </a:endParaRPr>
          </a:p>
          <a:p>
            <a:pPr marL="90805" marR="160655">
              <a:lnSpc>
                <a:spcPts val="2700"/>
              </a:lnSpc>
            </a:pPr>
            <a:r>
              <a:rPr dirty="0" sz="2550">
                <a:latin typeface="Georgia"/>
                <a:cs typeface="Georgia"/>
              </a:rPr>
              <a:t>Memiliki </a:t>
            </a:r>
            <a:r>
              <a:rPr dirty="0" sz="2550" spc="-114">
                <a:latin typeface="Georgia"/>
                <a:cs typeface="Georgia"/>
              </a:rPr>
              <a:t>6 </a:t>
            </a:r>
            <a:r>
              <a:rPr dirty="0" sz="2550" spc="20">
                <a:latin typeface="Georgia"/>
                <a:cs typeface="Georgia"/>
              </a:rPr>
              <a:t>atom </a:t>
            </a:r>
            <a:r>
              <a:rPr dirty="0" sz="2550" spc="30">
                <a:latin typeface="Georgia"/>
                <a:cs typeface="Georgia"/>
              </a:rPr>
              <a:t>karbon  </a:t>
            </a:r>
            <a:r>
              <a:rPr dirty="0" sz="2550">
                <a:latin typeface="Georgia"/>
                <a:cs typeface="Georgia"/>
              </a:rPr>
              <a:t>Memiliki </a:t>
            </a:r>
            <a:r>
              <a:rPr dirty="0" sz="2550" spc="-280">
                <a:latin typeface="Georgia"/>
                <a:cs typeface="Georgia"/>
              </a:rPr>
              <a:t>5 </a:t>
            </a:r>
            <a:r>
              <a:rPr dirty="0" sz="2550" spc="40">
                <a:latin typeface="Georgia"/>
                <a:cs typeface="Georgia"/>
              </a:rPr>
              <a:t>gugus</a:t>
            </a:r>
            <a:r>
              <a:rPr dirty="0" sz="2550" spc="-30">
                <a:latin typeface="Georgia"/>
                <a:cs typeface="Georgia"/>
              </a:rPr>
              <a:t> </a:t>
            </a:r>
            <a:r>
              <a:rPr dirty="0" sz="2550" spc="25">
                <a:latin typeface="Georgia"/>
                <a:cs typeface="Georgia"/>
              </a:rPr>
              <a:t>hidroksil</a:t>
            </a:r>
            <a:endParaRPr sz="2550">
              <a:latin typeface="Georgia"/>
              <a:cs typeface="Georg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631839" y="3492784"/>
            <a:ext cx="4370705" cy="6445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4050" spc="-480">
                <a:latin typeface="Arial"/>
                <a:cs typeface="Arial"/>
              </a:rPr>
              <a:t>Tata </a:t>
            </a:r>
            <a:r>
              <a:rPr dirty="0" sz="4050" spc="-810">
                <a:latin typeface="Arial"/>
                <a:cs typeface="Arial"/>
              </a:rPr>
              <a:t>nama</a:t>
            </a:r>
            <a:r>
              <a:rPr dirty="0" sz="4050" spc="-670">
                <a:latin typeface="Arial"/>
                <a:cs typeface="Arial"/>
              </a:rPr>
              <a:t> </a:t>
            </a:r>
            <a:r>
              <a:rPr dirty="0" sz="4050" spc="-484">
                <a:latin typeface="Arial"/>
                <a:cs typeface="Arial"/>
              </a:rPr>
              <a:t>Monosakarida</a:t>
            </a:r>
            <a:endParaRPr sz="40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595900" y="4471422"/>
            <a:ext cx="1089660" cy="4178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550" spc="-145" b="1">
                <a:latin typeface="Arial"/>
                <a:cs typeface="Arial"/>
              </a:rPr>
              <a:t>Aldehid</a:t>
            </a:r>
            <a:endParaRPr sz="25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259175" y="5371873"/>
            <a:ext cx="538480" cy="4572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800" spc="-509">
                <a:latin typeface="Arial"/>
                <a:cs typeface="Arial"/>
              </a:rPr>
              <a:t>a</a:t>
            </a:r>
            <a:r>
              <a:rPr dirty="0" sz="2800" spc="-150">
                <a:latin typeface="Arial"/>
                <a:cs typeface="Arial"/>
              </a:rPr>
              <a:t>l</a:t>
            </a:r>
            <a:r>
              <a:rPr dirty="0" sz="2800" spc="-215">
                <a:latin typeface="Arial"/>
                <a:cs typeface="Arial"/>
              </a:rPr>
              <a:t>d</a:t>
            </a:r>
            <a:r>
              <a:rPr dirty="0" sz="2800" spc="-400">
                <a:latin typeface="Arial"/>
                <a:cs typeface="Arial"/>
              </a:rPr>
              <a:t>o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104518" y="4990873"/>
            <a:ext cx="1996439" cy="12192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680085">
              <a:lnSpc>
                <a:spcPts val="3180"/>
              </a:lnSpc>
              <a:spcBef>
                <a:spcPts val="130"/>
              </a:spcBef>
            </a:pPr>
            <a:r>
              <a:rPr dirty="0" sz="2800" spc="-155">
                <a:latin typeface="Arial"/>
                <a:cs typeface="Arial"/>
              </a:rPr>
              <a:t>3c</a:t>
            </a:r>
            <a:r>
              <a:rPr dirty="0" sz="2800" spc="-270">
                <a:latin typeface="Arial"/>
                <a:cs typeface="Arial"/>
              </a:rPr>
              <a:t> </a:t>
            </a:r>
            <a:r>
              <a:rPr dirty="0" sz="2800" spc="-285">
                <a:latin typeface="Arial"/>
                <a:cs typeface="Arial"/>
              </a:rPr>
              <a:t>triosa</a:t>
            </a:r>
            <a:endParaRPr sz="2800">
              <a:latin typeface="Arial"/>
              <a:cs typeface="Arial"/>
            </a:endParaRPr>
          </a:p>
          <a:p>
            <a:pPr marL="680085" marR="5080" indent="-668020">
              <a:lnSpc>
                <a:spcPts val="3000"/>
              </a:lnSpc>
              <a:spcBef>
                <a:spcPts val="220"/>
              </a:spcBef>
              <a:tabLst>
                <a:tab pos="680085" algn="l"/>
              </a:tabLst>
            </a:pPr>
            <a:r>
              <a:rPr dirty="0" sz="2800" spc="-335">
                <a:latin typeface="Arial"/>
                <a:cs typeface="Arial"/>
              </a:rPr>
              <a:t>+	</a:t>
            </a:r>
            <a:r>
              <a:rPr dirty="0" sz="2800" spc="-90">
                <a:latin typeface="Arial"/>
                <a:cs typeface="Arial"/>
              </a:rPr>
              <a:t>4c </a:t>
            </a:r>
            <a:r>
              <a:rPr dirty="0" sz="2800" spc="-305">
                <a:latin typeface="Arial"/>
                <a:cs typeface="Arial"/>
              </a:rPr>
              <a:t>tetrosa  </a:t>
            </a:r>
            <a:r>
              <a:rPr dirty="0" sz="2800" spc="-270">
                <a:latin typeface="Arial"/>
                <a:cs typeface="Arial"/>
              </a:rPr>
              <a:t>5c</a:t>
            </a:r>
            <a:r>
              <a:rPr dirty="0" sz="2800" spc="-330">
                <a:latin typeface="Arial"/>
                <a:cs typeface="Arial"/>
              </a:rPr>
              <a:t> </a:t>
            </a:r>
            <a:r>
              <a:rPr dirty="0" sz="2800" spc="-385">
                <a:latin typeface="Arial"/>
                <a:cs typeface="Arial"/>
              </a:rPr>
              <a:t>pentosa</a:t>
            </a:r>
            <a:endParaRPr sz="2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595900" y="6800429"/>
            <a:ext cx="851535" cy="4178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550" spc="-160" b="1">
                <a:latin typeface="Arial"/>
                <a:cs typeface="Arial"/>
              </a:rPr>
              <a:t>K</a:t>
            </a:r>
            <a:r>
              <a:rPr dirty="0" sz="2550" spc="-235" b="1">
                <a:latin typeface="Arial"/>
                <a:cs typeface="Arial"/>
              </a:rPr>
              <a:t>e</a:t>
            </a:r>
            <a:r>
              <a:rPr dirty="0" sz="2550" spc="-5" b="1">
                <a:latin typeface="Arial"/>
                <a:cs typeface="Arial"/>
              </a:rPr>
              <a:t>t</a:t>
            </a:r>
            <a:r>
              <a:rPr dirty="0" sz="2550" spc="-240" b="1">
                <a:latin typeface="Arial"/>
                <a:cs typeface="Arial"/>
              </a:rPr>
              <a:t>o</a:t>
            </a:r>
            <a:r>
              <a:rPr dirty="0" sz="2550" spc="-114" b="1">
                <a:latin typeface="Arial"/>
                <a:cs typeface="Arial"/>
              </a:rPr>
              <a:t>n</a:t>
            </a:r>
            <a:endParaRPr sz="25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259175" y="7854743"/>
            <a:ext cx="1056005" cy="4572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876935" algn="l"/>
              </a:tabLst>
            </a:pPr>
            <a:r>
              <a:rPr dirty="0" sz="2800" spc="-150">
                <a:latin typeface="Arial"/>
                <a:cs typeface="Arial"/>
              </a:rPr>
              <a:t>k</a:t>
            </a:r>
            <a:r>
              <a:rPr dirty="0" sz="2800" spc="-475">
                <a:latin typeface="Arial"/>
                <a:cs typeface="Arial"/>
              </a:rPr>
              <a:t>e</a:t>
            </a:r>
            <a:r>
              <a:rPr dirty="0" sz="2800" spc="-95">
                <a:latin typeface="Arial"/>
                <a:cs typeface="Arial"/>
              </a:rPr>
              <a:t>t</a:t>
            </a:r>
            <a:r>
              <a:rPr dirty="0" sz="2800" spc="-400">
                <a:latin typeface="Arial"/>
                <a:cs typeface="Arial"/>
              </a:rPr>
              <a:t>o</a:t>
            </a:r>
            <a:r>
              <a:rPr dirty="0" sz="2800">
                <a:latin typeface="Arial"/>
                <a:cs typeface="Arial"/>
              </a:rPr>
              <a:t>	</a:t>
            </a:r>
            <a:r>
              <a:rPr dirty="0" sz="2800" spc="-335">
                <a:latin typeface="Arial"/>
                <a:cs typeface="Arial"/>
              </a:rPr>
              <a:t>+</a:t>
            </a:r>
            <a:endParaRPr sz="2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4804297" y="7443995"/>
            <a:ext cx="1329055" cy="121920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 marR="5080">
              <a:lnSpc>
                <a:spcPts val="3000"/>
              </a:lnSpc>
              <a:spcBef>
                <a:spcPts val="530"/>
              </a:spcBef>
            </a:pPr>
            <a:r>
              <a:rPr dirty="0" sz="2800" spc="-155">
                <a:latin typeface="Arial"/>
                <a:cs typeface="Arial"/>
              </a:rPr>
              <a:t>3c </a:t>
            </a:r>
            <a:r>
              <a:rPr dirty="0" sz="2800" spc="-285">
                <a:latin typeface="Arial"/>
                <a:cs typeface="Arial"/>
              </a:rPr>
              <a:t>triosa  </a:t>
            </a:r>
            <a:r>
              <a:rPr dirty="0" sz="2800" spc="-90">
                <a:latin typeface="Arial"/>
                <a:cs typeface="Arial"/>
              </a:rPr>
              <a:t>4c </a:t>
            </a:r>
            <a:r>
              <a:rPr dirty="0" sz="2800" spc="-305">
                <a:latin typeface="Arial"/>
                <a:cs typeface="Arial"/>
              </a:rPr>
              <a:t>tetrosa  </a:t>
            </a:r>
            <a:r>
              <a:rPr dirty="0" sz="2800" spc="-270">
                <a:latin typeface="Arial"/>
                <a:cs typeface="Arial"/>
              </a:rPr>
              <a:t>5c</a:t>
            </a:r>
            <a:r>
              <a:rPr dirty="0" sz="2800" spc="-330">
                <a:latin typeface="Arial"/>
                <a:cs typeface="Arial"/>
              </a:rPr>
              <a:t> </a:t>
            </a:r>
            <a:r>
              <a:rPr dirty="0" sz="2800" spc="-385">
                <a:latin typeface="Arial"/>
                <a:cs typeface="Arial"/>
              </a:rPr>
              <a:t>pentosa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idx="2" sz="half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12065" marR="5080">
              <a:lnSpc>
                <a:spcPct val="116100"/>
              </a:lnSpc>
              <a:spcBef>
                <a:spcPts val="95"/>
              </a:spcBef>
            </a:pPr>
            <a:r>
              <a:rPr dirty="0" spc="5"/>
              <a:t>Monosakarida </a:t>
            </a:r>
            <a:r>
              <a:rPr dirty="0" spc="65"/>
              <a:t>secara  </a:t>
            </a:r>
            <a:r>
              <a:rPr dirty="0" spc="20"/>
              <a:t>fisika </a:t>
            </a:r>
            <a:r>
              <a:rPr dirty="0" spc="25"/>
              <a:t>memiliki </a:t>
            </a:r>
            <a:r>
              <a:rPr dirty="0" spc="20"/>
              <a:t>sifat  </a:t>
            </a:r>
            <a:r>
              <a:rPr dirty="0" spc="25"/>
              <a:t>sebagai </a:t>
            </a:r>
            <a:r>
              <a:rPr dirty="0" spc="45"/>
              <a:t>senyawa </a:t>
            </a:r>
            <a:r>
              <a:rPr dirty="0" spc="30"/>
              <a:t>yang  </a:t>
            </a:r>
            <a:r>
              <a:rPr dirty="0" spc="10"/>
              <a:t>dapat </a:t>
            </a:r>
            <a:r>
              <a:rPr dirty="0" spc="45"/>
              <a:t>memutar  </a:t>
            </a:r>
            <a:r>
              <a:rPr dirty="0" spc="25"/>
              <a:t>molarisasi </a:t>
            </a:r>
            <a:r>
              <a:rPr dirty="0" spc="20"/>
              <a:t>cahaya </a:t>
            </a:r>
            <a:r>
              <a:rPr dirty="0"/>
              <a:t>atau  </a:t>
            </a:r>
            <a:r>
              <a:rPr dirty="0" spc="25"/>
              <a:t>monosakarida </a:t>
            </a:r>
            <a:r>
              <a:rPr dirty="0" spc="40"/>
              <a:t>bersifat  </a:t>
            </a:r>
            <a:r>
              <a:rPr dirty="0" spc="35"/>
              <a:t>optik</a:t>
            </a:r>
            <a:r>
              <a:rPr dirty="0" spc="20"/>
              <a:t> </a:t>
            </a:r>
            <a:r>
              <a:rPr dirty="0" spc="15"/>
              <a:t>aktif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452494" y="3452494"/>
            <a:ext cx="5343525" cy="1717039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12700" marR="5080" indent="-635">
              <a:lnSpc>
                <a:spcPct val="117400"/>
              </a:lnSpc>
              <a:spcBef>
                <a:spcPts val="95"/>
              </a:spcBef>
            </a:pPr>
            <a:r>
              <a:rPr dirty="0" sz="3150" spc="45">
                <a:solidFill>
                  <a:srgbClr val="000000"/>
                </a:solidFill>
                <a:latin typeface="Georgia"/>
                <a:cs typeface="Georgia"/>
              </a:rPr>
              <a:t>D-Gliseraldehid </a:t>
            </a:r>
            <a:r>
              <a:rPr dirty="0" sz="3150" spc="-145">
                <a:solidFill>
                  <a:srgbClr val="000000"/>
                </a:solidFill>
                <a:latin typeface="Georgia"/>
                <a:cs typeface="Georgia"/>
              </a:rPr>
              <a:t>: </a:t>
            </a:r>
            <a:r>
              <a:rPr dirty="0" sz="3150" spc="35">
                <a:solidFill>
                  <a:srgbClr val="000000"/>
                </a:solidFill>
                <a:latin typeface="Georgia"/>
                <a:cs typeface="Georgia"/>
              </a:rPr>
              <a:t>mengikat  </a:t>
            </a:r>
            <a:r>
              <a:rPr dirty="0" sz="3150" spc="25">
                <a:solidFill>
                  <a:srgbClr val="000000"/>
                </a:solidFill>
                <a:latin typeface="Georgia"/>
                <a:cs typeface="Georgia"/>
              </a:rPr>
              <a:t>atom </a:t>
            </a:r>
            <a:r>
              <a:rPr dirty="0" sz="3150" spc="35">
                <a:solidFill>
                  <a:srgbClr val="000000"/>
                </a:solidFill>
                <a:latin typeface="Georgia"/>
                <a:cs typeface="Georgia"/>
              </a:rPr>
              <a:t>hidroksil sebelah</a:t>
            </a:r>
            <a:r>
              <a:rPr dirty="0" sz="3150" spc="25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dirty="0" sz="3150" spc="15">
                <a:solidFill>
                  <a:srgbClr val="000000"/>
                </a:solidFill>
                <a:latin typeface="Georgia"/>
                <a:cs typeface="Georgia"/>
              </a:rPr>
              <a:t>kanan  </a:t>
            </a:r>
            <a:r>
              <a:rPr dirty="0" sz="3150" spc="35">
                <a:solidFill>
                  <a:srgbClr val="000000"/>
                </a:solidFill>
                <a:latin typeface="Georgia"/>
                <a:cs typeface="Georgia"/>
              </a:rPr>
              <a:t>dari </a:t>
            </a:r>
            <a:r>
              <a:rPr dirty="0" sz="3150" spc="50">
                <a:solidFill>
                  <a:srgbClr val="000000"/>
                </a:solidFill>
                <a:latin typeface="Georgia"/>
                <a:cs typeface="Georgia"/>
              </a:rPr>
              <a:t>gugus </a:t>
            </a:r>
            <a:r>
              <a:rPr dirty="0" sz="3150" spc="30">
                <a:solidFill>
                  <a:srgbClr val="000000"/>
                </a:solidFill>
                <a:latin typeface="Georgia"/>
                <a:cs typeface="Georgia"/>
              </a:rPr>
              <a:t>karbonil</a:t>
            </a:r>
            <a:r>
              <a:rPr dirty="0" sz="3150" spc="-3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dirty="0" sz="3150" spc="30">
                <a:solidFill>
                  <a:srgbClr val="000000"/>
                </a:solidFill>
                <a:latin typeface="Georgia"/>
                <a:cs typeface="Georgia"/>
              </a:rPr>
              <a:t>terjauh</a:t>
            </a:r>
            <a:endParaRPr sz="315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644268" y="5828776"/>
            <a:ext cx="4959985" cy="171703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 indent="33655">
              <a:lnSpc>
                <a:spcPct val="117400"/>
              </a:lnSpc>
              <a:spcBef>
                <a:spcPts val="95"/>
              </a:spcBef>
            </a:pPr>
            <a:r>
              <a:rPr dirty="0" sz="3150" spc="50">
                <a:latin typeface="Georgia"/>
                <a:cs typeface="Georgia"/>
              </a:rPr>
              <a:t>L-Gliseraldehid </a:t>
            </a:r>
            <a:r>
              <a:rPr dirty="0" sz="3150" spc="-145">
                <a:latin typeface="Georgia"/>
                <a:cs typeface="Georgia"/>
              </a:rPr>
              <a:t>: </a:t>
            </a:r>
            <a:r>
              <a:rPr dirty="0" sz="3150" spc="35">
                <a:latin typeface="Georgia"/>
                <a:cs typeface="Georgia"/>
              </a:rPr>
              <a:t>mengikat  </a:t>
            </a:r>
            <a:r>
              <a:rPr dirty="0" sz="3150" spc="25">
                <a:latin typeface="Georgia"/>
                <a:cs typeface="Georgia"/>
              </a:rPr>
              <a:t>atom </a:t>
            </a:r>
            <a:r>
              <a:rPr dirty="0" sz="3150" spc="35">
                <a:latin typeface="Georgia"/>
                <a:cs typeface="Georgia"/>
              </a:rPr>
              <a:t>hidroksil sebelah </a:t>
            </a:r>
            <a:r>
              <a:rPr dirty="0" sz="3150" spc="45">
                <a:latin typeface="Georgia"/>
                <a:cs typeface="Georgia"/>
              </a:rPr>
              <a:t>kiri  </a:t>
            </a:r>
            <a:r>
              <a:rPr dirty="0" sz="3150" spc="35">
                <a:latin typeface="Georgia"/>
                <a:cs typeface="Georgia"/>
              </a:rPr>
              <a:t>dari </a:t>
            </a:r>
            <a:r>
              <a:rPr dirty="0" sz="3150" spc="50">
                <a:latin typeface="Georgia"/>
                <a:cs typeface="Georgia"/>
              </a:rPr>
              <a:t>gugus </a:t>
            </a:r>
            <a:r>
              <a:rPr dirty="0" sz="3150" spc="30">
                <a:latin typeface="Georgia"/>
                <a:cs typeface="Georgia"/>
              </a:rPr>
              <a:t>karbonil</a:t>
            </a:r>
            <a:r>
              <a:rPr dirty="0" sz="3150" spc="-50">
                <a:latin typeface="Georgia"/>
                <a:cs typeface="Georgia"/>
              </a:rPr>
              <a:t> </a:t>
            </a:r>
            <a:r>
              <a:rPr dirty="0" sz="3150" spc="30">
                <a:latin typeface="Georgia"/>
                <a:cs typeface="Georgia"/>
              </a:rPr>
              <a:t>terjauh</a:t>
            </a:r>
            <a:endParaRPr sz="315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686713" y="7942529"/>
            <a:ext cx="2668905" cy="9264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497840" marR="5080" indent="-485775">
              <a:lnSpc>
                <a:spcPct val="118200"/>
              </a:lnSpc>
              <a:spcBef>
                <a:spcPts val="90"/>
              </a:spcBef>
            </a:pPr>
            <a:r>
              <a:rPr dirty="0" sz="2500" spc="-95">
                <a:latin typeface="Georgia"/>
                <a:cs typeface="Georgia"/>
              </a:rPr>
              <a:t>D </a:t>
            </a:r>
            <a:r>
              <a:rPr dirty="0" sz="2500" spc="-325">
                <a:latin typeface="Georgia"/>
                <a:cs typeface="Georgia"/>
              </a:rPr>
              <a:t>= </a:t>
            </a:r>
            <a:r>
              <a:rPr dirty="0" sz="2500" spc="-65">
                <a:latin typeface="Georgia"/>
                <a:cs typeface="Georgia"/>
              </a:rPr>
              <a:t>dextro </a:t>
            </a:r>
            <a:r>
              <a:rPr dirty="0" sz="2500" spc="-325">
                <a:latin typeface="Georgia"/>
                <a:cs typeface="Georgia"/>
              </a:rPr>
              <a:t>= </a:t>
            </a:r>
            <a:r>
              <a:rPr dirty="0" sz="2500" spc="-110">
                <a:latin typeface="Georgia"/>
                <a:cs typeface="Georgia"/>
              </a:rPr>
              <a:t>kananL  </a:t>
            </a:r>
            <a:r>
              <a:rPr dirty="0" sz="2500" spc="-275">
                <a:latin typeface="Georgia"/>
                <a:cs typeface="Georgia"/>
              </a:rPr>
              <a:t>L= </a:t>
            </a:r>
            <a:r>
              <a:rPr dirty="0" sz="2500" spc="-95">
                <a:latin typeface="Georgia"/>
                <a:cs typeface="Georgia"/>
              </a:rPr>
              <a:t>levo </a:t>
            </a:r>
            <a:r>
              <a:rPr dirty="0" sz="2500" spc="-325">
                <a:latin typeface="Georgia"/>
                <a:cs typeface="Georgia"/>
              </a:rPr>
              <a:t>=</a:t>
            </a:r>
            <a:r>
              <a:rPr dirty="0" sz="2500" spc="-295">
                <a:latin typeface="Georgia"/>
                <a:cs typeface="Georgia"/>
              </a:rPr>
              <a:t> </a:t>
            </a:r>
            <a:r>
              <a:rPr dirty="0" sz="2500" spc="-45">
                <a:latin typeface="Georgia"/>
                <a:cs typeface="Georgia"/>
              </a:rPr>
              <a:t>kiri</a:t>
            </a:r>
            <a:endParaRPr sz="25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1425"/>
              <a:t>Struktur</a:t>
            </a:r>
            <a:r>
              <a:rPr dirty="0" spc="60"/>
              <a:t> </a:t>
            </a:r>
            <a:r>
              <a:rPr dirty="0" spc="1170"/>
              <a:t>Siklik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73842" y="4414615"/>
            <a:ext cx="10940415" cy="137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14629">
              <a:lnSpc>
                <a:spcPct val="116799"/>
              </a:lnSpc>
              <a:spcBef>
                <a:spcPts val="100"/>
              </a:spcBef>
            </a:pPr>
            <a:r>
              <a:rPr dirty="0" sz="3800" spc="10">
                <a:latin typeface="Georgia"/>
                <a:cs typeface="Georgia"/>
              </a:rPr>
              <a:t>Disebabkan </a:t>
            </a:r>
            <a:r>
              <a:rPr dirty="0" sz="3800" spc="40">
                <a:latin typeface="Georgia"/>
                <a:cs typeface="Georgia"/>
              </a:rPr>
              <a:t>karena interaksi </a:t>
            </a:r>
            <a:r>
              <a:rPr dirty="0" sz="3800" spc="45">
                <a:latin typeface="Georgia"/>
                <a:cs typeface="Georgia"/>
              </a:rPr>
              <a:t>gugus </a:t>
            </a:r>
            <a:r>
              <a:rPr dirty="0" sz="3800" spc="30">
                <a:latin typeface="Georgia"/>
                <a:cs typeface="Georgia"/>
              </a:rPr>
              <a:t>karbonil </a:t>
            </a:r>
            <a:r>
              <a:rPr dirty="0" sz="3800" spc="10">
                <a:latin typeface="Georgia"/>
                <a:cs typeface="Georgia"/>
              </a:rPr>
              <a:t>dan  </a:t>
            </a:r>
            <a:r>
              <a:rPr dirty="0" sz="3800" spc="45">
                <a:latin typeface="Georgia"/>
                <a:cs typeface="Georgia"/>
              </a:rPr>
              <a:t>oksigen </a:t>
            </a:r>
            <a:r>
              <a:rPr dirty="0" sz="3800" spc="35">
                <a:latin typeface="Georgia"/>
                <a:cs typeface="Georgia"/>
              </a:rPr>
              <a:t>hidroksil </a:t>
            </a:r>
            <a:r>
              <a:rPr dirty="0" sz="3800" spc="25">
                <a:latin typeface="Georgia"/>
                <a:cs typeface="Georgia"/>
              </a:rPr>
              <a:t>yang </a:t>
            </a:r>
            <a:r>
              <a:rPr dirty="0" sz="3800" spc="40">
                <a:latin typeface="Georgia"/>
                <a:cs typeface="Georgia"/>
              </a:rPr>
              <a:t>membentuk </a:t>
            </a:r>
            <a:r>
              <a:rPr dirty="0" sz="3800" spc="10">
                <a:latin typeface="Georgia"/>
                <a:cs typeface="Georgia"/>
              </a:rPr>
              <a:t>ikatan</a:t>
            </a:r>
            <a:r>
              <a:rPr dirty="0" sz="3800" spc="15">
                <a:latin typeface="Georgia"/>
                <a:cs typeface="Georgia"/>
              </a:rPr>
              <a:t> </a:t>
            </a:r>
            <a:r>
              <a:rPr dirty="0" sz="3800" spc="20">
                <a:latin typeface="Georgia"/>
                <a:cs typeface="Georgia"/>
              </a:rPr>
              <a:t>kovalen</a:t>
            </a:r>
            <a:endParaRPr sz="38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144000" y="5891661"/>
            <a:ext cx="4629149" cy="32765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534046" y="202129"/>
            <a:ext cx="4754245" cy="10085070"/>
            <a:chOff x="13534046" y="202129"/>
            <a:chExt cx="4754245" cy="10085070"/>
          </a:xfrm>
        </p:grpSpPr>
        <p:sp>
          <p:nvSpPr>
            <p:cNvPr id="3" name="object 3"/>
            <p:cNvSpPr/>
            <p:nvPr/>
          </p:nvSpPr>
          <p:spPr>
            <a:xfrm>
              <a:off x="14077404" y="3697451"/>
              <a:ext cx="4210685" cy="6590030"/>
            </a:xfrm>
            <a:custGeom>
              <a:avLst/>
              <a:gdLst/>
              <a:ahLst/>
              <a:cxnLst/>
              <a:rect l="l" t="t" r="r" b="b"/>
              <a:pathLst>
                <a:path w="4210684" h="6590030">
                  <a:moveTo>
                    <a:pt x="444969" y="4845656"/>
                  </a:moveTo>
                  <a:lnTo>
                    <a:pt x="0" y="2517580"/>
                  </a:lnTo>
                  <a:lnTo>
                    <a:pt x="759140" y="1026435"/>
                  </a:lnTo>
                  <a:lnTo>
                    <a:pt x="1852524" y="233486"/>
                  </a:lnTo>
                  <a:lnTo>
                    <a:pt x="2410289" y="0"/>
                  </a:lnTo>
                  <a:lnTo>
                    <a:pt x="4210596" y="4156312"/>
                  </a:lnTo>
                  <a:lnTo>
                    <a:pt x="4210596" y="6589547"/>
                  </a:lnTo>
                  <a:lnTo>
                    <a:pt x="1318297" y="6589547"/>
                  </a:lnTo>
                  <a:lnTo>
                    <a:pt x="444969" y="4845656"/>
                  </a:lnTo>
                  <a:close/>
                </a:path>
              </a:pathLst>
            </a:custGeom>
            <a:solidFill>
              <a:srgbClr val="A5A58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13534046" y="202129"/>
              <a:ext cx="4028440" cy="4716780"/>
            </a:xfrm>
            <a:custGeom>
              <a:avLst/>
              <a:gdLst/>
              <a:ahLst/>
              <a:cxnLst/>
              <a:rect l="l" t="t" r="r" b="b"/>
              <a:pathLst>
                <a:path w="4028440" h="4716780">
                  <a:moveTo>
                    <a:pt x="109637" y="0"/>
                  </a:moveTo>
                  <a:lnTo>
                    <a:pt x="4028039" y="4715680"/>
                  </a:lnTo>
                  <a:lnTo>
                    <a:pt x="3995116" y="4716568"/>
                  </a:lnTo>
                  <a:lnTo>
                    <a:pt x="3958862" y="4716708"/>
                  </a:lnTo>
                  <a:lnTo>
                    <a:pt x="3887003" y="4714474"/>
                  </a:lnTo>
                  <a:lnTo>
                    <a:pt x="3815946" y="4708917"/>
                  </a:lnTo>
                  <a:lnTo>
                    <a:pt x="3745615" y="4700069"/>
                  </a:lnTo>
                  <a:lnTo>
                    <a:pt x="3675932" y="4687964"/>
                  </a:lnTo>
                  <a:lnTo>
                    <a:pt x="3606821" y="4672635"/>
                  </a:lnTo>
                  <a:lnTo>
                    <a:pt x="3538204" y="4654117"/>
                  </a:lnTo>
                  <a:lnTo>
                    <a:pt x="3470005" y="4632443"/>
                  </a:lnTo>
                  <a:lnTo>
                    <a:pt x="3402146" y="4607647"/>
                  </a:lnTo>
                  <a:lnTo>
                    <a:pt x="3334551" y="4579762"/>
                  </a:lnTo>
                  <a:lnTo>
                    <a:pt x="3267142" y="4548822"/>
                  </a:lnTo>
                  <a:lnTo>
                    <a:pt x="3199842" y="4514860"/>
                  </a:lnTo>
                  <a:lnTo>
                    <a:pt x="3166209" y="4496757"/>
                  </a:lnTo>
                  <a:lnTo>
                    <a:pt x="3132575" y="4477910"/>
                  </a:lnTo>
                  <a:lnTo>
                    <a:pt x="3098930" y="4458326"/>
                  </a:lnTo>
                  <a:lnTo>
                    <a:pt x="3065263" y="4438006"/>
                  </a:lnTo>
                  <a:lnTo>
                    <a:pt x="3031567" y="4416957"/>
                  </a:lnTo>
                  <a:lnTo>
                    <a:pt x="2997830" y="4395182"/>
                  </a:lnTo>
                  <a:lnTo>
                    <a:pt x="2964043" y="4372685"/>
                  </a:lnTo>
                  <a:lnTo>
                    <a:pt x="2930198" y="4349470"/>
                  </a:lnTo>
                  <a:lnTo>
                    <a:pt x="2896283" y="4325542"/>
                  </a:lnTo>
                  <a:lnTo>
                    <a:pt x="2862290" y="4300905"/>
                  </a:lnTo>
                  <a:lnTo>
                    <a:pt x="2828209" y="4275563"/>
                  </a:lnTo>
                  <a:lnTo>
                    <a:pt x="2794030" y="4249520"/>
                  </a:lnTo>
                  <a:lnTo>
                    <a:pt x="2759743" y="4222780"/>
                  </a:lnTo>
                  <a:lnTo>
                    <a:pt x="2725339" y="4195349"/>
                  </a:lnTo>
                  <a:lnTo>
                    <a:pt x="2690809" y="4167229"/>
                  </a:lnTo>
                  <a:lnTo>
                    <a:pt x="2656142" y="4138425"/>
                  </a:lnTo>
                  <a:lnTo>
                    <a:pt x="2621330" y="4108941"/>
                  </a:lnTo>
                  <a:lnTo>
                    <a:pt x="2586362" y="4078782"/>
                  </a:lnTo>
                  <a:lnTo>
                    <a:pt x="2551229" y="4047951"/>
                  </a:lnTo>
                  <a:lnTo>
                    <a:pt x="2515921" y="4016454"/>
                  </a:lnTo>
                  <a:lnTo>
                    <a:pt x="2480428" y="3984293"/>
                  </a:lnTo>
                  <a:lnTo>
                    <a:pt x="2444741" y="3951474"/>
                  </a:lnTo>
                  <a:lnTo>
                    <a:pt x="2408851" y="3918000"/>
                  </a:lnTo>
                  <a:lnTo>
                    <a:pt x="2372748" y="3883876"/>
                  </a:lnTo>
                  <a:lnTo>
                    <a:pt x="2336421" y="3849106"/>
                  </a:lnTo>
                  <a:lnTo>
                    <a:pt x="2299862" y="3813694"/>
                  </a:lnTo>
                  <a:lnTo>
                    <a:pt x="2263061" y="3777644"/>
                  </a:lnTo>
                  <a:lnTo>
                    <a:pt x="2188693" y="3703648"/>
                  </a:lnTo>
                  <a:lnTo>
                    <a:pt x="2113241" y="3627151"/>
                  </a:lnTo>
                  <a:lnTo>
                    <a:pt x="2036627" y="3548188"/>
                  </a:lnTo>
                  <a:lnTo>
                    <a:pt x="1958776" y="3466791"/>
                  </a:lnTo>
                  <a:lnTo>
                    <a:pt x="1879609" y="3382995"/>
                  </a:lnTo>
                  <a:lnTo>
                    <a:pt x="1758223" y="3252875"/>
                  </a:lnTo>
                  <a:lnTo>
                    <a:pt x="1633445" y="3117545"/>
                  </a:lnTo>
                  <a:lnTo>
                    <a:pt x="1260533" y="2709138"/>
                  </a:lnTo>
                  <a:lnTo>
                    <a:pt x="1129980" y="2564429"/>
                  </a:lnTo>
                  <a:lnTo>
                    <a:pt x="1046694" y="2471140"/>
                  </a:lnTo>
                  <a:lnTo>
                    <a:pt x="966433" y="2380252"/>
                  </a:lnTo>
                  <a:lnTo>
                    <a:pt x="889215" y="2291637"/>
                  </a:lnTo>
                  <a:lnTo>
                    <a:pt x="815062" y="2205168"/>
                  </a:lnTo>
                  <a:lnTo>
                    <a:pt x="743993" y="2120720"/>
                  </a:lnTo>
                  <a:lnTo>
                    <a:pt x="709621" y="2079214"/>
                  </a:lnTo>
                  <a:lnTo>
                    <a:pt x="676029" y="2038166"/>
                  </a:lnTo>
                  <a:lnTo>
                    <a:pt x="643218" y="1997559"/>
                  </a:lnTo>
                  <a:lnTo>
                    <a:pt x="611190" y="1957379"/>
                  </a:lnTo>
                  <a:lnTo>
                    <a:pt x="579949" y="1917608"/>
                  </a:lnTo>
                  <a:lnTo>
                    <a:pt x="549497" y="1878232"/>
                  </a:lnTo>
                  <a:lnTo>
                    <a:pt x="519836" y="1839235"/>
                  </a:lnTo>
                  <a:lnTo>
                    <a:pt x="490969" y="1800600"/>
                  </a:lnTo>
                  <a:lnTo>
                    <a:pt x="462899" y="1762312"/>
                  </a:lnTo>
                  <a:lnTo>
                    <a:pt x="435627" y="1724355"/>
                  </a:lnTo>
                  <a:lnTo>
                    <a:pt x="409157" y="1686713"/>
                  </a:lnTo>
                  <a:lnTo>
                    <a:pt x="383492" y="1649371"/>
                  </a:lnTo>
                  <a:lnTo>
                    <a:pt x="358633" y="1612312"/>
                  </a:lnTo>
                  <a:lnTo>
                    <a:pt x="334583" y="1575522"/>
                  </a:lnTo>
                  <a:lnTo>
                    <a:pt x="311345" y="1538983"/>
                  </a:lnTo>
                  <a:lnTo>
                    <a:pt x="288921" y="1502680"/>
                  </a:lnTo>
                  <a:lnTo>
                    <a:pt x="267313" y="1466598"/>
                  </a:lnTo>
                  <a:lnTo>
                    <a:pt x="246525" y="1430721"/>
                  </a:lnTo>
                  <a:lnTo>
                    <a:pt x="226559" y="1395032"/>
                  </a:lnTo>
                  <a:lnTo>
                    <a:pt x="207418" y="1359516"/>
                  </a:lnTo>
                  <a:lnTo>
                    <a:pt x="189103" y="1324157"/>
                  </a:lnTo>
                  <a:lnTo>
                    <a:pt x="171618" y="1288939"/>
                  </a:lnTo>
                  <a:lnTo>
                    <a:pt x="154964" y="1253847"/>
                  </a:lnTo>
                  <a:lnTo>
                    <a:pt x="139146" y="1218864"/>
                  </a:lnTo>
                  <a:lnTo>
                    <a:pt x="110022" y="1149165"/>
                  </a:lnTo>
                  <a:lnTo>
                    <a:pt x="84266" y="1079714"/>
                  </a:lnTo>
                  <a:lnTo>
                    <a:pt x="61900" y="1010386"/>
                  </a:lnTo>
                  <a:lnTo>
                    <a:pt x="42942" y="941053"/>
                  </a:lnTo>
                  <a:lnTo>
                    <a:pt x="27414" y="871589"/>
                  </a:lnTo>
                  <a:lnTo>
                    <a:pt x="15335" y="801868"/>
                  </a:lnTo>
                  <a:lnTo>
                    <a:pt x="6726" y="731763"/>
                  </a:lnTo>
                  <a:lnTo>
                    <a:pt x="1608" y="661148"/>
                  </a:lnTo>
                  <a:lnTo>
                    <a:pt x="0" y="589896"/>
                  </a:lnTo>
                  <a:lnTo>
                    <a:pt x="518" y="553991"/>
                  </a:lnTo>
                  <a:lnTo>
                    <a:pt x="4214" y="481547"/>
                  </a:lnTo>
                  <a:lnTo>
                    <a:pt x="11470" y="408148"/>
                  </a:lnTo>
                  <a:lnTo>
                    <a:pt x="22308" y="333670"/>
                  </a:lnTo>
                  <a:lnTo>
                    <a:pt x="29077" y="295987"/>
                  </a:lnTo>
                  <a:lnTo>
                    <a:pt x="36748" y="257986"/>
                  </a:lnTo>
                  <a:lnTo>
                    <a:pt x="45325" y="219652"/>
                  </a:lnTo>
                  <a:lnTo>
                    <a:pt x="54810" y="180968"/>
                  </a:lnTo>
                  <a:lnTo>
                    <a:pt x="65205" y="141920"/>
                  </a:lnTo>
                  <a:lnTo>
                    <a:pt x="76514" y="102492"/>
                  </a:lnTo>
                  <a:lnTo>
                    <a:pt x="88738" y="62666"/>
                  </a:lnTo>
                  <a:lnTo>
                    <a:pt x="101881" y="22429"/>
                  </a:lnTo>
                  <a:lnTo>
                    <a:pt x="109637" y="0"/>
                  </a:lnTo>
                  <a:close/>
                </a:path>
              </a:pathLst>
            </a:custGeom>
            <a:solidFill>
              <a:srgbClr val="CB997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6387191" y="3071151"/>
              <a:ext cx="1901189" cy="5674995"/>
            </a:xfrm>
            <a:custGeom>
              <a:avLst/>
              <a:gdLst/>
              <a:ahLst/>
              <a:cxnLst/>
              <a:rect l="l" t="t" r="r" b="b"/>
              <a:pathLst>
                <a:path w="1901190" h="5674995">
                  <a:moveTo>
                    <a:pt x="40219" y="3774932"/>
                  </a:moveTo>
                  <a:lnTo>
                    <a:pt x="48037" y="3732318"/>
                  </a:lnTo>
                  <a:lnTo>
                    <a:pt x="56437" y="3689731"/>
                  </a:lnTo>
                  <a:lnTo>
                    <a:pt x="65389" y="3647190"/>
                  </a:lnTo>
                  <a:lnTo>
                    <a:pt x="74868" y="3604713"/>
                  </a:lnTo>
                  <a:lnTo>
                    <a:pt x="84846" y="3562319"/>
                  </a:lnTo>
                  <a:lnTo>
                    <a:pt x="95295" y="3520026"/>
                  </a:lnTo>
                  <a:lnTo>
                    <a:pt x="106188" y="3477854"/>
                  </a:lnTo>
                  <a:lnTo>
                    <a:pt x="117499" y="3435820"/>
                  </a:lnTo>
                  <a:lnTo>
                    <a:pt x="129198" y="3393944"/>
                  </a:lnTo>
                  <a:lnTo>
                    <a:pt x="141260" y="3352244"/>
                  </a:lnTo>
                  <a:lnTo>
                    <a:pt x="153657" y="3310738"/>
                  </a:lnTo>
                  <a:lnTo>
                    <a:pt x="166362" y="3269446"/>
                  </a:lnTo>
                  <a:lnTo>
                    <a:pt x="179346" y="3228385"/>
                  </a:lnTo>
                  <a:lnTo>
                    <a:pt x="192584" y="3187575"/>
                  </a:lnTo>
                  <a:lnTo>
                    <a:pt x="206046" y="3147034"/>
                  </a:lnTo>
                  <a:lnTo>
                    <a:pt x="246986" y="3027338"/>
                  </a:lnTo>
                  <a:lnTo>
                    <a:pt x="259942" y="2987253"/>
                  </a:lnTo>
                  <a:lnTo>
                    <a:pt x="272437" y="2946602"/>
                  </a:lnTo>
                  <a:lnTo>
                    <a:pt x="284498" y="2905409"/>
                  </a:lnTo>
                  <a:lnTo>
                    <a:pt x="296153" y="2863696"/>
                  </a:lnTo>
                  <a:lnTo>
                    <a:pt x="307430" y="2821488"/>
                  </a:lnTo>
                  <a:lnTo>
                    <a:pt x="318358" y="2778807"/>
                  </a:lnTo>
                  <a:lnTo>
                    <a:pt x="328964" y="2735677"/>
                  </a:lnTo>
                  <a:lnTo>
                    <a:pt x="339277" y="2692120"/>
                  </a:lnTo>
                  <a:lnTo>
                    <a:pt x="349324" y="2648161"/>
                  </a:lnTo>
                  <a:lnTo>
                    <a:pt x="359134" y="2603822"/>
                  </a:lnTo>
                  <a:lnTo>
                    <a:pt x="368734" y="2559127"/>
                  </a:lnTo>
                  <a:lnTo>
                    <a:pt x="387419" y="2468762"/>
                  </a:lnTo>
                  <a:lnTo>
                    <a:pt x="405604" y="2377252"/>
                  </a:lnTo>
                  <a:lnTo>
                    <a:pt x="468548" y="2050635"/>
                  </a:lnTo>
                  <a:lnTo>
                    <a:pt x="487258" y="1956276"/>
                  </a:lnTo>
                  <a:lnTo>
                    <a:pt x="506702" y="1861796"/>
                  </a:lnTo>
                  <a:lnTo>
                    <a:pt x="516769" y="1814569"/>
                  </a:lnTo>
                  <a:lnTo>
                    <a:pt x="527104" y="1767382"/>
                  </a:lnTo>
                  <a:lnTo>
                    <a:pt x="537735" y="1720257"/>
                  </a:lnTo>
                  <a:lnTo>
                    <a:pt x="548689" y="1673219"/>
                  </a:lnTo>
                  <a:lnTo>
                    <a:pt x="559996" y="1626291"/>
                  </a:lnTo>
                  <a:lnTo>
                    <a:pt x="571682" y="1579495"/>
                  </a:lnTo>
                  <a:lnTo>
                    <a:pt x="583776" y="1532856"/>
                  </a:lnTo>
                  <a:lnTo>
                    <a:pt x="596306" y="1486396"/>
                  </a:lnTo>
                  <a:lnTo>
                    <a:pt x="609301" y="1440138"/>
                  </a:lnTo>
                  <a:lnTo>
                    <a:pt x="622787" y="1394107"/>
                  </a:lnTo>
                  <a:lnTo>
                    <a:pt x="636794" y="1348325"/>
                  </a:lnTo>
                  <a:lnTo>
                    <a:pt x="651349" y="1302815"/>
                  </a:lnTo>
                  <a:lnTo>
                    <a:pt x="666480" y="1257601"/>
                  </a:lnTo>
                  <a:lnTo>
                    <a:pt x="682216" y="1212707"/>
                  </a:lnTo>
                  <a:lnTo>
                    <a:pt x="698584" y="1168155"/>
                  </a:lnTo>
                  <a:lnTo>
                    <a:pt x="715613" y="1123968"/>
                  </a:lnTo>
                  <a:lnTo>
                    <a:pt x="733330" y="1080171"/>
                  </a:lnTo>
                  <a:lnTo>
                    <a:pt x="751764" y="1036786"/>
                  </a:lnTo>
                  <a:lnTo>
                    <a:pt x="770943" y="993836"/>
                  </a:lnTo>
                  <a:lnTo>
                    <a:pt x="790894" y="951346"/>
                  </a:lnTo>
                  <a:lnTo>
                    <a:pt x="811646" y="909337"/>
                  </a:lnTo>
                  <a:lnTo>
                    <a:pt x="833227" y="867834"/>
                  </a:lnTo>
                  <a:lnTo>
                    <a:pt x="855665" y="826859"/>
                  </a:lnTo>
                  <a:lnTo>
                    <a:pt x="878988" y="786437"/>
                  </a:lnTo>
                  <a:lnTo>
                    <a:pt x="903224" y="746590"/>
                  </a:lnTo>
                  <a:lnTo>
                    <a:pt x="928401" y="707342"/>
                  </a:lnTo>
                  <a:lnTo>
                    <a:pt x="954547" y="668715"/>
                  </a:lnTo>
                  <a:lnTo>
                    <a:pt x="981691" y="630733"/>
                  </a:lnTo>
                  <a:lnTo>
                    <a:pt x="1009860" y="593420"/>
                  </a:lnTo>
                  <a:lnTo>
                    <a:pt x="1039082" y="556799"/>
                  </a:lnTo>
                  <a:lnTo>
                    <a:pt x="1069385" y="520893"/>
                  </a:lnTo>
                  <a:lnTo>
                    <a:pt x="1100798" y="485725"/>
                  </a:lnTo>
                  <a:lnTo>
                    <a:pt x="1133349" y="451319"/>
                  </a:lnTo>
                  <a:lnTo>
                    <a:pt x="1167065" y="417697"/>
                  </a:lnTo>
                  <a:lnTo>
                    <a:pt x="1201974" y="384884"/>
                  </a:lnTo>
                  <a:lnTo>
                    <a:pt x="1238106" y="352902"/>
                  </a:lnTo>
                  <a:lnTo>
                    <a:pt x="1275487" y="321775"/>
                  </a:lnTo>
                  <a:lnTo>
                    <a:pt x="1314146" y="291526"/>
                  </a:lnTo>
                  <a:lnTo>
                    <a:pt x="1354111" y="262178"/>
                  </a:lnTo>
                  <a:lnTo>
                    <a:pt x="1395410" y="233755"/>
                  </a:lnTo>
                  <a:lnTo>
                    <a:pt x="1438851" y="205686"/>
                  </a:lnTo>
                  <a:lnTo>
                    <a:pt x="1482630" y="179092"/>
                  </a:lnTo>
                  <a:lnTo>
                    <a:pt x="1526727" y="153956"/>
                  </a:lnTo>
                  <a:lnTo>
                    <a:pt x="1571126" y="130261"/>
                  </a:lnTo>
                  <a:lnTo>
                    <a:pt x="1615808" y="107991"/>
                  </a:lnTo>
                  <a:lnTo>
                    <a:pt x="1660755" y="87127"/>
                  </a:lnTo>
                  <a:lnTo>
                    <a:pt x="1705949" y="67654"/>
                  </a:lnTo>
                  <a:lnTo>
                    <a:pt x="1751371" y="49553"/>
                  </a:lnTo>
                  <a:lnTo>
                    <a:pt x="1797004" y="32808"/>
                  </a:lnTo>
                  <a:lnTo>
                    <a:pt x="1842830" y="17401"/>
                  </a:lnTo>
                  <a:lnTo>
                    <a:pt x="1888831" y="3316"/>
                  </a:lnTo>
                  <a:lnTo>
                    <a:pt x="1900807" y="0"/>
                  </a:lnTo>
                  <a:lnTo>
                    <a:pt x="1900807" y="5659414"/>
                  </a:lnTo>
                  <a:lnTo>
                    <a:pt x="1847525" y="5666820"/>
                  </a:lnTo>
                  <a:lnTo>
                    <a:pt x="1775940" y="5672839"/>
                  </a:lnTo>
                  <a:lnTo>
                    <a:pt x="1702686" y="5674789"/>
                  </a:lnTo>
                  <a:lnTo>
                    <a:pt x="1665375" y="5674237"/>
                  </a:lnTo>
                  <a:lnTo>
                    <a:pt x="1589273" y="5670074"/>
                  </a:lnTo>
                  <a:lnTo>
                    <a:pt x="1550435" y="5666461"/>
                  </a:lnTo>
                  <a:lnTo>
                    <a:pt x="1511042" y="5661828"/>
                  </a:lnTo>
                  <a:lnTo>
                    <a:pt x="1471072" y="5656172"/>
                  </a:lnTo>
                  <a:lnTo>
                    <a:pt x="1430499" y="5649494"/>
                  </a:lnTo>
                  <a:lnTo>
                    <a:pt x="1389303" y="5641793"/>
                  </a:lnTo>
                  <a:lnTo>
                    <a:pt x="1347460" y="5633067"/>
                  </a:lnTo>
                  <a:lnTo>
                    <a:pt x="1304947" y="5623316"/>
                  </a:lnTo>
                  <a:lnTo>
                    <a:pt x="1261741" y="5612540"/>
                  </a:lnTo>
                  <a:lnTo>
                    <a:pt x="1217819" y="5600738"/>
                  </a:lnTo>
                  <a:lnTo>
                    <a:pt x="1173158" y="5587909"/>
                  </a:lnTo>
                  <a:lnTo>
                    <a:pt x="1127735" y="5574052"/>
                  </a:lnTo>
                  <a:lnTo>
                    <a:pt x="1081528" y="5559167"/>
                  </a:lnTo>
                  <a:lnTo>
                    <a:pt x="1034512" y="5543254"/>
                  </a:lnTo>
                  <a:lnTo>
                    <a:pt x="986665" y="5526310"/>
                  </a:lnTo>
                  <a:lnTo>
                    <a:pt x="937965" y="5508336"/>
                  </a:lnTo>
                  <a:lnTo>
                    <a:pt x="883834" y="5487209"/>
                  </a:lnTo>
                  <a:lnTo>
                    <a:pt x="831624" y="5465196"/>
                  </a:lnTo>
                  <a:lnTo>
                    <a:pt x="781306" y="5442317"/>
                  </a:lnTo>
                  <a:lnTo>
                    <a:pt x="732854" y="5418589"/>
                  </a:lnTo>
                  <a:lnTo>
                    <a:pt x="686241" y="5394032"/>
                  </a:lnTo>
                  <a:lnTo>
                    <a:pt x="641438" y="5368664"/>
                  </a:lnTo>
                  <a:lnTo>
                    <a:pt x="598419" y="5342503"/>
                  </a:lnTo>
                  <a:lnTo>
                    <a:pt x="557157" y="5315569"/>
                  </a:lnTo>
                  <a:lnTo>
                    <a:pt x="517623" y="5287880"/>
                  </a:lnTo>
                  <a:lnTo>
                    <a:pt x="479791" y="5259454"/>
                  </a:lnTo>
                  <a:lnTo>
                    <a:pt x="443633" y="5230311"/>
                  </a:lnTo>
                  <a:lnTo>
                    <a:pt x="409122" y="5200468"/>
                  </a:lnTo>
                  <a:lnTo>
                    <a:pt x="376231" y="5169945"/>
                  </a:lnTo>
                  <a:lnTo>
                    <a:pt x="344932" y="5138760"/>
                  </a:lnTo>
                  <a:lnTo>
                    <a:pt x="315199" y="5106931"/>
                  </a:lnTo>
                  <a:lnTo>
                    <a:pt x="287002" y="5074478"/>
                  </a:lnTo>
                  <a:lnTo>
                    <a:pt x="260316" y="5041419"/>
                  </a:lnTo>
                  <a:lnTo>
                    <a:pt x="235113" y="5007772"/>
                  </a:lnTo>
                  <a:lnTo>
                    <a:pt x="211366" y="4973556"/>
                  </a:lnTo>
                  <a:lnTo>
                    <a:pt x="189047" y="4938790"/>
                  </a:lnTo>
                  <a:lnTo>
                    <a:pt x="168128" y="4903493"/>
                  </a:lnTo>
                  <a:lnTo>
                    <a:pt x="148584" y="4867682"/>
                  </a:lnTo>
                  <a:lnTo>
                    <a:pt x="130386" y="4831378"/>
                  </a:lnTo>
                  <a:lnTo>
                    <a:pt x="113506" y="4794597"/>
                  </a:lnTo>
                  <a:lnTo>
                    <a:pt x="97918" y="4757359"/>
                  </a:lnTo>
                  <a:lnTo>
                    <a:pt x="83595" y="4719683"/>
                  </a:lnTo>
                  <a:lnTo>
                    <a:pt x="70508" y="4681587"/>
                  </a:lnTo>
                  <a:lnTo>
                    <a:pt x="58631" y="4643090"/>
                  </a:lnTo>
                  <a:lnTo>
                    <a:pt x="47937" y="4604209"/>
                  </a:lnTo>
                  <a:lnTo>
                    <a:pt x="38397" y="4564965"/>
                  </a:lnTo>
                  <a:lnTo>
                    <a:pt x="29984" y="4525376"/>
                  </a:lnTo>
                  <a:lnTo>
                    <a:pt x="22672" y="4485460"/>
                  </a:lnTo>
                  <a:lnTo>
                    <a:pt x="16433" y="4445235"/>
                  </a:lnTo>
                  <a:lnTo>
                    <a:pt x="11240" y="4404722"/>
                  </a:lnTo>
                  <a:lnTo>
                    <a:pt x="7065" y="4363937"/>
                  </a:lnTo>
                  <a:lnTo>
                    <a:pt x="3880" y="4322900"/>
                  </a:lnTo>
                  <a:lnTo>
                    <a:pt x="1660" y="4281629"/>
                  </a:lnTo>
                  <a:lnTo>
                    <a:pt x="375" y="4240143"/>
                  </a:lnTo>
                  <a:lnTo>
                    <a:pt x="0" y="4198461"/>
                  </a:lnTo>
                  <a:lnTo>
                    <a:pt x="505" y="4156601"/>
                  </a:lnTo>
                  <a:lnTo>
                    <a:pt x="1866" y="4114582"/>
                  </a:lnTo>
                  <a:lnTo>
                    <a:pt x="4053" y="4072422"/>
                  </a:lnTo>
                  <a:lnTo>
                    <a:pt x="7039" y="4030140"/>
                  </a:lnTo>
                  <a:lnTo>
                    <a:pt x="10798" y="3987755"/>
                  </a:lnTo>
                  <a:lnTo>
                    <a:pt x="15302" y="3945285"/>
                  </a:lnTo>
                  <a:lnTo>
                    <a:pt x="20523" y="3902750"/>
                  </a:lnTo>
                  <a:lnTo>
                    <a:pt x="26435" y="3860166"/>
                  </a:lnTo>
                  <a:lnTo>
                    <a:pt x="33009" y="3817554"/>
                  </a:lnTo>
                  <a:lnTo>
                    <a:pt x="40219" y="3774932"/>
                  </a:lnTo>
                  <a:close/>
                </a:path>
              </a:pathLst>
            </a:custGeom>
            <a:solidFill>
              <a:srgbClr val="FFE7D5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/>
          <p:nvPr/>
        </p:nvSpPr>
        <p:spPr>
          <a:xfrm>
            <a:off x="1462793" y="2897794"/>
            <a:ext cx="6943725" cy="6391275"/>
          </a:xfrm>
          <a:custGeom>
            <a:avLst/>
            <a:gdLst/>
            <a:ahLst/>
            <a:cxnLst/>
            <a:rect l="l" t="t" r="r" b="b"/>
            <a:pathLst>
              <a:path w="6943725" h="6391275">
                <a:moveTo>
                  <a:pt x="6943712" y="182411"/>
                </a:moveTo>
                <a:lnTo>
                  <a:pt x="6943712" y="6208848"/>
                </a:lnTo>
                <a:lnTo>
                  <a:pt x="6937215" y="6257459"/>
                </a:lnTo>
                <a:lnTo>
                  <a:pt x="6918864" y="6301067"/>
                </a:lnTo>
                <a:lnTo>
                  <a:pt x="6890372" y="6337961"/>
                </a:lnTo>
                <a:lnTo>
                  <a:pt x="6853449" y="6366431"/>
                </a:lnTo>
                <a:lnTo>
                  <a:pt x="6809806" y="6384767"/>
                </a:lnTo>
                <a:lnTo>
                  <a:pt x="6761156" y="6391259"/>
                </a:lnTo>
                <a:lnTo>
                  <a:pt x="182555" y="6391259"/>
                </a:lnTo>
                <a:lnTo>
                  <a:pt x="133906" y="6384767"/>
                </a:lnTo>
                <a:lnTo>
                  <a:pt x="90263" y="6366431"/>
                </a:lnTo>
                <a:lnTo>
                  <a:pt x="53340" y="6337961"/>
                </a:lnTo>
                <a:lnTo>
                  <a:pt x="24847" y="6301067"/>
                </a:lnTo>
                <a:lnTo>
                  <a:pt x="6497" y="6257459"/>
                </a:lnTo>
                <a:lnTo>
                  <a:pt x="0" y="6208848"/>
                </a:lnTo>
                <a:lnTo>
                  <a:pt x="0" y="182411"/>
                </a:lnTo>
                <a:lnTo>
                  <a:pt x="6497" y="133799"/>
                </a:lnTo>
                <a:lnTo>
                  <a:pt x="24847" y="90192"/>
                </a:lnTo>
                <a:lnTo>
                  <a:pt x="53340" y="53298"/>
                </a:lnTo>
                <a:lnTo>
                  <a:pt x="90263" y="24828"/>
                </a:lnTo>
                <a:lnTo>
                  <a:pt x="133906" y="6492"/>
                </a:lnTo>
                <a:lnTo>
                  <a:pt x="182555" y="0"/>
                </a:lnTo>
                <a:lnTo>
                  <a:pt x="6761156" y="0"/>
                </a:lnTo>
                <a:lnTo>
                  <a:pt x="6809806" y="6492"/>
                </a:lnTo>
                <a:lnTo>
                  <a:pt x="6853449" y="24828"/>
                </a:lnTo>
                <a:lnTo>
                  <a:pt x="6890372" y="53298"/>
                </a:lnTo>
                <a:lnTo>
                  <a:pt x="6918864" y="90192"/>
                </a:lnTo>
                <a:lnTo>
                  <a:pt x="6937215" y="133799"/>
                </a:lnTo>
                <a:lnTo>
                  <a:pt x="6943712" y="18241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9850252" y="3069762"/>
            <a:ext cx="6943725" cy="6391275"/>
          </a:xfrm>
          <a:custGeom>
            <a:avLst/>
            <a:gdLst/>
            <a:ahLst/>
            <a:cxnLst/>
            <a:rect l="l" t="t" r="r" b="b"/>
            <a:pathLst>
              <a:path w="6943725" h="6391275">
                <a:moveTo>
                  <a:pt x="6943712" y="182411"/>
                </a:moveTo>
                <a:lnTo>
                  <a:pt x="6943712" y="6208848"/>
                </a:lnTo>
                <a:lnTo>
                  <a:pt x="6937215" y="6257459"/>
                </a:lnTo>
                <a:lnTo>
                  <a:pt x="6918864" y="6301067"/>
                </a:lnTo>
                <a:lnTo>
                  <a:pt x="6890372" y="6337961"/>
                </a:lnTo>
                <a:lnTo>
                  <a:pt x="6853449" y="6366431"/>
                </a:lnTo>
                <a:lnTo>
                  <a:pt x="6809806" y="6384767"/>
                </a:lnTo>
                <a:lnTo>
                  <a:pt x="6761156" y="6391259"/>
                </a:lnTo>
                <a:lnTo>
                  <a:pt x="182555" y="6391259"/>
                </a:lnTo>
                <a:lnTo>
                  <a:pt x="133906" y="6384767"/>
                </a:lnTo>
                <a:lnTo>
                  <a:pt x="90263" y="6366431"/>
                </a:lnTo>
                <a:lnTo>
                  <a:pt x="53340" y="6337961"/>
                </a:lnTo>
                <a:lnTo>
                  <a:pt x="24847" y="6301067"/>
                </a:lnTo>
                <a:lnTo>
                  <a:pt x="6497" y="6257459"/>
                </a:lnTo>
                <a:lnTo>
                  <a:pt x="0" y="6208848"/>
                </a:lnTo>
                <a:lnTo>
                  <a:pt x="0" y="182411"/>
                </a:lnTo>
                <a:lnTo>
                  <a:pt x="6497" y="133799"/>
                </a:lnTo>
                <a:lnTo>
                  <a:pt x="24847" y="90192"/>
                </a:lnTo>
                <a:lnTo>
                  <a:pt x="53340" y="53298"/>
                </a:lnTo>
                <a:lnTo>
                  <a:pt x="90263" y="24828"/>
                </a:lnTo>
                <a:lnTo>
                  <a:pt x="133906" y="6492"/>
                </a:lnTo>
                <a:lnTo>
                  <a:pt x="182555" y="0"/>
                </a:lnTo>
                <a:lnTo>
                  <a:pt x="6761156" y="0"/>
                </a:lnTo>
                <a:lnTo>
                  <a:pt x="6809806" y="6492"/>
                </a:lnTo>
                <a:lnTo>
                  <a:pt x="6853449" y="24828"/>
                </a:lnTo>
                <a:lnTo>
                  <a:pt x="6890372" y="53298"/>
                </a:lnTo>
                <a:lnTo>
                  <a:pt x="6918864" y="90192"/>
                </a:lnTo>
                <a:lnTo>
                  <a:pt x="6937215" y="133799"/>
                </a:lnTo>
                <a:lnTo>
                  <a:pt x="6943712" y="18241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949186" y="4210019"/>
            <a:ext cx="5972159" cy="18859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949186" y="6459747"/>
            <a:ext cx="6419849" cy="28003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0061417" y="6710781"/>
            <a:ext cx="6515099" cy="22955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0203453" y="3785981"/>
            <a:ext cx="6372240" cy="230504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766227" y="1594174"/>
            <a:ext cx="4340860" cy="991869"/>
          </a:xfrm>
          <a:prstGeom prst="rect"/>
        </p:spPr>
        <p:txBody>
          <a:bodyPr wrap="square" lIns="0" tIns="172085" rIns="0" bIns="0" rtlCol="0" vert="horz">
            <a:spAutoFit/>
          </a:bodyPr>
          <a:lstStyle/>
          <a:p>
            <a:pPr marL="1038225" marR="5080" indent="-1026160">
              <a:lnSpc>
                <a:spcPct val="71600"/>
              </a:lnSpc>
              <a:spcBef>
                <a:spcPts val="1355"/>
              </a:spcBef>
            </a:pPr>
            <a:r>
              <a:rPr dirty="0" sz="3700" spc="615"/>
              <a:t>Prinsip</a:t>
            </a:r>
            <a:r>
              <a:rPr dirty="0" sz="3700" spc="10"/>
              <a:t> </a:t>
            </a:r>
            <a:r>
              <a:rPr dirty="0" sz="3700" spc="490"/>
              <a:t>siklisasi  </a:t>
            </a:r>
            <a:r>
              <a:rPr dirty="0" sz="3700" spc="720"/>
              <a:t>glukosa</a:t>
            </a:r>
            <a:endParaRPr sz="3700"/>
          </a:p>
        </p:txBody>
      </p:sp>
      <p:sp>
        <p:nvSpPr>
          <p:cNvPr id="13" name="object 13"/>
          <p:cNvSpPr txBox="1"/>
          <p:nvPr/>
        </p:nvSpPr>
        <p:spPr>
          <a:xfrm>
            <a:off x="11160146" y="1595030"/>
            <a:ext cx="4320540" cy="991869"/>
          </a:xfrm>
          <a:prstGeom prst="rect">
            <a:avLst/>
          </a:prstGeom>
        </p:spPr>
        <p:txBody>
          <a:bodyPr wrap="square" lIns="0" tIns="165735" rIns="0" bIns="0" rtlCol="0" vert="horz">
            <a:spAutoFit/>
          </a:bodyPr>
          <a:lstStyle/>
          <a:p>
            <a:pPr marL="955040" marR="5080" indent="-942975">
              <a:lnSpc>
                <a:spcPct val="73000"/>
              </a:lnSpc>
              <a:spcBef>
                <a:spcPts val="1305"/>
              </a:spcBef>
            </a:pPr>
            <a:r>
              <a:rPr dirty="0" sz="3650" spc="625">
                <a:solidFill>
                  <a:srgbClr val="BE7342"/>
                </a:solidFill>
                <a:latin typeface="Arial"/>
                <a:cs typeface="Arial"/>
              </a:rPr>
              <a:t>Prinsip</a:t>
            </a:r>
            <a:r>
              <a:rPr dirty="0" sz="3650" spc="35">
                <a:solidFill>
                  <a:srgbClr val="BE7342"/>
                </a:solidFill>
                <a:latin typeface="Arial"/>
                <a:cs typeface="Arial"/>
              </a:rPr>
              <a:t> </a:t>
            </a:r>
            <a:r>
              <a:rPr dirty="0" sz="3650" spc="500">
                <a:solidFill>
                  <a:srgbClr val="BE7342"/>
                </a:solidFill>
                <a:latin typeface="Arial"/>
                <a:cs typeface="Arial"/>
              </a:rPr>
              <a:t>siklisasi  </a:t>
            </a:r>
            <a:r>
              <a:rPr dirty="0" sz="3650" spc="740">
                <a:solidFill>
                  <a:srgbClr val="BE7342"/>
                </a:solidFill>
                <a:latin typeface="Arial"/>
                <a:cs typeface="Arial"/>
              </a:rPr>
              <a:t>fruktosa</a:t>
            </a:r>
            <a:endParaRPr sz="3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4958715" cy="4030979"/>
            <a:chOff x="0" y="0"/>
            <a:chExt cx="4958715" cy="4030979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2971165" cy="4030979"/>
            </a:xfrm>
            <a:custGeom>
              <a:avLst/>
              <a:gdLst/>
              <a:ahLst/>
              <a:cxnLst/>
              <a:rect l="l" t="t" r="r" b="b"/>
              <a:pathLst>
                <a:path w="2971165" h="4030979">
                  <a:moveTo>
                    <a:pt x="0" y="0"/>
                  </a:moveTo>
                  <a:lnTo>
                    <a:pt x="2375743" y="0"/>
                  </a:lnTo>
                  <a:lnTo>
                    <a:pt x="2417686" y="51276"/>
                  </a:lnTo>
                  <a:lnTo>
                    <a:pt x="2445728" y="87418"/>
                  </a:lnTo>
                  <a:lnTo>
                    <a:pt x="2472999" y="124021"/>
                  </a:lnTo>
                  <a:lnTo>
                    <a:pt x="2499486" y="161061"/>
                  </a:lnTo>
                  <a:lnTo>
                    <a:pt x="2525179" y="198511"/>
                  </a:lnTo>
                  <a:lnTo>
                    <a:pt x="2550067" y="236345"/>
                  </a:lnTo>
                  <a:lnTo>
                    <a:pt x="2574139" y="274537"/>
                  </a:lnTo>
                  <a:lnTo>
                    <a:pt x="2597383" y="313062"/>
                  </a:lnTo>
                  <a:lnTo>
                    <a:pt x="2619790" y="351893"/>
                  </a:lnTo>
                  <a:lnTo>
                    <a:pt x="2641347" y="391004"/>
                  </a:lnTo>
                  <a:lnTo>
                    <a:pt x="2662044" y="430370"/>
                  </a:lnTo>
                  <a:lnTo>
                    <a:pt x="2681870" y="469964"/>
                  </a:lnTo>
                  <a:lnTo>
                    <a:pt x="2700814" y="509761"/>
                  </a:lnTo>
                  <a:lnTo>
                    <a:pt x="2718865" y="549735"/>
                  </a:lnTo>
                  <a:lnTo>
                    <a:pt x="2736011" y="589860"/>
                  </a:lnTo>
                  <a:lnTo>
                    <a:pt x="2752242" y="630109"/>
                  </a:lnTo>
                  <a:lnTo>
                    <a:pt x="2767548" y="670458"/>
                  </a:lnTo>
                  <a:lnTo>
                    <a:pt x="2781916" y="710879"/>
                  </a:lnTo>
                  <a:lnTo>
                    <a:pt x="2795336" y="751347"/>
                  </a:lnTo>
                  <a:lnTo>
                    <a:pt x="2813769" y="810040"/>
                  </a:lnTo>
                  <a:lnTo>
                    <a:pt x="2831167" y="867654"/>
                  </a:lnTo>
                  <a:lnTo>
                    <a:pt x="2847532" y="924206"/>
                  </a:lnTo>
                  <a:lnTo>
                    <a:pt x="2862867" y="979714"/>
                  </a:lnTo>
                  <a:lnTo>
                    <a:pt x="2877174" y="1034196"/>
                  </a:lnTo>
                  <a:lnTo>
                    <a:pt x="2890455" y="1087669"/>
                  </a:lnTo>
                  <a:lnTo>
                    <a:pt x="2902713" y="1140152"/>
                  </a:lnTo>
                  <a:lnTo>
                    <a:pt x="2913949" y="1191661"/>
                  </a:lnTo>
                  <a:lnTo>
                    <a:pt x="2924166" y="1242214"/>
                  </a:lnTo>
                  <a:lnTo>
                    <a:pt x="2933367" y="1291829"/>
                  </a:lnTo>
                  <a:lnTo>
                    <a:pt x="2941553" y="1340524"/>
                  </a:lnTo>
                  <a:lnTo>
                    <a:pt x="2948727" y="1388317"/>
                  </a:lnTo>
                  <a:lnTo>
                    <a:pt x="2954892" y="1435224"/>
                  </a:lnTo>
                  <a:lnTo>
                    <a:pt x="2960049" y="1481264"/>
                  </a:lnTo>
                  <a:lnTo>
                    <a:pt x="2964200" y="1526454"/>
                  </a:lnTo>
                  <a:lnTo>
                    <a:pt x="2967348" y="1570812"/>
                  </a:lnTo>
                  <a:lnTo>
                    <a:pt x="2969496" y="1614355"/>
                  </a:lnTo>
                  <a:lnTo>
                    <a:pt x="2970646" y="1657102"/>
                  </a:lnTo>
                  <a:lnTo>
                    <a:pt x="2970799" y="1699070"/>
                  </a:lnTo>
                  <a:lnTo>
                    <a:pt x="2969958" y="1740276"/>
                  </a:lnTo>
                  <a:lnTo>
                    <a:pt x="2968126" y="1780738"/>
                  </a:lnTo>
                  <a:lnTo>
                    <a:pt x="2965304" y="1820474"/>
                  </a:lnTo>
                  <a:lnTo>
                    <a:pt x="2961495" y="1859502"/>
                  </a:lnTo>
                  <a:lnTo>
                    <a:pt x="2956702" y="1897839"/>
                  </a:lnTo>
                  <a:lnTo>
                    <a:pt x="2950926" y="1935502"/>
                  </a:lnTo>
                  <a:lnTo>
                    <a:pt x="2936436" y="2008880"/>
                  </a:lnTo>
                  <a:lnTo>
                    <a:pt x="2918043" y="2079777"/>
                  </a:lnTo>
                  <a:lnTo>
                    <a:pt x="2895766" y="2148334"/>
                  </a:lnTo>
                  <a:lnTo>
                    <a:pt x="2869623" y="2214692"/>
                  </a:lnTo>
                  <a:lnTo>
                    <a:pt x="2839632" y="2278993"/>
                  </a:lnTo>
                  <a:lnTo>
                    <a:pt x="2805812" y="2341378"/>
                  </a:lnTo>
                  <a:lnTo>
                    <a:pt x="2768180" y="2401988"/>
                  </a:lnTo>
                  <a:lnTo>
                    <a:pt x="2726756" y="2460964"/>
                  </a:lnTo>
                  <a:lnTo>
                    <a:pt x="2681556" y="2518447"/>
                  </a:lnTo>
                  <a:lnTo>
                    <a:pt x="2632600" y="2574580"/>
                  </a:lnTo>
                  <a:lnTo>
                    <a:pt x="2579906" y="2629502"/>
                  </a:lnTo>
                  <a:lnTo>
                    <a:pt x="2552162" y="2656553"/>
                  </a:lnTo>
                  <a:lnTo>
                    <a:pt x="2523491" y="2683355"/>
                  </a:lnTo>
                  <a:lnTo>
                    <a:pt x="2493894" y="2709925"/>
                  </a:lnTo>
                  <a:lnTo>
                    <a:pt x="2463375" y="2736280"/>
                  </a:lnTo>
                  <a:lnTo>
                    <a:pt x="2431934" y="2762439"/>
                  </a:lnTo>
                  <a:lnTo>
                    <a:pt x="2399575" y="2788419"/>
                  </a:lnTo>
                  <a:lnTo>
                    <a:pt x="2366299" y="2814238"/>
                  </a:lnTo>
                  <a:lnTo>
                    <a:pt x="2332109" y="2839913"/>
                  </a:lnTo>
                  <a:lnTo>
                    <a:pt x="2297008" y="2865462"/>
                  </a:lnTo>
                  <a:lnTo>
                    <a:pt x="2260997" y="2890903"/>
                  </a:lnTo>
                  <a:lnTo>
                    <a:pt x="2224079" y="2916253"/>
                  </a:lnTo>
                  <a:lnTo>
                    <a:pt x="2186256" y="2941530"/>
                  </a:lnTo>
                  <a:lnTo>
                    <a:pt x="2147530" y="2966751"/>
                  </a:lnTo>
                  <a:lnTo>
                    <a:pt x="2107904" y="2991935"/>
                  </a:lnTo>
                  <a:lnTo>
                    <a:pt x="2067379" y="3017099"/>
                  </a:lnTo>
                  <a:lnTo>
                    <a:pt x="2025959" y="3042260"/>
                  </a:lnTo>
                  <a:lnTo>
                    <a:pt x="1983646" y="3067437"/>
                  </a:lnTo>
                  <a:lnTo>
                    <a:pt x="1896347" y="3117906"/>
                  </a:lnTo>
                  <a:lnTo>
                    <a:pt x="1805502" y="3168648"/>
                  </a:lnTo>
                  <a:lnTo>
                    <a:pt x="1711128" y="3219804"/>
                  </a:lnTo>
                  <a:lnTo>
                    <a:pt x="1562991" y="3297623"/>
                  </a:lnTo>
                  <a:lnTo>
                    <a:pt x="1298712" y="3431391"/>
                  </a:lnTo>
                  <a:lnTo>
                    <a:pt x="755412" y="3698169"/>
                  </a:lnTo>
                  <a:lnTo>
                    <a:pt x="532774" y="3804055"/>
                  </a:lnTo>
                  <a:lnTo>
                    <a:pt x="427368" y="3852630"/>
                  </a:lnTo>
                  <a:lnTo>
                    <a:pt x="325648" y="3898172"/>
                  </a:lnTo>
                  <a:lnTo>
                    <a:pt x="276111" y="3919778"/>
                  </a:lnTo>
                  <a:lnTo>
                    <a:pt x="227423" y="3940591"/>
                  </a:lnTo>
                  <a:lnTo>
                    <a:pt x="179562" y="3960601"/>
                  </a:lnTo>
                  <a:lnTo>
                    <a:pt x="132502" y="3979796"/>
                  </a:lnTo>
                  <a:lnTo>
                    <a:pt x="86219" y="3998164"/>
                  </a:lnTo>
                  <a:lnTo>
                    <a:pt x="40691" y="4015695"/>
                  </a:lnTo>
                  <a:lnTo>
                    <a:pt x="0" y="40308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B997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4958715" cy="1964689"/>
            </a:xfrm>
            <a:custGeom>
              <a:avLst/>
              <a:gdLst/>
              <a:ahLst/>
              <a:cxnLst/>
              <a:rect l="l" t="t" r="r" b="b"/>
              <a:pathLst>
                <a:path w="4958715" h="1964689">
                  <a:moveTo>
                    <a:pt x="0" y="0"/>
                  </a:moveTo>
                  <a:lnTo>
                    <a:pt x="4176788" y="0"/>
                  </a:lnTo>
                  <a:lnTo>
                    <a:pt x="4185244" y="12654"/>
                  </a:lnTo>
                  <a:lnTo>
                    <a:pt x="4200108" y="33094"/>
                  </a:lnTo>
                  <a:lnTo>
                    <a:pt x="4231480" y="71383"/>
                  </a:lnTo>
                  <a:lnTo>
                    <a:pt x="4264821" y="106497"/>
                  </a:lnTo>
                  <a:lnTo>
                    <a:pt x="4299861" y="138766"/>
                  </a:lnTo>
                  <a:lnTo>
                    <a:pt x="4336334" y="168524"/>
                  </a:lnTo>
                  <a:lnTo>
                    <a:pt x="4373970" y="196101"/>
                  </a:lnTo>
                  <a:lnTo>
                    <a:pt x="4412502" y="221830"/>
                  </a:lnTo>
                  <a:lnTo>
                    <a:pt x="4451660" y="246043"/>
                  </a:lnTo>
                  <a:lnTo>
                    <a:pt x="4491176" y="269072"/>
                  </a:lnTo>
                  <a:lnTo>
                    <a:pt x="4530782" y="291248"/>
                  </a:lnTo>
                  <a:lnTo>
                    <a:pt x="4589774" y="323639"/>
                  </a:lnTo>
                  <a:lnTo>
                    <a:pt x="4609192" y="334370"/>
                  </a:lnTo>
                  <a:lnTo>
                    <a:pt x="4647459" y="355980"/>
                  </a:lnTo>
                  <a:lnTo>
                    <a:pt x="4684742" y="378065"/>
                  </a:lnTo>
                  <a:lnTo>
                    <a:pt x="4720773" y="400958"/>
                  </a:lnTo>
                  <a:lnTo>
                    <a:pt x="4755285" y="424989"/>
                  </a:lnTo>
                  <a:lnTo>
                    <a:pt x="4788008" y="450492"/>
                  </a:lnTo>
                  <a:lnTo>
                    <a:pt x="4818674" y="477798"/>
                  </a:lnTo>
                  <a:lnTo>
                    <a:pt x="4847015" y="507238"/>
                  </a:lnTo>
                  <a:lnTo>
                    <a:pt x="4872762" y="539145"/>
                  </a:lnTo>
                  <a:lnTo>
                    <a:pt x="4895648" y="573851"/>
                  </a:lnTo>
                  <a:lnTo>
                    <a:pt x="4915404" y="611687"/>
                  </a:lnTo>
                  <a:lnTo>
                    <a:pt x="4931761" y="652986"/>
                  </a:lnTo>
                  <a:lnTo>
                    <a:pt x="4944451" y="698080"/>
                  </a:lnTo>
                  <a:lnTo>
                    <a:pt x="4953206" y="747299"/>
                  </a:lnTo>
                  <a:lnTo>
                    <a:pt x="4957757" y="800977"/>
                  </a:lnTo>
                  <a:lnTo>
                    <a:pt x="4958373" y="829592"/>
                  </a:lnTo>
                  <a:lnTo>
                    <a:pt x="4957837" y="859446"/>
                  </a:lnTo>
                  <a:lnTo>
                    <a:pt x="4953176" y="923036"/>
                  </a:lnTo>
                  <a:lnTo>
                    <a:pt x="4943506" y="992081"/>
                  </a:lnTo>
                  <a:lnTo>
                    <a:pt x="4928560" y="1066911"/>
                  </a:lnTo>
                  <a:lnTo>
                    <a:pt x="4917673" y="1111735"/>
                  </a:lnTo>
                  <a:lnTo>
                    <a:pt x="4905649" y="1155401"/>
                  </a:lnTo>
                  <a:lnTo>
                    <a:pt x="4892507" y="1197911"/>
                  </a:lnTo>
                  <a:lnTo>
                    <a:pt x="4878269" y="1239264"/>
                  </a:lnTo>
                  <a:lnTo>
                    <a:pt x="4862954" y="1279461"/>
                  </a:lnTo>
                  <a:lnTo>
                    <a:pt x="4846584" y="1318504"/>
                  </a:lnTo>
                  <a:lnTo>
                    <a:pt x="4829180" y="1356392"/>
                  </a:lnTo>
                  <a:lnTo>
                    <a:pt x="4810762" y="1393127"/>
                  </a:lnTo>
                  <a:lnTo>
                    <a:pt x="4791350" y="1428710"/>
                  </a:lnTo>
                  <a:lnTo>
                    <a:pt x="4770966" y="1463141"/>
                  </a:lnTo>
                  <a:lnTo>
                    <a:pt x="4749631" y="1496420"/>
                  </a:lnTo>
                  <a:lnTo>
                    <a:pt x="4727364" y="1528550"/>
                  </a:lnTo>
                  <a:lnTo>
                    <a:pt x="4704188" y="1559530"/>
                  </a:lnTo>
                  <a:lnTo>
                    <a:pt x="4680122" y="1589361"/>
                  </a:lnTo>
                  <a:lnTo>
                    <a:pt x="4629404" y="1645579"/>
                  </a:lnTo>
                  <a:lnTo>
                    <a:pt x="4575377" y="1697211"/>
                  </a:lnTo>
                  <a:lnTo>
                    <a:pt x="4518206" y="1744262"/>
                  </a:lnTo>
                  <a:lnTo>
                    <a:pt x="4458058" y="1786739"/>
                  </a:lnTo>
                  <a:lnTo>
                    <a:pt x="4395098" y="1824648"/>
                  </a:lnTo>
                  <a:lnTo>
                    <a:pt x="4329492" y="1857994"/>
                  </a:lnTo>
                  <a:lnTo>
                    <a:pt x="4261406" y="1886783"/>
                  </a:lnTo>
                  <a:lnTo>
                    <a:pt x="4191006" y="1911022"/>
                  </a:lnTo>
                  <a:lnTo>
                    <a:pt x="4118456" y="1930716"/>
                  </a:lnTo>
                  <a:lnTo>
                    <a:pt x="4043925" y="1945871"/>
                  </a:lnTo>
                  <a:lnTo>
                    <a:pt x="4005967" y="1951749"/>
                  </a:lnTo>
                  <a:lnTo>
                    <a:pt x="3967576" y="1956494"/>
                  </a:lnTo>
                  <a:lnTo>
                    <a:pt x="3928772" y="1960108"/>
                  </a:lnTo>
                  <a:lnTo>
                    <a:pt x="3889576" y="1962590"/>
                  </a:lnTo>
                  <a:lnTo>
                    <a:pt x="3850008" y="1963942"/>
                  </a:lnTo>
                  <a:lnTo>
                    <a:pt x="3810090" y="1964165"/>
                  </a:lnTo>
                  <a:lnTo>
                    <a:pt x="3769843" y="1963259"/>
                  </a:lnTo>
                  <a:lnTo>
                    <a:pt x="3729286" y="1961226"/>
                  </a:lnTo>
                  <a:lnTo>
                    <a:pt x="3688440" y="1958065"/>
                  </a:lnTo>
                  <a:lnTo>
                    <a:pt x="3647327" y="1953777"/>
                  </a:lnTo>
                  <a:lnTo>
                    <a:pt x="3605967" y="1948364"/>
                  </a:lnTo>
                  <a:lnTo>
                    <a:pt x="3564380" y="1941826"/>
                  </a:lnTo>
                  <a:lnTo>
                    <a:pt x="3522588" y="1934164"/>
                  </a:lnTo>
                  <a:lnTo>
                    <a:pt x="3480612" y="1925378"/>
                  </a:lnTo>
                  <a:lnTo>
                    <a:pt x="3438471" y="1915469"/>
                  </a:lnTo>
                  <a:lnTo>
                    <a:pt x="3396187" y="1904439"/>
                  </a:lnTo>
                  <a:lnTo>
                    <a:pt x="3353780" y="1892287"/>
                  </a:lnTo>
                  <a:lnTo>
                    <a:pt x="3311271" y="1879015"/>
                  </a:lnTo>
                  <a:lnTo>
                    <a:pt x="3268682" y="1864622"/>
                  </a:lnTo>
                  <a:lnTo>
                    <a:pt x="3226031" y="1849111"/>
                  </a:lnTo>
                  <a:lnTo>
                    <a:pt x="3183341" y="1832482"/>
                  </a:lnTo>
                  <a:lnTo>
                    <a:pt x="3140632" y="1814735"/>
                  </a:lnTo>
                  <a:lnTo>
                    <a:pt x="3097925" y="1795872"/>
                  </a:lnTo>
                  <a:lnTo>
                    <a:pt x="3055240" y="1775892"/>
                  </a:lnTo>
                  <a:lnTo>
                    <a:pt x="3012599" y="1754797"/>
                  </a:lnTo>
                  <a:lnTo>
                    <a:pt x="2970021" y="1732588"/>
                  </a:lnTo>
                  <a:lnTo>
                    <a:pt x="2927528" y="1709265"/>
                  </a:lnTo>
                  <a:lnTo>
                    <a:pt x="2885140" y="1684828"/>
                  </a:lnTo>
                  <a:lnTo>
                    <a:pt x="2842879" y="1659280"/>
                  </a:lnTo>
                  <a:lnTo>
                    <a:pt x="2800764" y="1632620"/>
                  </a:lnTo>
                  <a:lnTo>
                    <a:pt x="2758817" y="1604849"/>
                  </a:lnTo>
                  <a:lnTo>
                    <a:pt x="2717058" y="1575968"/>
                  </a:lnTo>
                  <a:lnTo>
                    <a:pt x="2675508" y="1545978"/>
                  </a:lnTo>
                  <a:lnTo>
                    <a:pt x="2634188" y="1514879"/>
                  </a:lnTo>
                  <a:lnTo>
                    <a:pt x="2593118" y="1482673"/>
                  </a:lnTo>
                  <a:lnTo>
                    <a:pt x="2552319" y="1449359"/>
                  </a:lnTo>
                  <a:lnTo>
                    <a:pt x="2511813" y="1414939"/>
                  </a:lnTo>
                  <a:lnTo>
                    <a:pt x="2471619" y="1379414"/>
                  </a:lnTo>
                  <a:lnTo>
                    <a:pt x="2451410" y="1362086"/>
                  </a:lnTo>
                  <a:lnTo>
                    <a:pt x="2407858" y="1329851"/>
                  </a:lnTo>
                  <a:lnTo>
                    <a:pt x="2360325" y="1300683"/>
                  </a:lnTo>
                  <a:lnTo>
                    <a:pt x="2309047" y="1274388"/>
                  </a:lnTo>
                  <a:lnTo>
                    <a:pt x="2254258" y="1250771"/>
                  </a:lnTo>
                  <a:lnTo>
                    <a:pt x="2196197" y="1229638"/>
                  </a:lnTo>
                  <a:lnTo>
                    <a:pt x="2135098" y="1210795"/>
                  </a:lnTo>
                  <a:lnTo>
                    <a:pt x="2071199" y="1194049"/>
                  </a:lnTo>
                  <a:lnTo>
                    <a:pt x="2004734" y="1179204"/>
                  </a:lnTo>
                  <a:lnTo>
                    <a:pt x="1935940" y="1166067"/>
                  </a:lnTo>
                  <a:lnTo>
                    <a:pt x="1865054" y="1154443"/>
                  </a:lnTo>
                  <a:lnTo>
                    <a:pt x="1792311" y="1144138"/>
                  </a:lnTo>
                  <a:lnTo>
                    <a:pt x="1717947" y="1134959"/>
                  </a:lnTo>
                  <a:lnTo>
                    <a:pt x="1642199" y="1126711"/>
                  </a:lnTo>
                  <a:lnTo>
                    <a:pt x="1603879" y="1122875"/>
                  </a:lnTo>
                  <a:lnTo>
                    <a:pt x="1565302" y="1119200"/>
                  </a:lnTo>
                  <a:lnTo>
                    <a:pt x="1526497" y="1115660"/>
                  </a:lnTo>
                  <a:lnTo>
                    <a:pt x="1487493" y="1112231"/>
                  </a:lnTo>
                  <a:lnTo>
                    <a:pt x="1409008" y="1105611"/>
                  </a:lnTo>
                  <a:lnTo>
                    <a:pt x="1211386" y="1089312"/>
                  </a:lnTo>
                  <a:lnTo>
                    <a:pt x="1171856" y="1085901"/>
                  </a:lnTo>
                  <a:lnTo>
                    <a:pt x="1132393" y="1082383"/>
                  </a:lnTo>
                  <a:lnTo>
                    <a:pt x="1093027" y="1078733"/>
                  </a:lnTo>
                  <a:lnTo>
                    <a:pt x="1053787" y="1074929"/>
                  </a:lnTo>
                  <a:lnTo>
                    <a:pt x="1014702" y="1070944"/>
                  </a:lnTo>
                  <a:lnTo>
                    <a:pt x="975803" y="1066755"/>
                  </a:lnTo>
                  <a:lnTo>
                    <a:pt x="937118" y="1062338"/>
                  </a:lnTo>
                  <a:lnTo>
                    <a:pt x="898677" y="1057668"/>
                  </a:lnTo>
                  <a:lnTo>
                    <a:pt x="860510" y="1052722"/>
                  </a:lnTo>
                  <a:lnTo>
                    <a:pt x="822647" y="1047474"/>
                  </a:lnTo>
                  <a:lnTo>
                    <a:pt x="747946" y="1035978"/>
                  </a:lnTo>
                  <a:lnTo>
                    <a:pt x="674813" y="1022986"/>
                  </a:lnTo>
                  <a:lnTo>
                    <a:pt x="603482" y="1008304"/>
                  </a:lnTo>
                  <a:lnTo>
                    <a:pt x="534190" y="991737"/>
                  </a:lnTo>
                  <a:lnTo>
                    <a:pt x="467174" y="973093"/>
                  </a:lnTo>
                  <a:lnTo>
                    <a:pt x="402668" y="952176"/>
                  </a:lnTo>
                  <a:lnTo>
                    <a:pt x="340910" y="928792"/>
                  </a:lnTo>
                  <a:lnTo>
                    <a:pt x="282135" y="902747"/>
                  </a:lnTo>
                  <a:lnTo>
                    <a:pt x="226580" y="873848"/>
                  </a:lnTo>
                  <a:lnTo>
                    <a:pt x="174480" y="841899"/>
                  </a:lnTo>
                  <a:lnTo>
                    <a:pt x="126072" y="806707"/>
                  </a:lnTo>
                  <a:lnTo>
                    <a:pt x="81592" y="768078"/>
                  </a:lnTo>
                  <a:lnTo>
                    <a:pt x="41276" y="725817"/>
                  </a:lnTo>
                  <a:lnTo>
                    <a:pt x="5359" y="679730"/>
                  </a:lnTo>
                  <a:lnTo>
                    <a:pt x="0" y="6716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BEA8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/>
          <p:cNvGrpSpPr/>
          <p:nvPr/>
        </p:nvGrpSpPr>
        <p:grpSpPr>
          <a:xfrm>
            <a:off x="3209290" y="2420834"/>
            <a:ext cx="15078710" cy="7866380"/>
            <a:chOff x="3209290" y="2420834"/>
            <a:chExt cx="15078710" cy="7866380"/>
          </a:xfrm>
        </p:grpSpPr>
        <p:sp>
          <p:nvSpPr>
            <p:cNvPr id="6" name="object 6"/>
            <p:cNvSpPr/>
            <p:nvPr/>
          </p:nvSpPr>
          <p:spPr>
            <a:xfrm>
              <a:off x="14781256" y="7703724"/>
              <a:ext cx="3507104" cy="2583815"/>
            </a:xfrm>
            <a:custGeom>
              <a:avLst/>
              <a:gdLst/>
              <a:ahLst/>
              <a:cxnLst/>
              <a:rect l="l" t="t" r="r" b="b"/>
              <a:pathLst>
                <a:path w="3507105" h="2583815">
                  <a:moveTo>
                    <a:pt x="283281" y="1006562"/>
                  </a:moveTo>
                  <a:lnTo>
                    <a:pt x="302922" y="973744"/>
                  </a:lnTo>
                  <a:lnTo>
                    <a:pt x="323352" y="941222"/>
                  </a:lnTo>
                  <a:lnTo>
                    <a:pt x="344581" y="909011"/>
                  </a:lnTo>
                  <a:lnTo>
                    <a:pt x="366622" y="877122"/>
                  </a:lnTo>
                  <a:lnTo>
                    <a:pt x="389487" y="845572"/>
                  </a:lnTo>
                  <a:lnTo>
                    <a:pt x="413187" y="814373"/>
                  </a:lnTo>
                  <a:lnTo>
                    <a:pt x="437734" y="783539"/>
                  </a:lnTo>
                  <a:lnTo>
                    <a:pt x="463140" y="753085"/>
                  </a:lnTo>
                  <a:lnTo>
                    <a:pt x="489417" y="723023"/>
                  </a:lnTo>
                  <a:lnTo>
                    <a:pt x="516577" y="693368"/>
                  </a:lnTo>
                  <a:lnTo>
                    <a:pt x="544630" y="664134"/>
                  </a:lnTo>
                  <a:lnTo>
                    <a:pt x="573590" y="635334"/>
                  </a:lnTo>
                  <a:lnTo>
                    <a:pt x="603468" y="606983"/>
                  </a:lnTo>
                  <a:lnTo>
                    <a:pt x="634276" y="579094"/>
                  </a:lnTo>
                  <a:lnTo>
                    <a:pt x="666025" y="551681"/>
                  </a:lnTo>
                  <a:lnTo>
                    <a:pt x="698728" y="524758"/>
                  </a:lnTo>
                  <a:lnTo>
                    <a:pt x="732395" y="498338"/>
                  </a:lnTo>
                  <a:lnTo>
                    <a:pt x="767040" y="472437"/>
                  </a:lnTo>
                  <a:lnTo>
                    <a:pt x="802674" y="447066"/>
                  </a:lnTo>
                  <a:lnTo>
                    <a:pt x="839308" y="422241"/>
                  </a:lnTo>
                  <a:lnTo>
                    <a:pt x="876955" y="397975"/>
                  </a:lnTo>
                  <a:lnTo>
                    <a:pt x="915625" y="374282"/>
                  </a:lnTo>
                  <a:lnTo>
                    <a:pt x="955332" y="351176"/>
                  </a:lnTo>
                  <a:lnTo>
                    <a:pt x="996087" y="328670"/>
                  </a:lnTo>
                  <a:lnTo>
                    <a:pt x="1037901" y="306779"/>
                  </a:lnTo>
                  <a:lnTo>
                    <a:pt x="1080787" y="285517"/>
                  </a:lnTo>
                  <a:lnTo>
                    <a:pt x="1124755" y="264896"/>
                  </a:lnTo>
                  <a:lnTo>
                    <a:pt x="1169819" y="244932"/>
                  </a:lnTo>
                  <a:lnTo>
                    <a:pt x="1215990" y="225637"/>
                  </a:lnTo>
                  <a:lnTo>
                    <a:pt x="1263279" y="207026"/>
                  </a:lnTo>
                  <a:lnTo>
                    <a:pt x="1311699" y="189113"/>
                  </a:lnTo>
                  <a:lnTo>
                    <a:pt x="1361261" y="171911"/>
                  </a:lnTo>
                  <a:lnTo>
                    <a:pt x="1411977" y="155434"/>
                  </a:lnTo>
                  <a:lnTo>
                    <a:pt x="1463859" y="139696"/>
                  </a:lnTo>
                  <a:lnTo>
                    <a:pt x="1516918" y="124712"/>
                  </a:lnTo>
                  <a:lnTo>
                    <a:pt x="1571167" y="110494"/>
                  </a:lnTo>
                  <a:lnTo>
                    <a:pt x="1626618" y="97056"/>
                  </a:lnTo>
                  <a:lnTo>
                    <a:pt x="1683281" y="84414"/>
                  </a:lnTo>
                  <a:lnTo>
                    <a:pt x="1741169" y="72579"/>
                  </a:lnTo>
                  <a:lnTo>
                    <a:pt x="1800294" y="61567"/>
                  </a:lnTo>
                  <a:lnTo>
                    <a:pt x="1860667" y="51391"/>
                  </a:lnTo>
                  <a:lnTo>
                    <a:pt x="1922301" y="42064"/>
                  </a:lnTo>
                  <a:lnTo>
                    <a:pt x="1985207" y="33601"/>
                  </a:lnTo>
                  <a:lnTo>
                    <a:pt x="2049396" y="26016"/>
                  </a:lnTo>
                  <a:lnTo>
                    <a:pt x="2114881" y="19322"/>
                  </a:lnTo>
                  <a:lnTo>
                    <a:pt x="2181674" y="13534"/>
                  </a:lnTo>
                  <a:lnTo>
                    <a:pt x="2249786" y="8664"/>
                  </a:lnTo>
                  <a:lnTo>
                    <a:pt x="2319229" y="4727"/>
                  </a:lnTo>
                  <a:lnTo>
                    <a:pt x="2390015" y="1737"/>
                  </a:lnTo>
                  <a:lnTo>
                    <a:pt x="2439880" y="423"/>
                  </a:lnTo>
                  <a:lnTo>
                    <a:pt x="2489164" y="0"/>
                  </a:lnTo>
                  <a:lnTo>
                    <a:pt x="2537868" y="457"/>
                  </a:lnTo>
                  <a:lnTo>
                    <a:pt x="2585993" y="1785"/>
                  </a:lnTo>
                  <a:lnTo>
                    <a:pt x="2633540" y="3974"/>
                  </a:lnTo>
                  <a:lnTo>
                    <a:pt x="2680511" y="7014"/>
                  </a:lnTo>
                  <a:lnTo>
                    <a:pt x="2726907" y="10896"/>
                  </a:lnTo>
                  <a:lnTo>
                    <a:pt x="2772729" y="15608"/>
                  </a:lnTo>
                  <a:lnTo>
                    <a:pt x="2817978" y="21142"/>
                  </a:lnTo>
                  <a:lnTo>
                    <a:pt x="2862656" y="27487"/>
                  </a:lnTo>
                  <a:lnTo>
                    <a:pt x="2906764" y="34634"/>
                  </a:lnTo>
                  <a:lnTo>
                    <a:pt x="2950302" y="42572"/>
                  </a:lnTo>
                  <a:lnTo>
                    <a:pt x="2993273" y="51292"/>
                  </a:lnTo>
                  <a:lnTo>
                    <a:pt x="3035678" y="60784"/>
                  </a:lnTo>
                  <a:lnTo>
                    <a:pt x="3077517" y="71037"/>
                  </a:lnTo>
                  <a:lnTo>
                    <a:pt x="3118793" y="82043"/>
                  </a:lnTo>
                  <a:lnTo>
                    <a:pt x="3159505" y="93790"/>
                  </a:lnTo>
                  <a:lnTo>
                    <a:pt x="3199657" y="106269"/>
                  </a:lnTo>
                  <a:lnTo>
                    <a:pt x="3239247" y="119471"/>
                  </a:lnTo>
                  <a:lnTo>
                    <a:pt x="3278279" y="133384"/>
                  </a:lnTo>
                  <a:lnTo>
                    <a:pt x="3316753" y="148000"/>
                  </a:lnTo>
                  <a:lnTo>
                    <a:pt x="3354671" y="163308"/>
                  </a:lnTo>
                  <a:lnTo>
                    <a:pt x="3392033" y="179299"/>
                  </a:lnTo>
                  <a:lnTo>
                    <a:pt x="3428841" y="195962"/>
                  </a:lnTo>
                  <a:lnTo>
                    <a:pt x="3465096" y="213288"/>
                  </a:lnTo>
                  <a:lnTo>
                    <a:pt x="3500800" y="231266"/>
                  </a:lnTo>
                  <a:lnTo>
                    <a:pt x="3506745" y="234415"/>
                  </a:lnTo>
                  <a:lnTo>
                    <a:pt x="3506745" y="2583276"/>
                  </a:lnTo>
                  <a:lnTo>
                    <a:pt x="25931" y="2583276"/>
                  </a:lnTo>
                  <a:lnTo>
                    <a:pt x="20125" y="2533501"/>
                  </a:lnTo>
                  <a:lnTo>
                    <a:pt x="13693" y="2468909"/>
                  </a:lnTo>
                  <a:lnTo>
                    <a:pt x="8383" y="2403121"/>
                  </a:lnTo>
                  <a:lnTo>
                    <a:pt x="4290" y="2336247"/>
                  </a:lnTo>
                  <a:lnTo>
                    <a:pt x="1508" y="2268397"/>
                  </a:lnTo>
                  <a:lnTo>
                    <a:pt x="131" y="2199683"/>
                  </a:lnTo>
                  <a:lnTo>
                    <a:pt x="0" y="2165036"/>
                  </a:lnTo>
                  <a:lnTo>
                    <a:pt x="255" y="2130214"/>
                  </a:lnTo>
                  <a:lnTo>
                    <a:pt x="1972" y="2060103"/>
                  </a:lnTo>
                  <a:lnTo>
                    <a:pt x="5379" y="1989459"/>
                  </a:lnTo>
                  <a:lnTo>
                    <a:pt x="10569" y="1918393"/>
                  </a:lnTo>
                  <a:lnTo>
                    <a:pt x="17637" y="1847017"/>
                  </a:lnTo>
                  <a:lnTo>
                    <a:pt x="26677" y="1775440"/>
                  </a:lnTo>
                  <a:lnTo>
                    <a:pt x="37783" y="1703774"/>
                  </a:lnTo>
                  <a:lnTo>
                    <a:pt x="51050" y="1632129"/>
                  </a:lnTo>
                  <a:lnTo>
                    <a:pt x="66573" y="1560617"/>
                  </a:lnTo>
                  <a:lnTo>
                    <a:pt x="84445" y="1489347"/>
                  </a:lnTo>
                  <a:lnTo>
                    <a:pt x="104762" y="1418431"/>
                  </a:lnTo>
                  <a:lnTo>
                    <a:pt x="127618" y="1347979"/>
                  </a:lnTo>
                  <a:lnTo>
                    <a:pt x="153106" y="1278102"/>
                  </a:lnTo>
                  <a:lnTo>
                    <a:pt x="181323" y="1208911"/>
                  </a:lnTo>
                  <a:lnTo>
                    <a:pt x="212361" y="1140517"/>
                  </a:lnTo>
                  <a:lnTo>
                    <a:pt x="246316" y="1073031"/>
                  </a:lnTo>
                  <a:lnTo>
                    <a:pt x="283281" y="1006562"/>
                  </a:lnTo>
                  <a:close/>
                </a:path>
              </a:pathLst>
            </a:custGeom>
            <a:solidFill>
              <a:srgbClr val="6A6F5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5900657" y="5617274"/>
              <a:ext cx="2387600" cy="3750945"/>
            </a:xfrm>
            <a:custGeom>
              <a:avLst/>
              <a:gdLst/>
              <a:ahLst/>
              <a:cxnLst/>
              <a:rect l="l" t="t" r="r" b="b"/>
              <a:pathLst>
                <a:path w="2387600" h="3750945">
                  <a:moveTo>
                    <a:pt x="2056467" y="36358"/>
                  </a:moveTo>
                  <a:lnTo>
                    <a:pt x="2103456" y="22777"/>
                  </a:lnTo>
                  <a:lnTo>
                    <a:pt x="2150695" y="12268"/>
                  </a:lnTo>
                  <a:lnTo>
                    <a:pt x="2198183" y="4913"/>
                  </a:lnTo>
                  <a:lnTo>
                    <a:pt x="2245915" y="796"/>
                  </a:lnTo>
                  <a:lnTo>
                    <a:pt x="2293888" y="0"/>
                  </a:lnTo>
                  <a:lnTo>
                    <a:pt x="2342100" y="2608"/>
                  </a:lnTo>
                  <a:lnTo>
                    <a:pt x="2387342" y="8300"/>
                  </a:lnTo>
                  <a:lnTo>
                    <a:pt x="2387342" y="3433408"/>
                  </a:lnTo>
                  <a:lnTo>
                    <a:pt x="2339750" y="3484605"/>
                  </a:lnTo>
                  <a:lnTo>
                    <a:pt x="2304303" y="3515513"/>
                  </a:lnTo>
                  <a:lnTo>
                    <a:pt x="2266655" y="3543645"/>
                  </a:lnTo>
                  <a:lnTo>
                    <a:pt x="2227287" y="3569429"/>
                  </a:lnTo>
                  <a:lnTo>
                    <a:pt x="2186679" y="3593292"/>
                  </a:lnTo>
                  <a:lnTo>
                    <a:pt x="2140719" y="3617900"/>
                  </a:lnTo>
                  <a:lnTo>
                    <a:pt x="2094253" y="3640574"/>
                  </a:lnTo>
                  <a:lnTo>
                    <a:pt x="2047247" y="3661256"/>
                  </a:lnTo>
                  <a:lnTo>
                    <a:pt x="1999667" y="3679894"/>
                  </a:lnTo>
                  <a:lnTo>
                    <a:pt x="1951481" y="3696432"/>
                  </a:lnTo>
                  <a:lnTo>
                    <a:pt x="1902655" y="3710816"/>
                  </a:lnTo>
                  <a:lnTo>
                    <a:pt x="1853154" y="3722991"/>
                  </a:lnTo>
                  <a:lnTo>
                    <a:pt x="1802947" y="3732903"/>
                  </a:lnTo>
                  <a:lnTo>
                    <a:pt x="1751999" y="3740497"/>
                  </a:lnTo>
                  <a:lnTo>
                    <a:pt x="1700276" y="3745718"/>
                  </a:lnTo>
                  <a:lnTo>
                    <a:pt x="1647747" y="3748512"/>
                  </a:lnTo>
                  <a:lnTo>
                    <a:pt x="1598760" y="3749706"/>
                  </a:lnTo>
                  <a:lnTo>
                    <a:pt x="1549773" y="3750310"/>
                  </a:lnTo>
                  <a:lnTo>
                    <a:pt x="1500790" y="3750323"/>
                  </a:lnTo>
                  <a:lnTo>
                    <a:pt x="1451813" y="3749745"/>
                  </a:lnTo>
                  <a:lnTo>
                    <a:pt x="1402843" y="3748574"/>
                  </a:lnTo>
                  <a:lnTo>
                    <a:pt x="1353884" y="3746810"/>
                  </a:lnTo>
                  <a:lnTo>
                    <a:pt x="1304938" y="3744453"/>
                  </a:lnTo>
                  <a:lnTo>
                    <a:pt x="1256007" y="3741501"/>
                  </a:lnTo>
                  <a:lnTo>
                    <a:pt x="1207094" y="3737953"/>
                  </a:lnTo>
                  <a:lnTo>
                    <a:pt x="1158200" y="3733810"/>
                  </a:lnTo>
                  <a:lnTo>
                    <a:pt x="1109329" y="3729070"/>
                  </a:lnTo>
                  <a:lnTo>
                    <a:pt x="1060483" y="3723732"/>
                  </a:lnTo>
                  <a:lnTo>
                    <a:pt x="1011664" y="3717796"/>
                  </a:lnTo>
                  <a:lnTo>
                    <a:pt x="962874" y="3711260"/>
                  </a:lnTo>
                  <a:lnTo>
                    <a:pt x="912659" y="3702891"/>
                  </a:lnTo>
                  <a:lnTo>
                    <a:pt x="863157" y="3692273"/>
                  </a:lnTo>
                  <a:lnTo>
                    <a:pt x="814324" y="3679567"/>
                  </a:lnTo>
                  <a:lnTo>
                    <a:pt x="766116" y="3664930"/>
                  </a:lnTo>
                  <a:lnTo>
                    <a:pt x="718490" y="3648520"/>
                  </a:lnTo>
                  <a:lnTo>
                    <a:pt x="671402" y="3630496"/>
                  </a:lnTo>
                  <a:lnTo>
                    <a:pt x="624807" y="3611016"/>
                  </a:lnTo>
                  <a:lnTo>
                    <a:pt x="578662" y="3590239"/>
                  </a:lnTo>
                  <a:lnTo>
                    <a:pt x="532923" y="3568322"/>
                  </a:lnTo>
                  <a:lnTo>
                    <a:pt x="487546" y="3545425"/>
                  </a:lnTo>
                  <a:lnTo>
                    <a:pt x="438547" y="3519390"/>
                  </a:lnTo>
                  <a:lnTo>
                    <a:pt x="390928" y="3490956"/>
                  </a:lnTo>
                  <a:lnTo>
                    <a:pt x="344810" y="3460142"/>
                  </a:lnTo>
                  <a:lnTo>
                    <a:pt x="300314" y="3426968"/>
                  </a:lnTo>
                  <a:lnTo>
                    <a:pt x="257563" y="3391453"/>
                  </a:lnTo>
                  <a:lnTo>
                    <a:pt x="219800" y="3355416"/>
                  </a:lnTo>
                  <a:lnTo>
                    <a:pt x="184963" y="3316686"/>
                  </a:lnTo>
                  <a:lnTo>
                    <a:pt x="153269" y="3275427"/>
                  </a:lnTo>
                  <a:lnTo>
                    <a:pt x="124939" y="3231805"/>
                  </a:lnTo>
                  <a:lnTo>
                    <a:pt x="100190" y="3185985"/>
                  </a:lnTo>
                  <a:lnTo>
                    <a:pt x="79243" y="3138132"/>
                  </a:lnTo>
                  <a:lnTo>
                    <a:pt x="61855" y="3093110"/>
                  </a:lnTo>
                  <a:lnTo>
                    <a:pt x="45587" y="3047904"/>
                  </a:lnTo>
                  <a:lnTo>
                    <a:pt x="30980" y="3002365"/>
                  </a:lnTo>
                  <a:lnTo>
                    <a:pt x="18576" y="2956342"/>
                  </a:lnTo>
                  <a:lnTo>
                    <a:pt x="8917" y="2909688"/>
                  </a:lnTo>
                  <a:lnTo>
                    <a:pt x="2544" y="2862251"/>
                  </a:lnTo>
                  <a:lnTo>
                    <a:pt x="0" y="2813883"/>
                  </a:lnTo>
                  <a:lnTo>
                    <a:pt x="594" y="2763072"/>
                  </a:lnTo>
                  <a:lnTo>
                    <a:pt x="3618" y="2713117"/>
                  </a:lnTo>
                  <a:lnTo>
                    <a:pt x="9158" y="2664074"/>
                  </a:lnTo>
                  <a:lnTo>
                    <a:pt x="17301" y="2615997"/>
                  </a:lnTo>
                  <a:lnTo>
                    <a:pt x="28131" y="2568942"/>
                  </a:lnTo>
                  <a:lnTo>
                    <a:pt x="41737" y="2522963"/>
                  </a:lnTo>
                  <a:lnTo>
                    <a:pt x="58203" y="2478115"/>
                  </a:lnTo>
                  <a:lnTo>
                    <a:pt x="77617" y="2434454"/>
                  </a:lnTo>
                  <a:lnTo>
                    <a:pt x="100065" y="2392035"/>
                  </a:lnTo>
                  <a:lnTo>
                    <a:pt x="125632" y="2350913"/>
                  </a:lnTo>
                  <a:lnTo>
                    <a:pt x="154405" y="2311142"/>
                  </a:lnTo>
                  <a:lnTo>
                    <a:pt x="186470" y="2272778"/>
                  </a:lnTo>
                  <a:lnTo>
                    <a:pt x="221915" y="2235876"/>
                  </a:lnTo>
                  <a:lnTo>
                    <a:pt x="259466" y="2200993"/>
                  </a:lnTo>
                  <a:lnTo>
                    <a:pt x="299196" y="2168082"/>
                  </a:lnTo>
                  <a:lnTo>
                    <a:pt x="340537" y="2136803"/>
                  </a:lnTo>
                  <a:lnTo>
                    <a:pt x="382918" y="2106814"/>
                  </a:lnTo>
                  <a:lnTo>
                    <a:pt x="425772" y="2077775"/>
                  </a:lnTo>
                  <a:lnTo>
                    <a:pt x="468314" y="2048202"/>
                  </a:lnTo>
                  <a:lnTo>
                    <a:pt x="509918" y="2017443"/>
                  </a:lnTo>
                  <a:lnTo>
                    <a:pt x="550564" y="1985514"/>
                  </a:lnTo>
                  <a:lnTo>
                    <a:pt x="590230" y="1952434"/>
                  </a:lnTo>
                  <a:lnTo>
                    <a:pt x="628894" y="1918220"/>
                  </a:lnTo>
                  <a:lnTo>
                    <a:pt x="666535" y="1882890"/>
                  </a:lnTo>
                  <a:lnTo>
                    <a:pt x="703131" y="1846461"/>
                  </a:lnTo>
                  <a:lnTo>
                    <a:pt x="738660" y="1808951"/>
                  </a:lnTo>
                  <a:lnTo>
                    <a:pt x="773102" y="1770378"/>
                  </a:lnTo>
                  <a:lnTo>
                    <a:pt x="806434" y="1730759"/>
                  </a:lnTo>
                  <a:lnTo>
                    <a:pt x="838635" y="1690112"/>
                  </a:lnTo>
                  <a:lnTo>
                    <a:pt x="870493" y="1646933"/>
                  </a:lnTo>
                  <a:lnTo>
                    <a:pt x="900133" y="1602435"/>
                  </a:lnTo>
                  <a:lnTo>
                    <a:pt x="927828" y="1556771"/>
                  </a:lnTo>
                  <a:lnTo>
                    <a:pt x="953853" y="1510095"/>
                  </a:lnTo>
                  <a:lnTo>
                    <a:pt x="978480" y="1462561"/>
                  </a:lnTo>
                  <a:lnTo>
                    <a:pt x="1001984" y="1414322"/>
                  </a:lnTo>
                  <a:lnTo>
                    <a:pt x="1024638" y="1365532"/>
                  </a:lnTo>
                  <a:lnTo>
                    <a:pt x="1046717" y="1316345"/>
                  </a:lnTo>
                  <a:lnTo>
                    <a:pt x="1129563" y="1124421"/>
                  </a:lnTo>
                  <a:lnTo>
                    <a:pt x="1150474" y="1076600"/>
                  </a:lnTo>
                  <a:lnTo>
                    <a:pt x="1171713" y="1028943"/>
                  </a:lnTo>
                  <a:lnTo>
                    <a:pt x="1193405" y="981500"/>
                  </a:lnTo>
                  <a:lnTo>
                    <a:pt x="1215675" y="934322"/>
                  </a:lnTo>
                  <a:lnTo>
                    <a:pt x="1238648" y="887457"/>
                  </a:lnTo>
                  <a:lnTo>
                    <a:pt x="1262347" y="841125"/>
                  </a:lnTo>
                  <a:lnTo>
                    <a:pt x="1286769" y="795223"/>
                  </a:lnTo>
                  <a:lnTo>
                    <a:pt x="1311961" y="749795"/>
                  </a:lnTo>
                  <a:lnTo>
                    <a:pt x="1337970" y="704886"/>
                  </a:lnTo>
                  <a:lnTo>
                    <a:pt x="1364843" y="660540"/>
                  </a:lnTo>
                  <a:lnTo>
                    <a:pt x="1392625" y="616803"/>
                  </a:lnTo>
                  <a:lnTo>
                    <a:pt x="1421365" y="573717"/>
                  </a:lnTo>
                  <a:lnTo>
                    <a:pt x="1451108" y="531329"/>
                  </a:lnTo>
                  <a:lnTo>
                    <a:pt x="1481903" y="489681"/>
                  </a:lnTo>
                  <a:lnTo>
                    <a:pt x="1513795" y="448820"/>
                  </a:lnTo>
                  <a:lnTo>
                    <a:pt x="1546831" y="408788"/>
                  </a:lnTo>
                  <a:lnTo>
                    <a:pt x="1581059" y="369632"/>
                  </a:lnTo>
                  <a:lnTo>
                    <a:pt x="1616525" y="331394"/>
                  </a:lnTo>
                  <a:lnTo>
                    <a:pt x="1650465" y="296873"/>
                  </a:lnTo>
                  <a:lnTo>
                    <a:pt x="1685151" y="263373"/>
                  </a:lnTo>
                  <a:lnTo>
                    <a:pt x="1720725" y="231089"/>
                  </a:lnTo>
                  <a:lnTo>
                    <a:pt x="1757336" y="200215"/>
                  </a:lnTo>
                  <a:lnTo>
                    <a:pt x="1795127" y="170944"/>
                  </a:lnTo>
                  <a:lnTo>
                    <a:pt x="1834245" y="143472"/>
                  </a:lnTo>
                  <a:lnTo>
                    <a:pt x="1874835" y="117991"/>
                  </a:lnTo>
                  <a:lnTo>
                    <a:pt x="1917044" y="94695"/>
                  </a:lnTo>
                  <a:lnTo>
                    <a:pt x="1963258" y="72401"/>
                  </a:lnTo>
                  <a:lnTo>
                    <a:pt x="2009734" y="52927"/>
                  </a:lnTo>
                  <a:lnTo>
                    <a:pt x="2056467" y="36358"/>
                  </a:lnTo>
                  <a:close/>
                </a:path>
              </a:pathLst>
            </a:custGeom>
            <a:solidFill>
              <a:srgbClr val="B6B6A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3209290" y="2420834"/>
              <a:ext cx="11868785" cy="5448300"/>
            </a:xfrm>
            <a:custGeom>
              <a:avLst/>
              <a:gdLst/>
              <a:ahLst/>
              <a:cxnLst/>
              <a:rect l="l" t="t" r="r" b="b"/>
              <a:pathLst>
                <a:path w="11868785" h="5448300">
                  <a:moveTo>
                    <a:pt x="176509" y="0"/>
                  </a:moveTo>
                  <a:lnTo>
                    <a:pt x="11691649" y="0"/>
                  </a:lnTo>
                  <a:lnTo>
                    <a:pt x="11738688" y="6277"/>
                  </a:lnTo>
                  <a:lnTo>
                    <a:pt x="11780884" y="24009"/>
                  </a:lnTo>
                  <a:lnTo>
                    <a:pt x="11816585" y="51540"/>
                  </a:lnTo>
                  <a:lnTo>
                    <a:pt x="11844134" y="87217"/>
                  </a:lnTo>
                  <a:lnTo>
                    <a:pt x="11861877" y="129387"/>
                  </a:lnTo>
                  <a:lnTo>
                    <a:pt x="11868159" y="176395"/>
                  </a:lnTo>
                  <a:lnTo>
                    <a:pt x="11868159" y="5271882"/>
                  </a:lnTo>
                  <a:lnTo>
                    <a:pt x="11861877" y="5318891"/>
                  </a:lnTo>
                  <a:lnTo>
                    <a:pt x="11844134" y="5361060"/>
                  </a:lnTo>
                  <a:lnTo>
                    <a:pt x="11816585" y="5396737"/>
                  </a:lnTo>
                  <a:lnTo>
                    <a:pt x="11780884" y="5424269"/>
                  </a:lnTo>
                  <a:lnTo>
                    <a:pt x="11738688" y="5442000"/>
                  </a:lnTo>
                  <a:lnTo>
                    <a:pt x="11691649" y="5448278"/>
                  </a:lnTo>
                  <a:lnTo>
                    <a:pt x="176509" y="5448278"/>
                  </a:lnTo>
                  <a:lnTo>
                    <a:pt x="129471" y="5442000"/>
                  </a:lnTo>
                  <a:lnTo>
                    <a:pt x="87274" y="5424269"/>
                  </a:lnTo>
                  <a:lnTo>
                    <a:pt x="51573" y="5396737"/>
                  </a:lnTo>
                  <a:lnTo>
                    <a:pt x="24024" y="5361060"/>
                  </a:lnTo>
                  <a:lnTo>
                    <a:pt x="6282" y="5318891"/>
                  </a:lnTo>
                  <a:lnTo>
                    <a:pt x="0" y="5271882"/>
                  </a:lnTo>
                  <a:lnTo>
                    <a:pt x="0" y="176395"/>
                  </a:lnTo>
                  <a:lnTo>
                    <a:pt x="6282" y="129387"/>
                  </a:lnTo>
                  <a:lnTo>
                    <a:pt x="24024" y="87217"/>
                  </a:lnTo>
                  <a:lnTo>
                    <a:pt x="51573" y="51540"/>
                  </a:lnTo>
                  <a:lnTo>
                    <a:pt x="87274" y="24009"/>
                  </a:lnTo>
                  <a:lnTo>
                    <a:pt x="129471" y="6277"/>
                  </a:lnTo>
                  <a:lnTo>
                    <a:pt x="1765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pc="1650"/>
              <a:t>Terima</a:t>
            </a:r>
            <a:r>
              <a:rPr dirty="0" spc="100"/>
              <a:t> </a:t>
            </a:r>
            <a:r>
              <a:rPr dirty="0" spc="1435"/>
              <a:t>kasih</a:t>
            </a:r>
          </a:p>
        </p:txBody>
      </p:sp>
      <p:sp>
        <p:nvSpPr>
          <p:cNvPr id="10" name="object 10"/>
          <p:cNvSpPr/>
          <p:nvPr/>
        </p:nvSpPr>
        <p:spPr>
          <a:xfrm>
            <a:off x="7533297" y="1461426"/>
            <a:ext cx="3188970" cy="1758314"/>
          </a:xfrm>
          <a:custGeom>
            <a:avLst/>
            <a:gdLst/>
            <a:ahLst/>
            <a:cxnLst/>
            <a:rect l="l" t="t" r="r" b="b"/>
            <a:pathLst>
              <a:path w="3188970" h="1758314">
                <a:moveTo>
                  <a:pt x="1178687" y="1591411"/>
                </a:moveTo>
                <a:lnTo>
                  <a:pt x="1142403" y="1531797"/>
                </a:lnTo>
                <a:lnTo>
                  <a:pt x="1107097" y="1494180"/>
                </a:lnTo>
                <a:lnTo>
                  <a:pt x="1070610" y="1457909"/>
                </a:lnTo>
                <a:lnTo>
                  <a:pt x="1032903" y="1422984"/>
                </a:lnTo>
                <a:lnTo>
                  <a:pt x="994003" y="1389392"/>
                </a:lnTo>
                <a:lnTo>
                  <a:pt x="953897" y="1357160"/>
                </a:lnTo>
                <a:lnTo>
                  <a:pt x="912583" y="1326261"/>
                </a:lnTo>
                <a:lnTo>
                  <a:pt x="870229" y="1296822"/>
                </a:lnTo>
                <a:lnTo>
                  <a:pt x="826985" y="1268958"/>
                </a:lnTo>
                <a:lnTo>
                  <a:pt x="782840" y="1242644"/>
                </a:lnTo>
                <a:lnTo>
                  <a:pt x="737793" y="1217904"/>
                </a:lnTo>
                <a:lnTo>
                  <a:pt x="691857" y="1194739"/>
                </a:lnTo>
                <a:lnTo>
                  <a:pt x="645020" y="1173124"/>
                </a:lnTo>
                <a:lnTo>
                  <a:pt x="601611" y="1154836"/>
                </a:lnTo>
                <a:lnTo>
                  <a:pt x="558977" y="1135075"/>
                </a:lnTo>
                <a:lnTo>
                  <a:pt x="517118" y="1113828"/>
                </a:lnTo>
                <a:lnTo>
                  <a:pt x="476059" y="1091107"/>
                </a:lnTo>
                <a:lnTo>
                  <a:pt x="435775" y="1066914"/>
                </a:lnTo>
                <a:lnTo>
                  <a:pt x="396278" y="1041234"/>
                </a:lnTo>
                <a:lnTo>
                  <a:pt x="362521" y="1020292"/>
                </a:lnTo>
                <a:lnTo>
                  <a:pt x="327444" y="1002195"/>
                </a:lnTo>
                <a:lnTo>
                  <a:pt x="291045" y="986942"/>
                </a:lnTo>
                <a:lnTo>
                  <a:pt x="237464" y="969708"/>
                </a:lnTo>
                <a:lnTo>
                  <a:pt x="188226" y="963460"/>
                </a:lnTo>
                <a:lnTo>
                  <a:pt x="163423" y="965009"/>
                </a:lnTo>
                <a:lnTo>
                  <a:pt x="115354" y="977341"/>
                </a:lnTo>
                <a:lnTo>
                  <a:pt x="71894" y="1001229"/>
                </a:lnTo>
                <a:lnTo>
                  <a:pt x="35725" y="1035202"/>
                </a:lnTo>
                <a:lnTo>
                  <a:pt x="5969" y="1080325"/>
                </a:lnTo>
                <a:lnTo>
                  <a:pt x="0" y="1114907"/>
                </a:lnTo>
                <a:lnTo>
                  <a:pt x="2286" y="1132395"/>
                </a:lnTo>
                <a:lnTo>
                  <a:pt x="28714" y="1177442"/>
                </a:lnTo>
                <a:lnTo>
                  <a:pt x="106045" y="1230782"/>
                </a:lnTo>
                <a:lnTo>
                  <a:pt x="150139" y="1257071"/>
                </a:lnTo>
                <a:lnTo>
                  <a:pt x="194678" y="1282382"/>
                </a:lnTo>
                <a:lnTo>
                  <a:pt x="239687" y="1306741"/>
                </a:lnTo>
                <a:lnTo>
                  <a:pt x="285153" y="1330134"/>
                </a:lnTo>
                <a:lnTo>
                  <a:pt x="331063" y="1352575"/>
                </a:lnTo>
                <a:lnTo>
                  <a:pt x="377431" y="1374038"/>
                </a:lnTo>
                <a:lnTo>
                  <a:pt x="424268" y="1394561"/>
                </a:lnTo>
                <a:lnTo>
                  <a:pt x="471551" y="1414106"/>
                </a:lnTo>
                <a:lnTo>
                  <a:pt x="519290" y="1432699"/>
                </a:lnTo>
                <a:lnTo>
                  <a:pt x="567499" y="1450327"/>
                </a:lnTo>
                <a:lnTo>
                  <a:pt x="617601" y="1467612"/>
                </a:lnTo>
                <a:lnTo>
                  <a:pt x="667232" y="1486001"/>
                </a:lnTo>
                <a:lnTo>
                  <a:pt x="716381" y="1505483"/>
                </a:lnTo>
                <a:lnTo>
                  <a:pt x="765060" y="1526057"/>
                </a:lnTo>
                <a:lnTo>
                  <a:pt x="813257" y="1547736"/>
                </a:lnTo>
                <a:lnTo>
                  <a:pt x="860971" y="1570507"/>
                </a:lnTo>
                <a:lnTo>
                  <a:pt x="908215" y="1594370"/>
                </a:lnTo>
                <a:lnTo>
                  <a:pt x="972578" y="1628749"/>
                </a:lnTo>
                <a:lnTo>
                  <a:pt x="990765" y="1636674"/>
                </a:lnTo>
                <a:lnTo>
                  <a:pt x="1028877" y="1647990"/>
                </a:lnTo>
                <a:lnTo>
                  <a:pt x="1068311" y="1653070"/>
                </a:lnTo>
                <a:lnTo>
                  <a:pt x="1088136" y="1653184"/>
                </a:lnTo>
                <a:lnTo>
                  <a:pt x="1108036" y="1651685"/>
                </a:lnTo>
                <a:lnTo>
                  <a:pt x="1145578" y="1642414"/>
                </a:lnTo>
                <a:lnTo>
                  <a:pt x="1175727" y="1612849"/>
                </a:lnTo>
                <a:lnTo>
                  <a:pt x="1178382" y="1602295"/>
                </a:lnTo>
                <a:lnTo>
                  <a:pt x="1178687" y="1591411"/>
                </a:lnTo>
                <a:close/>
              </a:path>
              <a:path w="3188970" h="1758314">
                <a:moveTo>
                  <a:pt x="1552435" y="1632318"/>
                </a:moveTo>
                <a:lnTo>
                  <a:pt x="1536128" y="1577771"/>
                </a:lnTo>
                <a:lnTo>
                  <a:pt x="1519415" y="1532699"/>
                </a:lnTo>
                <a:lnTo>
                  <a:pt x="1501025" y="1488401"/>
                </a:lnTo>
                <a:lnTo>
                  <a:pt x="1480972" y="1444879"/>
                </a:lnTo>
                <a:lnTo>
                  <a:pt x="1459242" y="1402118"/>
                </a:lnTo>
                <a:lnTo>
                  <a:pt x="1435836" y="1360119"/>
                </a:lnTo>
                <a:lnTo>
                  <a:pt x="1410766" y="1318895"/>
                </a:lnTo>
                <a:lnTo>
                  <a:pt x="1383195" y="1276019"/>
                </a:lnTo>
                <a:lnTo>
                  <a:pt x="1329347" y="1189494"/>
                </a:lnTo>
                <a:lnTo>
                  <a:pt x="1189647" y="955687"/>
                </a:lnTo>
                <a:lnTo>
                  <a:pt x="1169428" y="926617"/>
                </a:lnTo>
                <a:lnTo>
                  <a:pt x="1124051" y="872147"/>
                </a:lnTo>
                <a:lnTo>
                  <a:pt x="1057287" y="789495"/>
                </a:lnTo>
                <a:lnTo>
                  <a:pt x="992949" y="704977"/>
                </a:lnTo>
                <a:lnTo>
                  <a:pt x="931037" y="618578"/>
                </a:lnTo>
                <a:lnTo>
                  <a:pt x="918540" y="602919"/>
                </a:lnTo>
                <a:lnTo>
                  <a:pt x="890866" y="574167"/>
                </a:lnTo>
                <a:lnTo>
                  <a:pt x="859764" y="548932"/>
                </a:lnTo>
                <a:lnTo>
                  <a:pt x="825931" y="527773"/>
                </a:lnTo>
                <a:lnTo>
                  <a:pt x="789635" y="510857"/>
                </a:lnTo>
                <a:lnTo>
                  <a:pt x="751674" y="498563"/>
                </a:lnTo>
                <a:lnTo>
                  <a:pt x="712355" y="490994"/>
                </a:lnTo>
                <a:lnTo>
                  <a:pt x="672553" y="488302"/>
                </a:lnTo>
                <a:lnTo>
                  <a:pt x="652538" y="488810"/>
                </a:lnTo>
                <a:lnTo>
                  <a:pt x="583336" y="518934"/>
                </a:lnTo>
                <a:lnTo>
                  <a:pt x="556272" y="552056"/>
                </a:lnTo>
                <a:lnTo>
                  <a:pt x="538873" y="592594"/>
                </a:lnTo>
                <a:lnTo>
                  <a:pt x="534593" y="637044"/>
                </a:lnTo>
                <a:lnTo>
                  <a:pt x="541870" y="653580"/>
                </a:lnTo>
                <a:lnTo>
                  <a:pt x="569988" y="699630"/>
                </a:lnTo>
                <a:lnTo>
                  <a:pt x="601459" y="733272"/>
                </a:lnTo>
                <a:lnTo>
                  <a:pt x="666546" y="798677"/>
                </a:lnTo>
                <a:lnTo>
                  <a:pt x="698449" y="831875"/>
                </a:lnTo>
                <a:lnTo>
                  <a:pt x="728776" y="866368"/>
                </a:lnTo>
                <a:lnTo>
                  <a:pt x="762546" y="907440"/>
                </a:lnTo>
                <a:lnTo>
                  <a:pt x="862355" y="1031875"/>
                </a:lnTo>
                <a:lnTo>
                  <a:pt x="1300518" y="1595107"/>
                </a:lnTo>
                <a:lnTo>
                  <a:pt x="1315250" y="1611604"/>
                </a:lnTo>
                <a:lnTo>
                  <a:pt x="1348117" y="1641297"/>
                </a:lnTo>
                <a:lnTo>
                  <a:pt x="1384846" y="1666049"/>
                </a:lnTo>
                <a:lnTo>
                  <a:pt x="1424724" y="1685328"/>
                </a:lnTo>
                <a:lnTo>
                  <a:pt x="1475994" y="1695831"/>
                </a:lnTo>
                <a:lnTo>
                  <a:pt x="1497952" y="1696466"/>
                </a:lnTo>
                <a:lnTo>
                  <a:pt x="1510868" y="1693621"/>
                </a:lnTo>
                <a:lnTo>
                  <a:pt x="1541970" y="1669973"/>
                </a:lnTo>
                <a:lnTo>
                  <a:pt x="1551711" y="1645539"/>
                </a:lnTo>
                <a:lnTo>
                  <a:pt x="1552435" y="1632318"/>
                </a:lnTo>
                <a:close/>
              </a:path>
              <a:path w="3188970" h="1758314">
                <a:moveTo>
                  <a:pt x="1816519" y="1341183"/>
                </a:moveTo>
                <a:lnTo>
                  <a:pt x="1806219" y="1269072"/>
                </a:lnTo>
                <a:lnTo>
                  <a:pt x="1788020" y="1198549"/>
                </a:lnTo>
                <a:lnTo>
                  <a:pt x="1772094" y="1153236"/>
                </a:lnTo>
                <a:lnTo>
                  <a:pt x="1757934" y="1107516"/>
                </a:lnTo>
                <a:lnTo>
                  <a:pt x="1745538" y="1061389"/>
                </a:lnTo>
                <a:lnTo>
                  <a:pt x="1734908" y="1014869"/>
                </a:lnTo>
                <a:lnTo>
                  <a:pt x="1726044" y="967943"/>
                </a:lnTo>
                <a:lnTo>
                  <a:pt x="1718957" y="920623"/>
                </a:lnTo>
                <a:lnTo>
                  <a:pt x="1713623" y="872883"/>
                </a:lnTo>
                <a:lnTo>
                  <a:pt x="1700479" y="785647"/>
                </a:lnTo>
                <a:lnTo>
                  <a:pt x="1692630" y="742238"/>
                </a:lnTo>
                <a:lnTo>
                  <a:pt x="1683613" y="699109"/>
                </a:lnTo>
                <a:lnTo>
                  <a:pt x="1659255" y="596163"/>
                </a:lnTo>
                <a:lnTo>
                  <a:pt x="1619300" y="442391"/>
                </a:lnTo>
                <a:lnTo>
                  <a:pt x="1603413" y="391998"/>
                </a:lnTo>
                <a:lnTo>
                  <a:pt x="1583702" y="342988"/>
                </a:lnTo>
                <a:lnTo>
                  <a:pt x="1501533" y="167347"/>
                </a:lnTo>
                <a:lnTo>
                  <a:pt x="1476387" y="120802"/>
                </a:lnTo>
                <a:lnTo>
                  <a:pt x="1444053" y="78943"/>
                </a:lnTo>
                <a:lnTo>
                  <a:pt x="1405458" y="42760"/>
                </a:lnTo>
                <a:lnTo>
                  <a:pt x="1361516" y="13309"/>
                </a:lnTo>
                <a:lnTo>
                  <a:pt x="1319555" y="241"/>
                </a:lnTo>
                <a:lnTo>
                  <a:pt x="1308417" y="0"/>
                </a:lnTo>
                <a:lnTo>
                  <a:pt x="1297470" y="990"/>
                </a:lnTo>
                <a:lnTo>
                  <a:pt x="1259916" y="13652"/>
                </a:lnTo>
                <a:lnTo>
                  <a:pt x="1209382" y="44602"/>
                </a:lnTo>
                <a:lnTo>
                  <a:pt x="1181061" y="72656"/>
                </a:lnTo>
                <a:lnTo>
                  <a:pt x="1164831" y="109093"/>
                </a:lnTo>
                <a:lnTo>
                  <a:pt x="1162011" y="128917"/>
                </a:lnTo>
                <a:lnTo>
                  <a:pt x="1162900" y="148932"/>
                </a:lnTo>
                <a:lnTo>
                  <a:pt x="1167472" y="168440"/>
                </a:lnTo>
                <a:lnTo>
                  <a:pt x="1172667" y="180733"/>
                </a:lnTo>
                <a:lnTo>
                  <a:pt x="1208532" y="274116"/>
                </a:lnTo>
                <a:lnTo>
                  <a:pt x="1294079" y="509181"/>
                </a:lnTo>
                <a:lnTo>
                  <a:pt x="1330464" y="602386"/>
                </a:lnTo>
                <a:lnTo>
                  <a:pt x="1349844" y="648525"/>
                </a:lnTo>
                <a:lnTo>
                  <a:pt x="1370279" y="694270"/>
                </a:lnTo>
                <a:lnTo>
                  <a:pt x="1391920" y="739546"/>
                </a:lnTo>
                <a:lnTo>
                  <a:pt x="1413560" y="787781"/>
                </a:lnTo>
                <a:lnTo>
                  <a:pt x="1453121" y="886167"/>
                </a:lnTo>
                <a:lnTo>
                  <a:pt x="1475790" y="933805"/>
                </a:lnTo>
                <a:lnTo>
                  <a:pt x="1499323" y="976261"/>
                </a:lnTo>
                <a:lnTo>
                  <a:pt x="1520139" y="1019911"/>
                </a:lnTo>
                <a:lnTo>
                  <a:pt x="1538236" y="1064768"/>
                </a:lnTo>
                <a:lnTo>
                  <a:pt x="1563446" y="1140485"/>
                </a:lnTo>
                <a:lnTo>
                  <a:pt x="1577136" y="1167853"/>
                </a:lnTo>
                <a:lnTo>
                  <a:pt x="1594688" y="1192923"/>
                </a:lnTo>
                <a:lnTo>
                  <a:pt x="1640535" y="1241488"/>
                </a:lnTo>
                <a:lnTo>
                  <a:pt x="1661325" y="1269631"/>
                </a:lnTo>
                <a:lnTo>
                  <a:pt x="1678470" y="1300124"/>
                </a:lnTo>
                <a:lnTo>
                  <a:pt x="1696821" y="1345387"/>
                </a:lnTo>
                <a:lnTo>
                  <a:pt x="1702727" y="1357198"/>
                </a:lnTo>
                <a:lnTo>
                  <a:pt x="1726679" y="1388897"/>
                </a:lnTo>
                <a:lnTo>
                  <a:pt x="1758200" y="1412913"/>
                </a:lnTo>
                <a:lnTo>
                  <a:pt x="1774469" y="1417243"/>
                </a:lnTo>
                <a:lnTo>
                  <a:pt x="1782737" y="1416786"/>
                </a:lnTo>
                <a:lnTo>
                  <a:pt x="1813001" y="1389151"/>
                </a:lnTo>
                <a:lnTo>
                  <a:pt x="1815058" y="1380782"/>
                </a:lnTo>
                <a:lnTo>
                  <a:pt x="1816519" y="1341183"/>
                </a:lnTo>
                <a:close/>
              </a:path>
              <a:path w="3188970" h="1758314">
                <a:moveTo>
                  <a:pt x="2493708" y="207899"/>
                </a:moveTo>
                <a:lnTo>
                  <a:pt x="2489136" y="159461"/>
                </a:lnTo>
                <a:lnTo>
                  <a:pt x="2465933" y="111925"/>
                </a:lnTo>
                <a:lnTo>
                  <a:pt x="2424861" y="78727"/>
                </a:lnTo>
                <a:lnTo>
                  <a:pt x="2388514" y="65328"/>
                </a:lnTo>
                <a:lnTo>
                  <a:pt x="2368689" y="62572"/>
                </a:lnTo>
                <a:lnTo>
                  <a:pt x="2348814" y="62903"/>
                </a:lnTo>
                <a:lnTo>
                  <a:pt x="2310269" y="72745"/>
                </a:lnTo>
                <a:lnTo>
                  <a:pt x="2276576" y="93878"/>
                </a:lnTo>
                <a:lnTo>
                  <a:pt x="2239759" y="133261"/>
                </a:lnTo>
                <a:lnTo>
                  <a:pt x="2217216" y="170967"/>
                </a:lnTo>
                <a:lnTo>
                  <a:pt x="2196350" y="229120"/>
                </a:lnTo>
                <a:lnTo>
                  <a:pt x="2128151" y="526415"/>
                </a:lnTo>
                <a:lnTo>
                  <a:pt x="2104275" y="620801"/>
                </a:lnTo>
                <a:lnTo>
                  <a:pt x="2077440" y="715289"/>
                </a:lnTo>
                <a:lnTo>
                  <a:pt x="2065832" y="763244"/>
                </a:lnTo>
                <a:lnTo>
                  <a:pt x="2056371" y="811606"/>
                </a:lnTo>
                <a:lnTo>
                  <a:pt x="2049030" y="860399"/>
                </a:lnTo>
                <a:lnTo>
                  <a:pt x="2043836" y="909599"/>
                </a:lnTo>
                <a:lnTo>
                  <a:pt x="2039429" y="962482"/>
                </a:lnTo>
                <a:lnTo>
                  <a:pt x="2033892" y="1015212"/>
                </a:lnTo>
                <a:lnTo>
                  <a:pt x="2027262" y="1067816"/>
                </a:lnTo>
                <a:lnTo>
                  <a:pt x="2019503" y="1120267"/>
                </a:lnTo>
                <a:lnTo>
                  <a:pt x="2003310" y="1214234"/>
                </a:lnTo>
                <a:lnTo>
                  <a:pt x="2001126" y="1255852"/>
                </a:lnTo>
                <a:lnTo>
                  <a:pt x="2004098" y="1297432"/>
                </a:lnTo>
                <a:lnTo>
                  <a:pt x="2012226" y="1338948"/>
                </a:lnTo>
                <a:lnTo>
                  <a:pt x="2016544" y="1418145"/>
                </a:lnTo>
                <a:lnTo>
                  <a:pt x="2021954" y="1428381"/>
                </a:lnTo>
                <a:lnTo>
                  <a:pt x="2033676" y="1436204"/>
                </a:lnTo>
                <a:lnTo>
                  <a:pt x="2047392" y="1439722"/>
                </a:lnTo>
                <a:lnTo>
                  <a:pt x="2058758" y="1437030"/>
                </a:lnTo>
                <a:lnTo>
                  <a:pt x="2090293" y="1413878"/>
                </a:lnTo>
                <a:lnTo>
                  <a:pt x="2126513" y="1363103"/>
                </a:lnTo>
                <a:lnTo>
                  <a:pt x="2152053" y="1321054"/>
                </a:lnTo>
                <a:lnTo>
                  <a:pt x="2176043" y="1278267"/>
                </a:lnTo>
                <a:lnTo>
                  <a:pt x="2198459" y="1234744"/>
                </a:lnTo>
                <a:lnTo>
                  <a:pt x="2219325" y="1190498"/>
                </a:lnTo>
                <a:lnTo>
                  <a:pt x="2238629" y="1145501"/>
                </a:lnTo>
                <a:lnTo>
                  <a:pt x="2256371" y="1099769"/>
                </a:lnTo>
                <a:lnTo>
                  <a:pt x="2272550" y="1053299"/>
                </a:lnTo>
                <a:lnTo>
                  <a:pt x="2287181" y="1006094"/>
                </a:lnTo>
                <a:lnTo>
                  <a:pt x="2311654" y="921270"/>
                </a:lnTo>
                <a:lnTo>
                  <a:pt x="2325166" y="879246"/>
                </a:lnTo>
                <a:lnTo>
                  <a:pt x="2371788" y="745604"/>
                </a:lnTo>
                <a:lnTo>
                  <a:pt x="2400858" y="652741"/>
                </a:lnTo>
                <a:lnTo>
                  <a:pt x="2427135" y="559142"/>
                </a:lnTo>
                <a:lnTo>
                  <a:pt x="2450617" y="464794"/>
                </a:lnTo>
                <a:lnTo>
                  <a:pt x="2471305" y="369722"/>
                </a:lnTo>
                <a:lnTo>
                  <a:pt x="2489212" y="273900"/>
                </a:lnTo>
                <a:lnTo>
                  <a:pt x="2493581" y="229946"/>
                </a:lnTo>
                <a:lnTo>
                  <a:pt x="2493708" y="207899"/>
                </a:lnTo>
                <a:close/>
              </a:path>
              <a:path w="3188970" h="1758314">
                <a:moveTo>
                  <a:pt x="3188843" y="767537"/>
                </a:moveTo>
                <a:lnTo>
                  <a:pt x="3171342" y="714324"/>
                </a:lnTo>
                <a:lnTo>
                  <a:pt x="3132163" y="673036"/>
                </a:lnTo>
                <a:lnTo>
                  <a:pt x="3093580" y="654456"/>
                </a:lnTo>
                <a:lnTo>
                  <a:pt x="3051175" y="648563"/>
                </a:lnTo>
                <a:lnTo>
                  <a:pt x="3029813" y="650595"/>
                </a:lnTo>
                <a:lnTo>
                  <a:pt x="2989288" y="664400"/>
                </a:lnTo>
                <a:lnTo>
                  <a:pt x="2950857" y="692975"/>
                </a:lnTo>
                <a:lnTo>
                  <a:pt x="2383421" y="1329715"/>
                </a:lnTo>
                <a:lnTo>
                  <a:pt x="2351481" y="1363459"/>
                </a:lnTo>
                <a:lnTo>
                  <a:pt x="2318359" y="1395615"/>
                </a:lnTo>
                <a:lnTo>
                  <a:pt x="2283510" y="1425460"/>
                </a:lnTo>
                <a:lnTo>
                  <a:pt x="2246452" y="1452219"/>
                </a:lnTo>
                <a:lnTo>
                  <a:pt x="2206663" y="1475168"/>
                </a:lnTo>
                <a:lnTo>
                  <a:pt x="2163635" y="1493532"/>
                </a:lnTo>
                <a:lnTo>
                  <a:pt x="2108327" y="1509115"/>
                </a:lnTo>
                <a:lnTo>
                  <a:pt x="2092223" y="1516291"/>
                </a:lnTo>
                <a:lnTo>
                  <a:pt x="2058352" y="1543837"/>
                </a:lnTo>
                <a:lnTo>
                  <a:pt x="2037562" y="1582978"/>
                </a:lnTo>
                <a:lnTo>
                  <a:pt x="2020862" y="1623555"/>
                </a:lnTo>
                <a:lnTo>
                  <a:pt x="2008238" y="1665605"/>
                </a:lnTo>
                <a:lnTo>
                  <a:pt x="1999678" y="1709089"/>
                </a:lnTo>
                <a:lnTo>
                  <a:pt x="2000542" y="1714906"/>
                </a:lnTo>
                <a:lnTo>
                  <a:pt x="2023491" y="1747862"/>
                </a:lnTo>
                <a:lnTo>
                  <a:pt x="2062543" y="1757781"/>
                </a:lnTo>
                <a:lnTo>
                  <a:pt x="2079980" y="1756067"/>
                </a:lnTo>
                <a:lnTo>
                  <a:pt x="2123821" y="1741512"/>
                </a:lnTo>
                <a:lnTo>
                  <a:pt x="2166302" y="1724177"/>
                </a:lnTo>
                <a:lnTo>
                  <a:pt x="2207425" y="1704060"/>
                </a:lnTo>
                <a:lnTo>
                  <a:pt x="2247176" y="1681162"/>
                </a:lnTo>
                <a:lnTo>
                  <a:pt x="2285568" y="1655483"/>
                </a:lnTo>
                <a:lnTo>
                  <a:pt x="2324646" y="1626654"/>
                </a:lnTo>
                <a:lnTo>
                  <a:pt x="2444508" y="1543291"/>
                </a:lnTo>
                <a:lnTo>
                  <a:pt x="2530170" y="1480223"/>
                </a:lnTo>
                <a:lnTo>
                  <a:pt x="2614625" y="1415618"/>
                </a:lnTo>
                <a:lnTo>
                  <a:pt x="2655735" y="1381988"/>
                </a:lnTo>
                <a:lnTo>
                  <a:pt x="2689923" y="1349273"/>
                </a:lnTo>
                <a:lnTo>
                  <a:pt x="2725191" y="1317904"/>
                </a:lnTo>
                <a:lnTo>
                  <a:pt x="2761513" y="1287881"/>
                </a:lnTo>
                <a:lnTo>
                  <a:pt x="2798915" y="1259192"/>
                </a:lnTo>
                <a:lnTo>
                  <a:pt x="2837370" y="1231836"/>
                </a:lnTo>
                <a:lnTo>
                  <a:pt x="2888335" y="1198791"/>
                </a:lnTo>
                <a:lnTo>
                  <a:pt x="2898838" y="1190688"/>
                </a:lnTo>
                <a:lnTo>
                  <a:pt x="2908427" y="1181506"/>
                </a:lnTo>
                <a:lnTo>
                  <a:pt x="2947847" y="1132370"/>
                </a:lnTo>
                <a:lnTo>
                  <a:pt x="2979763" y="1094524"/>
                </a:lnTo>
                <a:lnTo>
                  <a:pt x="3078327" y="983424"/>
                </a:lnTo>
                <a:lnTo>
                  <a:pt x="3104667" y="947788"/>
                </a:lnTo>
                <a:lnTo>
                  <a:pt x="3128949" y="910882"/>
                </a:lnTo>
                <a:lnTo>
                  <a:pt x="3151174" y="872693"/>
                </a:lnTo>
                <a:lnTo>
                  <a:pt x="3171329" y="833234"/>
                </a:lnTo>
                <a:lnTo>
                  <a:pt x="3186011" y="784377"/>
                </a:lnTo>
                <a:lnTo>
                  <a:pt x="3188843" y="767537"/>
                </a:lnTo>
                <a:close/>
              </a:path>
            </a:pathLst>
          </a:custGeom>
          <a:solidFill>
            <a:srgbClr val="FFE7D5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Mutia Rahmah</dc:creator>
  <cp:keywords>DAE5_qYQyAs,BAExHeY3oEI</cp:keywords>
  <dc:title>Pink and Green Classroom Abstract Organic Lesson Presentation</dc:title>
  <dcterms:created xsi:type="dcterms:W3CDTF">2022-03-04T07:55:04Z</dcterms:created>
  <dcterms:modified xsi:type="dcterms:W3CDTF">2022-03-04T07:55:04Z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2022-03-04T00:00:00Z</vt:filetime>
  </property>
  <property fmtid="{D5CDD505-2E9C-101B-9397-08002B2CF9AE}" pid="3" name="Creator">
    <vt:lpwstr>Canva</vt:lpwstr>
  </property>
  <property fmtid="{D5CDD505-2E9C-101B-9397-08002B2CF9AE}" pid="4" name="LastSaved">
    <vt:filetime>2022-03-04T00:00:00Z</vt:filetime>
  </property>
</Properties>
</file>