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5143500" type="screen16x9"/>
  <p:notesSz cx="6858000" cy="9144000"/>
  <p:embeddedFontLst>
    <p:embeddedFont>
      <p:font typeface="Oswald" panose="020B0604020202020204" charset="0"/>
      <p:regular r:id="rId9"/>
      <p:bold r:id="rId10"/>
    </p:embeddedFont>
    <p:embeddedFont>
      <p:font typeface="Oswald SemiBold" panose="020B0604020202020204" charset="0"/>
      <p:regular r:id="rId11"/>
      <p:bold r:id="rId12"/>
    </p:embeddedFont>
    <p:embeddedFont>
      <p:font typeface="Bebas Neue" panose="020B0604020202020204" charset="0"/>
      <p:regular r:id="rId13"/>
    </p:embeddedFont>
    <p:embeddedFont>
      <p:font typeface="Cambay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8E4320-1421-424B-BB93-5C257DC0595E}">
  <a:tblStyle styleId="{CD8E4320-1421-424B-BB93-5C257DC059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1" name="Google Shape;16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6" name="Google Shape;1846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Google Shape;2009;gf550b51f4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0" name="Google Shape;2010;gf550b51f4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flipH="1">
            <a:off x="3910100" y="1164294"/>
            <a:ext cx="4650000" cy="23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flipH="1">
            <a:off x="3910110" y="3575281"/>
            <a:ext cx="46500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737522" flipH="1">
            <a:off x="-460919" y="-554989"/>
            <a:ext cx="3810397" cy="1467037"/>
            <a:chOff x="5546250" y="-194100"/>
            <a:chExt cx="3810300" cy="1467000"/>
          </a:xfrm>
        </p:grpSpPr>
        <p:sp>
          <p:nvSpPr>
            <p:cNvPr id="12" name="Google Shape;12;p2"/>
            <p:cNvSpPr/>
            <p:nvPr/>
          </p:nvSpPr>
          <p:spPr>
            <a:xfrm>
              <a:off x="6960275" y="244650"/>
              <a:ext cx="1875000" cy="7218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442500" y="19350"/>
              <a:ext cx="2701500" cy="10401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546250" y="-194100"/>
              <a:ext cx="3810300" cy="14670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flipH="1">
            <a:off x="8761497" y="2673237"/>
            <a:ext cx="686204" cy="578288"/>
            <a:chOff x="484625" y="768825"/>
            <a:chExt cx="564591" cy="475801"/>
          </a:xfrm>
        </p:grpSpPr>
        <p:sp>
          <p:nvSpPr>
            <p:cNvPr id="16" name="Google Shape;16;p2"/>
            <p:cNvSpPr/>
            <p:nvPr/>
          </p:nvSpPr>
          <p:spPr>
            <a:xfrm>
              <a:off x="669082" y="945440"/>
              <a:ext cx="206656" cy="202916"/>
            </a:xfrm>
            <a:custGeom>
              <a:avLst/>
              <a:gdLst/>
              <a:ahLst/>
              <a:cxnLst/>
              <a:rect l="l" t="t" r="r" b="b"/>
              <a:pathLst>
                <a:path w="1713" h="1682" extrusionOk="0">
                  <a:moveTo>
                    <a:pt x="845" y="197"/>
                  </a:moveTo>
                  <a:cubicBezTo>
                    <a:pt x="1005" y="197"/>
                    <a:pt x="1142" y="243"/>
                    <a:pt x="1256" y="334"/>
                  </a:cubicBezTo>
                  <a:cubicBezTo>
                    <a:pt x="1393" y="426"/>
                    <a:pt x="1484" y="585"/>
                    <a:pt x="1507" y="768"/>
                  </a:cubicBezTo>
                  <a:cubicBezTo>
                    <a:pt x="1530" y="928"/>
                    <a:pt x="1462" y="1110"/>
                    <a:pt x="1370" y="1247"/>
                  </a:cubicBezTo>
                  <a:cubicBezTo>
                    <a:pt x="1256" y="1384"/>
                    <a:pt x="1096" y="1453"/>
                    <a:pt x="937" y="1476"/>
                  </a:cubicBezTo>
                  <a:cubicBezTo>
                    <a:pt x="908" y="1479"/>
                    <a:pt x="879" y="1481"/>
                    <a:pt x="851" y="1481"/>
                  </a:cubicBezTo>
                  <a:cubicBezTo>
                    <a:pt x="523" y="1481"/>
                    <a:pt x="248" y="1243"/>
                    <a:pt x="206" y="928"/>
                  </a:cubicBezTo>
                  <a:cubicBezTo>
                    <a:pt x="183" y="745"/>
                    <a:pt x="229" y="585"/>
                    <a:pt x="343" y="448"/>
                  </a:cubicBezTo>
                  <a:cubicBezTo>
                    <a:pt x="457" y="312"/>
                    <a:pt x="594" y="220"/>
                    <a:pt x="777" y="197"/>
                  </a:cubicBezTo>
                  <a:close/>
                  <a:moveTo>
                    <a:pt x="894" y="1"/>
                  </a:moveTo>
                  <a:cubicBezTo>
                    <a:pt x="848" y="1"/>
                    <a:pt x="802" y="5"/>
                    <a:pt x="754" y="15"/>
                  </a:cubicBezTo>
                  <a:cubicBezTo>
                    <a:pt x="526" y="38"/>
                    <a:pt x="320" y="152"/>
                    <a:pt x="183" y="334"/>
                  </a:cubicBezTo>
                  <a:cubicBezTo>
                    <a:pt x="46" y="494"/>
                    <a:pt x="1" y="722"/>
                    <a:pt x="24" y="951"/>
                  </a:cubicBezTo>
                  <a:cubicBezTo>
                    <a:pt x="69" y="1361"/>
                    <a:pt x="435" y="1681"/>
                    <a:pt x="845" y="1681"/>
                  </a:cubicBezTo>
                  <a:lnTo>
                    <a:pt x="959" y="1681"/>
                  </a:lnTo>
                  <a:cubicBezTo>
                    <a:pt x="1188" y="1635"/>
                    <a:pt x="1370" y="1521"/>
                    <a:pt x="1507" y="1361"/>
                  </a:cubicBezTo>
                  <a:cubicBezTo>
                    <a:pt x="1644" y="1179"/>
                    <a:pt x="1713" y="951"/>
                    <a:pt x="1690" y="745"/>
                  </a:cubicBezTo>
                  <a:cubicBezTo>
                    <a:pt x="1667" y="517"/>
                    <a:pt x="1553" y="312"/>
                    <a:pt x="1370" y="175"/>
                  </a:cubicBezTo>
                  <a:cubicBezTo>
                    <a:pt x="1226" y="66"/>
                    <a:pt x="1067" y="1"/>
                    <a:pt x="8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36982" y="864612"/>
              <a:ext cx="168052" cy="140546"/>
            </a:xfrm>
            <a:custGeom>
              <a:avLst/>
              <a:gdLst/>
              <a:ahLst/>
              <a:cxnLst/>
              <a:rect l="l" t="t" r="r" b="b"/>
              <a:pathLst>
                <a:path w="1393" h="1165" extrusionOk="0">
                  <a:moveTo>
                    <a:pt x="137" y="0"/>
                  </a:moveTo>
                  <a:lnTo>
                    <a:pt x="0" y="137"/>
                  </a:lnTo>
                  <a:lnTo>
                    <a:pt x="1278" y="1164"/>
                  </a:lnTo>
                  <a:lnTo>
                    <a:pt x="1393" y="102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4625" y="812255"/>
              <a:ext cx="88188" cy="85413"/>
            </a:xfrm>
            <a:custGeom>
              <a:avLst/>
              <a:gdLst/>
              <a:ahLst/>
              <a:cxnLst/>
              <a:rect l="l" t="t" r="r" b="b"/>
              <a:pathLst>
                <a:path w="731" h="708" extrusionOk="0">
                  <a:moveTo>
                    <a:pt x="366" y="183"/>
                  </a:moveTo>
                  <a:cubicBezTo>
                    <a:pt x="389" y="183"/>
                    <a:pt x="434" y="206"/>
                    <a:pt x="457" y="229"/>
                  </a:cubicBezTo>
                  <a:cubicBezTo>
                    <a:pt x="503" y="251"/>
                    <a:pt x="526" y="297"/>
                    <a:pt x="526" y="343"/>
                  </a:cubicBezTo>
                  <a:cubicBezTo>
                    <a:pt x="548" y="434"/>
                    <a:pt x="480" y="502"/>
                    <a:pt x="389" y="525"/>
                  </a:cubicBezTo>
                  <a:cubicBezTo>
                    <a:pt x="297" y="525"/>
                    <a:pt x="206" y="480"/>
                    <a:pt x="183" y="388"/>
                  </a:cubicBezTo>
                  <a:cubicBezTo>
                    <a:pt x="183" y="343"/>
                    <a:pt x="206" y="297"/>
                    <a:pt x="229" y="251"/>
                  </a:cubicBezTo>
                  <a:cubicBezTo>
                    <a:pt x="252" y="229"/>
                    <a:pt x="297" y="206"/>
                    <a:pt x="343" y="183"/>
                  </a:cubicBezTo>
                  <a:close/>
                  <a:moveTo>
                    <a:pt x="320" y="0"/>
                  </a:moveTo>
                  <a:cubicBezTo>
                    <a:pt x="229" y="23"/>
                    <a:pt x="137" y="69"/>
                    <a:pt x="69" y="137"/>
                  </a:cubicBezTo>
                  <a:cubicBezTo>
                    <a:pt x="23" y="206"/>
                    <a:pt x="1" y="297"/>
                    <a:pt x="1" y="411"/>
                  </a:cubicBezTo>
                  <a:cubicBezTo>
                    <a:pt x="23" y="571"/>
                    <a:pt x="183" y="708"/>
                    <a:pt x="366" y="708"/>
                  </a:cubicBezTo>
                  <a:lnTo>
                    <a:pt x="411" y="708"/>
                  </a:lnTo>
                  <a:cubicBezTo>
                    <a:pt x="594" y="685"/>
                    <a:pt x="731" y="502"/>
                    <a:pt x="708" y="320"/>
                  </a:cubicBezTo>
                  <a:cubicBezTo>
                    <a:pt x="708" y="229"/>
                    <a:pt x="662" y="137"/>
                    <a:pt x="571" y="69"/>
                  </a:cubicBezTo>
                  <a:cubicBezTo>
                    <a:pt x="503" y="23"/>
                    <a:pt x="41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42561" y="1087553"/>
              <a:ext cx="140546" cy="93737"/>
            </a:xfrm>
            <a:custGeom>
              <a:avLst/>
              <a:gdLst/>
              <a:ahLst/>
              <a:cxnLst/>
              <a:rect l="l" t="t" r="r" b="b"/>
              <a:pathLst>
                <a:path w="1165" h="777" extrusionOk="0">
                  <a:moveTo>
                    <a:pt x="92" y="1"/>
                  </a:moveTo>
                  <a:lnTo>
                    <a:pt x="1" y="183"/>
                  </a:lnTo>
                  <a:lnTo>
                    <a:pt x="1074" y="777"/>
                  </a:lnTo>
                  <a:lnTo>
                    <a:pt x="1165" y="617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58254" y="1144374"/>
              <a:ext cx="71660" cy="67317"/>
            </a:xfrm>
            <a:custGeom>
              <a:avLst/>
              <a:gdLst/>
              <a:ahLst/>
              <a:cxnLst/>
              <a:rect l="l" t="t" r="r" b="b"/>
              <a:pathLst>
                <a:path w="594" h="558" extrusionOk="0">
                  <a:moveTo>
                    <a:pt x="274" y="192"/>
                  </a:moveTo>
                  <a:cubicBezTo>
                    <a:pt x="297" y="192"/>
                    <a:pt x="320" y="192"/>
                    <a:pt x="320" y="215"/>
                  </a:cubicBezTo>
                  <a:cubicBezTo>
                    <a:pt x="343" y="215"/>
                    <a:pt x="366" y="237"/>
                    <a:pt x="366" y="260"/>
                  </a:cubicBezTo>
                  <a:cubicBezTo>
                    <a:pt x="389" y="306"/>
                    <a:pt x="343" y="352"/>
                    <a:pt x="297" y="374"/>
                  </a:cubicBezTo>
                  <a:cubicBezTo>
                    <a:pt x="274" y="374"/>
                    <a:pt x="252" y="374"/>
                    <a:pt x="229" y="352"/>
                  </a:cubicBezTo>
                  <a:cubicBezTo>
                    <a:pt x="206" y="352"/>
                    <a:pt x="206" y="329"/>
                    <a:pt x="206" y="306"/>
                  </a:cubicBezTo>
                  <a:cubicBezTo>
                    <a:pt x="183" y="283"/>
                    <a:pt x="206" y="260"/>
                    <a:pt x="206" y="237"/>
                  </a:cubicBezTo>
                  <a:cubicBezTo>
                    <a:pt x="229" y="215"/>
                    <a:pt x="252" y="192"/>
                    <a:pt x="274" y="192"/>
                  </a:cubicBezTo>
                  <a:close/>
                  <a:moveTo>
                    <a:pt x="284" y="0"/>
                  </a:moveTo>
                  <a:cubicBezTo>
                    <a:pt x="265" y="0"/>
                    <a:pt x="247" y="3"/>
                    <a:pt x="229" y="9"/>
                  </a:cubicBezTo>
                  <a:cubicBezTo>
                    <a:pt x="160" y="32"/>
                    <a:pt x="92" y="78"/>
                    <a:pt x="46" y="123"/>
                  </a:cubicBezTo>
                  <a:cubicBezTo>
                    <a:pt x="0" y="192"/>
                    <a:pt x="0" y="260"/>
                    <a:pt x="23" y="352"/>
                  </a:cubicBezTo>
                  <a:cubicBezTo>
                    <a:pt x="23" y="420"/>
                    <a:pt x="69" y="466"/>
                    <a:pt x="137" y="511"/>
                  </a:cubicBezTo>
                  <a:cubicBezTo>
                    <a:pt x="183" y="534"/>
                    <a:pt x="229" y="557"/>
                    <a:pt x="274" y="557"/>
                  </a:cubicBezTo>
                  <a:lnTo>
                    <a:pt x="343" y="557"/>
                  </a:lnTo>
                  <a:cubicBezTo>
                    <a:pt x="503" y="511"/>
                    <a:pt x="594" y="374"/>
                    <a:pt x="548" y="215"/>
                  </a:cubicBezTo>
                  <a:cubicBezTo>
                    <a:pt x="548" y="146"/>
                    <a:pt x="503" y="78"/>
                    <a:pt x="434" y="55"/>
                  </a:cubicBezTo>
                  <a:cubicBezTo>
                    <a:pt x="384" y="21"/>
                    <a:pt x="334" y="0"/>
                    <a:pt x="2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16845" y="1104081"/>
              <a:ext cx="101941" cy="99287"/>
            </a:xfrm>
            <a:custGeom>
              <a:avLst/>
              <a:gdLst/>
              <a:ahLst/>
              <a:cxnLst/>
              <a:rect l="l" t="t" r="r" b="b"/>
              <a:pathLst>
                <a:path w="845" h="823" extrusionOk="0">
                  <a:moveTo>
                    <a:pt x="731" y="1"/>
                  </a:moveTo>
                  <a:lnTo>
                    <a:pt x="0" y="686"/>
                  </a:lnTo>
                  <a:lnTo>
                    <a:pt x="114" y="823"/>
                  </a:lnTo>
                  <a:lnTo>
                    <a:pt x="845" y="138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72691" y="1171880"/>
              <a:ext cx="74556" cy="72746"/>
            </a:xfrm>
            <a:custGeom>
              <a:avLst/>
              <a:gdLst/>
              <a:ahLst/>
              <a:cxnLst/>
              <a:rect l="l" t="t" r="r" b="b"/>
              <a:pathLst>
                <a:path w="618" h="603" extrusionOk="0">
                  <a:moveTo>
                    <a:pt x="320" y="192"/>
                  </a:moveTo>
                  <a:cubicBezTo>
                    <a:pt x="389" y="192"/>
                    <a:pt x="435" y="261"/>
                    <a:pt x="412" y="306"/>
                  </a:cubicBezTo>
                  <a:cubicBezTo>
                    <a:pt x="412" y="329"/>
                    <a:pt x="412" y="375"/>
                    <a:pt x="389" y="375"/>
                  </a:cubicBezTo>
                  <a:cubicBezTo>
                    <a:pt x="366" y="397"/>
                    <a:pt x="320" y="397"/>
                    <a:pt x="298" y="397"/>
                  </a:cubicBezTo>
                  <a:cubicBezTo>
                    <a:pt x="252" y="397"/>
                    <a:pt x="206" y="352"/>
                    <a:pt x="206" y="283"/>
                  </a:cubicBezTo>
                  <a:cubicBezTo>
                    <a:pt x="206" y="261"/>
                    <a:pt x="229" y="238"/>
                    <a:pt x="252" y="215"/>
                  </a:cubicBezTo>
                  <a:cubicBezTo>
                    <a:pt x="275" y="192"/>
                    <a:pt x="298" y="192"/>
                    <a:pt x="320" y="192"/>
                  </a:cubicBezTo>
                  <a:close/>
                  <a:moveTo>
                    <a:pt x="289" y="1"/>
                  </a:moveTo>
                  <a:cubicBezTo>
                    <a:pt x="232" y="1"/>
                    <a:pt x="172" y="27"/>
                    <a:pt x="138" y="78"/>
                  </a:cubicBezTo>
                  <a:cubicBezTo>
                    <a:pt x="69" y="124"/>
                    <a:pt x="24" y="192"/>
                    <a:pt x="24" y="261"/>
                  </a:cubicBezTo>
                  <a:cubicBezTo>
                    <a:pt x="1" y="420"/>
                    <a:pt x="115" y="580"/>
                    <a:pt x="275" y="603"/>
                  </a:cubicBezTo>
                  <a:lnTo>
                    <a:pt x="320" y="603"/>
                  </a:lnTo>
                  <a:cubicBezTo>
                    <a:pt x="389" y="603"/>
                    <a:pt x="457" y="580"/>
                    <a:pt x="503" y="534"/>
                  </a:cubicBezTo>
                  <a:cubicBezTo>
                    <a:pt x="572" y="489"/>
                    <a:pt x="594" y="397"/>
                    <a:pt x="617" y="329"/>
                  </a:cubicBezTo>
                  <a:cubicBezTo>
                    <a:pt x="617" y="169"/>
                    <a:pt x="503" y="9"/>
                    <a:pt x="343" y="9"/>
                  </a:cubicBezTo>
                  <a:cubicBezTo>
                    <a:pt x="326" y="4"/>
                    <a:pt x="308" y="1"/>
                    <a:pt x="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95753" y="809480"/>
              <a:ext cx="77210" cy="159848"/>
            </a:xfrm>
            <a:custGeom>
              <a:avLst/>
              <a:gdLst/>
              <a:ahLst/>
              <a:cxnLst/>
              <a:rect l="l" t="t" r="r" b="b"/>
              <a:pathLst>
                <a:path w="640" h="1325" extrusionOk="0">
                  <a:moveTo>
                    <a:pt x="457" y="1"/>
                  </a:moveTo>
                  <a:lnTo>
                    <a:pt x="1" y="1256"/>
                  </a:lnTo>
                  <a:lnTo>
                    <a:pt x="183" y="1324"/>
                  </a:lnTo>
                  <a:lnTo>
                    <a:pt x="640" y="69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7132" y="768825"/>
              <a:ext cx="68885" cy="62853"/>
            </a:xfrm>
            <a:custGeom>
              <a:avLst/>
              <a:gdLst/>
              <a:ahLst/>
              <a:cxnLst/>
              <a:rect l="l" t="t" r="r" b="b"/>
              <a:pathLst>
                <a:path w="571" h="521" extrusionOk="0">
                  <a:moveTo>
                    <a:pt x="274" y="201"/>
                  </a:moveTo>
                  <a:cubicBezTo>
                    <a:pt x="297" y="201"/>
                    <a:pt x="320" y="201"/>
                    <a:pt x="320" y="223"/>
                  </a:cubicBezTo>
                  <a:cubicBezTo>
                    <a:pt x="343" y="269"/>
                    <a:pt x="320" y="315"/>
                    <a:pt x="297" y="338"/>
                  </a:cubicBezTo>
                  <a:lnTo>
                    <a:pt x="228" y="338"/>
                  </a:lnTo>
                  <a:cubicBezTo>
                    <a:pt x="228" y="338"/>
                    <a:pt x="206" y="315"/>
                    <a:pt x="206" y="292"/>
                  </a:cubicBezTo>
                  <a:cubicBezTo>
                    <a:pt x="183" y="269"/>
                    <a:pt x="183" y="269"/>
                    <a:pt x="206" y="246"/>
                  </a:cubicBezTo>
                  <a:cubicBezTo>
                    <a:pt x="206" y="223"/>
                    <a:pt x="206" y="201"/>
                    <a:pt x="228" y="201"/>
                  </a:cubicBezTo>
                  <a:close/>
                  <a:moveTo>
                    <a:pt x="252" y="1"/>
                  </a:moveTo>
                  <a:cubicBezTo>
                    <a:pt x="220" y="1"/>
                    <a:pt x="188" y="7"/>
                    <a:pt x="160" y="18"/>
                  </a:cubicBezTo>
                  <a:cubicBezTo>
                    <a:pt x="91" y="64"/>
                    <a:pt x="46" y="109"/>
                    <a:pt x="23" y="178"/>
                  </a:cubicBezTo>
                  <a:cubicBezTo>
                    <a:pt x="0" y="246"/>
                    <a:pt x="0" y="315"/>
                    <a:pt x="23" y="383"/>
                  </a:cubicBezTo>
                  <a:cubicBezTo>
                    <a:pt x="46" y="429"/>
                    <a:pt x="114" y="474"/>
                    <a:pt x="183" y="520"/>
                  </a:cubicBezTo>
                  <a:lnTo>
                    <a:pt x="274" y="520"/>
                  </a:lnTo>
                  <a:cubicBezTo>
                    <a:pt x="297" y="520"/>
                    <a:pt x="343" y="520"/>
                    <a:pt x="365" y="497"/>
                  </a:cubicBezTo>
                  <a:cubicBezTo>
                    <a:pt x="502" y="452"/>
                    <a:pt x="571" y="292"/>
                    <a:pt x="502" y="155"/>
                  </a:cubicBezTo>
                  <a:cubicBezTo>
                    <a:pt x="451" y="52"/>
                    <a:pt x="348" y="1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53660" y="930602"/>
              <a:ext cx="151524" cy="96512"/>
            </a:xfrm>
            <a:custGeom>
              <a:avLst/>
              <a:gdLst/>
              <a:ahLst/>
              <a:cxnLst/>
              <a:rect l="l" t="t" r="r" b="b"/>
              <a:pathLst>
                <a:path w="1256" h="800" extrusionOk="0">
                  <a:moveTo>
                    <a:pt x="1164" y="1"/>
                  </a:moveTo>
                  <a:lnTo>
                    <a:pt x="0" y="617"/>
                  </a:lnTo>
                  <a:lnTo>
                    <a:pt x="91" y="800"/>
                  </a:lnTo>
                  <a:lnTo>
                    <a:pt x="1256" y="183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80330" y="904664"/>
              <a:ext cx="68885" cy="61888"/>
            </a:xfrm>
            <a:custGeom>
              <a:avLst/>
              <a:gdLst/>
              <a:ahLst/>
              <a:cxnLst/>
              <a:rect l="l" t="t" r="r" b="b"/>
              <a:pathLst>
                <a:path w="571" h="513" extrusionOk="0">
                  <a:moveTo>
                    <a:pt x="297" y="193"/>
                  </a:moveTo>
                  <a:cubicBezTo>
                    <a:pt x="342" y="216"/>
                    <a:pt x="365" y="239"/>
                    <a:pt x="342" y="284"/>
                  </a:cubicBezTo>
                  <a:cubicBezTo>
                    <a:pt x="342" y="318"/>
                    <a:pt x="318" y="339"/>
                    <a:pt x="296" y="339"/>
                  </a:cubicBezTo>
                  <a:cubicBezTo>
                    <a:pt x="288" y="339"/>
                    <a:pt x="280" y="336"/>
                    <a:pt x="274" y="330"/>
                  </a:cubicBezTo>
                  <a:cubicBezTo>
                    <a:pt x="228" y="330"/>
                    <a:pt x="206" y="284"/>
                    <a:pt x="206" y="239"/>
                  </a:cubicBezTo>
                  <a:cubicBezTo>
                    <a:pt x="228" y="216"/>
                    <a:pt x="228" y="216"/>
                    <a:pt x="251" y="193"/>
                  </a:cubicBezTo>
                  <a:close/>
                  <a:moveTo>
                    <a:pt x="305" y="1"/>
                  </a:moveTo>
                  <a:cubicBezTo>
                    <a:pt x="257" y="1"/>
                    <a:pt x="208" y="17"/>
                    <a:pt x="160" y="33"/>
                  </a:cubicBezTo>
                  <a:cubicBezTo>
                    <a:pt x="91" y="56"/>
                    <a:pt x="46" y="125"/>
                    <a:pt x="46" y="193"/>
                  </a:cubicBezTo>
                  <a:cubicBezTo>
                    <a:pt x="0" y="330"/>
                    <a:pt x="69" y="467"/>
                    <a:pt x="206" y="513"/>
                  </a:cubicBezTo>
                  <a:lnTo>
                    <a:pt x="274" y="513"/>
                  </a:lnTo>
                  <a:cubicBezTo>
                    <a:pt x="320" y="513"/>
                    <a:pt x="365" y="513"/>
                    <a:pt x="411" y="490"/>
                  </a:cubicBezTo>
                  <a:cubicBezTo>
                    <a:pt x="457" y="467"/>
                    <a:pt x="502" y="398"/>
                    <a:pt x="525" y="330"/>
                  </a:cubicBezTo>
                  <a:cubicBezTo>
                    <a:pt x="571" y="193"/>
                    <a:pt x="502" y="56"/>
                    <a:pt x="365" y="10"/>
                  </a:cubicBezTo>
                  <a:cubicBezTo>
                    <a:pt x="345" y="4"/>
                    <a:pt x="325" y="1"/>
                    <a:pt x="3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 flipH="1">
            <a:off x="4680160" y="-308012"/>
            <a:ext cx="1034114" cy="973079"/>
            <a:chOff x="970225" y="608125"/>
            <a:chExt cx="160375" cy="150900"/>
          </a:xfrm>
        </p:grpSpPr>
        <p:sp>
          <p:nvSpPr>
            <p:cNvPr id="28" name="Google Shape;28;p2"/>
            <p:cNvSpPr/>
            <p:nvPr/>
          </p:nvSpPr>
          <p:spPr>
            <a:xfrm>
              <a:off x="999900" y="608125"/>
              <a:ext cx="101025" cy="150900"/>
            </a:xfrm>
            <a:custGeom>
              <a:avLst/>
              <a:gdLst/>
              <a:ahLst/>
              <a:cxnLst/>
              <a:rect l="l" t="t" r="r" b="b"/>
              <a:pathLst>
                <a:path w="4041" h="6036" extrusionOk="0">
                  <a:moveTo>
                    <a:pt x="800" y="169"/>
                  </a:moveTo>
                  <a:cubicBezTo>
                    <a:pt x="845" y="169"/>
                    <a:pt x="914" y="169"/>
                    <a:pt x="959" y="192"/>
                  </a:cubicBezTo>
                  <a:cubicBezTo>
                    <a:pt x="1530" y="374"/>
                    <a:pt x="2329" y="1356"/>
                    <a:pt x="2900" y="2566"/>
                  </a:cubicBezTo>
                  <a:cubicBezTo>
                    <a:pt x="3721" y="4255"/>
                    <a:pt x="3813" y="5624"/>
                    <a:pt x="3379" y="5830"/>
                  </a:cubicBezTo>
                  <a:cubicBezTo>
                    <a:pt x="3345" y="5853"/>
                    <a:pt x="3299" y="5864"/>
                    <a:pt x="3248" y="5864"/>
                  </a:cubicBezTo>
                  <a:cubicBezTo>
                    <a:pt x="3196" y="5864"/>
                    <a:pt x="3139" y="5853"/>
                    <a:pt x="3082" y="5830"/>
                  </a:cubicBezTo>
                  <a:cubicBezTo>
                    <a:pt x="2512" y="5647"/>
                    <a:pt x="1713" y="4666"/>
                    <a:pt x="1142" y="3456"/>
                  </a:cubicBezTo>
                  <a:cubicBezTo>
                    <a:pt x="320" y="1790"/>
                    <a:pt x="229" y="420"/>
                    <a:pt x="663" y="192"/>
                  </a:cubicBezTo>
                  <a:cubicBezTo>
                    <a:pt x="686" y="169"/>
                    <a:pt x="754" y="169"/>
                    <a:pt x="800" y="169"/>
                  </a:cubicBezTo>
                  <a:close/>
                  <a:moveTo>
                    <a:pt x="805" y="0"/>
                  </a:moveTo>
                  <a:cubicBezTo>
                    <a:pt x="722" y="0"/>
                    <a:pt x="647" y="17"/>
                    <a:pt x="571" y="55"/>
                  </a:cubicBezTo>
                  <a:cubicBezTo>
                    <a:pt x="1" y="329"/>
                    <a:pt x="183" y="1881"/>
                    <a:pt x="982" y="3547"/>
                  </a:cubicBezTo>
                  <a:cubicBezTo>
                    <a:pt x="1599" y="4803"/>
                    <a:pt x="2420" y="5784"/>
                    <a:pt x="3014" y="5989"/>
                  </a:cubicBezTo>
                  <a:cubicBezTo>
                    <a:pt x="3105" y="6012"/>
                    <a:pt x="3174" y="6035"/>
                    <a:pt x="3242" y="6035"/>
                  </a:cubicBezTo>
                  <a:cubicBezTo>
                    <a:pt x="3333" y="6035"/>
                    <a:pt x="3402" y="6012"/>
                    <a:pt x="3470" y="5989"/>
                  </a:cubicBezTo>
                  <a:cubicBezTo>
                    <a:pt x="4041" y="5693"/>
                    <a:pt x="3858" y="4163"/>
                    <a:pt x="3059" y="2497"/>
                  </a:cubicBezTo>
                  <a:cubicBezTo>
                    <a:pt x="2443" y="1219"/>
                    <a:pt x="1621" y="237"/>
                    <a:pt x="1028" y="32"/>
                  </a:cubicBezTo>
                  <a:cubicBezTo>
                    <a:pt x="946" y="12"/>
                    <a:pt x="873" y="0"/>
                    <a:pt x="8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73075" y="638525"/>
              <a:ext cx="154675" cy="90250"/>
            </a:xfrm>
            <a:custGeom>
              <a:avLst/>
              <a:gdLst/>
              <a:ahLst/>
              <a:cxnLst/>
              <a:rect l="l" t="t" r="r" b="b"/>
              <a:pathLst>
                <a:path w="6187" h="3610" extrusionOk="0">
                  <a:moveTo>
                    <a:pt x="5000" y="163"/>
                  </a:moveTo>
                  <a:cubicBezTo>
                    <a:pt x="5182" y="163"/>
                    <a:pt x="5319" y="186"/>
                    <a:pt x="5456" y="231"/>
                  </a:cubicBezTo>
                  <a:cubicBezTo>
                    <a:pt x="5593" y="277"/>
                    <a:pt x="5707" y="345"/>
                    <a:pt x="5753" y="459"/>
                  </a:cubicBezTo>
                  <a:cubicBezTo>
                    <a:pt x="5958" y="916"/>
                    <a:pt x="5137" y="1943"/>
                    <a:pt x="3562" y="2742"/>
                  </a:cubicBezTo>
                  <a:cubicBezTo>
                    <a:pt x="2686" y="3189"/>
                    <a:pt x="1796" y="3440"/>
                    <a:pt x="1177" y="3440"/>
                  </a:cubicBezTo>
                  <a:cubicBezTo>
                    <a:pt x="1006" y="3440"/>
                    <a:pt x="855" y="3421"/>
                    <a:pt x="731" y="3381"/>
                  </a:cubicBezTo>
                  <a:cubicBezTo>
                    <a:pt x="594" y="3313"/>
                    <a:pt x="503" y="3244"/>
                    <a:pt x="435" y="3153"/>
                  </a:cubicBezTo>
                  <a:cubicBezTo>
                    <a:pt x="229" y="2696"/>
                    <a:pt x="1051" y="1669"/>
                    <a:pt x="2649" y="848"/>
                  </a:cubicBezTo>
                  <a:cubicBezTo>
                    <a:pt x="3516" y="414"/>
                    <a:pt x="4383" y="163"/>
                    <a:pt x="5000" y="163"/>
                  </a:cubicBezTo>
                  <a:close/>
                  <a:moveTo>
                    <a:pt x="4995" y="1"/>
                  </a:moveTo>
                  <a:cubicBezTo>
                    <a:pt x="4354" y="1"/>
                    <a:pt x="3469" y="255"/>
                    <a:pt x="2557" y="711"/>
                  </a:cubicBezTo>
                  <a:cubicBezTo>
                    <a:pt x="982" y="1509"/>
                    <a:pt x="1" y="2605"/>
                    <a:pt x="298" y="3221"/>
                  </a:cubicBezTo>
                  <a:cubicBezTo>
                    <a:pt x="366" y="3358"/>
                    <a:pt x="480" y="3472"/>
                    <a:pt x="686" y="3541"/>
                  </a:cubicBezTo>
                  <a:cubicBezTo>
                    <a:pt x="823" y="3587"/>
                    <a:pt x="1005" y="3609"/>
                    <a:pt x="1188" y="3609"/>
                  </a:cubicBezTo>
                  <a:cubicBezTo>
                    <a:pt x="1850" y="3609"/>
                    <a:pt x="2740" y="3358"/>
                    <a:pt x="3630" y="2902"/>
                  </a:cubicBezTo>
                  <a:cubicBezTo>
                    <a:pt x="5205" y="2103"/>
                    <a:pt x="6187" y="984"/>
                    <a:pt x="5890" y="368"/>
                  </a:cubicBezTo>
                  <a:cubicBezTo>
                    <a:pt x="5821" y="231"/>
                    <a:pt x="5707" y="140"/>
                    <a:pt x="5502" y="71"/>
                  </a:cubicBezTo>
                  <a:cubicBezTo>
                    <a:pt x="5359" y="24"/>
                    <a:pt x="5188" y="1"/>
                    <a:pt x="49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970225" y="643475"/>
              <a:ext cx="160375" cy="80150"/>
            </a:xfrm>
            <a:custGeom>
              <a:avLst/>
              <a:gdLst/>
              <a:ahLst/>
              <a:cxnLst/>
              <a:rect l="l" t="t" r="r" b="b"/>
              <a:pathLst>
                <a:path w="6415" h="3206" extrusionOk="0">
                  <a:moveTo>
                    <a:pt x="1370" y="170"/>
                  </a:moveTo>
                  <a:cubicBezTo>
                    <a:pt x="1964" y="170"/>
                    <a:pt x="2717" y="330"/>
                    <a:pt x="3516" y="604"/>
                  </a:cubicBezTo>
                  <a:cubicBezTo>
                    <a:pt x="5205" y="1243"/>
                    <a:pt x="6187" y="2156"/>
                    <a:pt x="6050" y="2635"/>
                  </a:cubicBezTo>
                  <a:cubicBezTo>
                    <a:pt x="6027" y="2749"/>
                    <a:pt x="5935" y="2818"/>
                    <a:pt x="5821" y="2886"/>
                  </a:cubicBezTo>
                  <a:cubicBezTo>
                    <a:pt x="5637" y="2982"/>
                    <a:pt x="5372" y="3028"/>
                    <a:pt x="5053" y="3028"/>
                  </a:cubicBezTo>
                  <a:cubicBezTo>
                    <a:pt x="4462" y="3028"/>
                    <a:pt x="3686" y="2871"/>
                    <a:pt x="2900" y="2590"/>
                  </a:cubicBezTo>
                  <a:cubicBezTo>
                    <a:pt x="1211" y="1973"/>
                    <a:pt x="229" y="1038"/>
                    <a:pt x="366" y="558"/>
                  </a:cubicBezTo>
                  <a:cubicBezTo>
                    <a:pt x="389" y="467"/>
                    <a:pt x="480" y="376"/>
                    <a:pt x="594" y="307"/>
                  </a:cubicBezTo>
                  <a:cubicBezTo>
                    <a:pt x="800" y="216"/>
                    <a:pt x="1051" y="170"/>
                    <a:pt x="1370" y="170"/>
                  </a:cubicBezTo>
                  <a:close/>
                  <a:moveTo>
                    <a:pt x="1365" y="0"/>
                  </a:moveTo>
                  <a:cubicBezTo>
                    <a:pt x="1020" y="0"/>
                    <a:pt x="732" y="49"/>
                    <a:pt x="526" y="147"/>
                  </a:cubicBezTo>
                  <a:cubicBezTo>
                    <a:pt x="366" y="239"/>
                    <a:pt x="252" y="353"/>
                    <a:pt x="206" y="513"/>
                  </a:cubicBezTo>
                  <a:cubicBezTo>
                    <a:pt x="1" y="1152"/>
                    <a:pt x="1165" y="2133"/>
                    <a:pt x="2854" y="2749"/>
                  </a:cubicBezTo>
                  <a:cubicBezTo>
                    <a:pt x="3653" y="3046"/>
                    <a:pt x="4429" y="3206"/>
                    <a:pt x="5045" y="3206"/>
                  </a:cubicBezTo>
                  <a:cubicBezTo>
                    <a:pt x="5388" y="3206"/>
                    <a:pt x="5684" y="3137"/>
                    <a:pt x="5890" y="3046"/>
                  </a:cubicBezTo>
                  <a:cubicBezTo>
                    <a:pt x="6050" y="2955"/>
                    <a:pt x="6164" y="2841"/>
                    <a:pt x="6209" y="2704"/>
                  </a:cubicBezTo>
                  <a:cubicBezTo>
                    <a:pt x="6415" y="2065"/>
                    <a:pt x="5251" y="1060"/>
                    <a:pt x="3562" y="444"/>
                  </a:cubicBezTo>
                  <a:cubicBezTo>
                    <a:pt x="2759" y="152"/>
                    <a:pt x="1975" y="0"/>
                    <a:pt x="1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38150" y="669800"/>
              <a:ext cx="25700" cy="24175"/>
            </a:xfrm>
            <a:custGeom>
              <a:avLst/>
              <a:gdLst/>
              <a:ahLst/>
              <a:cxnLst/>
              <a:rect l="l" t="t" r="r" b="b"/>
              <a:pathLst>
                <a:path w="1028" h="967" extrusionOk="0">
                  <a:moveTo>
                    <a:pt x="525" y="167"/>
                  </a:moveTo>
                  <a:cubicBezTo>
                    <a:pt x="594" y="167"/>
                    <a:pt x="662" y="190"/>
                    <a:pt x="708" y="236"/>
                  </a:cubicBezTo>
                  <a:cubicBezTo>
                    <a:pt x="776" y="281"/>
                    <a:pt x="822" y="350"/>
                    <a:pt x="822" y="441"/>
                  </a:cubicBezTo>
                  <a:cubicBezTo>
                    <a:pt x="845" y="510"/>
                    <a:pt x="822" y="601"/>
                    <a:pt x="776" y="669"/>
                  </a:cubicBezTo>
                  <a:cubicBezTo>
                    <a:pt x="730" y="738"/>
                    <a:pt x="662" y="783"/>
                    <a:pt x="571" y="806"/>
                  </a:cubicBezTo>
                  <a:cubicBezTo>
                    <a:pt x="502" y="806"/>
                    <a:pt x="411" y="783"/>
                    <a:pt x="342" y="738"/>
                  </a:cubicBezTo>
                  <a:cubicBezTo>
                    <a:pt x="274" y="692"/>
                    <a:pt x="228" y="624"/>
                    <a:pt x="206" y="532"/>
                  </a:cubicBezTo>
                  <a:cubicBezTo>
                    <a:pt x="206" y="464"/>
                    <a:pt x="228" y="373"/>
                    <a:pt x="274" y="304"/>
                  </a:cubicBezTo>
                  <a:cubicBezTo>
                    <a:pt x="320" y="236"/>
                    <a:pt x="388" y="190"/>
                    <a:pt x="479" y="190"/>
                  </a:cubicBezTo>
                  <a:cubicBezTo>
                    <a:pt x="479" y="167"/>
                    <a:pt x="502" y="167"/>
                    <a:pt x="525" y="167"/>
                  </a:cubicBezTo>
                  <a:close/>
                  <a:moveTo>
                    <a:pt x="534" y="0"/>
                  </a:moveTo>
                  <a:cubicBezTo>
                    <a:pt x="508" y="0"/>
                    <a:pt x="482" y="3"/>
                    <a:pt x="457" y="7"/>
                  </a:cubicBezTo>
                  <a:cubicBezTo>
                    <a:pt x="183" y="53"/>
                    <a:pt x="0" y="304"/>
                    <a:pt x="46" y="578"/>
                  </a:cubicBezTo>
                  <a:cubicBezTo>
                    <a:pt x="69" y="692"/>
                    <a:pt x="137" y="806"/>
                    <a:pt x="251" y="875"/>
                  </a:cubicBezTo>
                  <a:cubicBezTo>
                    <a:pt x="320" y="943"/>
                    <a:pt x="434" y="966"/>
                    <a:pt x="525" y="966"/>
                  </a:cubicBezTo>
                  <a:lnTo>
                    <a:pt x="594" y="966"/>
                  </a:lnTo>
                  <a:cubicBezTo>
                    <a:pt x="730" y="943"/>
                    <a:pt x="845" y="875"/>
                    <a:pt x="913" y="761"/>
                  </a:cubicBezTo>
                  <a:cubicBezTo>
                    <a:pt x="982" y="669"/>
                    <a:pt x="1027" y="532"/>
                    <a:pt x="1004" y="418"/>
                  </a:cubicBezTo>
                  <a:cubicBezTo>
                    <a:pt x="963" y="173"/>
                    <a:pt x="757" y="0"/>
                    <a:pt x="5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-1356795" flipH="1">
            <a:off x="4703411" y="4547720"/>
            <a:ext cx="621032" cy="807634"/>
            <a:chOff x="3858200" y="2567325"/>
            <a:chExt cx="1036875" cy="1348425"/>
          </a:xfrm>
        </p:grpSpPr>
        <p:sp>
          <p:nvSpPr>
            <p:cNvPr id="33" name="Google Shape;33;p2"/>
            <p:cNvSpPr/>
            <p:nvPr/>
          </p:nvSpPr>
          <p:spPr>
            <a:xfrm>
              <a:off x="4875650" y="3313125"/>
              <a:ext cx="19425" cy="143825"/>
            </a:xfrm>
            <a:custGeom>
              <a:avLst/>
              <a:gdLst/>
              <a:ahLst/>
              <a:cxnLst/>
              <a:rect l="l" t="t" r="r" b="b"/>
              <a:pathLst>
                <a:path w="777" h="5753" extrusionOk="0">
                  <a:moveTo>
                    <a:pt x="388" y="1"/>
                  </a:moveTo>
                  <a:cubicBezTo>
                    <a:pt x="183" y="1"/>
                    <a:pt x="0" y="161"/>
                    <a:pt x="0" y="366"/>
                  </a:cubicBezTo>
                  <a:lnTo>
                    <a:pt x="0" y="5365"/>
                  </a:lnTo>
                  <a:cubicBezTo>
                    <a:pt x="0" y="5593"/>
                    <a:pt x="183" y="5753"/>
                    <a:pt x="388" y="5753"/>
                  </a:cubicBezTo>
                  <a:cubicBezTo>
                    <a:pt x="594" y="5753"/>
                    <a:pt x="776" y="5593"/>
                    <a:pt x="776" y="5365"/>
                  </a:cubicBezTo>
                  <a:lnTo>
                    <a:pt x="776" y="366"/>
                  </a:lnTo>
                  <a:cubicBezTo>
                    <a:pt x="776" y="161"/>
                    <a:pt x="594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572650" y="2629675"/>
              <a:ext cx="322425" cy="618425"/>
            </a:xfrm>
            <a:custGeom>
              <a:avLst/>
              <a:gdLst/>
              <a:ahLst/>
              <a:cxnLst/>
              <a:rect l="l" t="t" r="r" b="b"/>
              <a:pathLst>
                <a:path w="12897" h="24737" extrusionOk="0">
                  <a:moveTo>
                    <a:pt x="449" y="0"/>
                  </a:moveTo>
                  <a:cubicBezTo>
                    <a:pt x="312" y="0"/>
                    <a:pt x="179" y="77"/>
                    <a:pt x="114" y="223"/>
                  </a:cubicBezTo>
                  <a:cubicBezTo>
                    <a:pt x="0" y="405"/>
                    <a:pt x="91" y="633"/>
                    <a:pt x="274" y="725"/>
                  </a:cubicBezTo>
                  <a:cubicBezTo>
                    <a:pt x="7578" y="4514"/>
                    <a:pt x="12120" y="12000"/>
                    <a:pt x="12120" y="20240"/>
                  </a:cubicBezTo>
                  <a:lnTo>
                    <a:pt x="12120" y="24372"/>
                  </a:lnTo>
                  <a:cubicBezTo>
                    <a:pt x="12120" y="24577"/>
                    <a:pt x="12303" y="24737"/>
                    <a:pt x="12508" y="24737"/>
                  </a:cubicBezTo>
                  <a:cubicBezTo>
                    <a:pt x="12714" y="24737"/>
                    <a:pt x="12896" y="24577"/>
                    <a:pt x="12896" y="24372"/>
                  </a:cubicBezTo>
                  <a:lnTo>
                    <a:pt x="12896" y="20240"/>
                  </a:lnTo>
                  <a:cubicBezTo>
                    <a:pt x="12896" y="11726"/>
                    <a:pt x="8194" y="3989"/>
                    <a:pt x="616" y="40"/>
                  </a:cubicBezTo>
                  <a:cubicBezTo>
                    <a:pt x="563" y="13"/>
                    <a:pt x="506" y="0"/>
                    <a:pt x="44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97875" y="2567325"/>
              <a:ext cx="437700" cy="62800"/>
            </a:xfrm>
            <a:custGeom>
              <a:avLst/>
              <a:gdLst/>
              <a:ahLst/>
              <a:cxnLst/>
              <a:rect l="l" t="t" r="r" b="b"/>
              <a:pathLst>
                <a:path w="17508" h="2512" extrusionOk="0">
                  <a:moveTo>
                    <a:pt x="9130" y="0"/>
                  </a:moveTo>
                  <a:cubicBezTo>
                    <a:pt x="6072" y="0"/>
                    <a:pt x="3082" y="594"/>
                    <a:pt x="297" y="1781"/>
                  </a:cubicBezTo>
                  <a:cubicBezTo>
                    <a:pt x="92" y="1872"/>
                    <a:pt x="0" y="2077"/>
                    <a:pt x="92" y="2283"/>
                  </a:cubicBezTo>
                  <a:cubicBezTo>
                    <a:pt x="137" y="2420"/>
                    <a:pt x="297" y="2511"/>
                    <a:pt x="434" y="2511"/>
                  </a:cubicBezTo>
                  <a:cubicBezTo>
                    <a:pt x="480" y="2511"/>
                    <a:pt x="525" y="2511"/>
                    <a:pt x="594" y="2488"/>
                  </a:cubicBezTo>
                  <a:cubicBezTo>
                    <a:pt x="3287" y="1347"/>
                    <a:pt x="6163" y="754"/>
                    <a:pt x="9130" y="754"/>
                  </a:cubicBezTo>
                  <a:cubicBezTo>
                    <a:pt x="11824" y="754"/>
                    <a:pt x="14449" y="1233"/>
                    <a:pt x="16937" y="2192"/>
                  </a:cubicBezTo>
                  <a:cubicBezTo>
                    <a:pt x="16982" y="2207"/>
                    <a:pt x="17029" y="2214"/>
                    <a:pt x="17074" y="2214"/>
                  </a:cubicBezTo>
                  <a:cubicBezTo>
                    <a:pt x="17235" y="2214"/>
                    <a:pt x="17386" y="2123"/>
                    <a:pt x="17439" y="1963"/>
                  </a:cubicBezTo>
                  <a:cubicBezTo>
                    <a:pt x="17507" y="1758"/>
                    <a:pt x="17416" y="1552"/>
                    <a:pt x="17211" y="1461"/>
                  </a:cubicBezTo>
                  <a:cubicBezTo>
                    <a:pt x="14631" y="503"/>
                    <a:pt x="11915" y="0"/>
                    <a:pt x="913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58200" y="2667750"/>
              <a:ext cx="936450" cy="1248000"/>
            </a:xfrm>
            <a:custGeom>
              <a:avLst/>
              <a:gdLst/>
              <a:ahLst/>
              <a:cxnLst/>
              <a:rect l="l" t="t" r="r" b="b"/>
              <a:pathLst>
                <a:path w="37458" h="49920" extrusionOk="0">
                  <a:moveTo>
                    <a:pt x="18717" y="1"/>
                  </a:moveTo>
                  <a:cubicBezTo>
                    <a:pt x="8400" y="1"/>
                    <a:pt x="1" y="8400"/>
                    <a:pt x="1" y="18717"/>
                  </a:cubicBezTo>
                  <a:lnTo>
                    <a:pt x="1" y="31180"/>
                  </a:lnTo>
                  <a:cubicBezTo>
                    <a:pt x="1" y="31408"/>
                    <a:pt x="183" y="31568"/>
                    <a:pt x="389" y="31568"/>
                  </a:cubicBezTo>
                  <a:cubicBezTo>
                    <a:pt x="594" y="31568"/>
                    <a:pt x="777" y="31408"/>
                    <a:pt x="777" y="31180"/>
                  </a:cubicBezTo>
                  <a:lnTo>
                    <a:pt x="777" y="18717"/>
                  </a:lnTo>
                  <a:cubicBezTo>
                    <a:pt x="777" y="8811"/>
                    <a:pt x="8834" y="754"/>
                    <a:pt x="18717" y="754"/>
                  </a:cubicBezTo>
                  <a:cubicBezTo>
                    <a:pt x="28624" y="754"/>
                    <a:pt x="36681" y="8811"/>
                    <a:pt x="36681" y="18717"/>
                  </a:cubicBezTo>
                  <a:lnTo>
                    <a:pt x="36681" y="31180"/>
                  </a:lnTo>
                  <a:cubicBezTo>
                    <a:pt x="36681" y="41086"/>
                    <a:pt x="28624" y="49143"/>
                    <a:pt x="18717" y="49143"/>
                  </a:cubicBezTo>
                  <a:cubicBezTo>
                    <a:pt x="18512" y="49143"/>
                    <a:pt x="18352" y="49326"/>
                    <a:pt x="18352" y="49531"/>
                  </a:cubicBezTo>
                  <a:cubicBezTo>
                    <a:pt x="18352" y="49737"/>
                    <a:pt x="18512" y="49919"/>
                    <a:pt x="18717" y="49919"/>
                  </a:cubicBezTo>
                  <a:cubicBezTo>
                    <a:pt x="29057" y="49919"/>
                    <a:pt x="37457" y="41520"/>
                    <a:pt x="37457" y="31180"/>
                  </a:cubicBezTo>
                  <a:lnTo>
                    <a:pt x="37457" y="18717"/>
                  </a:lnTo>
                  <a:cubicBezTo>
                    <a:pt x="37457" y="8400"/>
                    <a:pt x="29057" y="1"/>
                    <a:pt x="1871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84025" y="3229250"/>
              <a:ext cx="509600" cy="678500"/>
            </a:xfrm>
            <a:custGeom>
              <a:avLst/>
              <a:gdLst/>
              <a:ahLst/>
              <a:cxnLst/>
              <a:rect l="l" t="t" r="r" b="b"/>
              <a:pathLst>
                <a:path w="20384" h="27140" extrusionOk="0">
                  <a:moveTo>
                    <a:pt x="20019" y="1"/>
                  </a:moveTo>
                  <a:cubicBezTo>
                    <a:pt x="19791" y="1"/>
                    <a:pt x="19631" y="160"/>
                    <a:pt x="19631" y="389"/>
                  </a:cubicBezTo>
                  <a:lnTo>
                    <a:pt x="19631" y="8720"/>
                  </a:lnTo>
                  <a:cubicBezTo>
                    <a:pt x="19631" y="16412"/>
                    <a:pt x="13377" y="22666"/>
                    <a:pt x="5684" y="22666"/>
                  </a:cubicBezTo>
                  <a:cubicBezTo>
                    <a:pt x="4543" y="22666"/>
                    <a:pt x="3630" y="23351"/>
                    <a:pt x="3037" y="23876"/>
                  </a:cubicBezTo>
                  <a:lnTo>
                    <a:pt x="161" y="26478"/>
                  </a:lnTo>
                  <a:cubicBezTo>
                    <a:pt x="24" y="26615"/>
                    <a:pt x="1" y="26866"/>
                    <a:pt x="138" y="27026"/>
                  </a:cubicBezTo>
                  <a:cubicBezTo>
                    <a:pt x="206" y="27094"/>
                    <a:pt x="321" y="27140"/>
                    <a:pt x="435" y="27140"/>
                  </a:cubicBezTo>
                  <a:cubicBezTo>
                    <a:pt x="503" y="27140"/>
                    <a:pt x="617" y="27117"/>
                    <a:pt x="686" y="27049"/>
                  </a:cubicBezTo>
                  <a:lnTo>
                    <a:pt x="3562" y="24447"/>
                  </a:lnTo>
                  <a:cubicBezTo>
                    <a:pt x="4361" y="23739"/>
                    <a:pt x="5023" y="23419"/>
                    <a:pt x="5684" y="23419"/>
                  </a:cubicBezTo>
                  <a:cubicBezTo>
                    <a:pt x="13787" y="23419"/>
                    <a:pt x="20384" y="16823"/>
                    <a:pt x="20384" y="8720"/>
                  </a:cubicBezTo>
                  <a:lnTo>
                    <a:pt x="20384" y="389"/>
                  </a:lnTo>
                  <a:cubicBezTo>
                    <a:pt x="20384" y="160"/>
                    <a:pt x="20224" y="1"/>
                    <a:pt x="2001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165200" y="2768150"/>
              <a:ext cx="528425" cy="383525"/>
            </a:xfrm>
            <a:custGeom>
              <a:avLst/>
              <a:gdLst/>
              <a:ahLst/>
              <a:cxnLst/>
              <a:rect l="l" t="t" r="r" b="b"/>
              <a:pathLst>
                <a:path w="21137" h="15341" extrusionOk="0">
                  <a:moveTo>
                    <a:pt x="6361" y="1"/>
                  </a:moveTo>
                  <a:cubicBezTo>
                    <a:pt x="6303" y="1"/>
                    <a:pt x="6245" y="1"/>
                    <a:pt x="6186" y="2"/>
                  </a:cubicBezTo>
                  <a:cubicBezTo>
                    <a:pt x="4132" y="48"/>
                    <a:pt x="2124" y="504"/>
                    <a:pt x="275" y="1371"/>
                  </a:cubicBezTo>
                  <a:cubicBezTo>
                    <a:pt x="69" y="1463"/>
                    <a:pt x="1" y="1691"/>
                    <a:pt x="92" y="1874"/>
                  </a:cubicBezTo>
                  <a:cubicBezTo>
                    <a:pt x="142" y="2007"/>
                    <a:pt x="278" y="2092"/>
                    <a:pt x="428" y="2092"/>
                  </a:cubicBezTo>
                  <a:cubicBezTo>
                    <a:pt x="482" y="2092"/>
                    <a:pt x="539" y="2081"/>
                    <a:pt x="594" y="2056"/>
                  </a:cubicBezTo>
                  <a:cubicBezTo>
                    <a:pt x="2352" y="1234"/>
                    <a:pt x="4246" y="801"/>
                    <a:pt x="6209" y="778"/>
                  </a:cubicBezTo>
                  <a:cubicBezTo>
                    <a:pt x="6295" y="776"/>
                    <a:pt x="6380" y="776"/>
                    <a:pt x="6465" y="776"/>
                  </a:cubicBezTo>
                  <a:cubicBezTo>
                    <a:pt x="10068" y="776"/>
                    <a:pt x="13461" y="2186"/>
                    <a:pt x="16093" y="4772"/>
                  </a:cubicBezTo>
                  <a:cubicBezTo>
                    <a:pt x="18809" y="7443"/>
                    <a:pt x="20384" y="11163"/>
                    <a:pt x="20384" y="14952"/>
                  </a:cubicBezTo>
                  <a:cubicBezTo>
                    <a:pt x="20384" y="15158"/>
                    <a:pt x="20544" y="15340"/>
                    <a:pt x="20772" y="15340"/>
                  </a:cubicBezTo>
                  <a:cubicBezTo>
                    <a:pt x="20977" y="15340"/>
                    <a:pt x="21137" y="15158"/>
                    <a:pt x="21137" y="14952"/>
                  </a:cubicBezTo>
                  <a:cubicBezTo>
                    <a:pt x="21137" y="10958"/>
                    <a:pt x="19494" y="7055"/>
                    <a:pt x="16618" y="4225"/>
                  </a:cubicBezTo>
                  <a:cubicBezTo>
                    <a:pt x="13830" y="1481"/>
                    <a:pt x="10200" y="1"/>
                    <a:pt x="636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72475" y="2848100"/>
              <a:ext cx="239675" cy="770350"/>
            </a:xfrm>
            <a:custGeom>
              <a:avLst/>
              <a:gdLst/>
              <a:ahLst/>
              <a:cxnLst/>
              <a:rect l="l" t="t" r="r" b="b"/>
              <a:pathLst>
                <a:path w="9587" h="30814" extrusionOk="0">
                  <a:moveTo>
                    <a:pt x="9160" y="1"/>
                  </a:moveTo>
                  <a:cubicBezTo>
                    <a:pt x="9073" y="1"/>
                    <a:pt x="8983" y="30"/>
                    <a:pt x="8902" y="91"/>
                  </a:cubicBezTo>
                  <a:cubicBezTo>
                    <a:pt x="5456" y="2898"/>
                    <a:pt x="3470" y="7052"/>
                    <a:pt x="3470" y="11503"/>
                  </a:cubicBezTo>
                  <a:lnTo>
                    <a:pt x="3470" y="23966"/>
                  </a:lnTo>
                  <a:cubicBezTo>
                    <a:pt x="3470" y="25838"/>
                    <a:pt x="2739" y="27572"/>
                    <a:pt x="1416" y="28896"/>
                  </a:cubicBezTo>
                  <a:lnTo>
                    <a:pt x="160" y="30152"/>
                  </a:lnTo>
                  <a:cubicBezTo>
                    <a:pt x="0" y="30311"/>
                    <a:pt x="0" y="30540"/>
                    <a:pt x="160" y="30699"/>
                  </a:cubicBezTo>
                  <a:cubicBezTo>
                    <a:pt x="229" y="30768"/>
                    <a:pt x="320" y="30813"/>
                    <a:pt x="434" y="30813"/>
                  </a:cubicBezTo>
                  <a:cubicBezTo>
                    <a:pt x="525" y="30813"/>
                    <a:pt x="617" y="30768"/>
                    <a:pt x="708" y="30699"/>
                  </a:cubicBezTo>
                  <a:lnTo>
                    <a:pt x="1963" y="29444"/>
                  </a:lnTo>
                  <a:cubicBezTo>
                    <a:pt x="3424" y="27983"/>
                    <a:pt x="4223" y="26043"/>
                    <a:pt x="4223" y="23966"/>
                  </a:cubicBezTo>
                  <a:lnTo>
                    <a:pt x="4223" y="11503"/>
                  </a:lnTo>
                  <a:cubicBezTo>
                    <a:pt x="4223" y="7303"/>
                    <a:pt x="6095" y="3355"/>
                    <a:pt x="9382" y="684"/>
                  </a:cubicBezTo>
                  <a:cubicBezTo>
                    <a:pt x="9564" y="547"/>
                    <a:pt x="9587" y="319"/>
                    <a:pt x="9450" y="136"/>
                  </a:cubicBezTo>
                  <a:cubicBezTo>
                    <a:pt x="9374" y="47"/>
                    <a:pt x="9269" y="1"/>
                    <a:pt x="9160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930675" y="2869050"/>
              <a:ext cx="662525" cy="997050"/>
            </a:xfrm>
            <a:custGeom>
              <a:avLst/>
              <a:gdLst/>
              <a:ahLst/>
              <a:cxnLst/>
              <a:rect l="l" t="t" r="r" b="b"/>
              <a:pathLst>
                <a:path w="26501" h="39882" extrusionOk="0">
                  <a:moveTo>
                    <a:pt x="15817" y="1"/>
                  </a:moveTo>
                  <a:cubicBezTo>
                    <a:pt x="13023" y="1"/>
                    <a:pt x="10396" y="1067"/>
                    <a:pt x="8400" y="3019"/>
                  </a:cubicBezTo>
                  <a:cubicBezTo>
                    <a:pt x="6300" y="5050"/>
                    <a:pt x="5159" y="7767"/>
                    <a:pt x="5159" y="10665"/>
                  </a:cubicBezTo>
                  <a:lnTo>
                    <a:pt x="5159" y="23128"/>
                  </a:lnTo>
                  <a:cubicBezTo>
                    <a:pt x="5159" y="26483"/>
                    <a:pt x="3858" y="29633"/>
                    <a:pt x="1484" y="32007"/>
                  </a:cubicBezTo>
                  <a:lnTo>
                    <a:pt x="160" y="33331"/>
                  </a:lnTo>
                  <a:cubicBezTo>
                    <a:pt x="1" y="33491"/>
                    <a:pt x="1" y="33719"/>
                    <a:pt x="160" y="33879"/>
                  </a:cubicBezTo>
                  <a:cubicBezTo>
                    <a:pt x="229" y="33947"/>
                    <a:pt x="326" y="33981"/>
                    <a:pt x="423" y="33981"/>
                  </a:cubicBezTo>
                  <a:cubicBezTo>
                    <a:pt x="520" y="33981"/>
                    <a:pt x="617" y="33947"/>
                    <a:pt x="685" y="33879"/>
                  </a:cubicBezTo>
                  <a:lnTo>
                    <a:pt x="2009" y="32532"/>
                  </a:lnTo>
                  <a:cubicBezTo>
                    <a:pt x="4543" y="30021"/>
                    <a:pt x="5912" y="26689"/>
                    <a:pt x="5912" y="23128"/>
                  </a:cubicBezTo>
                  <a:lnTo>
                    <a:pt x="5912" y="10665"/>
                  </a:lnTo>
                  <a:cubicBezTo>
                    <a:pt x="5912" y="7972"/>
                    <a:pt x="6985" y="5438"/>
                    <a:pt x="8925" y="3567"/>
                  </a:cubicBezTo>
                  <a:cubicBezTo>
                    <a:pt x="10802" y="1734"/>
                    <a:pt x="13255" y="756"/>
                    <a:pt x="15872" y="756"/>
                  </a:cubicBezTo>
                  <a:cubicBezTo>
                    <a:pt x="15961" y="756"/>
                    <a:pt x="16049" y="757"/>
                    <a:pt x="16138" y="759"/>
                  </a:cubicBezTo>
                  <a:cubicBezTo>
                    <a:pt x="21434" y="919"/>
                    <a:pt x="25748" y="5461"/>
                    <a:pt x="25748" y="10894"/>
                  </a:cubicBezTo>
                  <a:lnTo>
                    <a:pt x="25748" y="23128"/>
                  </a:lnTo>
                  <a:cubicBezTo>
                    <a:pt x="25748" y="28606"/>
                    <a:pt x="21297" y="33057"/>
                    <a:pt x="15818" y="33057"/>
                  </a:cubicBezTo>
                  <a:cubicBezTo>
                    <a:pt x="13696" y="33057"/>
                    <a:pt x="11687" y="33879"/>
                    <a:pt x="10181" y="35385"/>
                  </a:cubicBezTo>
                  <a:lnTo>
                    <a:pt x="6346" y="39243"/>
                  </a:lnTo>
                  <a:cubicBezTo>
                    <a:pt x="6186" y="39379"/>
                    <a:pt x="6186" y="39631"/>
                    <a:pt x="6346" y="39768"/>
                  </a:cubicBezTo>
                  <a:cubicBezTo>
                    <a:pt x="6414" y="39836"/>
                    <a:pt x="6506" y="39882"/>
                    <a:pt x="6620" y="39882"/>
                  </a:cubicBezTo>
                  <a:cubicBezTo>
                    <a:pt x="6711" y="39882"/>
                    <a:pt x="6803" y="39836"/>
                    <a:pt x="6871" y="39768"/>
                  </a:cubicBezTo>
                  <a:lnTo>
                    <a:pt x="10728" y="35933"/>
                  </a:lnTo>
                  <a:cubicBezTo>
                    <a:pt x="12098" y="34563"/>
                    <a:pt x="13901" y="33810"/>
                    <a:pt x="15818" y="33810"/>
                  </a:cubicBezTo>
                  <a:cubicBezTo>
                    <a:pt x="21707" y="33810"/>
                    <a:pt x="26501" y="29017"/>
                    <a:pt x="26501" y="23128"/>
                  </a:cubicBezTo>
                  <a:lnTo>
                    <a:pt x="26501" y="10894"/>
                  </a:lnTo>
                  <a:cubicBezTo>
                    <a:pt x="26501" y="5050"/>
                    <a:pt x="21867" y="166"/>
                    <a:pt x="16161" y="6"/>
                  </a:cubicBezTo>
                  <a:cubicBezTo>
                    <a:pt x="16046" y="2"/>
                    <a:pt x="15931" y="1"/>
                    <a:pt x="1581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00300" y="2969500"/>
              <a:ext cx="492475" cy="826425"/>
            </a:xfrm>
            <a:custGeom>
              <a:avLst/>
              <a:gdLst/>
              <a:ahLst/>
              <a:cxnLst/>
              <a:rect l="l" t="t" r="r" b="b"/>
              <a:pathLst>
                <a:path w="19699" h="33057" extrusionOk="0">
                  <a:moveTo>
                    <a:pt x="13040" y="0"/>
                  </a:moveTo>
                  <a:cubicBezTo>
                    <a:pt x="12954" y="0"/>
                    <a:pt x="12868" y="2"/>
                    <a:pt x="12782" y="5"/>
                  </a:cubicBezTo>
                  <a:cubicBezTo>
                    <a:pt x="9267" y="142"/>
                    <a:pt x="6391" y="3178"/>
                    <a:pt x="6391" y="6807"/>
                  </a:cubicBezTo>
                  <a:lnTo>
                    <a:pt x="6391" y="19110"/>
                  </a:lnTo>
                  <a:cubicBezTo>
                    <a:pt x="6391" y="19338"/>
                    <a:pt x="6551" y="19498"/>
                    <a:pt x="6779" y="19498"/>
                  </a:cubicBezTo>
                  <a:cubicBezTo>
                    <a:pt x="6985" y="19498"/>
                    <a:pt x="7145" y="19338"/>
                    <a:pt x="7145" y="19110"/>
                  </a:cubicBezTo>
                  <a:lnTo>
                    <a:pt x="7145" y="6807"/>
                  </a:lnTo>
                  <a:cubicBezTo>
                    <a:pt x="7145" y="3589"/>
                    <a:pt x="9701" y="873"/>
                    <a:pt x="12805" y="758"/>
                  </a:cubicBezTo>
                  <a:cubicBezTo>
                    <a:pt x="12865" y="757"/>
                    <a:pt x="12925" y="756"/>
                    <a:pt x="12985" y="756"/>
                  </a:cubicBezTo>
                  <a:cubicBezTo>
                    <a:pt x="14539" y="756"/>
                    <a:pt x="15998" y="1325"/>
                    <a:pt x="17119" y="2402"/>
                  </a:cubicBezTo>
                  <a:cubicBezTo>
                    <a:pt x="18283" y="3520"/>
                    <a:pt x="18922" y="5027"/>
                    <a:pt x="18922" y="6647"/>
                  </a:cubicBezTo>
                  <a:lnTo>
                    <a:pt x="18922" y="19110"/>
                  </a:lnTo>
                  <a:cubicBezTo>
                    <a:pt x="18922" y="22374"/>
                    <a:pt x="16298" y="24999"/>
                    <a:pt x="13033" y="24999"/>
                  </a:cubicBezTo>
                  <a:lnTo>
                    <a:pt x="12372" y="24999"/>
                  </a:lnTo>
                  <a:cubicBezTo>
                    <a:pt x="8902" y="24999"/>
                    <a:pt x="5570" y="26482"/>
                    <a:pt x="3219" y="29062"/>
                  </a:cubicBezTo>
                  <a:lnTo>
                    <a:pt x="160" y="32417"/>
                  </a:lnTo>
                  <a:cubicBezTo>
                    <a:pt x="0" y="32577"/>
                    <a:pt x="23" y="32805"/>
                    <a:pt x="183" y="32942"/>
                  </a:cubicBezTo>
                  <a:cubicBezTo>
                    <a:pt x="251" y="33010"/>
                    <a:pt x="343" y="33056"/>
                    <a:pt x="434" y="33056"/>
                  </a:cubicBezTo>
                  <a:cubicBezTo>
                    <a:pt x="548" y="33056"/>
                    <a:pt x="639" y="33010"/>
                    <a:pt x="708" y="32919"/>
                  </a:cubicBezTo>
                  <a:lnTo>
                    <a:pt x="3789" y="29564"/>
                  </a:lnTo>
                  <a:cubicBezTo>
                    <a:pt x="5980" y="27144"/>
                    <a:pt x="9108" y="25775"/>
                    <a:pt x="12372" y="25775"/>
                  </a:cubicBezTo>
                  <a:lnTo>
                    <a:pt x="13033" y="25775"/>
                  </a:lnTo>
                  <a:cubicBezTo>
                    <a:pt x="16708" y="25775"/>
                    <a:pt x="19698" y="22785"/>
                    <a:pt x="19698" y="19110"/>
                  </a:cubicBezTo>
                  <a:lnTo>
                    <a:pt x="19698" y="6647"/>
                  </a:lnTo>
                  <a:cubicBezTo>
                    <a:pt x="19698" y="4821"/>
                    <a:pt x="18968" y="3132"/>
                    <a:pt x="17644" y="1854"/>
                  </a:cubicBezTo>
                  <a:cubicBezTo>
                    <a:pt x="16404" y="658"/>
                    <a:pt x="14771" y="0"/>
                    <a:pt x="1304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260500" y="3070050"/>
              <a:ext cx="131850" cy="443400"/>
            </a:xfrm>
            <a:custGeom>
              <a:avLst/>
              <a:gdLst/>
              <a:ahLst/>
              <a:cxnLst/>
              <a:rect l="l" t="t" r="r" b="b"/>
              <a:pathLst>
                <a:path w="5274" h="17736" extrusionOk="0">
                  <a:moveTo>
                    <a:pt x="2625" y="0"/>
                  </a:moveTo>
                  <a:cubicBezTo>
                    <a:pt x="1188" y="0"/>
                    <a:pt x="1" y="1187"/>
                    <a:pt x="1" y="2625"/>
                  </a:cubicBezTo>
                  <a:lnTo>
                    <a:pt x="1" y="12509"/>
                  </a:lnTo>
                  <a:cubicBezTo>
                    <a:pt x="1" y="12714"/>
                    <a:pt x="183" y="12874"/>
                    <a:pt x="389" y="12874"/>
                  </a:cubicBezTo>
                  <a:cubicBezTo>
                    <a:pt x="594" y="12874"/>
                    <a:pt x="777" y="12714"/>
                    <a:pt x="777" y="12509"/>
                  </a:cubicBezTo>
                  <a:lnTo>
                    <a:pt x="777" y="2625"/>
                  </a:lnTo>
                  <a:cubicBezTo>
                    <a:pt x="777" y="1598"/>
                    <a:pt x="1598" y="754"/>
                    <a:pt x="2625" y="754"/>
                  </a:cubicBezTo>
                  <a:cubicBezTo>
                    <a:pt x="3675" y="754"/>
                    <a:pt x="4497" y="1598"/>
                    <a:pt x="4497" y="2625"/>
                  </a:cubicBezTo>
                  <a:lnTo>
                    <a:pt x="4497" y="15088"/>
                  </a:lnTo>
                  <a:cubicBezTo>
                    <a:pt x="4497" y="16138"/>
                    <a:pt x="3675" y="16960"/>
                    <a:pt x="2625" y="16960"/>
                  </a:cubicBezTo>
                  <a:cubicBezTo>
                    <a:pt x="1598" y="16960"/>
                    <a:pt x="777" y="16138"/>
                    <a:pt x="777" y="15088"/>
                  </a:cubicBezTo>
                  <a:cubicBezTo>
                    <a:pt x="777" y="14882"/>
                    <a:pt x="594" y="14723"/>
                    <a:pt x="389" y="14723"/>
                  </a:cubicBezTo>
                  <a:cubicBezTo>
                    <a:pt x="183" y="14723"/>
                    <a:pt x="1" y="14882"/>
                    <a:pt x="1" y="15088"/>
                  </a:cubicBezTo>
                  <a:cubicBezTo>
                    <a:pt x="1" y="16549"/>
                    <a:pt x="1188" y="17736"/>
                    <a:pt x="2625" y="17736"/>
                  </a:cubicBezTo>
                  <a:cubicBezTo>
                    <a:pt x="4086" y="17736"/>
                    <a:pt x="5273" y="16549"/>
                    <a:pt x="5273" y="15088"/>
                  </a:cubicBezTo>
                  <a:lnTo>
                    <a:pt x="5273" y="2625"/>
                  </a:lnTo>
                  <a:cubicBezTo>
                    <a:pt x="5273" y="1187"/>
                    <a:pt x="4086" y="0"/>
                    <a:pt x="262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131550" y="3494025"/>
              <a:ext cx="46225" cy="79350"/>
            </a:xfrm>
            <a:custGeom>
              <a:avLst/>
              <a:gdLst/>
              <a:ahLst/>
              <a:cxnLst/>
              <a:rect l="l" t="t" r="r" b="b"/>
              <a:pathLst>
                <a:path w="1849" h="3174" extrusionOk="0">
                  <a:moveTo>
                    <a:pt x="1461" y="1"/>
                  </a:moveTo>
                  <a:cubicBezTo>
                    <a:pt x="1255" y="1"/>
                    <a:pt x="1096" y="183"/>
                    <a:pt x="1096" y="389"/>
                  </a:cubicBezTo>
                  <a:cubicBezTo>
                    <a:pt x="1096" y="1439"/>
                    <a:pt x="160" y="2534"/>
                    <a:pt x="137" y="2557"/>
                  </a:cubicBezTo>
                  <a:cubicBezTo>
                    <a:pt x="0" y="2717"/>
                    <a:pt x="23" y="2945"/>
                    <a:pt x="183" y="3082"/>
                  </a:cubicBezTo>
                  <a:cubicBezTo>
                    <a:pt x="251" y="3150"/>
                    <a:pt x="342" y="3173"/>
                    <a:pt x="434" y="3173"/>
                  </a:cubicBezTo>
                  <a:cubicBezTo>
                    <a:pt x="548" y="3173"/>
                    <a:pt x="639" y="3128"/>
                    <a:pt x="730" y="3036"/>
                  </a:cubicBezTo>
                  <a:cubicBezTo>
                    <a:pt x="776" y="2991"/>
                    <a:pt x="1849" y="1712"/>
                    <a:pt x="1849" y="389"/>
                  </a:cubicBezTo>
                  <a:cubicBezTo>
                    <a:pt x="1849" y="183"/>
                    <a:pt x="1689" y="1"/>
                    <a:pt x="146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4;p2"/>
          <p:cNvGrpSpPr/>
          <p:nvPr/>
        </p:nvGrpSpPr>
        <p:grpSpPr>
          <a:xfrm flipH="1">
            <a:off x="7450751" y="4289359"/>
            <a:ext cx="1265890" cy="1154344"/>
            <a:chOff x="-45950" y="1585175"/>
            <a:chExt cx="816177" cy="744306"/>
          </a:xfrm>
        </p:grpSpPr>
        <p:sp>
          <p:nvSpPr>
            <p:cNvPr id="45" name="Google Shape;45;p2"/>
            <p:cNvSpPr/>
            <p:nvPr/>
          </p:nvSpPr>
          <p:spPr>
            <a:xfrm>
              <a:off x="480592" y="1859791"/>
              <a:ext cx="233554" cy="27522"/>
            </a:xfrm>
            <a:custGeom>
              <a:avLst/>
              <a:gdLst/>
              <a:ahLst/>
              <a:cxnLst/>
              <a:rect l="l" t="t" r="r" b="b"/>
              <a:pathLst>
                <a:path w="14265" h="1681" extrusionOk="0">
                  <a:moveTo>
                    <a:pt x="14218" y="1"/>
                  </a:moveTo>
                  <a:lnTo>
                    <a:pt x="0" y="1025"/>
                  </a:lnTo>
                  <a:lnTo>
                    <a:pt x="47" y="1680"/>
                  </a:lnTo>
                  <a:lnTo>
                    <a:pt x="14265" y="657"/>
                  </a:lnTo>
                  <a:lnTo>
                    <a:pt x="142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80152" y="1657603"/>
              <a:ext cx="60365" cy="209895"/>
            </a:xfrm>
            <a:custGeom>
              <a:avLst/>
              <a:gdLst/>
              <a:ahLst/>
              <a:cxnLst/>
              <a:rect l="l" t="t" r="r" b="b"/>
              <a:pathLst>
                <a:path w="3687" h="12820" extrusionOk="0">
                  <a:moveTo>
                    <a:pt x="642" y="0"/>
                  </a:moveTo>
                  <a:lnTo>
                    <a:pt x="0" y="154"/>
                  </a:lnTo>
                  <a:lnTo>
                    <a:pt x="3044" y="12819"/>
                  </a:lnTo>
                  <a:lnTo>
                    <a:pt x="3687" y="12665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1284" y="1890799"/>
              <a:ext cx="347048" cy="52490"/>
            </a:xfrm>
            <a:custGeom>
              <a:avLst/>
              <a:gdLst/>
              <a:ahLst/>
              <a:cxnLst/>
              <a:rect l="l" t="t" r="r" b="b"/>
              <a:pathLst>
                <a:path w="21197" h="3206" extrusionOk="0">
                  <a:moveTo>
                    <a:pt x="21123" y="0"/>
                  </a:moveTo>
                  <a:lnTo>
                    <a:pt x="1" y="2556"/>
                  </a:lnTo>
                  <a:lnTo>
                    <a:pt x="81" y="3205"/>
                  </a:lnTo>
                  <a:lnTo>
                    <a:pt x="21197" y="656"/>
                  </a:lnTo>
                  <a:lnTo>
                    <a:pt x="211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45950" y="1863786"/>
              <a:ext cx="189413" cy="168522"/>
            </a:xfrm>
            <a:custGeom>
              <a:avLst/>
              <a:gdLst/>
              <a:ahLst/>
              <a:cxnLst/>
              <a:rect l="l" t="t" r="r" b="b"/>
              <a:pathLst>
                <a:path w="11569" h="10293" extrusionOk="0">
                  <a:moveTo>
                    <a:pt x="5786" y="0"/>
                  </a:moveTo>
                  <a:cubicBezTo>
                    <a:pt x="4294" y="0"/>
                    <a:pt x="2815" y="646"/>
                    <a:pt x="1800" y="1891"/>
                  </a:cubicBezTo>
                  <a:cubicBezTo>
                    <a:pt x="1" y="4093"/>
                    <a:pt x="328" y="7337"/>
                    <a:pt x="2530" y="9131"/>
                  </a:cubicBezTo>
                  <a:cubicBezTo>
                    <a:pt x="3486" y="9912"/>
                    <a:pt x="4638" y="10292"/>
                    <a:pt x="5784" y="10292"/>
                  </a:cubicBezTo>
                  <a:cubicBezTo>
                    <a:pt x="7276" y="10292"/>
                    <a:pt x="8757" y="9647"/>
                    <a:pt x="9776" y="8401"/>
                  </a:cubicBezTo>
                  <a:cubicBezTo>
                    <a:pt x="11569" y="6200"/>
                    <a:pt x="11241" y="2955"/>
                    <a:pt x="9040" y="1162"/>
                  </a:cubicBezTo>
                  <a:cubicBezTo>
                    <a:pt x="8084" y="381"/>
                    <a:pt x="6931" y="0"/>
                    <a:pt x="5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32495" y="1784581"/>
              <a:ext cx="233783" cy="208013"/>
            </a:xfrm>
            <a:custGeom>
              <a:avLst/>
              <a:gdLst/>
              <a:ahLst/>
              <a:cxnLst/>
              <a:rect l="l" t="t" r="r" b="b"/>
              <a:pathLst>
                <a:path w="14279" h="12705" extrusionOk="0">
                  <a:moveTo>
                    <a:pt x="7143" y="1"/>
                  </a:moveTo>
                  <a:cubicBezTo>
                    <a:pt x="5300" y="1"/>
                    <a:pt x="3475" y="796"/>
                    <a:pt x="2222" y="2334"/>
                  </a:cubicBezTo>
                  <a:cubicBezTo>
                    <a:pt x="1" y="5050"/>
                    <a:pt x="409" y="9051"/>
                    <a:pt x="3125" y="11272"/>
                  </a:cubicBezTo>
                  <a:cubicBezTo>
                    <a:pt x="4304" y="12236"/>
                    <a:pt x="5724" y="12705"/>
                    <a:pt x="7136" y="12705"/>
                  </a:cubicBezTo>
                  <a:cubicBezTo>
                    <a:pt x="8979" y="12705"/>
                    <a:pt x="10806" y="11907"/>
                    <a:pt x="12064" y="10369"/>
                  </a:cubicBezTo>
                  <a:cubicBezTo>
                    <a:pt x="14279" y="7653"/>
                    <a:pt x="13877" y="3652"/>
                    <a:pt x="11161" y="1430"/>
                  </a:cubicBezTo>
                  <a:cubicBezTo>
                    <a:pt x="9979" y="469"/>
                    <a:pt x="8556" y="1"/>
                    <a:pt x="7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53974" y="1915226"/>
              <a:ext cx="88084" cy="223812"/>
            </a:xfrm>
            <a:custGeom>
              <a:avLst/>
              <a:gdLst/>
              <a:ahLst/>
              <a:cxnLst/>
              <a:rect l="l" t="t" r="r" b="b"/>
              <a:pathLst>
                <a:path w="5380" h="13670" extrusionOk="0">
                  <a:moveTo>
                    <a:pt x="4764" y="0"/>
                  </a:moveTo>
                  <a:lnTo>
                    <a:pt x="0" y="13455"/>
                  </a:lnTo>
                  <a:lnTo>
                    <a:pt x="616" y="13669"/>
                  </a:lnTo>
                  <a:lnTo>
                    <a:pt x="5379" y="221"/>
                  </a:lnTo>
                  <a:lnTo>
                    <a:pt x="47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2005" y="2084818"/>
              <a:ext cx="137054" cy="121942"/>
            </a:xfrm>
            <a:custGeom>
              <a:avLst/>
              <a:gdLst/>
              <a:ahLst/>
              <a:cxnLst/>
              <a:rect l="l" t="t" r="r" b="b"/>
              <a:pathLst>
                <a:path w="8371" h="7448" extrusionOk="0">
                  <a:moveTo>
                    <a:pt x="4189" y="0"/>
                  </a:moveTo>
                  <a:cubicBezTo>
                    <a:pt x="3109" y="0"/>
                    <a:pt x="2040" y="469"/>
                    <a:pt x="1305" y="1370"/>
                  </a:cubicBezTo>
                  <a:cubicBezTo>
                    <a:pt x="0" y="2962"/>
                    <a:pt x="241" y="5304"/>
                    <a:pt x="1834" y="6609"/>
                  </a:cubicBezTo>
                  <a:cubicBezTo>
                    <a:pt x="2525" y="7173"/>
                    <a:pt x="3358" y="7447"/>
                    <a:pt x="4186" y="7447"/>
                  </a:cubicBezTo>
                  <a:cubicBezTo>
                    <a:pt x="5264" y="7447"/>
                    <a:pt x="6334" y="6981"/>
                    <a:pt x="7072" y="6080"/>
                  </a:cubicBezTo>
                  <a:cubicBezTo>
                    <a:pt x="8370" y="4481"/>
                    <a:pt x="8136" y="2140"/>
                    <a:pt x="6544" y="842"/>
                  </a:cubicBezTo>
                  <a:cubicBezTo>
                    <a:pt x="5850" y="275"/>
                    <a:pt x="5016" y="0"/>
                    <a:pt x="4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3754" y="1633831"/>
              <a:ext cx="340597" cy="226661"/>
            </a:xfrm>
            <a:custGeom>
              <a:avLst/>
              <a:gdLst/>
              <a:ahLst/>
              <a:cxnLst/>
              <a:rect l="l" t="t" r="r" b="b"/>
              <a:pathLst>
                <a:path w="20803" h="13844" extrusionOk="0">
                  <a:moveTo>
                    <a:pt x="362" y="0"/>
                  </a:moveTo>
                  <a:lnTo>
                    <a:pt x="1" y="549"/>
                  </a:lnTo>
                  <a:lnTo>
                    <a:pt x="20441" y="13843"/>
                  </a:lnTo>
                  <a:lnTo>
                    <a:pt x="20802" y="13294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69438" y="1821466"/>
              <a:ext cx="100789" cy="89656"/>
            </a:xfrm>
            <a:custGeom>
              <a:avLst/>
              <a:gdLst/>
              <a:ahLst/>
              <a:cxnLst/>
              <a:rect l="l" t="t" r="r" b="b"/>
              <a:pathLst>
                <a:path w="6156" h="5476" extrusionOk="0">
                  <a:moveTo>
                    <a:pt x="3086" y="1"/>
                  </a:moveTo>
                  <a:cubicBezTo>
                    <a:pt x="2290" y="1"/>
                    <a:pt x="1500" y="346"/>
                    <a:pt x="957" y="1011"/>
                  </a:cubicBezTo>
                  <a:cubicBezTo>
                    <a:pt x="0" y="2181"/>
                    <a:pt x="174" y="3901"/>
                    <a:pt x="1345" y="4858"/>
                  </a:cubicBezTo>
                  <a:cubicBezTo>
                    <a:pt x="1853" y="5273"/>
                    <a:pt x="2467" y="5475"/>
                    <a:pt x="3076" y="5475"/>
                  </a:cubicBezTo>
                  <a:cubicBezTo>
                    <a:pt x="3870" y="5475"/>
                    <a:pt x="4657" y="5132"/>
                    <a:pt x="5199" y="4470"/>
                  </a:cubicBezTo>
                  <a:cubicBezTo>
                    <a:pt x="6156" y="3299"/>
                    <a:pt x="5982" y="1573"/>
                    <a:pt x="4811" y="616"/>
                  </a:cubicBezTo>
                  <a:cubicBezTo>
                    <a:pt x="4304" y="202"/>
                    <a:pt x="3693" y="1"/>
                    <a:pt x="3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59566" y="1880616"/>
              <a:ext cx="57320" cy="177462"/>
            </a:xfrm>
            <a:custGeom>
              <a:avLst/>
              <a:gdLst/>
              <a:ahLst/>
              <a:cxnLst/>
              <a:rect l="l" t="t" r="r" b="b"/>
              <a:pathLst>
                <a:path w="3501" h="10839" extrusionOk="0">
                  <a:moveTo>
                    <a:pt x="2865" y="0"/>
                  </a:moveTo>
                  <a:lnTo>
                    <a:pt x="1" y="10665"/>
                  </a:lnTo>
                  <a:lnTo>
                    <a:pt x="637" y="10839"/>
                  </a:lnTo>
                  <a:lnTo>
                    <a:pt x="3500" y="167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52976" y="2128596"/>
              <a:ext cx="131144" cy="136072"/>
            </a:xfrm>
            <a:custGeom>
              <a:avLst/>
              <a:gdLst/>
              <a:ahLst/>
              <a:cxnLst/>
              <a:rect l="l" t="t" r="r" b="b"/>
              <a:pathLst>
                <a:path w="8010" h="8311" extrusionOk="0">
                  <a:moveTo>
                    <a:pt x="469" y="1"/>
                  </a:moveTo>
                  <a:lnTo>
                    <a:pt x="1" y="456"/>
                  </a:lnTo>
                  <a:lnTo>
                    <a:pt x="7541" y="8310"/>
                  </a:lnTo>
                  <a:lnTo>
                    <a:pt x="8010" y="7856"/>
                  </a:lnTo>
                  <a:lnTo>
                    <a:pt x="4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18833" y="2023851"/>
              <a:ext cx="83369" cy="74102"/>
            </a:xfrm>
            <a:custGeom>
              <a:avLst/>
              <a:gdLst/>
              <a:ahLst/>
              <a:cxnLst/>
              <a:rect l="l" t="t" r="r" b="b"/>
              <a:pathLst>
                <a:path w="5092" h="4526" extrusionOk="0">
                  <a:moveTo>
                    <a:pt x="2546" y="0"/>
                  </a:moveTo>
                  <a:cubicBezTo>
                    <a:pt x="1891" y="0"/>
                    <a:pt x="1240" y="284"/>
                    <a:pt x="790" y="832"/>
                  </a:cubicBezTo>
                  <a:cubicBezTo>
                    <a:pt x="0" y="1802"/>
                    <a:pt x="147" y="3227"/>
                    <a:pt x="1117" y="4017"/>
                  </a:cubicBezTo>
                  <a:cubicBezTo>
                    <a:pt x="1535" y="4359"/>
                    <a:pt x="2039" y="4525"/>
                    <a:pt x="2542" y="4525"/>
                  </a:cubicBezTo>
                  <a:cubicBezTo>
                    <a:pt x="3198" y="4525"/>
                    <a:pt x="3851" y="4242"/>
                    <a:pt x="4302" y="3696"/>
                  </a:cubicBezTo>
                  <a:cubicBezTo>
                    <a:pt x="5092" y="2726"/>
                    <a:pt x="4944" y="1301"/>
                    <a:pt x="3974" y="511"/>
                  </a:cubicBezTo>
                  <a:cubicBezTo>
                    <a:pt x="3556" y="168"/>
                    <a:pt x="3050" y="0"/>
                    <a:pt x="25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37764" y="2226662"/>
              <a:ext cx="115590" cy="102819"/>
            </a:xfrm>
            <a:custGeom>
              <a:avLst/>
              <a:gdLst/>
              <a:ahLst/>
              <a:cxnLst/>
              <a:rect l="l" t="t" r="r" b="b"/>
              <a:pathLst>
                <a:path w="7060" h="6280" extrusionOk="0">
                  <a:moveTo>
                    <a:pt x="3535" y="0"/>
                  </a:moveTo>
                  <a:cubicBezTo>
                    <a:pt x="2623" y="0"/>
                    <a:pt x="1719" y="395"/>
                    <a:pt x="1098" y="1156"/>
                  </a:cubicBezTo>
                  <a:cubicBezTo>
                    <a:pt x="0" y="2494"/>
                    <a:pt x="201" y="4475"/>
                    <a:pt x="1546" y="5572"/>
                  </a:cubicBezTo>
                  <a:cubicBezTo>
                    <a:pt x="2129" y="6048"/>
                    <a:pt x="2831" y="6280"/>
                    <a:pt x="3528" y="6280"/>
                  </a:cubicBezTo>
                  <a:cubicBezTo>
                    <a:pt x="4438" y="6280"/>
                    <a:pt x="5341" y="5885"/>
                    <a:pt x="5962" y="5124"/>
                  </a:cubicBezTo>
                  <a:cubicBezTo>
                    <a:pt x="7059" y="3779"/>
                    <a:pt x="6858" y="1805"/>
                    <a:pt x="5520" y="708"/>
                  </a:cubicBezTo>
                  <a:cubicBezTo>
                    <a:pt x="4937" y="232"/>
                    <a:pt x="4234" y="0"/>
                    <a:pt x="3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3766" y="1585175"/>
              <a:ext cx="141115" cy="125561"/>
            </a:xfrm>
            <a:custGeom>
              <a:avLst/>
              <a:gdLst/>
              <a:ahLst/>
              <a:cxnLst/>
              <a:rect l="l" t="t" r="r" b="b"/>
              <a:pathLst>
                <a:path w="8619" h="7669" extrusionOk="0">
                  <a:moveTo>
                    <a:pt x="4309" y="0"/>
                  </a:moveTo>
                  <a:cubicBezTo>
                    <a:pt x="3198" y="0"/>
                    <a:pt x="2096" y="482"/>
                    <a:pt x="1339" y="1413"/>
                  </a:cubicBezTo>
                  <a:cubicBezTo>
                    <a:pt x="1" y="3053"/>
                    <a:pt x="242" y="5468"/>
                    <a:pt x="1887" y="6806"/>
                  </a:cubicBezTo>
                  <a:cubicBezTo>
                    <a:pt x="2598" y="7386"/>
                    <a:pt x="3454" y="7668"/>
                    <a:pt x="4305" y="7668"/>
                  </a:cubicBezTo>
                  <a:cubicBezTo>
                    <a:pt x="5418" y="7668"/>
                    <a:pt x="6522" y="7186"/>
                    <a:pt x="7280" y="6257"/>
                  </a:cubicBezTo>
                  <a:cubicBezTo>
                    <a:pt x="8618" y="4618"/>
                    <a:pt x="8371" y="2203"/>
                    <a:pt x="6731" y="865"/>
                  </a:cubicBezTo>
                  <a:cubicBezTo>
                    <a:pt x="6020" y="284"/>
                    <a:pt x="5162" y="0"/>
                    <a:pt x="4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74226" y="1804554"/>
              <a:ext cx="146812" cy="52850"/>
            </a:xfrm>
            <a:custGeom>
              <a:avLst/>
              <a:gdLst/>
              <a:ahLst/>
              <a:cxnLst/>
              <a:rect l="l" t="t" r="r" b="b"/>
              <a:pathLst>
                <a:path w="8967" h="3228" extrusionOk="0">
                  <a:moveTo>
                    <a:pt x="4432" y="0"/>
                  </a:moveTo>
                  <a:cubicBezTo>
                    <a:pt x="2618" y="0"/>
                    <a:pt x="814" y="1107"/>
                    <a:pt x="1" y="2733"/>
                  </a:cubicBezTo>
                  <a:lnTo>
                    <a:pt x="396" y="2927"/>
                  </a:lnTo>
                  <a:cubicBezTo>
                    <a:pt x="1128" y="1448"/>
                    <a:pt x="2766" y="441"/>
                    <a:pt x="4419" y="441"/>
                  </a:cubicBezTo>
                  <a:cubicBezTo>
                    <a:pt x="4472" y="441"/>
                    <a:pt x="4525" y="442"/>
                    <a:pt x="4577" y="444"/>
                  </a:cubicBezTo>
                  <a:cubicBezTo>
                    <a:pt x="6277" y="505"/>
                    <a:pt x="7916" y="1655"/>
                    <a:pt x="8565" y="3228"/>
                  </a:cubicBezTo>
                  <a:lnTo>
                    <a:pt x="8966" y="3067"/>
                  </a:lnTo>
                  <a:cubicBezTo>
                    <a:pt x="8264" y="1334"/>
                    <a:pt x="6464" y="77"/>
                    <a:pt x="4591" y="3"/>
                  </a:cubicBezTo>
                  <a:cubicBezTo>
                    <a:pt x="4538" y="1"/>
                    <a:pt x="4485" y="0"/>
                    <a:pt x="4432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06241" y="1840981"/>
              <a:ext cx="38017" cy="15325"/>
            </a:xfrm>
            <a:custGeom>
              <a:avLst/>
              <a:gdLst/>
              <a:ahLst/>
              <a:cxnLst/>
              <a:rect l="l" t="t" r="r" b="b"/>
              <a:pathLst>
                <a:path w="2322" h="936" extrusionOk="0">
                  <a:moveTo>
                    <a:pt x="863" y="1"/>
                  </a:moveTo>
                  <a:cubicBezTo>
                    <a:pt x="566" y="1"/>
                    <a:pt x="269" y="68"/>
                    <a:pt x="0" y="207"/>
                  </a:cubicBezTo>
                  <a:lnTo>
                    <a:pt x="208" y="595"/>
                  </a:lnTo>
                  <a:cubicBezTo>
                    <a:pt x="409" y="489"/>
                    <a:pt x="635" y="439"/>
                    <a:pt x="863" y="439"/>
                  </a:cubicBezTo>
                  <a:cubicBezTo>
                    <a:pt x="1286" y="439"/>
                    <a:pt x="1713" y="614"/>
                    <a:pt x="1987" y="936"/>
                  </a:cubicBezTo>
                  <a:lnTo>
                    <a:pt x="2322" y="648"/>
                  </a:lnTo>
                  <a:cubicBezTo>
                    <a:pt x="1958" y="228"/>
                    <a:pt x="1411" y="1"/>
                    <a:pt x="863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61194" y="1599255"/>
              <a:ext cx="69796" cy="37657"/>
            </a:xfrm>
            <a:custGeom>
              <a:avLst/>
              <a:gdLst/>
              <a:ahLst/>
              <a:cxnLst/>
              <a:rect l="l" t="t" r="r" b="b"/>
              <a:pathLst>
                <a:path w="4263" h="2300" extrusionOk="0">
                  <a:moveTo>
                    <a:pt x="990" y="0"/>
                  </a:moveTo>
                  <a:cubicBezTo>
                    <a:pt x="655" y="0"/>
                    <a:pt x="321" y="51"/>
                    <a:pt x="1" y="159"/>
                  </a:cubicBezTo>
                  <a:lnTo>
                    <a:pt x="141" y="573"/>
                  </a:lnTo>
                  <a:cubicBezTo>
                    <a:pt x="421" y="480"/>
                    <a:pt x="712" y="436"/>
                    <a:pt x="1004" y="436"/>
                  </a:cubicBezTo>
                  <a:cubicBezTo>
                    <a:pt x="2201" y="436"/>
                    <a:pt x="3408" y="1176"/>
                    <a:pt x="3855" y="2300"/>
                  </a:cubicBezTo>
                  <a:lnTo>
                    <a:pt x="4263" y="2139"/>
                  </a:lnTo>
                  <a:cubicBezTo>
                    <a:pt x="3752" y="853"/>
                    <a:pt x="2363" y="0"/>
                    <a:pt x="990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64837" y="2057724"/>
              <a:ext cx="16438" cy="25214"/>
            </a:xfrm>
            <a:custGeom>
              <a:avLst/>
              <a:gdLst/>
              <a:ahLst/>
              <a:cxnLst/>
              <a:rect l="l" t="t" r="r" b="b"/>
              <a:pathLst>
                <a:path w="1004" h="1540" extrusionOk="0">
                  <a:moveTo>
                    <a:pt x="569" y="1"/>
                  </a:moveTo>
                  <a:cubicBezTo>
                    <a:pt x="522" y="463"/>
                    <a:pt x="321" y="897"/>
                    <a:pt x="0" y="1232"/>
                  </a:cubicBezTo>
                  <a:lnTo>
                    <a:pt x="315" y="1540"/>
                  </a:lnTo>
                  <a:cubicBezTo>
                    <a:pt x="703" y="1132"/>
                    <a:pt x="950" y="603"/>
                    <a:pt x="1004" y="41"/>
                  </a:cubicBezTo>
                  <a:lnTo>
                    <a:pt x="569" y="1"/>
                  </a:ln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95375" y="2244654"/>
              <a:ext cx="34202" cy="24395"/>
            </a:xfrm>
            <a:custGeom>
              <a:avLst/>
              <a:gdLst/>
              <a:ahLst/>
              <a:cxnLst/>
              <a:rect l="l" t="t" r="r" b="b"/>
              <a:pathLst>
                <a:path w="2089" h="1490" extrusionOk="0">
                  <a:moveTo>
                    <a:pt x="280" y="0"/>
                  </a:moveTo>
                  <a:cubicBezTo>
                    <a:pt x="187" y="0"/>
                    <a:pt x="93" y="8"/>
                    <a:pt x="1" y="24"/>
                  </a:cubicBezTo>
                  <a:lnTo>
                    <a:pt x="74" y="459"/>
                  </a:lnTo>
                  <a:cubicBezTo>
                    <a:pt x="141" y="448"/>
                    <a:pt x="209" y="442"/>
                    <a:pt x="276" y="442"/>
                  </a:cubicBezTo>
                  <a:cubicBezTo>
                    <a:pt x="893" y="442"/>
                    <a:pt x="1516" y="892"/>
                    <a:pt x="1667" y="1489"/>
                  </a:cubicBezTo>
                  <a:lnTo>
                    <a:pt x="2088" y="1382"/>
                  </a:lnTo>
                  <a:cubicBezTo>
                    <a:pt x="1884" y="583"/>
                    <a:pt x="1093" y="0"/>
                    <a:pt x="280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03141" y="2100470"/>
              <a:ext cx="54029" cy="63525"/>
            </a:xfrm>
            <a:custGeom>
              <a:avLst/>
              <a:gdLst/>
              <a:ahLst/>
              <a:cxnLst/>
              <a:rect l="l" t="t" r="r" b="b"/>
              <a:pathLst>
                <a:path w="3300" h="3880" extrusionOk="0">
                  <a:moveTo>
                    <a:pt x="2855" y="1"/>
                  </a:moveTo>
                  <a:cubicBezTo>
                    <a:pt x="2017" y="1"/>
                    <a:pt x="1183" y="406"/>
                    <a:pt x="683" y="1076"/>
                  </a:cubicBezTo>
                  <a:cubicBezTo>
                    <a:pt x="94" y="1873"/>
                    <a:pt x="1" y="2997"/>
                    <a:pt x="449" y="3880"/>
                  </a:cubicBezTo>
                  <a:lnTo>
                    <a:pt x="837" y="3679"/>
                  </a:lnTo>
                  <a:cubicBezTo>
                    <a:pt x="469" y="2943"/>
                    <a:pt x="543" y="2006"/>
                    <a:pt x="1038" y="1337"/>
                  </a:cubicBezTo>
                  <a:cubicBezTo>
                    <a:pt x="1460" y="773"/>
                    <a:pt x="2159" y="437"/>
                    <a:pt x="2857" y="437"/>
                  </a:cubicBezTo>
                  <a:cubicBezTo>
                    <a:pt x="2978" y="437"/>
                    <a:pt x="3099" y="447"/>
                    <a:pt x="3219" y="468"/>
                  </a:cubicBezTo>
                  <a:lnTo>
                    <a:pt x="3299" y="39"/>
                  </a:lnTo>
                  <a:cubicBezTo>
                    <a:pt x="3152" y="13"/>
                    <a:pt x="3004" y="1"/>
                    <a:pt x="2855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9463" y="1886739"/>
              <a:ext cx="60267" cy="91047"/>
            </a:xfrm>
            <a:custGeom>
              <a:avLst/>
              <a:gdLst/>
              <a:ahLst/>
              <a:cxnLst/>
              <a:rect l="l" t="t" r="r" b="b"/>
              <a:pathLst>
                <a:path w="3681" h="5561" extrusionOk="0">
                  <a:moveTo>
                    <a:pt x="34" y="1"/>
                  </a:moveTo>
                  <a:cubicBezTo>
                    <a:pt x="22" y="1"/>
                    <a:pt x="11" y="1"/>
                    <a:pt x="0" y="1"/>
                  </a:cubicBezTo>
                  <a:lnTo>
                    <a:pt x="7" y="442"/>
                  </a:lnTo>
                  <a:cubicBezTo>
                    <a:pt x="17" y="442"/>
                    <a:pt x="28" y="442"/>
                    <a:pt x="39" y="442"/>
                  </a:cubicBezTo>
                  <a:cubicBezTo>
                    <a:pt x="1139" y="442"/>
                    <a:pt x="2240" y="1128"/>
                    <a:pt x="2723" y="2115"/>
                  </a:cubicBezTo>
                  <a:cubicBezTo>
                    <a:pt x="3212" y="3119"/>
                    <a:pt x="3064" y="4423"/>
                    <a:pt x="2369" y="5286"/>
                  </a:cubicBezTo>
                  <a:lnTo>
                    <a:pt x="2710" y="5561"/>
                  </a:lnTo>
                  <a:cubicBezTo>
                    <a:pt x="3519" y="4550"/>
                    <a:pt x="3680" y="3092"/>
                    <a:pt x="3118" y="1928"/>
                  </a:cubicBezTo>
                  <a:cubicBezTo>
                    <a:pt x="2554" y="767"/>
                    <a:pt x="1320" y="1"/>
                    <a:pt x="34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2"/>
          <p:cNvGrpSpPr/>
          <p:nvPr/>
        </p:nvGrpSpPr>
        <p:grpSpPr>
          <a:xfrm flipH="1">
            <a:off x="7450757" y="-2077050"/>
            <a:ext cx="2973000" cy="2973000"/>
            <a:chOff x="-4916625" y="1638600"/>
            <a:chExt cx="2973000" cy="2973000"/>
          </a:xfrm>
        </p:grpSpPr>
        <p:sp>
          <p:nvSpPr>
            <p:cNvPr id="67" name="Google Shape;67;p2"/>
            <p:cNvSpPr/>
            <p:nvPr/>
          </p:nvSpPr>
          <p:spPr>
            <a:xfrm>
              <a:off x="-4916625" y="1638600"/>
              <a:ext cx="2973000" cy="2973000"/>
            </a:xfrm>
            <a:custGeom>
              <a:avLst/>
              <a:gdLst/>
              <a:ahLst/>
              <a:cxnLst/>
              <a:rect l="l" t="t" r="r" b="b"/>
              <a:pathLst>
                <a:path w="118920" h="118920" extrusionOk="0">
                  <a:moveTo>
                    <a:pt x="59460" y="0"/>
                  </a:moveTo>
                  <a:cubicBezTo>
                    <a:pt x="26623" y="0"/>
                    <a:pt x="1" y="26622"/>
                    <a:pt x="1" y="59460"/>
                  </a:cubicBezTo>
                  <a:cubicBezTo>
                    <a:pt x="1" y="92297"/>
                    <a:pt x="26623" y="118919"/>
                    <a:pt x="59460" y="118919"/>
                  </a:cubicBezTo>
                  <a:cubicBezTo>
                    <a:pt x="92304" y="118919"/>
                    <a:pt x="118920" y="92297"/>
                    <a:pt x="118920" y="59460"/>
                  </a:cubicBezTo>
                  <a:cubicBezTo>
                    <a:pt x="118920" y="26622"/>
                    <a:pt x="92304" y="0"/>
                    <a:pt x="59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4911950" y="1761525"/>
              <a:ext cx="2831500" cy="2751550"/>
            </a:xfrm>
            <a:custGeom>
              <a:avLst/>
              <a:gdLst/>
              <a:ahLst/>
              <a:cxnLst/>
              <a:rect l="l" t="t" r="r" b="b"/>
              <a:pathLst>
                <a:path w="113260" h="110062" extrusionOk="0">
                  <a:moveTo>
                    <a:pt x="56510" y="396"/>
                  </a:moveTo>
                  <a:cubicBezTo>
                    <a:pt x="72193" y="409"/>
                    <a:pt x="86732" y="6417"/>
                    <a:pt x="97430" y="17310"/>
                  </a:cubicBezTo>
                  <a:cubicBezTo>
                    <a:pt x="107466" y="27533"/>
                    <a:pt x="112858" y="40927"/>
                    <a:pt x="112611" y="55024"/>
                  </a:cubicBezTo>
                  <a:cubicBezTo>
                    <a:pt x="112076" y="85661"/>
                    <a:pt x="87434" y="109660"/>
                    <a:pt x="56510" y="109660"/>
                  </a:cubicBezTo>
                  <a:cubicBezTo>
                    <a:pt x="25573" y="109660"/>
                    <a:pt x="402" y="85152"/>
                    <a:pt x="402" y="55031"/>
                  </a:cubicBezTo>
                  <a:cubicBezTo>
                    <a:pt x="402" y="24903"/>
                    <a:pt x="25552" y="396"/>
                    <a:pt x="56470" y="396"/>
                  </a:cubicBezTo>
                  <a:close/>
                  <a:moveTo>
                    <a:pt x="56470" y="1"/>
                  </a:moveTo>
                  <a:cubicBezTo>
                    <a:pt x="48843" y="1"/>
                    <a:pt x="41449" y="1453"/>
                    <a:pt x="34491" y="4323"/>
                  </a:cubicBezTo>
                  <a:cubicBezTo>
                    <a:pt x="27767" y="7093"/>
                    <a:pt x="21725" y="11067"/>
                    <a:pt x="16540" y="16119"/>
                  </a:cubicBezTo>
                  <a:cubicBezTo>
                    <a:pt x="11355" y="21177"/>
                    <a:pt x="7287" y="27058"/>
                    <a:pt x="4444" y="33615"/>
                  </a:cubicBezTo>
                  <a:cubicBezTo>
                    <a:pt x="1500" y="40399"/>
                    <a:pt x="1" y="47605"/>
                    <a:pt x="1" y="55031"/>
                  </a:cubicBezTo>
                  <a:cubicBezTo>
                    <a:pt x="1" y="62458"/>
                    <a:pt x="1500" y="69670"/>
                    <a:pt x="4444" y="76455"/>
                  </a:cubicBezTo>
                  <a:cubicBezTo>
                    <a:pt x="7294" y="83005"/>
                    <a:pt x="11368" y="88892"/>
                    <a:pt x="16554" y="93944"/>
                  </a:cubicBezTo>
                  <a:cubicBezTo>
                    <a:pt x="21745" y="99002"/>
                    <a:pt x="27787" y="102969"/>
                    <a:pt x="34518" y="105739"/>
                  </a:cubicBezTo>
                  <a:cubicBezTo>
                    <a:pt x="41483" y="108610"/>
                    <a:pt x="48883" y="110061"/>
                    <a:pt x="56510" y="110061"/>
                  </a:cubicBezTo>
                  <a:cubicBezTo>
                    <a:pt x="71544" y="110061"/>
                    <a:pt x="85661" y="104334"/>
                    <a:pt x="96266" y="93944"/>
                  </a:cubicBezTo>
                  <a:cubicBezTo>
                    <a:pt x="106810" y="83607"/>
                    <a:pt x="112758" y="69791"/>
                    <a:pt x="113012" y="55031"/>
                  </a:cubicBezTo>
                  <a:cubicBezTo>
                    <a:pt x="113260" y="40827"/>
                    <a:pt x="107827" y="27332"/>
                    <a:pt x="97711" y="17029"/>
                  </a:cubicBezTo>
                  <a:cubicBezTo>
                    <a:pt x="92492" y="11709"/>
                    <a:pt x="86310" y="7521"/>
                    <a:pt x="79352" y="4584"/>
                  </a:cubicBezTo>
                  <a:cubicBezTo>
                    <a:pt x="72153" y="1546"/>
                    <a:pt x="64465" y="1"/>
                    <a:pt x="56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69;p2"/>
          <p:cNvGrpSpPr/>
          <p:nvPr/>
        </p:nvGrpSpPr>
        <p:grpSpPr>
          <a:xfrm rot="1219181" flipH="1">
            <a:off x="8076114" y="-1522096"/>
            <a:ext cx="1432632" cy="1863095"/>
            <a:chOff x="3858200" y="2567325"/>
            <a:chExt cx="1036875" cy="1348425"/>
          </a:xfrm>
        </p:grpSpPr>
        <p:sp>
          <p:nvSpPr>
            <p:cNvPr id="70" name="Google Shape;70;p2"/>
            <p:cNvSpPr/>
            <p:nvPr/>
          </p:nvSpPr>
          <p:spPr>
            <a:xfrm>
              <a:off x="4875650" y="3313125"/>
              <a:ext cx="19425" cy="143825"/>
            </a:xfrm>
            <a:custGeom>
              <a:avLst/>
              <a:gdLst/>
              <a:ahLst/>
              <a:cxnLst/>
              <a:rect l="l" t="t" r="r" b="b"/>
              <a:pathLst>
                <a:path w="777" h="5753" extrusionOk="0">
                  <a:moveTo>
                    <a:pt x="388" y="1"/>
                  </a:moveTo>
                  <a:cubicBezTo>
                    <a:pt x="183" y="1"/>
                    <a:pt x="0" y="161"/>
                    <a:pt x="0" y="366"/>
                  </a:cubicBezTo>
                  <a:lnTo>
                    <a:pt x="0" y="5365"/>
                  </a:lnTo>
                  <a:cubicBezTo>
                    <a:pt x="0" y="5593"/>
                    <a:pt x="183" y="5753"/>
                    <a:pt x="388" y="5753"/>
                  </a:cubicBezTo>
                  <a:cubicBezTo>
                    <a:pt x="594" y="5753"/>
                    <a:pt x="776" y="5593"/>
                    <a:pt x="776" y="5365"/>
                  </a:cubicBezTo>
                  <a:lnTo>
                    <a:pt x="776" y="366"/>
                  </a:lnTo>
                  <a:cubicBezTo>
                    <a:pt x="776" y="161"/>
                    <a:pt x="594" y="1"/>
                    <a:pt x="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572650" y="2629675"/>
              <a:ext cx="322425" cy="618425"/>
            </a:xfrm>
            <a:custGeom>
              <a:avLst/>
              <a:gdLst/>
              <a:ahLst/>
              <a:cxnLst/>
              <a:rect l="l" t="t" r="r" b="b"/>
              <a:pathLst>
                <a:path w="12897" h="24737" extrusionOk="0">
                  <a:moveTo>
                    <a:pt x="449" y="0"/>
                  </a:moveTo>
                  <a:cubicBezTo>
                    <a:pt x="312" y="0"/>
                    <a:pt x="179" y="77"/>
                    <a:pt x="114" y="223"/>
                  </a:cubicBezTo>
                  <a:cubicBezTo>
                    <a:pt x="0" y="405"/>
                    <a:pt x="91" y="633"/>
                    <a:pt x="274" y="725"/>
                  </a:cubicBezTo>
                  <a:cubicBezTo>
                    <a:pt x="7578" y="4514"/>
                    <a:pt x="12120" y="12000"/>
                    <a:pt x="12120" y="20240"/>
                  </a:cubicBezTo>
                  <a:lnTo>
                    <a:pt x="12120" y="24372"/>
                  </a:lnTo>
                  <a:cubicBezTo>
                    <a:pt x="12120" y="24577"/>
                    <a:pt x="12303" y="24737"/>
                    <a:pt x="12508" y="24737"/>
                  </a:cubicBezTo>
                  <a:cubicBezTo>
                    <a:pt x="12714" y="24737"/>
                    <a:pt x="12896" y="24577"/>
                    <a:pt x="12896" y="24372"/>
                  </a:cubicBezTo>
                  <a:lnTo>
                    <a:pt x="12896" y="20240"/>
                  </a:lnTo>
                  <a:cubicBezTo>
                    <a:pt x="12896" y="11726"/>
                    <a:pt x="8194" y="3989"/>
                    <a:pt x="616" y="40"/>
                  </a:cubicBezTo>
                  <a:cubicBezTo>
                    <a:pt x="563" y="13"/>
                    <a:pt x="506" y="0"/>
                    <a:pt x="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097875" y="2567325"/>
              <a:ext cx="437700" cy="62800"/>
            </a:xfrm>
            <a:custGeom>
              <a:avLst/>
              <a:gdLst/>
              <a:ahLst/>
              <a:cxnLst/>
              <a:rect l="l" t="t" r="r" b="b"/>
              <a:pathLst>
                <a:path w="17508" h="2512" extrusionOk="0">
                  <a:moveTo>
                    <a:pt x="9130" y="0"/>
                  </a:moveTo>
                  <a:cubicBezTo>
                    <a:pt x="6072" y="0"/>
                    <a:pt x="3082" y="594"/>
                    <a:pt x="297" y="1781"/>
                  </a:cubicBezTo>
                  <a:cubicBezTo>
                    <a:pt x="92" y="1872"/>
                    <a:pt x="0" y="2077"/>
                    <a:pt x="92" y="2283"/>
                  </a:cubicBezTo>
                  <a:cubicBezTo>
                    <a:pt x="137" y="2420"/>
                    <a:pt x="297" y="2511"/>
                    <a:pt x="434" y="2511"/>
                  </a:cubicBezTo>
                  <a:cubicBezTo>
                    <a:pt x="480" y="2511"/>
                    <a:pt x="525" y="2511"/>
                    <a:pt x="594" y="2488"/>
                  </a:cubicBezTo>
                  <a:cubicBezTo>
                    <a:pt x="3287" y="1347"/>
                    <a:pt x="6163" y="754"/>
                    <a:pt x="9130" y="754"/>
                  </a:cubicBezTo>
                  <a:cubicBezTo>
                    <a:pt x="11824" y="754"/>
                    <a:pt x="14449" y="1233"/>
                    <a:pt x="16937" y="2192"/>
                  </a:cubicBezTo>
                  <a:cubicBezTo>
                    <a:pt x="16982" y="2207"/>
                    <a:pt x="17029" y="2214"/>
                    <a:pt x="17074" y="2214"/>
                  </a:cubicBezTo>
                  <a:cubicBezTo>
                    <a:pt x="17235" y="2214"/>
                    <a:pt x="17386" y="2123"/>
                    <a:pt x="17439" y="1963"/>
                  </a:cubicBezTo>
                  <a:cubicBezTo>
                    <a:pt x="17507" y="1758"/>
                    <a:pt x="17416" y="1552"/>
                    <a:pt x="17211" y="1461"/>
                  </a:cubicBezTo>
                  <a:cubicBezTo>
                    <a:pt x="14631" y="503"/>
                    <a:pt x="11915" y="0"/>
                    <a:pt x="91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858200" y="2667750"/>
              <a:ext cx="936450" cy="1248000"/>
            </a:xfrm>
            <a:custGeom>
              <a:avLst/>
              <a:gdLst/>
              <a:ahLst/>
              <a:cxnLst/>
              <a:rect l="l" t="t" r="r" b="b"/>
              <a:pathLst>
                <a:path w="37458" h="49920" extrusionOk="0">
                  <a:moveTo>
                    <a:pt x="18717" y="1"/>
                  </a:moveTo>
                  <a:cubicBezTo>
                    <a:pt x="8400" y="1"/>
                    <a:pt x="1" y="8400"/>
                    <a:pt x="1" y="18717"/>
                  </a:cubicBezTo>
                  <a:lnTo>
                    <a:pt x="1" y="31180"/>
                  </a:lnTo>
                  <a:cubicBezTo>
                    <a:pt x="1" y="31408"/>
                    <a:pt x="183" y="31568"/>
                    <a:pt x="389" y="31568"/>
                  </a:cubicBezTo>
                  <a:cubicBezTo>
                    <a:pt x="594" y="31568"/>
                    <a:pt x="777" y="31408"/>
                    <a:pt x="777" y="31180"/>
                  </a:cubicBezTo>
                  <a:lnTo>
                    <a:pt x="777" y="18717"/>
                  </a:lnTo>
                  <a:cubicBezTo>
                    <a:pt x="777" y="8811"/>
                    <a:pt x="8834" y="754"/>
                    <a:pt x="18717" y="754"/>
                  </a:cubicBezTo>
                  <a:cubicBezTo>
                    <a:pt x="28624" y="754"/>
                    <a:pt x="36681" y="8811"/>
                    <a:pt x="36681" y="18717"/>
                  </a:cubicBezTo>
                  <a:lnTo>
                    <a:pt x="36681" y="31180"/>
                  </a:lnTo>
                  <a:cubicBezTo>
                    <a:pt x="36681" y="41086"/>
                    <a:pt x="28624" y="49143"/>
                    <a:pt x="18717" y="49143"/>
                  </a:cubicBezTo>
                  <a:cubicBezTo>
                    <a:pt x="18512" y="49143"/>
                    <a:pt x="18352" y="49326"/>
                    <a:pt x="18352" y="49531"/>
                  </a:cubicBezTo>
                  <a:cubicBezTo>
                    <a:pt x="18352" y="49737"/>
                    <a:pt x="18512" y="49919"/>
                    <a:pt x="18717" y="49919"/>
                  </a:cubicBezTo>
                  <a:cubicBezTo>
                    <a:pt x="29057" y="49919"/>
                    <a:pt x="37457" y="41520"/>
                    <a:pt x="37457" y="31180"/>
                  </a:cubicBezTo>
                  <a:lnTo>
                    <a:pt x="37457" y="18717"/>
                  </a:lnTo>
                  <a:cubicBezTo>
                    <a:pt x="37457" y="8400"/>
                    <a:pt x="29057" y="1"/>
                    <a:pt x="18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184025" y="3229250"/>
              <a:ext cx="509600" cy="678500"/>
            </a:xfrm>
            <a:custGeom>
              <a:avLst/>
              <a:gdLst/>
              <a:ahLst/>
              <a:cxnLst/>
              <a:rect l="l" t="t" r="r" b="b"/>
              <a:pathLst>
                <a:path w="20384" h="27140" extrusionOk="0">
                  <a:moveTo>
                    <a:pt x="20019" y="1"/>
                  </a:moveTo>
                  <a:cubicBezTo>
                    <a:pt x="19791" y="1"/>
                    <a:pt x="19631" y="160"/>
                    <a:pt x="19631" y="389"/>
                  </a:cubicBezTo>
                  <a:lnTo>
                    <a:pt x="19631" y="8720"/>
                  </a:lnTo>
                  <a:cubicBezTo>
                    <a:pt x="19631" y="16412"/>
                    <a:pt x="13377" y="22666"/>
                    <a:pt x="5684" y="22666"/>
                  </a:cubicBezTo>
                  <a:cubicBezTo>
                    <a:pt x="4543" y="22666"/>
                    <a:pt x="3630" y="23351"/>
                    <a:pt x="3037" y="23876"/>
                  </a:cubicBezTo>
                  <a:lnTo>
                    <a:pt x="161" y="26478"/>
                  </a:lnTo>
                  <a:cubicBezTo>
                    <a:pt x="24" y="26615"/>
                    <a:pt x="1" y="26866"/>
                    <a:pt x="138" y="27026"/>
                  </a:cubicBezTo>
                  <a:cubicBezTo>
                    <a:pt x="206" y="27094"/>
                    <a:pt x="321" y="27140"/>
                    <a:pt x="435" y="27140"/>
                  </a:cubicBezTo>
                  <a:cubicBezTo>
                    <a:pt x="503" y="27140"/>
                    <a:pt x="617" y="27117"/>
                    <a:pt x="686" y="27049"/>
                  </a:cubicBezTo>
                  <a:lnTo>
                    <a:pt x="3562" y="24447"/>
                  </a:lnTo>
                  <a:cubicBezTo>
                    <a:pt x="4361" y="23739"/>
                    <a:pt x="5023" y="23419"/>
                    <a:pt x="5684" y="23419"/>
                  </a:cubicBezTo>
                  <a:cubicBezTo>
                    <a:pt x="13787" y="23419"/>
                    <a:pt x="20384" y="16823"/>
                    <a:pt x="20384" y="8720"/>
                  </a:cubicBezTo>
                  <a:lnTo>
                    <a:pt x="20384" y="389"/>
                  </a:lnTo>
                  <a:cubicBezTo>
                    <a:pt x="20384" y="160"/>
                    <a:pt x="20224" y="1"/>
                    <a:pt x="20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165200" y="2768150"/>
              <a:ext cx="528425" cy="383525"/>
            </a:xfrm>
            <a:custGeom>
              <a:avLst/>
              <a:gdLst/>
              <a:ahLst/>
              <a:cxnLst/>
              <a:rect l="l" t="t" r="r" b="b"/>
              <a:pathLst>
                <a:path w="21137" h="15341" extrusionOk="0">
                  <a:moveTo>
                    <a:pt x="6361" y="1"/>
                  </a:moveTo>
                  <a:cubicBezTo>
                    <a:pt x="6303" y="1"/>
                    <a:pt x="6245" y="1"/>
                    <a:pt x="6186" y="2"/>
                  </a:cubicBezTo>
                  <a:cubicBezTo>
                    <a:pt x="4132" y="48"/>
                    <a:pt x="2124" y="504"/>
                    <a:pt x="275" y="1371"/>
                  </a:cubicBezTo>
                  <a:cubicBezTo>
                    <a:pt x="69" y="1463"/>
                    <a:pt x="1" y="1691"/>
                    <a:pt x="92" y="1874"/>
                  </a:cubicBezTo>
                  <a:cubicBezTo>
                    <a:pt x="142" y="2007"/>
                    <a:pt x="278" y="2092"/>
                    <a:pt x="428" y="2092"/>
                  </a:cubicBezTo>
                  <a:cubicBezTo>
                    <a:pt x="482" y="2092"/>
                    <a:pt x="539" y="2081"/>
                    <a:pt x="594" y="2056"/>
                  </a:cubicBezTo>
                  <a:cubicBezTo>
                    <a:pt x="2352" y="1234"/>
                    <a:pt x="4246" y="801"/>
                    <a:pt x="6209" y="778"/>
                  </a:cubicBezTo>
                  <a:cubicBezTo>
                    <a:pt x="6295" y="776"/>
                    <a:pt x="6380" y="776"/>
                    <a:pt x="6465" y="776"/>
                  </a:cubicBezTo>
                  <a:cubicBezTo>
                    <a:pt x="10068" y="776"/>
                    <a:pt x="13461" y="2186"/>
                    <a:pt x="16093" y="4772"/>
                  </a:cubicBezTo>
                  <a:cubicBezTo>
                    <a:pt x="18809" y="7443"/>
                    <a:pt x="20384" y="11163"/>
                    <a:pt x="20384" y="14952"/>
                  </a:cubicBezTo>
                  <a:cubicBezTo>
                    <a:pt x="20384" y="15158"/>
                    <a:pt x="20544" y="15340"/>
                    <a:pt x="20772" y="15340"/>
                  </a:cubicBezTo>
                  <a:cubicBezTo>
                    <a:pt x="20977" y="15340"/>
                    <a:pt x="21137" y="15158"/>
                    <a:pt x="21137" y="14952"/>
                  </a:cubicBezTo>
                  <a:cubicBezTo>
                    <a:pt x="21137" y="10958"/>
                    <a:pt x="19494" y="7055"/>
                    <a:pt x="16618" y="4225"/>
                  </a:cubicBezTo>
                  <a:cubicBezTo>
                    <a:pt x="13830" y="1481"/>
                    <a:pt x="10200" y="1"/>
                    <a:pt x="6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72475" y="2848100"/>
              <a:ext cx="239675" cy="770350"/>
            </a:xfrm>
            <a:custGeom>
              <a:avLst/>
              <a:gdLst/>
              <a:ahLst/>
              <a:cxnLst/>
              <a:rect l="l" t="t" r="r" b="b"/>
              <a:pathLst>
                <a:path w="9587" h="30814" extrusionOk="0">
                  <a:moveTo>
                    <a:pt x="9160" y="1"/>
                  </a:moveTo>
                  <a:cubicBezTo>
                    <a:pt x="9073" y="1"/>
                    <a:pt x="8983" y="30"/>
                    <a:pt x="8902" y="91"/>
                  </a:cubicBezTo>
                  <a:cubicBezTo>
                    <a:pt x="5456" y="2898"/>
                    <a:pt x="3470" y="7052"/>
                    <a:pt x="3470" y="11503"/>
                  </a:cubicBezTo>
                  <a:lnTo>
                    <a:pt x="3470" y="23966"/>
                  </a:lnTo>
                  <a:cubicBezTo>
                    <a:pt x="3470" y="25838"/>
                    <a:pt x="2739" y="27572"/>
                    <a:pt x="1416" y="28896"/>
                  </a:cubicBezTo>
                  <a:lnTo>
                    <a:pt x="160" y="30152"/>
                  </a:lnTo>
                  <a:cubicBezTo>
                    <a:pt x="0" y="30311"/>
                    <a:pt x="0" y="30540"/>
                    <a:pt x="160" y="30699"/>
                  </a:cubicBezTo>
                  <a:cubicBezTo>
                    <a:pt x="229" y="30768"/>
                    <a:pt x="320" y="30813"/>
                    <a:pt x="434" y="30813"/>
                  </a:cubicBezTo>
                  <a:cubicBezTo>
                    <a:pt x="525" y="30813"/>
                    <a:pt x="617" y="30768"/>
                    <a:pt x="708" y="30699"/>
                  </a:cubicBezTo>
                  <a:lnTo>
                    <a:pt x="1963" y="29444"/>
                  </a:lnTo>
                  <a:cubicBezTo>
                    <a:pt x="3424" y="27983"/>
                    <a:pt x="4223" y="26043"/>
                    <a:pt x="4223" y="23966"/>
                  </a:cubicBezTo>
                  <a:lnTo>
                    <a:pt x="4223" y="11503"/>
                  </a:lnTo>
                  <a:cubicBezTo>
                    <a:pt x="4223" y="7303"/>
                    <a:pt x="6095" y="3355"/>
                    <a:pt x="9382" y="684"/>
                  </a:cubicBezTo>
                  <a:cubicBezTo>
                    <a:pt x="9564" y="547"/>
                    <a:pt x="9587" y="319"/>
                    <a:pt x="9450" y="136"/>
                  </a:cubicBezTo>
                  <a:cubicBezTo>
                    <a:pt x="9374" y="47"/>
                    <a:pt x="9269" y="1"/>
                    <a:pt x="9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930675" y="2869050"/>
              <a:ext cx="662525" cy="997050"/>
            </a:xfrm>
            <a:custGeom>
              <a:avLst/>
              <a:gdLst/>
              <a:ahLst/>
              <a:cxnLst/>
              <a:rect l="l" t="t" r="r" b="b"/>
              <a:pathLst>
                <a:path w="26501" h="39882" extrusionOk="0">
                  <a:moveTo>
                    <a:pt x="15817" y="1"/>
                  </a:moveTo>
                  <a:cubicBezTo>
                    <a:pt x="13023" y="1"/>
                    <a:pt x="10396" y="1067"/>
                    <a:pt x="8400" y="3019"/>
                  </a:cubicBezTo>
                  <a:cubicBezTo>
                    <a:pt x="6300" y="5050"/>
                    <a:pt x="5159" y="7767"/>
                    <a:pt x="5159" y="10665"/>
                  </a:cubicBezTo>
                  <a:lnTo>
                    <a:pt x="5159" y="23128"/>
                  </a:lnTo>
                  <a:cubicBezTo>
                    <a:pt x="5159" y="26483"/>
                    <a:pt x="3858" y="29633"/>
                    <a:pt x="1484" y="32007"/>
                  </a:cubicBezTo>
                  <a:lnTo>
                    <a:pt x="160" y="33331"/>
                  </a:lnTo>
                  <a:cubicBezTo>
                    <a:pt x="1" y="33491"/>
                    <a:pt x="1" y="33719"/>
                    <a:pt x="160" y="33879"/>
                  </a:cubicBezTo>
                  <a:cubicBezTo>
                    <a:pt x="229" y="33947"/>
                    <a:pt x="326" y="33981"/>
                    <a:pt x="423" y="33981"/>
                  </a:cubicBezTo>
                  <a:cubicBezTo>
                    <a:pt x="520" y="33981"/>
                    <a:pt x="617" y="33947"/>
                    <a:pt x="685" y="33879"/>
                  </a:cubicBezTo>
                  <a:lnTo>
                    <a:pt x="2009" y="32532"/>
                  </a:lnTo>
                  <a:cubicBezTo>
                    <a:pt x="4543" y="30021"/>
                    <a:pt x="5912" y="26689"/>
                    <a:pt x="5912" y="23128"/>
                  </a:cubicBezTo>
                  <a:lnTo>
                    <a:pt x="5912" y="10665"/>
                  </a:lnTo>
                  <a:cubicBezTo>
                    <a:pt x="5912" y="7972"/>
                    <a:pt x="6985" y="5438"/>
                    <a:pt x="8925" y="3567"/>
                  </a:cubicBezTo>
                  <a:cubicBezTo>
                    <a:pt x="10802" y="1734"/>
                    <a:pt x="13255" y="756"/>
                    <a:pt x="15872" y="756"/>
                  </a:cubicBezTo>
                  <a:cubicBezTo>
                    <a:pt x="15961" y="756"/>
                    <a:pt x="16049" y="757"/>
                    <a:pt x="16138" y="759"/>
                  </a:cubicBezTo>
                  <a:cubicBezTo>
                    <a:pt x="21434" y="919"/>
                    <a:pt x="25748" y="5461"/>
                    <a:pt x="25748" y="10894"/>
                  </a:cubicBezTo>
                  <a:lnTo>
                    <a:pt x="25748" y="23128"/>
                  </a:lnTo>
                  <a:cubicBezTo>
                    <a:pt x="25748" y="28606"/>
                    <a:pt x="21297" y="33057"/>
                    <a:pt x="15818" y="33057"/>
                  </a:cubicBezTo>
                  <a:cubicBezTo>
                    <a:pt x="13696" y="33057"/>
                    <a:pt x="11687" y="33879"/>
                    <a:pt x="10181" y="35385"/>
                  </a:cubicBezTo>
                  <a:lnTo>
                    <a:pt x="6346" y="39243"/>
                  </a:lnTo>
                  <a:cubicBezTo>
                    <a:pt x="6186" y="39379"/>
                    <a:pt x="6186" y="39631"/>
                    <a:pt x="6346" y="39768"/>
                  </a:cubicBezTo>
                  <a:cubicBezTo>
                    <a:pt x="6414" y="39836"/>
                    <a:pt x="6506" y="39882"/>
                    <a:pt x="6620" y="39882"/>
                  </a:cubicBezTo>
                  <a:cubicBezTo>
                    <a:pt x="6711" y="39882"/>
                    <a:pt x="6803" y="39836"/>
                    <a:pt x="6871" y="39768"/>
                  </a:cubicBezTo>
                  <a:lnTo>
                    <a:pt x="10728" y="35933"/>
                  </a:lnTo>
                  <a:cubicBezTo>
                    <a:pt x="12098" y="34563"/>
                    <a:pt x="13901" y="33810"/>
                    <a:pt x="15818" y="33810"/>
                  </a:cubicBezTo>
                  <a:cubicBezTo>
                    <a:pt x="21707" y="33810"/>
                    <a:pt x="26501" y="29017"/>
                    <a:pt x="26501" y="23128"/>
                  </a:cubicBezTo>
                  <a:lnTo>
                    <a:pt x="26501" y="10894"/>
                  </a:lnTo>
                  <a:cubicBezTo>
                    <a:pt x="26501" y="5050"/>
                    <a:pt x="21867" y="166"/>
                    <a:pt x="16161" y="6"/>
                  </a:cubicBezTo>
                  <a:cubicBezTo>
                    <a:pt x="16046" y="2"/>
                    <a:pt x="15931" y="1"/>
                    <a:pt x="15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000300" y="2969500"/>
              <a:ext cx="492475" cy="826425"/>
            </a:xfrm>
            <a:custGeom>
              <a:avLst/>
              <a:gdLst/>
              <a:ahLst/>
              <a:cxnLst/>
              <a:rect l="l" t="t" r="r" b="b"/>
              <a:pathLst>
                <a:path w="19699" h="33057" extrusionOk="0">
                  <a:moveTo>
                    <a:pt x="13040" y="0"/>
                  </a:moveTo>
                  <a:cubicBezTo>
                    <a:pt x="12954" y="0"/>
                    <a:pt x="12868" y="2"/>
                    <a:pt x="12782" y="5"/>
                  </a:cubicBezTo>
                  <a:cubicBezTo>
                    <a:pt x="9267" y="142"/>
                    <a:pt x="6391" y="3178"/>
                    <a:pt x="6391" y="6807"/>
                  </a:cubicBezTo>
                  <a:lnTo>
                    <a:pt x="6391" y="19110"/>
                  </a:lnTo>
                  <a:cubicBezTo>
                    <a:pt x="6391" y="19338"/>
                    <a:pt x="6551" y="19498"/>
                    <a:pt x="6779" y="19498"/>
                  </a:cubicBezTo>
                  <a:cubicBezTo>
                    <a:pt x="6985" y="19498"/>
                    <a:pt x="7145" y="19338"/>
                    <a:pt x="7145" y="19110"/>
                  </a:cubicBezTo>
                  <a:lnTo>
                    <a:pt x="7145" y="6807"/>
                  </a:lnTo>
                  <a:cubicBezTo>
                    <a:pt x="7145" y="3589"/>
                    <a:pt x="9701" y="873"/>
                    <a:pt x="12805" y="758"/>
                  </a:cubicBezTo>
                  <a:cubicBezTo>
                    <a:pt x="12865" y="757"/>
                    <a:pt x="12925" y="756"/>
                    <a:pt x="12985" y="756"/>
                  </a:cubicBezTo>
                  <a:cubicBezTo>
                    <a:pt x="14539" y="756"/>
                    <a:pt x="15998" y="1325"/>
                    <a:pt x="17119" y="2402"/>
                  </a:cubicBezTo>
                  <a:cubicBezTo>
                    <a:pt x="18283" y="3520"/>
                    <a:pt x="18922" y="5027"/>
                    <a:pt x="18922" y="6647"/>
                  </a:cubicBezTo>
                  <a:lnTo>
                    <a:pt x="18922" y="19110"/>
                  </a:lnTo>
                  <a:cubicBezTo>
                    <a:pt x="18922" y="22374"/>
                    <a:pt x="16298" y="24999"/>
                    <a:pt x="13033" y="24999"/>
                  </a:cubicBezTo>
                  <a:lnTo>
                    <a:pt x="12372" y="24999"/>
                  </a:lnTo>
                  <a:cubicBezTo>
                    <a:pt x="8902" y="24999"/>
                    <a:pt x="5570" y="26482"/>
                    <a:pt x="3219" y="29062"/>
                  </a:cubicBezTo>
                  <a:lnTo>
                    <a:pt x="160" y="32417"/>
                  </a:lnTo>
                  <a:cubicBezTo>
                    <a:pt x="0" y="32577"/>
                    <a:pt x="23" y="32805"/>
                    <a:pt x="183" y="32942"/>
                  </a:cubicBezTo>
                  <a:cubicBezTo>
                    <a:pt x="251" y="33010"/>
                    <a:pt x="343" y="33056"/>
                    <a:pt x="434" y="33056"/>
                  </a:cubicBezTo>
                  <a:cubicBezTo>
                    <a:pt x="548" y="33056"/>
                    <a:pt x="639" y="33010"/>
                    <a:pt x="708" y="32919"/>
                  </a:cubicBezTo>
                  <a:lnTo>
                    <a:pt x="3789" y="29564"/>
                  </a:lnTo>
                  <a:cubicBezTo>
                    <a:pt x="5980" y="27144"/>
                    <a:pt x="9108" y="25775"/>
                    <a:pt x="12372" y="25775"/>
                  </a:cubicBezTo>
                  <a:lnTo>
                    <a:pt x="13033" y="25775"/>
                  </a:lnTo>
                  <a:cubicBezTo>
                    <a:pt x="16708" y="25775"/>
                    <a:pt x="19698" y="22785"/>
                    <a:pt x="19698" y="19110"/>
                  </a:cubicBezTo>
                  <a:lnTo>
                    <a:pt x="19698" y="6647"/>
                  </a:lnTo>
                  <a:cubicBezTo>
                    <a:pt x="19698" y="4821"/>
                    <a:pt x="18968" y="3132"/>
                    <a:pt x="17644" y="1854"/>
                  </a:cubicBezTo>
                  <a:cubicBezTo>
                    <a:pt x="16404" y="658"/>
                    <a:pt x="14771" y="0"/>
                    <a:pt x="130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260500" y="3070050"/>
              <a:ext cx="131850" cy="443400"/>
            </a:xfrm>
            <a:custGeom>
              <a:avLst/>
              <a:gdLst/>
              <a:ahLst/>
              <a:cxnLst/>
              <a:rect l="l" t="t" r="r" b="b"/>
              <a:pathLst>
                <a:path w="5274" h="17736" extrusionOk="0">
                  <a:moveTo>
                    <a:pt x="2625" y="0"/>
                  </a:moveTo>
                  <a:cubicBezTo>
                    <a:pt x="1188" y="0"/>
                    <a:pt x="1" y="1187"/>
                    <a:pt x="1" y="2625"/>
                  </a:cubicBezTo>
                  <a:lnTo>
                    <a:pt x="1" y="12509"/>
                  </a:lnTo>
                  <a:cubicBezTo>
                    <a:pt x="1" y="12714"/>
                    <a:pt x="183" y="12874"/>
                    <a:pt x="389" y="12874"/>
                  </a:cubicBezTo>
                  <a:cubicBezTo>
                    <a:pt x="594" y="12874"/>
                    <a:pt x="777" y="12714"/>
                    <a:pt x="777" y="12509"/>
                  </a:cubicBezTo>
                  <a:lnTo>
                    <a:pt x="777" y="2625"/>
                  </a:lnTo>
                  <a:cubicBezTo>
                    <a:pt x="777" y="1598"/>
                    <a:pt x="1598" y="754"/>
                    <a:pt x="2625" y="754"/>
                  </a:cubicBezTo>
                  <a:cubicBezTo>
                    <a:pt x="3675" y="754"/>
                    <a:pt x="4497" y="1598"/>
                    <a:pt x="4497" y="2625"/>
                  </a:cubicBezTo>
                  <a:lnTo>
                    <a:pt x="4497" y="15088"/>
                  </a:lnTo>
                  <a:cubicBezTo>
                    <a:pt x="4497" y="16138"/>
                    <a:pt x="3675" y="16960"/>
                    <a:pt x="2625" y="16960"/>
                  </a:cubicBezTo>
                  <a:cubicBezTo>
                    <a:pt x="1598" y="16960"/>
                    <a:pt x="777" y="16138"/>
                    <a:pt x="777" y="15088"/>
                  </a:cubicBezTo>
                  <a:cubicBezTo>
                    <a:pt x="777" y="14882"/>
                    <a:pt x="594" y="14723"/>
                    <a:pt x="389" y="14723"/>
                  </a:cubicBezTo>
                  <a:cubicBezTo>
                    <a:pt x="183" y="14723"/>
                    <a:pt x="1" y="14882"/>
                    <a:pt x="1" y="15088"/>
                  </a:cubicBezTo>
                  <a:cubicBezTo>
                    <a:pt x="1" y="16549"/>
                    <a:pt x="1188" y="17736"/>
                    <a:pt x="2625" y="17736"/>
                  </a:cubicBezTo>
                  <a:cubicBezTo>
                    <a:pt x="4086" y="17736"/>
                    <a:pt x="5273" y="16549"/>
                    <a:pt x="5273" y="15088"/>
                  </a:cubicBezTo>
                  <a:lnTo>
                    <a:pt x="5273" y="2625"/>
                  </a:lnTo>
                  <a:cubicBezTo>
                    <a:pt x="5273" y="1187"/>
                    <a:pt x="4086" y="0"/>
                    <a:pt x="26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131550" y="3494025"/>
              <a:ext cx="46225" cy="79350"/>
            </a:xfrm>
            <a:custGeom>
              <a:avLst/>
              <a:gdLst/>
              <a:ahLst/>
              <a:cxnLst/>
              <a:rect l="l" t="t" r="r" b="b"/>
              <a:pathLst>
                <a:path w="1849" h="3174" extrusionOk="0">
                  <a:moveTo>
                    <a:pt x="1461" y="1"/>
                  </a:moveTo>
                  <a:cubicBezTo>
                    <a:pt x="1255" y="1"/>
                    <a:pt x="1096" y="183"/>
                    <a:pt x="1096" y="389"/>
                  </a:cubicBezTo>
                  <a:cubicBezTo>
                    <a:pt x="1096" y="1439"/>
                    <a:pt x="160" y="2534"/>
                    <a:pt x="137" y="2557"/>
                  </a:cubicBezTo>
                  <a:cubicBezTo>
                    <a:pt x="0" y="2717"/>
                    <a:pt x="23" y="2945"/>
                    <a:pt x="183" y="3082"/>
                  </a:cubicBezTo>
                  <a:cubicBezTo>
                    <a:pt x="251" y="3150"/>
                    <a:pt x="342" y="3173"/>
                    <a:pt x="434" y="3173"/>
                  </a:cubicBezTo>
                  <a:cubicBezTo>
                    <a:pt x="548" y="3173"/>
                    <a:pt x="639" y="3128"/>
                    <a:pt x="730" y="3036"/>
                  </a:cubicBezTo>
                  <a:cubicBezTo>
                    <a:pt x="776" y="2991"/>
                    <a:pt x="1849" y="1712"/>
                    <a:pt x="1849" y="389"/>
                  </a:cubicBezTo>
                  <a:cubicBezTo>
                    <a:pt x="1849" y="183"/>
                    <a:pt x="1689" y="1"/>
                    <a:pt x="14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3"/>
          <p:cNvGrpSpPr/>
          <p:nvPr/>
        </p:nvGrpSpPr>
        <p:grpSpPr>
          <a:xfrm rot="10800000">
            <a:off x="3463976" y="4625922"/>
            <a:ext cx="1265890" cy="1154344"/>
            <a:chOff x="-45950" y="1585175"/>
            <a:chExt cx="816177" cy="744306"/>
          </a:xfrm>
        </p:grpSpPr>
        <p:sp>
          <p:nvSpPr>
            <p:cNvPr id="83" name="Google Shape;83;p3"/>
            <p:cNvSpPr/>
            <p:nvPr/>
          </p:nvSpPr>
          <p:spPr>
            <a:xfrm>
              <a:off x="480592" y="1859791"/>
              <a:ext cx="233554" cy="27522"/>
            </a:xfrm>
            <a:custGeom>
              <a:avLst/>
              <a:gdLst/>
              <a:ahLst/>
              <a:cxnLst/>
              <a:rect l="l" t="t" r="r" b="b"/>
              <a:pathLst>
                <a:path w="14265" h="1681" extrusionOk="0">
                  <a:moveTo>
                    <a:pt x="14218" y="1"/>
                  </a:moveTo>
                  <a:lnTo>
                    <a:pt x="0" y="1025"/>
                  </a:lnTo>
                  <a:lnTo>
                    <a:pt x="47" y="1680"/>
                  </a:lnTo>
                  <a:lnTo>
                    <a:pt x="14265" y="657"/>
                  </a:lnTo>
                  <a:lnTo>
                    <a:pt x="142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380152" y="1657603"/>
              <a:ext cx="60365" cy="209895"/>
            </a:xfrm>
            <a:custGeom>
              <a:avLst/>
              <a:gdLst/>
              <a:ahLst/>
              <a:cxnLst/>
              <a:rect l="l" t="t" r="r" b="b"/>
              <a:pathLst>
                <a:path w="3687" h="12820" extrusionOk="0">
                  <a:moveTo>
                    <a:pt x="642" y="0"/>
                  </a:moveTo>
                  <a:lnTo>
                    <a:pt x="0" y="154"/>
                  </a:lnTo>
                  <a:lnTo>
                    <a:pt x="3044" y="12819"/>
                  </a:lnTo>
                  <a:lnTo>
                    <a:pt x="3687" y="12665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1284" y="1890799"/>
              <a:ext cx="347048" cy="52490"/>
            </a:xfrm>
            <a:custGeom>
              <a:avLst/>
              <a:gdLst/>
              <a:ahLst/>
              <a:cxnLst/>
              <a:rect l="l" t="t" r="r" b="b"/>
              <a:pathLst>
                <a:path w="21197" h="3206" extrusionOk="0">
                  <a:moveTo>
                    <a:pt x="21123" y="0"/>
                  </a:moveTo>
                  <a:lnTo>
                    <a:pt x="1" y="2556"/>
                  </a:lnTo>
                  <a:lnTo>
                    <a:pt x="81" y="3205"/>
                  </a:lnTo>
                  <a:lnTo>
                    <a:pt x="21197" y="656"/>
                  </a:lnTo>
                  <a:lnTo>
                    <a:pt x="211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-45950" y="1863786"/>
              <a:ext cx="189413" cy="168522"/>
            </a:xfrm>
            <a:custGeom>
              <a:avLst/>
              <a:gdLst/>
              <a:ahLst/>
              <a:cxnLst/>
              <a:rect l="l" t="t" r="r" b="b"/>
              <a:pathLst>
                <a:path w="11569" h="10293" extrusionOk="0">
                  <a:moveTo>
                    <a:pt x="5786" y="0"/>
                  </a:moveTo>
                  <a:cubicBezTo>
                    <a:pt x="4294" y="0"/>
                    <a:pt x="2815" y="646"/>
                    <a:pt x="1800" y="1891"/>
                  </a:cubicBezTo>
                  <a:cubicBezTo>
                    <a:pt x="1" y="4093"/>
                    <a:pt x="328" y="7337"/>
                    <a:pt x="2530" y="9131"/>
                  </a:cubicBezTo>
                  <a:cubicBezTo>
                    <a:pt x="3486" y="9912"/>
                    <a:pt x="4638" y="10292"/>
                    <a:pt x="5784" y="10292"/>
                  </a:cubicBezTo>
                  <a:cubicBezTo>
                    <a:pt x="7276" y="10292"/>
                    <a:pt x="8757" y="9647"/>
                    <a:pt x="9776" y="8401"/>
                  </a:cubicBezTo>
                  <a:cubicBezTo>
                    <a:pt x="11569" y="6200"/>
                    <a:pt x="11241" y="2955"/>
                    <a:pt x="9040" y="1162"/>
                  </a:cubicBezTo>
                  <a:cubicBezTo>
                    <a:pt x="8084" y="381"/>
                    <a:pt x="6931" y="0"/>
                    <a:pt x="5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32495" y="1784581"/>
              <a:ext cx="233783" cy="208013"/>
            </a:xfrm>
            <a:custGeom>
              <a:avLst/>
              <a:gdLst/>
              <a:ahLst/>
              <a:cxnLst/>
              <a:rect l="l" t="t" r="r" b="b"/>
              <a:pathLst>
                <a:path w="14279" h="12705" extrusionOk="0">
                  <a:moveTo>
                    <a:pt x="7143" y="1"/>
                  </a:moveTo>
                  <a:cubicBezTo>
                    <a:pt x="5300" y="1"/>
                    <a:pt x="3475" y="796"/>
                    <a:pt x="2222" y="2334"/>
                  </a:cubicBezTo>
                  <a:cubicBezTo>
                    <a:pt x="1" y="5050"/>
                    <a:pt x="409" y="9051"/>
                    <a:pt x="3125" y="11272"/>
                  </a:cubicBezTo>
                  <a:cubicBezTo>
                    <a:pt x="4304" y="12236"/>
                    <a:pt x="5724" y="12705"/>
                    <a:pt x="7136" y="12705"/>
                  </a:cubicBezTo>
                  <a:cubicBezTo>
                    <a:pt x="8979" y="12705"/>
                    <a:pt x="10806" y="11907"/>
                    <a:pt x="12064" y="10369"/>
                  </a:cubicBezTo>
                  <a:cubicBezTo>
                    <a:pt x="14279" y="7653"/>
                    <a:pt x="13877" y="3652"/>
                    <a:pt x="11161" y="1430"/>
                  </a:cubicBezTo>
                  <a:cubicBezTo>
                    <a:pt x="9979" y="469"/>
                    <a:pt x="8556" y="1"/>
                    <a:pt x="7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353974" y="1915226"/>
              <a:ext cx="88084" cy="223812"/>
            </a:xfrm>
            <a:custGeom>
              <a:avLst/>
              <a:gdLst/>
              <a:ahLst/>
              <a:cxnLst/>
              <a:rect l="l" t="t" r="r" b="b"/>
              <a:pathLst>
                <a:path w="5380" h="13670" extrusionOk="0">
                  <a:moveTo>
                    <a:pt x="4764" y="0"/>
                  </a:moveTo>
                  <a:lnTo>
                    <a:pt x="0" y="13455"/>
                  </a:lnTo>
                  <a:lnTo>
                    <a:pt x="616" y="13669"/>
                  </a:lnTo>
                  <a:lnTo>
                    <a:pt x="5379" y="221"/>
                  </a:lnTo>
                  <a:lnTo>
                    <a:pt x="47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282005" y="2084818"/>
              <a:ext cx="137054" cy="121942"/>
            </a:xfrm>
            <a:custGeom>
              <a:avLst/>
              <a:gdLst/>
              <a:ahLst/>
              <a:cxnLst/>
              <a:rect l="l" t="t" r="r" b="b"/>
              <a:pathLst>
                <a:path w="8371" h="7448" extrusionOk="0">
                  <a:moveTo>
                    <a:pt x="4189" y="0"/>
                  </a:moveTo>
                  <a:cubicBezTo>
                    <a:pt x="3109" y="0"/>
                    <a:pt x="2040" y="469"/>
                    <a:pt x="1305" y="1370"/>
                  </a:cubicBezTo>
                  <a:cubicBezTo>
                    <a:pt x="0" y="2962"/>
                    <a:pt x="241" y="5304"/>
                    <a:pt x="1834" y="6609"/>
                  </a:cubicBezTo>
                  <a:cubicBezTo>
                    <a:pt x="2525" y="7173"/>
                    <a:pt x="3358" y="7447"/>
                    <a:pt x="4186" y="7447"/>
                  </a:cubicBezTo>
                  <a:cubicBezTo>
                    <a:pt x="5264" y="7447"/>
                    <a:pt x="6334" y="6981"/>
                    <a:pt x="7072" y="6080"/>
                  </a:cubicBezTo>
                  <a:cubicBezTo>
                    <a:pt x="8370" y="4481"/>
                    <a:pt x="8136" y="2140"/>
                    <a:pt x="6544" y="842"/>
                  </a:cubicBezTo>
                  <a:cubicBezTo>
                    <a:pt x="5850" y="275"/>
                    <a:pt x="5016" y="0"/>
                    <a:pt x="4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383754" y="1633831"/>
              <a:ext cx="340597" cy="226661"/>
            </a:xfrm>
            <a:custGeom>
              <a:avLst/>
              <a:gdLst/>
              <a:ahLst/>
              <a:cxnLst/>
              <a:rect l="l" t="t" r="r" b="b"/>
              <a:pathLst>
                <a:path w="20803" h="13844" extrusionOk="0">
                  <a:moveTo>
                    <a:pt x="362" y="0"/>
                  </a:moveTo>
                  <a:lnTo>
                    <a:pt x="1" y="549"/>
                  </a:lnTo>
                  <a:lnTo>
                    <a:pt x="20441" y="13843"/>
                  </a:lnTo>
                  <a:lnTo>
                    <a:pt x="20802" y="13294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669438" y="1821466"/>
              <a:ext cx="100789" cy="89656"/>
            </a:xfrm>
            <a:custGeom>
              <a:avLst/>
              <a:gdLst/>
              <a:ahLst/>
              <a:cxnLst/>
              <a:rect l="l" t="t" r="r" b="b"/>
              <a:pathLst>
                <a:path w="6156" h="5476" extrusionOk="0">
                  <a:moveTo>
                    <a:pt x="3086" y="1"/>
                  </a:moveTo>
                  <a:cubicBezTo>
                    <a:pt x="2290" y="1"/>
                    <a:pt x="1500" y="346"/>
                    <a:pt x="957" y="1011"/>
                  </a:cubicBezTo>
                  <a:cubicBezTo>
                    <a:pt x="0" y="2181"/>
                    <a:pt x="174" y="3901"/>
                    <a:pt x="1345" y="4858"/>
                  </a:cubicBezTo>
                  <a:cubicBezTo>
                    <a:pt x="1853" y="5273"/>
                    <a:pt x="2467" y="5475"/>
                    <a:pt x="3076" y="5475"/>
                  </a:cubicBezTo>
                  <a:cubicBezTo>
                    <a:pt x="3870" y="5475"/>
                    <a:pt x="4657" y="5132"/>
                    <a:pt x="5199" y="4470"/>
                  </a:cubicBezTo>
                  <a:cubicBezTo>
                    <a:pt x="6156" y="3299"/>
                    <a:pt x="5982" y="1573"/>
                    <a:pt x="4811" y="616"/>
                  </a:cubicBezTo>
                  <a:cubicBezTo>
                    <a:pt x="4304" y="202"/>
                    <a:pt x="3693" y="1"/>
                    <a:pt x="3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659566" y="1880616"/>
              <a:ext cx="57320" cy="177462"/>
            </a:xfrm>
            <a:custGeom>
              <a:avLst/>
              <a:gdLst/>
              <a:ahLst/>
              <a:cxnLst/>
              <a:rect l="l" t="t" r="r" b="b"/>
              <a:pathLst>
                <a:path w="3501" h="10839" extrusionOk="0">
                  <a:moveTo>
                    <a:pt x="2865" y="0"/>
                  </a:moveTo>
                  <a:lnTo>
                    <a:pt x="1" y="10665"/>
                  </a:lnTo>
                  <a:lnTo>
                    <a:pt x="637" y="10839"/>
                  </a:lnTo>
                  <a:lnTo>
                    <a:pt x="3500" y="167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52976" y="2128596"/>
              <a:ext cx="131144" cy="136072"/>
            </a:xfrm>
            <a:custGeom>
              <a:avLst/>
              <a:gdLst/>
              <a:ahLst/>
              <a:cxnLst/>
              <a:rect l="l" t="t" r="r" b="b"/>
              <a:pathLst>
                <a:path w="8010" h="8311" extrusionOk="0">
                  <a:moveTo>
                    <a:pt x="469" y="1"/>
                  </a:moveTo>
                  <a:lnTo>
                    <a:pt x="1" y="456"/>
                  </a:lnTo>
                  <a:lnTo>
                    <a:pt x="7541" y="8310"/>
                  </a:lnTo>
                  <a:lnTo>
                    <a:pt x="8010" y="7856"/>
                  </a:lnTo>
                  <a:lnTo>
                    <a:pt x="4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18833" y="2023851"/>
              <a:ext cx="83369" cy="74102"/>
            </a:xfrm>
            <a:custGeom>
              <a:avLst/>
              <a:gdLst/>
              <a:ahLst/>
              <a:cxnLst/>
              <a:rect l="l" t="t" r="r" b="b"/>
              <a:pathLst>
                <a:path w="5092" h="4526" extrusionOk="0">
                  <a:moveTo>
                    <a:pt x="2546" y="0"/>
                  </a:moveTo>
                  <a:cubicBezTo>
                    <a:pt x="1891" y="0"/>
                    <a:pt x="1240" y="284"/>
                    <a:pt x="790" y="832"/>
                  </a:cubicBezTo>
                  <a:cubicBezTo>
                    <a:pt x="0" y="1802"/>
                    <a:pt x="147" y="3227"/>
                    <a:pt x="1117" y="4017"/>
                  </a:cubicBezTo>
                  <a:cubicBezTo>
                    <a:pt x="1535" y="4359"/>
                    <a:pt x="2039" y="4525"/>
                    <a:pt x="2542" y="4525"/>
                  </a:cubicBezTo>
                  <a:cubicBezTo>
                    <a:pt x="3198" y="4525"/>
                    <a:pt x="3851" y="4242"/>
                    <a:pt x="4302" y="3696"/>
                  </a:cubicBezTo>
                  <a:cubicBezTo>
                    <a:pt x="5092" y="2726"/>
                    <a:pt x="4944" y="1301"/>
                    <a:pt x="3974" y="511"/>
                  </a:cubicBezTo>
                  <a:cubicBezTo>
                    <a:pt x="3556" y="168"/>
                    <a:pt x="3050" y="0"/>
                    <a:pt x="25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37764" y="2226662"/>
              <a:ext cx="115590" cy="102819"/>
            </a:xfrm>
            <a:custGeom>
              <a:avLst/>
              <a:gdLst/>
              <a:ahLst/>
              <a:cxnLst/>
              <a:rect l="l" t="t" r="r" b="b"/>
              <a:pathLst>
                <a:path w="7060" h="6280" extrusionOk="0">
                  <a:moveTo>
                    <a:pt x="3535" y="0"/>
                  </a:moveTo>
                  <a:cubicBezTo>
                    <a:pt x="2623" y="0"/>
                    <a:pt x="1719" y="395"/>
                    <a:pt x="1098" y="1156"/>
                  </a:cubicBezTo>
                  <a:cubicBezTo>
                    <a:pt x="0" y="2494"/>
                    <a:pt x="201" y="4475"/>
                    <a:pt x="1546" y="5572"/>
                  </a:cubicBezTo>
                  <a:cubicBezTo>
                    <a:pt x="2129" y="6048"/>
                    <a:pt x="2831" y="6280"/>
                    <a:pt x="3528" y="6280"/>
                  </a:cubicBezTo>
                  <a:cubicBezTo>
                    <a:pt x="4438" y="6280"/>
                    <a:pt x="5341" y="5885"/>
                    <a:pt x="5962" y="5124"/>
                  </a:cubicBezTo>
                  <a:cubicBezTo>
                    <a:pt x="7059" y="3779"/>
                    <a:pt x="6858" y="1805"/>
                    <a:pt x="5520" y="708"/>
                  </a:cubicBezTo>
                  <a:cubicBezTo>
                    <a:pt x="4937" y="232"/>
                    <a:pt x="4234" y="0"/>
                    <a:pt x="3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13766" y="1585175"/>
              <a:ext cx="141115" cy="125561"/>
            </a:xfrm>
            <a:custGeom>
              <a:avLst/>
              <a:gdLst/>
              <a:ahLst/>
              <a:cxnLst/>
              <a:rect l="l" t="t" r="r" b="b"/>
              <a:pathLst>
                <a:path w="8619" h="7669" extrusionOk="0">
                  <a:moveTo>
                    <a:pt x="4309" y="0"/>
                  </a:moveTo>
                  <a:cubicBezTo>
                    <a:pt x="3198" y="0"/>
                    <a:pt x="2096" y="482"/>
                    <a:pt x="1339" y="1413"/>
                  </a:cubicBezTo>
                  <a:cubicBezTo>
                    <a:pt x="1" y="3053"/>
                    <a:pt x="242" y="5468"/>
                    <a:pt x="1887" y="6806"/>
                  </a:cubicBezTo>
                  <a:cubicBezTo>
                    <a:pt x="2598" y="7386"/>
                    <a:pt x="3454" y="7668"/>
                    <a:pt x="4305" y="7668"/>
                  </a:cubicBezTo>
                  <a:cubicBezTo>
                    <a:pt x="5418" y="7668"/>
                    <a:pt x="6522" y="7186"/>
                    <a:pt x="7280" y="6257"/>
                  </a:cubicBezTo>
                  <a:cubicBezTo>
                    <a:pt x="8618" y="4618"/>
                    <a:pt x="8371" y="2203"/>
                    <a:pt x="6731" y="865"/>
                  </a:cubicBezTo>
                  <a:cubicBezTo>
                    <a:pt x="6020" y="284"/>
                    <a:pt x="5162" y="0"/>
                    <a:pt x="4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74226" y="1804554"/>
              <a:ext cx="146812" cy="52850"/>
            </a:xfrm>
            <a:custGeom>
              <a:avLst/>
              <a:gdLst/>
              <a:ahLst/>
              <a:cxnLst/>
              <a:rect l="l" t="t" r="r" b="b"/>
              <a:pathLst>
                <a:path w="8967" h="3228" extrusionOk="0">
                  <a:moveTo>
                    <a:pt x="4432" y="0"/>
                  </a:moveTo>
                  <a:cubicBezTo>
                    <a:pt x="2618" y="0"/>
                    <a:pt x="814" y="1107"/>
                    <a:pt x="1" y="2733"/>
                  </a:cubicBezTo>
                  <a:lnTo>
                    <a:pt x="396" y="2927"/>
                  </a:lnTo>
                  <a:cubicBezTo>
                    <a:pt x="1128" y="1448"/>
                    <a:pt x="2766" y="441"/>
                    <a:pt x="4419" y="441"/>
                  </a:cubicBezTo>
                  <a:cubicBezTo>
                    <a:pt x="4472" y="441"/>
                    <a:pt x="4525" y="442"/>
                    <a:pt x="4577" y="444"/>
                  </a:cubicBezTo>
                  <a:cubicBezTo>
                    <a:pt x="6277" y="505"/>
                    <a:pt x="7916" y="1655"/>
                    <a:pt x="8565" y="3228"/>
                  </a:cubicBezTo>
                  <a:lnTo>
                    <a:pt x="8966" y="3067"/>
                  </a:lnTo>
                  <a:cubicBezTo>
                    <a:pt x="8264" y="1334"/>
                    <a:pt x="6464" y="77"/>
                    <a:pt x="4591" y="3"/>
                  </a:cubicBezTo>
                  <a:cubicBezTo>
                    <a:pt x="4538" y="1"/>
                    <a:pt x="4485" y="0"/>
                    <a:pt x="4432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706241" y="1840981"/>
              <a:ext cx="38017" cy="15325"/>
            </a:xfrm>
            <a:custGeom>
              <a:avLst/>
              <a:gdLst/>
              <a:ahLst/>
              <a:cxnLst/>
              <a:rect l="l" t="t" r="r" b="b"/>
              <a:pathLst>
                <a:path w="2322" h="936" extrusionOk="0">
                  <a:moveTo>
                    <a:pt x="863" y="1"/>
                  </a:moveTo>
                  <a:cubicBezTo>
                    <a:pt x="566" y="1"/>
                    <a:pt x="269" y="68"/>
                    <a:pt x="0" y="207"/>
                  </a:cubicBezTo>
                  <a:lnTo>
                    <a:pt x="208" y="595"/>
                  </a:lnTo>
                  <a:cubicBezTo>
                    <a:pt x="409" y="489"/>
                    <a:pt x="635" y="439"/>
                    <a:pt x="863" y="439"/>
                  </a:cubicBezTo>
                  <a:cubicBezTo>
                    <a:pt x="1286" y="439"/>
                    <a:pt x="1713" y="614"/>
                    <a:pt x="1987" y="936"/>
                  </a:cubicBezTo>
                  <a:lnTo>
                    <a:pt x="2322" y="648"/>
                  </a:lnTo>
                  <a:cubicBezTo>
                    <a:pt x="1958" y="228"/>
                    <a:pt x="1411" y="1"/>
                    <a:pt x="863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61194" y="1599255"/>
              <a:ext cx="69796" cy="37657"/>
            </a:xfrm>
            <a:custGeom>
              <a:avLst/>
              <a:gdLst/>
              <a:ahLst/>
              <a:cxnLst/>
              <a:rect l="l" t="t" r="r" b="b"/>
              <a:pathLst>
                <a:path w="4263" h="2300" extrusionOk="0">
                  <a:moveTo>
                    <a:pt x="990" y="0"/>
                  </a:moveTo>
                  <a:cubicBezTo>
                    <a:pt x="655" y="0"/>
                    <a:pt x="321" y="51"/>
                    <a:pt x="1" y="159"/>
                  </a:cubicBezTo>
                  <a:lnTo>
                    <a:pt x="141" y="573"/>
                  </a:lnTo>
                  <a:cubicBezTo>
                    <a:pt x="421" y="480"/>
                    <a:pt x="712" y="436"/>
                    <a:pt x="1004" y="436"/>
                  </a:cubicBezTo>
                  <a:cubicBezTo>
                    <a:pt x="2201" y="436"/>
                    <a:pt x="3408" y="1176"/>
                    <a:pt x="3855" y="2300"/>
                  </a:cubicBezTo>
                  <a:lnTo>
                    <a:pt x="4263" y="2139"/>
                  </a:lnTo>
                  <a:cubicBezTo>
                    <a:pt x="3752" y="853"/>
                    <a:pt x="2363" y="0"/>
                    <a:pt x="990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664837" y="2057724"/>
              <a:ext cx="16438" cy="25214"/>
            </a:xfrm>
            <a:custGeom>
              <a:avLst/>
              <a:gdLst/>
              <a:ahLst/>
              <a:cxnLst/>
              <a:rect l="l" t="t" r="r" b="b"/>
              <a:pathLst>
                <a:path w="1004" h="1540" extrusionOk="0">
                  <a:moveTo>
                    <a:pt x="569" y="1"/>
                  </a:moveTo>
                  <a:cubicBezTo>
                    <a:pt x="522" y="463"/>
                    <a:pt x="321" y="897"/>
                    <a:pt x="0" y="1232"/>
                  </a:cubicBezTo>
                  <a:lnTo>
                    <a:pt x="315" y="1540"/>
                  </a:lnTo>
                  <a:cubicBezTo>
                    <a:pt x="703" y="1132"/>
                    <a:pt x="950" y="603"/>
                    <a:pt x="1004" y="41"/>
                  </a:cubicBezTo>
                  <a:lnTo>
                    <a:pt x="569" y="1"/>
                  </a:ln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95375" y="2244654"/>
              <a:ext cx="34202" cy="24395"/>
            </a:xfrm>
            <a:custGeom>
              <a:avLst/>
              <a:gdLst/>
              <a:ahLst/>
              <a:cxnLst/>
              <a:rect l="l" t="t" r="r" b="b"/>
              <a:pathLst>
                <a:path w="2089" h="1490" extrusionOk="0">
                  <a:moveTo>
                    <a:pt x="280" y="0"/>
                  </a:moveTo>
                  <a:cubicBezTo>
                    <a:pt x="187" y="0"/>
                    <a:pt x="93" y="8"/>
                    <a:pt x="1" y="24"/>
                  </a:cubicBezTo>
                  <a:lnTo>
                    <a:pt x="74" y="459"/>
                  </a:lnTo>
                  <a:cubicBezTo>
                    <a:pt x="141" y="448"/>
                    <a:pt x="209" y="442"/>
                    <a:pt x="276" y="442"/>
                  </a:cubicBezTo>
                  <a:cubicBezTo>
                    <a:pt x="893" y="442"/>
                    <a:pt x="1516" y="892"/>
                    <a:pt x="1667" y="1489"/>
                  </a:cubicBezTo>
                  <a:lnTo>
                    <a:pt x="2088" y="1382"/>
                  </a:lnTo>
                  <a:cubicBezTo>
                    <a:pt x="1884" y="583"/>
                    <a:pt x="1093" y="0"/>
                    <a:pt x="280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303141" y="2100470"/>
              <a:ext cx="54029" cy="63525"/>
            </a:xfrm>
            <a:custGeom>
              <a:avLst/>
              <a:gdLst/>
              <a:ahLst/>
              <a:cxnLst/>
              <a:rect l="l" t="t" r="r" b="b"/>
              <a:pathLst>
                <a:path w="3300" h="3880" extrusionOk="0">
                  <a:moveTo>
                    <a:pt x="2855" y="1"/>
                  </a:moveTo>
                  <a:cubicBezTo>
                    <a:pt x="2017" y="1"/>
                    <a:pt x="1183" y="406"/>
                    <a:pt x="683" y="1076"/>
                  </a:cubicBezTo>
                  <a:cubicBezTo>
                    <a:pt x="94" y="1873"/>
                    <a:pt x="1" y="2997"/>
                    <a:pt x="449" y="3880"/>
                  </a:cubicBezTo>
                  <a:lnTo>
                    <a:pt x="837" y="3679"/>
                  </a:lnTo>
                  <a:cubicBezTo>
                    <a:pt x="469" y="2943"/>
                    <a:pt x="543" y="2006"/>
                    <a:pt x="1038" y="1337"/>
                  </a:cubicBezTo>
                  <a:cubicBezTo>
                    <a:pt x="1460" y="773"/>
                    <a:pt x="2159" y="437"/>
                    <a:pt x="2857" y="437"/>
                  </a:cubicBezTo>
                  <a:cubicBezTo>
                    <a:pt x="2978" y="437"/>
                    <a:pt x="3099" y="447"/>
                    <a:pt x="3219" y="468"/>
                  </a:cubicBezTo>
                  <a:lnTo>
                    <a:pt x="3299" y="39"/>
                  </a:lnTo>
                  <a:cubicBezTo>
                    <a:pt x="3152" y="13"/>
                    <a:pt x="3004" y="1"/>
                    <a:pt x="2855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9463" y="1886739"/>
              <a:ext cx="60267" cy="91047"/>
            </a:xfrm>
            <a:custGeom>
              <a:avLst/>
              <a:gdLst/>
              <a:ahLst/>
              <a:cxnLst/>
              <a:rect l="l" t="t" r="r" b="b"/>
              <a:pathLst>
                <a:path w="3681" h="5561" extrusionOk="0">
                  <a:moveTo>
                    <a:pt x="34" y="1"/>
                  </a:moveTo>
                  <a:cubicBezTo>
                    <a:pt x="22" y="1"/>
                    <a:pt x="11" y="1"/>
                    <a:pt x="0" y="1"/>
                  </a:cubicBezTo>
                  <a:lnTo>
                    <a:pt x="7" y="442"/>
                  </a:lnTo>
                  <a:cubicBezTo>
                    <a:pt x="17" y="442"/>
                    <a:pt x="28" y="442"/>
                    <a:pt x="39" y="442"/>
                  </a:cubicBezTo>
                  <a:cubicBezTo>
                    <a:pt x="1139" y="442"/>
                    <a:pt x="2240" y="1128"/>
                    <a:pt x="2723" y="2115"/>
                  </a:cubicBezTo>
                  <a:cubicBezTo>
                    <a:pt x="3212" y="3119"/>
                    <a:pt x="3064" y="4423"/>
                    <a:pt x="2369" y="5286"/>
                  </a:cubicBezTo>
                  <a:lnTo>
                    <a:pt x="2710" y="5561"/>
                  </a:lnTo>
                  <a:cubicBezTo>
                    <a:pt x="3519" y="4550"/>
                    <a:pt x="3680" y="3092"/>
                    <a:pt x="3118" y="1928"/>
                  </a:cubicBezTo>
                  <a:cubicBezTo>
                    <a:pt x="2554" y="767"/>
                    <a:pt x="1320" y="1"/>
                    <a:pt x="34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104;p3"/>
          <p:cNvGrpSpPr/>
          <p:nvPr/>
        </p:nvGrpSpPr>
        <p:grpSpPr>
          <a:xfrm rot="737522" flipH="1">
            <a:off x="7228256" y="-194114"/>
            <a:ext cx="3810397" cy="1467037"/>
            <a:chOff x="5546250" y="-194100"/>
            <a:chExt cx="3810300" cy="1467000"/>
          </a:xfrm>
        </p:grpSpPr>
        <p:sp>
          <p:nvSpPr>
            <p:cNvPr id="105" name="Google Shape;105;p3"/>
            <p:cNvSpPr/>
            <p:nvPr/>
          </p:nvSpPr>
          <p:spPr>
            <a:xfrm>
              <a:off x="6960275" y="244650"/>
              <a:ext cx="1875000" cy="7218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6442500" y="19350"/>
              <a:ext cx="2701500" cy="10401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5546250" y="-194100"/>
              <a:ext cx="3810300" cy="14670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3"/>
          <p:cNvGrpSpPr/>
          <p:nvPr/>
        </p:nvGrpSpPr>
        <p:grpSpPr>
          <a:xfrm flipH="1">
            <a:off x="1805947" y="-141788"/>
            <a:ext cx="686204" cy="578288"/>
            <a:chOff x="484625" y="768825"/>
            <a:chExt cx="564591" cy="475801"/>
          </a:xfrm>
        </p:grpSpPr>
        <p:sp>
          <p:nvSpPr>
            <p:cNvPr id="109" name="Google Shape;109;p3"/>
            <p:cNvSpPr/>
            <p:nvPr/>
          </p:nvSpPr>
          <p:spPr>
            <a:xfrm>
              <a:off x="669082" y="945440"/>
              <a:ext cx="206656" cy="202916"/>
            </a:xfrm>
            <a:custGeom>
              <a:avLst/>
              <a:gdLst/>
              <a:ahLst/>
              <a:cxnLst/>
              <a:rect l="l" t="t" r="r" b="b"/>
              <a:pathLst>
                <a:path w="1713" h="1682" extrusionOk="0">
                  <a:moveTo>
                    <a:pt x="845" y="197"/>
                  </a:moveTo>
                  <a:cubicBezTo>
                    <a:pt x="1005" y="197"/>
                    <a:pt x="1142" y="243"/>
                    <a:pt x="1256" y="334"/>
                  </a:cubicBezTo>
                  <a:cubicBezTo>
                    <a:pt x="1393" y="426"/>
                    <a:pt x="1484" y="585"/>
                    <a:pt x="1507" y="768"/>
                  </a:cubicBezTo>
                  <a:cubicBezTo>
                    <a:pt x="1530" y="928"/>
                    <a:pt x="1462" y="1110"/>
                    <a:pt x="1370" y="1247"/>
                  </a:cubicBezTo>
                  <a:cubicBezTo>
                    <a:pt x="1256" y="1384"/>
                    <a:pt x="1096" y="1453"/>
                    <a:pt x="937" y="1476"/>
                  </a:cubicBezTo>
                  <a:cubicBezTo>
                    <a:pt x="908" y="1479"/>
                    <a:pt x="879" y="1481"/>
                    <a:pt x="851" y="1481"/>
                  </a:cubicBezTo>
                  <a:cubicBezTo>
                    <a:pt x="523" y="1481"/>
                    <a:pt x="248" y="1243"/>
                    <a:pt x="206" y="928"/>
                  </a:cubicBezTo>
                  <a:cubicBezTo>
                    <a:pt x="183" y="745"/>
                    <a:pt x="229" y="585"/>
                    <a:pt x="343" y="448"/>
                  </a:cubicBezTo>
                  <a:cubicBezTo>
                    <a:pt x="457" y="312"/>
                    <a:pt x="594" y="220"/>
                    <a:pt x="777" y="197"/>
                  </a:cubicBezTo>
                  <a:close/>
                  <a:moveTo>
                    <a:pt x="894" y="1"/>
                  </a:moveTo>
                  <a:cubicBezTo>
                    <a:pt x="848" y="1"/>
                    <a:pt x="802" y="5"/>
                    <a:pt x="754" y="15"/>
                  </a:cubicBezTo>
                  <a:cubicBezTo>
                    <a:pt x="526" y="38"/>
                    <a:pt x="320" y="152"/>
                    <a:pt x="183" y="334"/>
                  </a:cubicBezTo>
                  <a:cubicBezTo>
                    <a:pt x="46" y="494"/>
                    <a:pt x="1" y="722"/>
                    <a:pt x="24" y="951"/>
                  </a:cubicBezTo>
                  <a:cubicBezTo>
                    <a:pt x="69" y="1361"/>
                    <a:pt x="435" y="1681"/>
                    <a:pt x="845" y="1681"/>
                  </a:cubicBezTo>
                  <a:lnTo>
                    <a:pt x="959" y="1681"/>
                  </a:lnTo>
                  <a:cubicBezTo>
                    <a:pt x="1188" y="1635"/>
                    <a:pt x="1370" y="1521"/>
                    <a:pt x="1507" y="1361"/>
                  </a:cubicBezTo>
                  <a:cubicBezTo>
                    <a:pt x="1644" y="1179"/>
                    <a:pt x="1713" y="951"/>
                    <a:pt x="1690" y="745"/>
                  </a:cubicBezTo>
                  <a:cubicBezTo>
                    <a:pt x="1667" y="517"/>
                    <a:pt x="1553" y="312"/>
                    <a:pt x="1370" y="175"/>
                  </a:cubicBezTo>
                  <a:cubicBezTo>
                    <a:pt x="1226" y="66"/>
                    <a:pt x="1067" y="1"/>
                    <a:pt x="8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36982" y="864612"/>
              <a:ext cx="168052" cy="140546"/>
            </a:xfrm>
            <a:custGeom>
              <a:avLst/>
              <a:gdLst/>
              <a:ahLst/>
              <a:cxnLst/>
              <a:rect l="l" t="t" r="r" b="b"/>
              <a:pathLst>
                <a:path w="1393" h="1165" extrusionOk="0">
                  <a:moveTo>
                    <a:pt x="137" y="0"/>
                  </a:moveTo>
                  <a:lnTo>
                    <a:pt x="0" y="137"/>
                  </a:lnTo>
                  <a:lnTo>
                    <a:pt x="1278" y="1164"/>
                  </a:lnTo>
                  <a:lnTo>
                    <a:pt x="1393" y="102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84625" y="812255"/>
              <a:ext cx="88188" cy="85413"/>
            </a:xfrm>
            <a:custGeom>
              <a:avLst/>
              <a:gdLst/>
              <a:ahLst/>
              <a:cxnLst/>
              <a:rect l="l" t="t" r="r" b="b"/>
              <a:pathLst>
                <a:path w="731" h="708" extrusionOk="0">
                  <a:moveTo>
                    <a:pt x="366" y="183"/>
                  </a:moveTo>
                  <a:cubicBezTo>
                    <a:pt x="389" y="183"/>
                    <a:pt x="434" y="206"/>
                    <a:pt x="457" y="229"/>
                  </a:cubicBezTo>
                  <a:cubicBezTo>
                    <a:pt x="503" y="251"/>
                    <a:pt x="526" y="297"/>
                    <a:pt x="526" y="343"/>
                  </a:cubicBezTo>
                  <a:cubicBezTo>
                    <a:pt x="548" y="434"/>
                    <a:pt x="480" y="502"/>
                    <a:pt x="389" y="525"/>
                  </a:cubicBezTo>
                  <a:cubicBezTo>
                    <a:pt x="297" y="525"/>
                    <a:pt x="206" y="480"/>
                    <a:pt x="183" y="388"/>
                  </a:cubicBezTo>
                  <a:cubicBezTo>
                    <a:pt x="183" y="343"/>
                    <a:pt x="206" y="297"/>
                    <a:pt x="229" y="251"/>
                  </a:cubicBezTo>
                  <a:cubicBezTo>
                    <a:pt x="252" y="229"/>
                    <a:pt x="297" y="206"/>
                    <a:pt x="343" y="183"/>
                  </a:cubicBezTo>
                  <a:close/>
                  <a:moveTo>
                    <a:pt x="320" y="0"/>
                  </a:moveTo>
                  <a:cubicBezTo>
                    <a:pt x="229" y="23"/>
                    <a:pt x="137" y="69"/>
                    <a:pt x="69" y="137"/>
                  </a:cubicBezTo>
                  <a:cubicBezTo>
                    <a:pt x="23" y="206"/>
                    <a:pt x="1" y="297"/>
                    <a:pt x="1" y="411"/>
                  </a:cubicBezTo>
                  <a:cubicBezTo>
                    <a:pt x="23" y="571"/>
                    <a:pt x="183" y="708"/>
                    <a:pt x="366" y="708"/>
                  </a:cubicBezTo>
                  <a:lnTo>
                    <a:pt x="411" y="708"/>
                  </a:lnTo>
                  <a:cubicBezTo>
                    <a:pt x="594" y="685"/>
                    <a:pt x="731" y="502"/>
                    <a:pt x="708" y="320"/>
                  </a:cubicBezTo>
                  <a:cubicBezTo>
                    <a:pt x="708" y="229"/>
                    <a:pt x="662" y="137"/>
                    <a:pt x="571" y="69"/>
                  </a:cubicBezTo>
                  <a:cubicBezTo>
                    <a:pt x="503" y="23"/>
                    <a:pt x="41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842561" y="1087553"/>
              <a:ext cx="140546" cy="93737"/>
            </a:xfrm>
            <a:custGeom>
              <a:avLst/>
              <a:gdLst/>
              <a:ahLst/>
              <a:cxnLst/>
              <a:rect l="l" t="t" r="r" b="b"/>
              <a:pathLst>
                <a:path w="1165" h="777" extrusionOk="0">
                  <a:moveTo>
                    <a:pt x="92" y="1"/>
                  </a:moveTo>
                  <a:lnTo>
                    <a:pt x="1" y="183"/>
                  </a:lnTo>
                  <a:lnTo>
                    <a:pt x="1074" y="777"/>
                  </a:lnTo>
                  <a:lnTo>
                    <a:pt x="1165" y="617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958254" y="1144374"/>
              <a:ext cx="71660" cy="67317"/>
            </a:xfrm>
            <a:custGeom>
              <a:avLst/>
              <a:gdLst/>
              <a:ahLst/>
              <a:cxnLst/>
              <a:rect l="l" t="t" r="r" b="b"/>
              <a:pathLst>
                <a:path w="594" h="558" extrusionOk="0">
                  <a:moveTo>
                    <a:pt x="274" y="192"/>
                  </a:moveTo>
                  <a:cubicBezTo>
                    <a:pt x="297" y="192"/>
                    <a:pt x="320" y="192"/>
                    <a:pt x="320" y="215"/>
                  </a:cubicBezTo>
                  <a:cubicBezTo>
                    <a:pt x="343" y="215"/>
                    <a:pt x="366" y="237"/>
                    <a:pt x="366" y="260"/>
                  </a:cubicBezTo>
                  <a:cubicBezTo>
                    <a:pt x="389" y="306"/>
                    <a:pt x="343" y="352"/>
                    <a:pt x="297" y="374"/>
                  </a:cubicBezTo>
                  <a:cubicBezTo>
                    <a:pt x="274" y="374"/>
                    <a:pt x="252" y="374"/>
                    <a:pt x="229" y="352"/>
                  </a:cubicBezTo>
                  <a:cubicBezTo>
                    <a:pt x="206" y="352"/>
                    <a:pt x="206" y="329"/>
                    <a:pt x="206" y="306"/>
                  </a:cubicBezTo>
                  <a:cubicBezTo>
                    <a:pt x="183" y="283"/>
                    <a:pt x="206" y="260"/>
                    <a:pt x="206" y="237"/>
                  </a:cubicBezTo>
                  <a:cubicBezTo>
                    <a:pt x="229" y="215"/>
                    <a:pt x="252" y="192"/>
                    <a:pt x="274" y="192"/>
                  </a:cubicBezTo>
                  <a:close/>
                  <a:moveTo>
                    <a:pt x="284" y="0"/>
                  </a:moveTo>
                  <a:cubicBezTo>
                    <a:pt x="265" y="0"/>
                    <a:pt x="247" y="3"/>
                    <a:pt x="229" y="9"/>
                  </a:cubicBezTo>
                  <a:cubicBezTo>
                    <a:pt x="160" y="32"/>
                    <a:pt x="92" y="78"/>
                    <a:pt x="46" y="123"/>
                  </a:cubicBezTo>
                  <a:cubicBezTo>
                    <a:pt x="0" y="192"/>
                    <a:pt x="0" y="260"/>
                    <a:pt x="23" y="352"/>
                  </a:cubicBezTo>
                  <a:cubicBezTo>
                    <a:pt x="23" y="420"/>
                    <a:pt x="69" y="466"/>
                    <a:pt x="137" y="511"/>
                  </a:cubicBezTo>
                  <a:cubicBezTo>
                    <a:pt x="183" y="534"/>
                    <a:pt x="229" y="557"/>
                    <a:pt x="274" y="557"/>
                  </a:cubicBezTo>
                  <a:lnTo>
                    <a:pt x="343" y="557"/>
                  </a:lnTo>
                  <a:cubicBezTo>
                    <a:pt x="503" y="511"/>
                    <a:pt x="594" y="374"/>
                    <a:pt x="548" y="215"/>
                  </a:cubicBezTo>
                  <a:cubicBezTo>
                    <a:pt x="548" y="146"/>
                    <a:pt x="503" y="78"/>
                    <a:pt x="434" y="55"/>
                  </a:cubicBezTo>
                  <a:cubicBezTo>
                    <a:pt x="384" y="21"/>
                    <a:pt x="334" y="0"/>
                    <a:pt x="2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616845" y="1104081"/>
              <a:ext cx="101941" cy="99287"/>
            </a:xfrm>
            <a:custGeom>
              <a:avLst/>
              <a:gdLst/>
              <a:ahLst/>
              <a:cxnLst/>
              <a:rect l="l" t="t" r="r" b="b"/>
              <a:pathLst>
                <a:path w="845" h="823" extrusionOk="0">
                  <a:moveTo>
                    <a:pt x="731" y="1"/>
                  </a:moveTo>
                  <a:lnTo>
                    <a:pt x="0" y="686"/>
                  </a:lnTo>
                  <a:lnTo>
                    <a:pt x="114" y="823"/>
                  </a:lnTo>
                  <a:lnTo>
                    <a:pt x="845" y="138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72691" y="1171880"/>
              <a:ext cx="74556" cy="72746"/>
            </a:xfrm>
            <a:custGeom>
              <a:avLst/>
              <a:gdLst/>
              <a:ahLst/>
              <a:cxnLst/>
              <a:rect l="l" t="t" r="r" b="b"/>
              <a:pathLst>
                <a:path w="618" h="603" extrusionOk="0">
                  <a:moveTo>
                    <a:pt x="320" y="192"/>
                  </a:moveTo>
                  <a:cubicBezTo>
                    <a:pt x="389" y="192"/>
                    <a:pt x="435" y="261"/>
                    <a:pt x="412" y="306"/>
                  </a:cubicBezTo>
                  <a:cubicBezTo>
                    <a:pt x="412" y="329"/>
                    <a:pt x="412" y="375"/>
                    <a:pt x="389" y="375"/>
                  </a:cubicBezTo>
                  <a:cubicBezTo>
                    <a:pt x="366" y="397"/>
                    <a:pt x="320" y="397"/>
                    <a:pt x="298" y="397"/>
                  </a:cubicBezTo>
                  <a:cubicBezTo>
                    <a:pt x="252" y="397"/>
                    <a:pt x="206" y="352"/>
                    <a:pt x="206" y="283"/>
                  </a:cubicBezTo>
                  <a:cubicBezTo>
                    <a:pt x="206" y="261"/>
                    <a:pt x="229" y="238"/>
                    <a:pt x="252" y="215"/>
                  </a:cubicBezTo>
                  <a:cubicBezTo>
                    <a:pt x="275" y="192"/>
                    <a:pt x="298" y="192"/>
                    <a:pt x="320" y="192"/>
                  </a:cubicBezTo>
                  <a:close/>
                  <a:moveTo>
                    <a:pt x="289" y="1"/>
                  </a:moveTo>
                  <a:cubicBezTo>
                    <a:pt x="232" y="1"/>
                    <a:pt x="172" y="27"/>
                    <a:pt x="138" y="78"/>
                  </a:cubicBezTo>
                  <a:cubicBezTo>
                    <a:pt x="69" y="124"/>
                    <a:pt x="24" y="192"/>
                    <a:pt x="24" y="261"/>
                  </a:cubicBezTo>
                  <a:cubicBezTo>
                    <a:pt x="1" y="420"/>
                    <a:pt x="115" y="580"/>
                    <a:pt x="275" y="603"/>
                  </a:cubicBezTo>
                  <a:lnTo>
                    <a:pt x="320" y="603"/>
                  </a:lnTo>
                  <a:cubicBezTo>
                    <a:pt x="389" y="603"/>
                    <a:pt x="457" y="580"/>
                    <a:pt x="503" y="534"/>
                  </a:cubicBezTo>
                  <a:cubicBezTo>
                    <a:pt x="572" y="489"/>
                    <a:pt x="594" y="397"/>
                    <a:pt x="617" y="329"/>
                  </a:cubicBezTo>
                  <a:cubicBezTo>
                    <a:pt x="617" y="169"/>
                    <a:pt x="503" y="9"/>
                    <a:pt x="343" y="9"/>
                  </a:cubicBezTo>
                  <a:cubicBezTo>
                    <a:pt x="326" y="4"/>
                    <a:pt x="308" y="1"/>
                    <a:pt x="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95753" y="809480"/>
              <a:ext cx="77210" cy="159848"/>
            </a:xfrm>
            <a:custGeom>
              <a:avLst/>
              <a:gdLst/>
              <a:ahLst/>
              <a:cxnLst/>
              <a:rect l="l" t="t" r="r" b="b"/>
              <a:pathLst>
                <a:path w="640" h="1325" extrusionOk="0">
                  <a:moveTo>
                    <a:pt x="457" y="1"/>
                  </a:moveTo>
                  <a:lnTo>
                    <a:pt x="1" y="1256"/>
                  </a:lnTo>
                  <a:lnTo>
                    <a:pt x="183" y="1324"/>
                  </a:lnTo>
                  <a:lnTo>
                    <a:pt x="640" y="69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837132" y="768825"/>
              <a:ext cx="68885" cy="62853"/>
            </a:xfrm>
            <a:custGeom>
              <a:avLst/>
              <a:gdLst/>
              <a:ahLst/>
              <a:cxnLst/>
              <a:rect l="l" t="t" r="r" b="b"/>
              <a:pathLst>
                <a:path w="571" h="521" extrusionOk="0">
                  <a:moveTo>
                    <a:pt x="274" y="201"/>
                  </a:moveTo>
                  <a:cubicBezTo>
                    <a:pt x="297" y="201"/>
                    <a:pt x="320" y="201"/>
                    <a:pt x="320" y="223"/>
                  </a:cubicBezTo>
                  <a:cubicBezTo>
                    <a:pt x="343" y="269"/>
                    <a:pt x="320" y="315"/>
                    <a:pt x="297" y="338"/>
                  </a:cubicBezTo>
                  <a:lnTo>
                    <a:pt x="228" y="338"/>
                  </a:lnTo>
                  <a:cubicBezTo>
                    <a:pt x="228" y="338"/>
                    <a:pt x="206" y="315"/>
                    <a:pt x="206" y="292"/>
                  </a:cubicBezTo>
                  <a:cubicBezTo>
                    <a:pt x="183" y="269"/>
                    <a:pt x="183" y="269"/>
                    <a:pt x="206" y="246"/>
                  </a:cubicBezTo>
                  <a:cubicBezTo>
                    <a:pt x="206" y="223"/>
                    <a:pt x="206" y="201"/>
                    <a:pt x="228" y="201"/>
                  </a:cubicBezTo>
                  <a:close/>
                  <a:moveTo>
                    <a:pt x="252" y="1"/>
                  </a:moveTo>
                  <a:cubicBezTo>
                    <a:pt x="220" y="1"/>
                    <a:pt x="188" y="7"/>
                    <a:pt x="160" y="18"/>
                  </a:cubicBezTo>
                  <a:cubicBezTo>
                    <a:pt x="91" y="64"/>
                    <a:pt x="46" y="109"/>
                    <a:pt x="23" y="178"/>
                  </a:cubicBezTo>
                  <a:cubicBezTo>
                    <a:pt x="0" y="246"/>
                    <a:pt x="0" y="315"/>
                    <a:pt x="23" y="383"/>
                  </a:cubicBezTo>
                  <a:cubicBezTo>
                    <a:pt x="46" y="429"/>
                    <a:pt x="114" y="474"/>
                    <a:pt x="183" y="520"/>
                  </a:cubicBezTo>
                  <a:lnTo>
                    <a:pt x="274" y="520"/>
                  </a:lnTo>
                  <a:cubicBezTo>
                    <a:pt x="297" y="520"/>
                    <a:pt x="343" y="520"/>
                    <a:pt x="365" y="497"/>
                  </a:cubicBezTo>
                  <a:cubicBezTo>
                    <a:pt x="502" y="452"/>
                    <a:pt x="571" y="292"/>
                    <a:pt x="502" y="155"/>
                  </a:cubicBezTo>
                  <a:cubicBezTo>
                    <a:pt x="451" y="52"/>
                    <a:pt x="348" y="1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53660" y="930602"/>
              <a:ext cx="151524" cy="96512"/>
            </a:xfrm>
            <a:custGeom>
              <a:avLst/>
              <a:gdLst/>
              <a:ahLst/>
              <a:cxnLst/>
              <a:rect l="l" t="t" r="r" b="b"/>
              <a:pathLst>
                <a:path w="1256" h="800" extrusionOk="0">
                  <a:moveTo>
                    <a:pt x="1164" y="1"/>
                  </a:moveTo>
                  <a:lnTo>
                    <a:pt x="0" y="617"/>
                  </a:lnTo>
                  <a:lnTo>
                    <a:pt x="91" y="800"/>
                  </a:lnTo>
                  <a:lnTo>
                    <a:pt x="1256" y="183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980330" y="904664"/>
              <a:ext cx="68885" cy="61888"/>
            </a:xfrm>
            <a:custGeom>
              <a:avLst/>
              <a:gdLst/>
              <a:ahLst/>
              <a:cxnLst/>
              <a:rect l="l" t="t" r="r" b="b"/>
              <a:pathLst>
                <a:path w="571" h="513" extrusionOk="0">
                  <a:moveTo>
                    <a:pt x="297" y="193"/>
                  </a:moveTo>
                  <a:cubicBezTo>
                    <a:pt x="342" y="216"/>
                    <a:pt x="365" y="239"/>
                    <a:pt x="342" y="284"/>
                  </a:cubicBezTo>
                  <a:cubicBezTo>
                    <a:pt x="342" y="318"/>
                    <a:pt x="318" y="339"/>
                    <a:pt x="296" y="339"/>
                  </a:cubicBezTo>
                  <a:cubicBezTo>
                    <a:pt x="288" y="339"/>
                    <a:pt x="280" y="336"/>
                    <a:pt x="274" y="330"/>
                  </a:cubicBezTo>
                  <a:cubicBezTo>
                    <a:pt x="228" y="330"/>
                    <a:pt x="206" y="284"/>
                    <a:pt x="206" y="239"/>
                  </a:cubicBezTo>
                  <a:cubicBezTo>
                    <a:pt x="228" y="216"/>
                    <a:pt x="228" y="216"/>
                    <a:pt x="251" y="193"/>
                  </a:cubicBezTo>
                  <a:close/>
                  <a:moveTo>
                    <a:pt x="305" y="1"/>
                  </a:moveTo>
                  <a:cubicBezTo>
                    <a:pt x="257" y="1"/>
                    <a:pt x="208" y="17"/>
                    <a:pt x="160" y="33"/>
                  </a:cubicBezTo>
                  <a:cubicBezTo>
                    <a:pt x="91" y="56"/>
                    <a:pt x="46" y="125"/>
                    <a:pt x="46" y="193"/>
                  </a:cubicBezTo>
                  <a:cubicBezTo>
                    <a:pt x="0" y="330"/>
                    <a:pt x="69" y="467"/>
                    <a:pt x="206" y="513"/>
                  </a:cubicBezTo>
                  <a:lnTo>
                    <a:pt x="274" y="513"/>
                  </a:lnTo>
                  <a:cubicBezTo>
                    <a:pt x="320" y="513"/>
                    <a:pt x="365" y="513"/>
                    <a:pt x="411" y="490"/>
                  </a:cubicBezTo>
                  <a:cubicBezTo>
                    <a:pt x="457" y="467"/>
                    <a:pt x="502" y="398"/>
                    <a:pt x="525" y="330"/>
                  </a:cubicBezTo>
                  <a:cubicBezTo>
                    <a:pt x="571" y="193"/>
                    <a:pt x="502" y="56"/>
                    <a:pt x="365" y="10"/>
                  </a:cubicBezTo>
                  <a:cubicBezTo>
                    <a:pt x="345" y="4"/>
                    <a:pt x="325" y="1"/>
                    <a:pt x="3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-1356795" flipH="1">
            <a:off x="-305939" y="3708120"/>
            <a:ext cx="621032" cy="807634"/>
            <a:chOff x="3858200" y="2567325"/>
            <a:chExt cx="1036875" cy="1348425"/>
          </a:xfrm>
        </p:grpSpPr>
        <p:sp>
          <p:nvSpPr>
            <p:cNvPr id="121" name="Google Shape;121;p3"/>
            <p:cNvSpPr/>
            <p:nvPr/>
          </p:nvSpPr>
          <p:spPr>
            <a:xfrm>
              <a:off x="4875650" y="3313125"/>
              <a:ext cx="19425" cy="143825"/>
            </a:xfrm>
            <a:custGeom>
              <a:avLst/>
              <a:gdLst/>
              <a:ahLst/>
              <a:cxnLst/>
              <a:rect l="l" t="t" r="r" b="b"/>
              <a:pathLst>
                <a:path w="777" h="5753" extrusionOk="0">
                  <a:moveTo>
                    <a:pt x="388" y="1"/>
                  </a:moveTo>
                  <a:cubicBezTo>
                    <a:pt x="183" y="1"/>
                    <a:pt x="0" y="161"/>
                    <a:pt x="0" y="366"/>
                  </a:cubicBezTo>
                  <a:lnTo>
                    <a:pt x="0" y="5365"/>
                  </a:lnTo>
                  <a:cubicBezTo>
                    <a:pt x="0" y="5593"/>
                    <a:pt x="183" y="5753"/>
                    <a:pt x="388" y="5753"/>
                  </a:cubicBezTo>
                  <a:cubicBezTo>
                    <a:pt x="594" y="5753"/>
                    <a:pt x="776" y="5593"/>
                    <a:pt x="776" y="5365"/>
                  </a:cubicBezTo>
                  <a:lnTo>
                    <a:pt x="776" y="366"/>
                  </a:lnTo>
                  <a:cubicBezTo>
                    <a:pt x="776" y="161"/>
                    <a:pt x="594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4572650" y="2629675"/>
              <a:ext cx="322425" cy="618425"/>
            </a:xfrm>
            <a:custGeom>
              <a:avLst/>
              <a:gdLst/>
              <a:ahLst/>
              <a:cxnLst/>
              <a:rect l="l" t="t" r="r" b="b"/>
              <a:pathLst>
                <a:path w="12897" h="24737" extrusionOk="0">
                  <a:moveTo>
                    <a:pt x="449" y="0"/>
                  </a:moveTo>
                  <a:cubicBezTo>
                    <a:pt x="312" y="0"/>
                    <a:pt x="179" y="77"/>
                    <a:pt x="114" y="223"/>
                  </a:cubicBezTo>
                  <a:cubicBezTo>
                    <a:pt x="0" y="405"/>
                    <a:pt x="91" y="633"/>
                    <a:pt x="274" y="725"/>
                  </a:cubicBezTo>
                  <a:cubicBezTo>
                    <a:pt x="7578" y="4514"/>
                    <a:pt x="12120" y="12000"/>
                    <a:pt x="12120" y="20240"/>
                  </a:cubicBezTo>
                  <a:lnTo>
                    <a:pt x="12120" y="24372"/>
                  </a:lnTo>
                  <a:cubicBezTo>
                    <a:pt x="12120" y="24577"/>
                    <a:pt x="12303" y="24737"/>
                    <a:pt x="12508" y="24737"/>
                  </a:cubicBezTo>
                  <a:cubicBezTo>
                    <a:pt x="12714" y="24737"/>
                    <a:pt x="12896" y="24577"/>
                    <a:pt x="12896" y="24372"/>
                  </a:cubicBezTo>
                  <a:lnTo>
                    <a:pt x="12896" y="20240"/>
                  </a:lnTo>
                  <a:cubicBezTo>
                    <a:pt x="12896" y="11726"/>
                    <a:pt x="8194" y="3989"/>
                    <a:pt x="616" y="40"/>
                  </a:cubicBezTo>
                  <a:cubicBezTo>
                    <a:pt x="563" y="13"/>
                    <a:pt x="506" y="0"/>
                    <a:pt x="44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4097875" y="2567325"/>
              <a:ext cx="437700" cy="62800"/>
            </a:xfrm>
            <a:custGeom>
              <a:avLst/>
              <a:gdLst/>
              <a:ahLst/>
              <a:cxnLst/>
              <a:rect l="l" t="t" r="r" b="b"/>
              <a:pathLst>
                <a:path w="17508" h="2512" extrusionOk="0">
                  <a:moveTo>
                    <a:pt x="9130" y="0"/>
                  </a:moveTo>
                  <a:cubicBezTo>
                    <a:pt x="6072" y="0"/>
                    <a:pt x="3082" y="594"/>
                    <a:pt x="297" y="1781"/>
                  </a:cubicBezTo>
                  <a:cubicBezTo>
                    <a:pt x="92" y="1872"/>
                    <a:pt x="0" y="2077"/>
                    <a:pt x="92" y="2283"/>
                  </a:cubicBezTo>
                  <a:cubicBezTo>
                    <a:pt x="137" y="2420"/>
                    <a:pt x="297" y="2511"/>
                    <a:pt x="434" y="2511"/>
                  </a:cubicBezTo>
                  <a:cubicBezTo>
                    <a:pt x="480" y="2511"/>
                    <a:pt x="525" y="2511"/>
                    <a:pt x="594" y="2488"/>
                  </a:cubicBezTo>
                  <a:cubicBezTo>
                    <a:pt x="3287" y="1347"/>
                    <a:pt x="6163" y="754"/>
                    <a:pt x="9130" y="754"/>
                  </a:cubicBezTo>
                  <a:cubicBezTo>
                    <a:pt x="11824" y="754"/>
                    <a:pt x="14449" y="1233"/>
                    <a:pt x="16937" y="2192"/>
                  </a:cubicBezTo>
                  <a:cubicBezTo>
                    <a:pt x="16982" y="2207"/>
                    <a:pt x="17029" y="2214"/>
                    <a:pt x="17074" y="2214"/>
                  </a:cubicBezTo>
                  <a:cubicBezTo>
                    <a:pt x="17235" y="2214"/>
                    <a:pt x="17386" y="2123"/>
                    <a:pt x="17439" y="1963"/>
                  </a:cubicBezTo>
                  <a:cubicBezTo>
                    <a:pt x="17507" y="1758"/>
                    <a:pt x="17416" y="1552"/>
                    <a:pt x="17211" y="1461"/>
                  </a:cubicBezTo>
                  <a:cubicBezTo>
                    <a:pt x="14631" y="503"/>
                    <a:pt x="11915" y="0"/>
                    <a:pt x="913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3858200" y="2667750"/>
              <a:ext cx="936450" cy="1248000"/>
            </a:xfrm>
            <a:custGeom>
              <a:avLst/>
              <a:gdLst/>
              <a:ahLst/>
              <a:cxnLst/>
              <a:rect l="l" t="t" r="r" b="b"/>
              <a:pathLst>
                <a:path w="37458" h="49920" extrusionOk="0">
                  <a:moveTo>
                    <a:pt x="18717" y="1"/>
                  </a:moveTo>
                  <a:cubicBezTo>
                    <a:pt x="8400" y="1"/>
                    <a:pt x="1" y="8400"/>
                    <a:pt x="1" y="18717"/>
                  </a:cubicBezTo>
                  <a:lnTo>
                    <a:pt x="1" y="31180"/>
                  </a:lnTo>
                  <a:cubicBezTo>
                    <a:pt x="1" y="31408"/>
                    <a:pt x="183" y="31568"/>
                    <a:pt x="389" y="31568"/>
                  </a:cubicBezTo>
                  <a:cubicBezTo>
                    <a:pt x="594" y="31568"/>
                    <a:pt x="777" y="31408"/>
                    <a:pt x="777" y="31180"/>
                  </a:cubicBezTo>
                  <a:lnTo>
                    <a:pt x="777" y="18717"/>
                  </a:lnTo>
                  <a:cubicBezTo>
                    <a:pt x="777" y="8811"/>
                    <a:pt x="8834" y="754"/>
                    <a:pt x="18717" y="754"/>
                  </a:cubicBezTo>
                  <a:cubicBezTo>
                    <a:pt x="28624" y="754"/>
                    <a:pt x="36681" y="8811"/>
                    <a:pt x="36681" y="18717"/>
                  </a:cubicBezTo>
                  <a:lnTo>
                    <a:pt x="36681" y="31180"/>
                  </a:lnTo>
                  <a:cubicBezTo>
                    <a:pt x="36681" y="41086"/>
                    <a:pt x="28624" y="49143"/>
                    <a:pt x="18717" y="49143"/>
                  </a:cubicBezTo>
                  <a:cubicBezTo>
                    <a:pt x="18512" y="49143"/>
                    <a:pt x="18352" y="49326"/>
                    <a:pt x="18352" y="49531"/>
                  </a:cubicBezTo>
                  <a:cubicBezTo>
                    <a:pt x="18352" y="49737"/>
                    <a:pt x="18512" y="49919"/>
                    <a:pt x="18717" y="49919"/>
                  </a:cubicBezTo>
                  <a:cubicBezTo>
                    <a:pt x="29057" y="49919"/>
                    <a:pt x="37457" y="41520"/>
                    <a:pt x="37457" y="31180"/>
                  </a:cubicBezTo>
                  <a:lnTo>
                    <a:pt x="37457" y="18717"/>
                  </a:lnTo>
                  <a:cubicBezTo>
                    <a:pt x="37457" y="8400"/>
                    <a:pt x="29057" y="1"/>
                    <a:pt x="1871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4184025" y="3229250"/>
              <a:ext cx="509600" cy="678500"/>
            </a:xfrm>
            <a:custGeom>
              <a:avLst/>
              <a:gdLst/>
              <a:ahLst/>
              <a:cxnLst/>
              <a:rect l="l" t="t" r="r" b="b"/>
              <a:pathLst>
                <a:path w="20384" h="27140" extrusionOk="0">
                  <a:moveTo>
                    <a:pt x="20019" y="1"/>
                  </a:moveTo>
                  <a:cubicBezTo>
                    <a:pt x="19791" y="1"/>
                    <a:pt x="19631" y="160"/>
                    <a:pt x="19631" y="389"/>
                  </a:cubicBezTo>
                  <a:lnTo>
                    <a:pt x="19631" y="8720"/>
                  </a:lnTo>
                  <a:cubicBezTo>
                    <a:pt x="19631" y="16412"/>
                    <a:pt x="13377" y="22666"/>
                    <a:pt x="5684" y="22666"/>
                  </a:cubicBezTo>
                  <a:cubicBezTo>
                    <a:pt x="4543" y="22666"/>
                    <a:pt x="3630" y="23351"/>
                    <a:pt x="3037" y="23876"/>
                  </a:cubicBezTo>
                  <a:lnTo>
                    <a:pt x="161" y="26478"/>
                  </a:lnTo>
                  <a:cubicBezTo>
                    <a:pt x="24" y="26615"/>
                    <a:pt x="1" y="26866"/>
                    <a:pt x="138" y="27026"/>
                  </a:cubicBezTo>
                  <a:cubicBezTo>
                    <a:pt x="206" y="27094"/>
                    <a:pt x="321" y="27140"/>
                    <a:pt x="435" y="27140"/>
                  </a:cubicBezTo>
                  <a:cubicBezTo>
                    <a:pt x="503" y="27140"/>
                    <a:pt x="617" y="27117"/>
                    <a:pt x="686" y="27049"/>
                  </a:cubicBezTo>
                  <a:lnTo>
                    <a:pt x="3562" y="24447"/>
                  </a:lnTo>
                  <a:cubicBezTo>
                    <a:pt x="4361" y="23739"/>
                    <a:pt x="5023" y="23419"/>
                    <a:pt x="5684" y="23419"/>
                  </a:cubicBezTo>
                  <a:cubicBezTo>
                    <a:pt x="13787" y="23419"/>
                    <a:pt x="20384" y="16823"/>
                    <a:pt x="20384" y="8720"/>
                  </a:cubicBezTo>
                  <a:lnTo>
                    <a:pt x="20384" y="389"/>
                  </a:lnTo>
                  <a:cubicBezTo>
                    <a:pt x="20384" y="160"/>
                    <a:pt x="20224" y="1"/>
                    <a:pt x="2001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165200" y="2768150"/>
              <a:ext cx="528425" cy="383525"/>
            </a:xfrm>
            <a:custGeom>
              <a:avLst/>
              <a:gdLst/>
              <a:ahLst/>
              <a:cxnLst/>
              <a:rect l="l" t="t" r="r" b="b"/>
              <a:pathLst>
                <a:path w="21137" h="15341" extrusionOk="0">
                  <a:moveTo>
                    <a:pt x="6361" y="1"/>
                  </a:moveTo>
                  <a:cubicBezTo>
                    <a:pt x="6303" y="1"/>
                    <a:pt x="6245" y="1"/>
                    <a:pt x="6186" y="2"/>
                  </a:cubicBezTo>
                  <a:cubicBezTo>
                    <a:pt x="4132" y="48"/>
                    <a:pt x="2124" y="504"/>
                    <a:pt x="275" y="1371"/>
                  </a:cubicBezTo>
                  <a:cubicBezTo>
                    <a:pt x="69" y="1463"/>
                    <a:pt x="1" y="1691"/>
                    <a:pt x="92" y="1874"/>
                  </a:cubicBezTo>
                  <a:cubicBezTo>
                    <a:pt x="142" y="2007"/>
                    <a:pt x="278" y="2092"/>
                    <a:pt x="428" y="2092"/>
                  </a:cubicBezTo>
                  <a:cubicBezTo>
                    <a:pt x="482" y="2092"/>
                    <a:pt x="539" y="2081"/>
                    <a:pt x="594" y="2056"/>
                  </a:cubicBezTo>
                  <a:cubicBezTo>
                    <a:pt x="2352" y="1234"/>
                    <a:pt x="4246" y="801"/>
                    <a:pt x="6209" y="778"/>
                  </a:cubicBezTo>
                  <a:cubicBezTo>
                    <a:pt x="6295" y="776"/>
                    <a:pt x="6380" y="776"/>
                    <a:pt x="6465" y="776"/>
                  </a:cubicBezTo>
                  <a:cubicBezTo>
                    <a:pt x="10068" y="776"/>
                    <a:pt x="13461" y="2186"/>
                    <a:pt x="16093" y="4772"/>
                  </a:cubicBezTo>
                  <a:cubicBezTo>
                    <a:pt x="18809" y="7443"/>
                    <a:pt x="20384" y="11163"/>
                    <a:pt x="20384" y="14952"/>
                  </a:cubicBezTo>
                  <a:cubicBezTo>
                    <a:pt x="20384" y="15158"/>
                    <a:pt x="20544" y="15340"/>
                    <a:pt x="20772" y="15340"/>
                  </a:cubicBezTo>
                  <a:cubicBezTo>
                    <a:pt x="20977" y="15340"/>
                    <a:pt x="21137" y="15158"/>
                    <a:pt x="21137" y="14952"/>
                  </a:cubicBezTo>
                  <a:cubicBezTo>
                    <a:pt x="21137" y="10958"/>
                    <a:pt x="19494" y="7055"/>
                    <a:pt x="16618" y="4225"/>
                  </a:cubicBezTo>
                  <a:cubicBezTo>
                    <a:pt x="13830" y="1481"/>
                    <a:pt x="10200" y="1"/>
                    <a:pt x="636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872475" y="2848100"/>
              <a:ext cx="239675" cy="770350"/>
            </a:xfrm>
            <a:custGeom>
              <a:avLst/>
              <a:gdLst/>
              <a:ahLst/>
              <a:cxnLst/>
              <a:rect l="l" t="t" r="r" b="b"/>
              <a:pathLst>
                <a:path w="9587" h="30814" extrusionOk="0">
                  <a:moveTo>
                    <a:pt x="9160" y="1"/>
                  </a:moveTo>
                  <a:cubicBezTo>
                    <a:pt x="9073" y="1"/>
                    <a:pt x="8983" y="30"/>
                    <a:pt x="8902" y="91"/>
                  </a:cubicBezTo>
                  <a:cubicBezTo>
                    <a:pt x="5456" y="2898"/>
                    <a:pt x="3470" y="7052"/>
                    <a:pt x="3470" y="11503"/>
                  </a:cubicBezTo>
                  <a:lnTo>
                    <a:pt x="3470" y="23966"/>
                  </a:lnTo>
                  <a:cubicBezTo>
                    <a:pt x="3470" y="25838"/>
                    <a:pt x="2739" y="27572"/>
                    <a:pt x="1416" y="28896"/>
                  </a:cubicBezTo>
                  <a:lnTo>
                    <a:pt x="160" y="30152"/>
                  </a:lnTo>
                  <a:cubicBezTo>
                    <a:pt x="0" y="30311"/>
                    <a:pt x="0" y="30540"/>
                    <a:pt x="160" y="30699"/>
                  </a:cubicBezTo>
                  <a:cubicBezTo>
                    <a:pt x="229" y="30768"/>
                    <a:pt x="320" y="30813"/>
                    <a:pt x="434" y="30813"/>
                  </a:cubicBezTo>
                  <a:cubicBezTo>
                    <a:pt x="525" y="30813"/>
                    <a:pt x="617" y="30768"/>
                    <a:pt x="708" y="30699"/>
                  </a:cubicBezTo>
                  <a:lnTo>
                    <a:pt x="1963" y="29444"/>
                  </a:lnTo>
                  <a:cubicBezTo>
                    <a:pt x="3424" y="27983"/>
                    <a:pt x="4223" y="26043"/>
                    <a:pt x="4223" y="23966"/>
                  </a:cubicBezTo>
                  <a:lnTo>
                    <a:pt x="4223" y="11503"/>
                  </a:lnTo>
                  <a:cubicBezTo>
                    <a:pt x="4223" y="7303"/>
                    <a:pt x="6095" y="3355"/>
                    <a:pt x="9382" y="684"/>
                  </a:cubicBezTo>
                  <a:cubicBezTo>
                    <a:pt x="9564" y="547"/>
                    <a:pt x="9587" y="319"/>
                    <a:pt x="9450" y="136"/>
                  </a:cubicBezTo>
                  <a:cubicBezTo>
                    <a:pt x="9374" y="47"/>
                    <a:pt x="9269" y="1"/>
                    <a:pt x="9160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930675" y="2869050"/>
              <a:ext cx="662525" cy="997050"/>
            </a:xfrm>
            <a:custGeom>
              <a:avLst/>
              <a:gdLst/>
              <a:ahLst/>
              <a:cxnLst/>
              <a:rect l="l" t="t" r="r" b="b"/>
              <a:pathLst>
                <a:path w="26501" h="39882" extrusionOk="0">
                  <a:moveTo>
                    <a:pt x="15817" y="1"/>
                  </a:moveTo>
                  <a:cubicBezTo>
                    <a:pt x="13023" y="1"/>
                    <a:pt x="10396" y="1067"/>
                    <a:pt x="8400" y="3019"/>
                  </a:cubicBezTo>
                  <a:cubicBezTo>
                    <a:pt x="6300" y="5050"/>
                    <a:pt x="5159" y="7767"/>
                    <a:pt x="5159" y="10665"/>
                  </a:cubicBezTo>
                  <a:lnTo>
                    <a:pt x="5159" y="23128"/>
                  </a:lnTo>
                  <a:cubicBezTo>
                    <a:pt x="5159" y="26483"/>
                    <a:pt x="3858" y="29633"/>
                    <a:pt x="1484" y="32007"/>
                  </a:cubicBezTo>
                  <a:lnTo>
                    <a:pt x="160" y="33331"/>
                  </a:lnTo>
                  <a:cubicBezTo>
                    <a:pt x="1" y="33491"/>
                    <a:pt x="1" y="33719"/>
                    <a:pt x="160" y="33879"/>
                  </a:cubicBezTo>
                  <a:cubicBezTo>
                    <a:pt x="229" y="33947"/>
                    <a:pt x="326" y="33981"/>
                    <a:pt x="423" y="33981"/>
                  </a:cubicBezTo>
                  <a:cubicBezTo>
                    <a:pt x="520" y="33981"/>
                    <a:pt x="617" y="33947"/>
                    <a:pt x="685" y="33879"/>
                  </a:cubicBezTo>
                  <a:lnTo>
                    <a:pt x="2009" y="32532"/>
                  </a:lnTo>
                  <a:cubicBezTo>
                    <a:pt x="4543" y="30021"/>
                    <a:pt x="5912" y="26689"/>
                    <a:pt x="5912" y="23128"/>
                  </a:cubicBezTo>
                  <a:lnTo>
                    <a:pt x="5912" y="10665"/>
                  </a:lnTo>
                  <a:cubicBezTo>
                    <a:pt x="5912" y="7972"/>
                    <a:pt x="6985" y="5438"/>
                    <a:pt x="8925" y="3567"/>
                  </a:cubicBezTo>
                  <a:cubicBezTo>
                    <a:pt x="10802" y="1734"/>
                    <a:pt x="13255" y="756"/>
                    <a:pt x="15872" y="756"/>
                  </a:cubicBezTo>
                  <a:cubicBezTo>
                    <a:pt x="15961" y="756"/>
                    <a:pt x="16049" y="757"/>
                    <a:pt x="16138" y="759"/>
                  </a:cubicBezTo>
                  <a:cubicBezTo>
                    <a:pt x="21434" y="919"/>
                    <a:pt x="25748" y="5461"/>
                    <a:pt x="25748" y="10894"/>
                  </a:cubicBezTo>
                  <a:lnTo>
                    <a:pt x="25748" y="23128"/>
                  </a:lnTo>
                  <a:cubicBezTo>
                    <a:pt x="25748" y="28606"/>
                    <a:pt x="21297" y="33057"/>
                    <a:pt x="15818" y="33057"/>
                  </a:cubicBezTo>
                  <a:cubicBezTo>
                    <a:pt x="13696" y="33057"/>
                    <a:pt x="11687" y="33879"/>
                    <a:pt x="10181" y="35385"/>
                  </a:cubicBezTo>
                  <a:lnTo>
                    <a:pt x="6346" y="39243"/>
                  </a:lnTo>
                  <a:cubicBezTo>
                    <a:pt x="6186" y="39379"/>
                    <a:pt x="6186" y="39631"/>
                    <a:pt x="6346" y="39768"/>
                  </a:cubicBezTo>
                  <a:cubicBezTo>
                    <a:pt x="6414" y="39836"/>
                    <a:pt x="6506" y="39882"/>
                    <a:pt x="6620" y="39882"/>
                  </a:cubicBezTo>
                  <a:cubicBezTo>
                    <a:pt x="6711" y="39882"/>
                    <a:pt x="6803" y="39836"/>
                    <a:pt x="6871" y="39768"/>
                  </a:cubicBezTo>
                  <a:lnTo>
                    <a:pt x="10728" y="35933"/>
                  </a:lnTo>
                  <a:cubicBezTo>
                    <a:pt x="12098" y="34563"/>
                    <a:pt x="13901" y="33810"/>
                    <a:pt x="15818" y="33810"/>
                  </a:cubicBezTo>
                  <a:cubicBezTo>
                    <a:pt x="21707" y="33810"/>
                    <a:pt x="26501" y="29017"/>
                    <a:pt x="26501" y="23128"/>
                  </a:cubicBezTo>
                  <a:lnTo>
                    <a:pt x="26501" y="10894"/>
                  </a:lnTo>
                  <a:cubicBezTo>
                    <a:pt x="26501" y="5050"/>
                    <a:pt x="21867" y="166"/>
                    <a:pt x="16161" y="6"/>
                  </a:cubicBezTo>
                  <a:cubicBezTo>
                    <a:pt x="16046" y="2"/>
                    <a:pt x="15931" y="1"/>
                    <a:pt x="1581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4000300" y="2969500"/>
              <a:ext cx="492475" cy="826425"/>
            </a:xfrm>
            <a:custGeom>
              <a:avLst/>
              <a:gdLst/>
              <a:ahLst/>
              <a:cxnLst/>
              <a:rect l="l" t="t" r="r" b="b"/>
              <a:pathLst>
                <a:path w="19699" h="33057" extrusionOk="0">
                  <a:moveTo>
                    <a:pt x="13040" y="0"/>
                  </a:moveTo>
                  <a:cubicBezTo>
                    <a:pt x="12954" y="0"/>
                    <a:pt x="12868" y="2"/>
                    <a:pt x="12782" y="5"/>
                  </a:cubicBezTo>
                  <a:cubicBezTo>
                    <a:pt x="9267" y="142"/>
                    <a:pt x="6391" y="3178"/>
                    <a:pt x="6391" y="6807"/>
                  </a:cubicBezTo>
                  <a:lnTo>
                    <a:pt x="6391" y="19110"/>
                  </a:lnTo>
                  <a:cubicBezTo>
                    <a:pt x="6391" y="19338"/>
                    <a:pt x="6551" y="19498"/>
                    <a:pt x="6779" y="19498"/>
                  </a:cubicBezTo>
                  <a:cubicBezTo>
                    <a:pt x="6985" y="19498"/>
                    <a:pt x="7145" y="19338"/>
                    <a:pt x="7145" y="19110"/>
                  </a:cubicBezTo>
                  <a:lnTo>
                    <a:pt x="7145" y="6807"/>
                  </a:lnTo>
                  <a:cubicBezTo>
                    <a:pt x="7145" y="3589"/>
                    <a:pt x="9701" y="873"/>
                    <a:pt x="12805" y="758"/>
                  </a:cubicBezTo>
                  <a:cubicBezTo>
                    <a:pt x="12865" y="757"/>
                    <a:pt x="12925" y="756"/>
                    <a:pt x="12985" y="756"/>
                  </a:cubicBezTo>
                  <a:cubicBezTo>
                    <a:pt x="14539" y="756"/>
                    <a:pt x="15998" y="1325"/>
                    <a:pt x="17119" y="2402"/>
                  </a:cubicBezTo>
                  <a:cubicBezTo>
                    <a:pt x="18283" y="3520"/>
                    <a:pt x="18922" y="5027"/>
                    <a:pt x="18922" y="6647"/>
                  </a:cubicBezTo>
                  <a:lnTo>
                    <a:pt x="18922" y="19110"/>
                  </a:lnTo>
                  <a:cubicBezTo>
                    <a:pt x="18922" y="22374"/>
                    <a:pt x="16298" y="24999"/>
                    <a:pt x="13033" y="24999"/>
                  </a:cubicBezTo>
                  <a:lnTo>
                    <a:pt x="12372" y="24999"/>
                  </a:lnTo>
                  <a:cubicBezTo>
                    <a:pt x="8902" y="24999"/>
                    <a:pt x="5570" y="26482"/>
                    <a:pt x="3219" y="29062"/>
                  </a:cubicBezTo>
                  <a:lnTo>
                    <a:pt x="160" y="32417"/>
                  </a:lnTo>
                  <a:cubicBezTo>
                    <a:pt x="0" y="32577"/>
                    <a:pt x="23" y="32805"/>
                    <a:pt x="183" y="32942"/>
                  </a:cubicBezTo>
                  <a:cubicBezTo>
                    <a:pt x="251" y="33010"/>
                    <a:pt x="343" y="33056"/>
                    <a:pt x="434" y="33056"/>
                  </a:cubicBezTo>
                  <a:cubicBezTo>
                    <a:pt x="548" y="33056"/>
                    <a:pt x="639" y="33010"/>
                    <a:pt x="708" y="32919"/>
                  </a:cubicBezTo>
                  <a:lnTo>
                    <a:pt x="3789" y="29564"/>
                  </a:lnTo>
                  <a:cubicBezTo>
                    <a:pt x="5980" y="27144"/>
                    <a:pt x="9108" y="25775"/>
                    <a:pt x="12372" y="25775"/>
                  </a:cubicBezTo>
                  <a:lnTo>
                    <a:pt x="13033" y="25775"/>
                  </a:lnTo>
                  <a:cubicBezTo>
                    <a:pt x="16708" y="25775"/>
                    <a:pt x="19698" y="22785"/>
                    <a:pt x="19698" y="19110"/>
                  </a:cubicBezTo>
                  <a:lnTo>
                    <a:pt x="19698" y="6647"/>
                  </a:lnTo>
                  <a:cubicBezTo>
                    <a:pt x="19698" y="4821"/>
                    <a:pt x="18968" y="3132"/>
                    <a:pt x="17644" y="1854"/>
                  </a:cubicBezTo>
                  <a:cubicBezTo>
                    <a:pt x="16404" y="658"/>
                    <a:pt x="14771" y="0"/>
                    <a:pt x="1304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4260500" y="3070050"/>
              <a:ext cx="131850" cy="443400"/>
            </a:xfrm>
            <a:custGeom>
              <a:avLst/>
              <a:gdLst/>
              <a:ahLst/>
              <a:cxnLst/>
              <a:rect l="l" t="t" r="r" b="b"/>
              <a:pathLst>
                <a:path w="5274" h="17736" extrusionOk="0">
                  <a:moveTo>
                    <a:pt x="2625" y="0"/>
                  </a:moveTo>
                  <a:cubicBezTo>
                    <a:pt x="1188" y="0"/>
                    <a:pt x="1" y="1187"/>
                    <a:pt x="1" y="2625"/>
                  </a:cubicBezTo>
                  <a:lnTo>
                    <a:pt x="1" y="12509"/>
                  </a:lnTo>
                  <a:cubicBezTo>
                    <a:pt x="1" y="12714"/>
                    <a:pt x="183" y="12874"/>
                    <a:pt x="389" y="12874"/>
                  </a:cubicBezTo>
                  <a:cubicBezTo>
                    <a:pt x="594" y="12874"/>
                    <a:pt x="777" y="12714"/>
                    <a:pt x="777" y="12509"/>
                  </a:cubicBezTo>
                  <a:lnTo>
                    <a:pt x="777" y="2625"/>
                  </a:lnTo>
                  <a:cubicBezTo>
                    <a:pt x="777" y="1598"/>
                    <a:pt x="1598" y="754"/>
                    <a:pt x="2625" y="754"/>
                  </a:cubicBezTo>
                  <a:cubicBezTo>
                    <a:pt x="3675" y="754"/>
                    <a:pt x="4497" y="1598"/>
                    <a:pt x="4497" y="2625"/>
                  </a:cubicBezTo>
                  <a:lnTo>
                    <a:pt x="4497" y="15088"/>
                  </a:lnTo>
                  <a:cubicBezTo>
                    <a:pt x="4497" y="16138"/>
                    <a:pt x="3675" y="16960"/>
                    <a:pt x="2625" y="16960"/>
                  </a:cubicBezTo>
                  <a:cubicBezTo>
                    <a:pt x="1598" y="16960"/>
                    <a:pt x="777" y="16138"/>
                    <a:pt x="777" y="15088"/>
                  </a:cubicBezTo>
                  <a:cubicBezTo>
                    <a:pt x="777" y="14882"/>
                    <a:pt x="594" y="14723"/>
                    <a:pt x="389" y="14723"/>
                  </a:cubicBezTo>
                  <a:cubicBezTo>
                    <a:pt x="183" y="14723"/>
                    <a:pt x="1" y="14882"/>
                    <a:pt x="1" y="15088"/>
                  </a:cubicBezTo>
                  <a:cubicBezTo>
                    <a:pt x="1" y="16549"/>
                    <a:pt x="1188" y="17736"/>
                    <a:pt x="2625" y="17736"/>
                  </a:cubicBezTo>
                  <a:cubicBezTo>
                    <a:pt x="4086" y="17736"/>
                    <a:pt x="5273" y="16549"/>
                    <a:pt x="5273" y="15088"/>
                  </a:cubicBezTo>
                  <a:lnTo>
                    <a:pt x="5273" y="2625"/>
                  </a:lnTo>
                  <a:cubicBezTo>
                    <a:pt x="5273" y="1187"/>
                    <a:pt x="4086" y="0"/>
                    <a:pt x="262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4131550" y="3494025"/>
              <a:ext cx="46225" cy="79350"/>
            </a:xfrm>
            <a:custGeom>
              <a:avLst/>
              <a:gdLst/>
              <a:ahLst/>
              <a:cxnLst/>
              <a:rect l="l" t="t" r="r" b="b"/>
              <a:pathLst>
                <a:path w="1849" h="3174" extrusionOk="0">
                  <a:moveTo>
                    <a:pt x="1461" y="1"/>
                  </a:moveTo>
                  <a:cubicBezTo>
                    <a:pt x="1255" y="1"/>
                    <a:pt x="1096" y="183"/>
                    <a:pt x="1096" y="389"/>
                  </a:cubicBezTo>
                  <a:cubicBezTo>
                    <a:pt x="1096" y="1439"/>
                    <a:pt x="160" y="2534"/>
                    <a:pt x="137" y="2557"/>
                  </a:cubicBezTo>
                  <a:cubicBezTo>
                    <a:pt x="0" y="2717"/>
                    <a:pt x="23" y="2945"/>
                    <a:pt x="183" y="3082"/>
                  </a:cubicBezTo>
                  <a:cubicBezTo>
                    <a:pt x="251" y="3150"/>
                    <a:pt x="342" y="3173"/>
                    <a:pt x="434" y="3173"/>
                  </a:cubicBezTo>
                  <a:cubicBezTo>
                    <a:pt x="548" y="3173"/>
                    <a:pt x="639" y="3128"/>
                    <a:pt x="730" y="3036"/>
                  </a:cubicBezTo>
                  <a:cubicBezTo>
                    <a:pt x="776" y="2991"/>
                    <a:pt x="1849" y="1712"/>
                    <a:pt x="1849" y="389"/>
                  </a:cubicBezTo>
                  <a:cubicBezTo>
                    <a:pt x="1849" y="183"/>
                    <a:pt x="1689" y="1"/>
                    <a:pt x="146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3"/>
          <p:cNvSpPr txBox="1">
            <a:spLocks noGrp="1"/>
          </p:cNvSpPr>
          <p:nvPr>
            <p:ph type="title"/>
          </p:nvPr>
        </p:nvSpPr>
        <p:spPr>
          <a:xfrm flipH="1">
            <a:off x="713100" y="2070250"/>
            <a:ext cx="3752700" cy="171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3" name="Google Shape;133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52752" y="1037375"/>
            <a:ext cx="960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4" name="Google Shape;134;p3"/>
          <p:cNvSpPr txBox="1">
            <a:spLocks noGrp="1"/>
          </p:cNvSpPr>
          <p:nvPr>
            <p:ph type="subTitle" idx="1"/>
          </p:nvPr>
        </p:nvSpPr>
        <p:spPr>
          <a:xfrm flipH="1">
            <a:off x="713100" y="3781625"/>
            <a:ext cx="28719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4"/>
          <p:cNvGrpSpPr/>
          <p:nvPr/>
        </p:nvGrpSpPr>
        <p:grpSpPr>
          <a:xfrm flipH="1">
            <a:off x="-966564" y="-775862"/>
            <a:ext cx="1722854" cy="1722854"/>
            <a:chOff x="-4916625" y="1638600"/>
            <a:chExt cx="2973000" cy="2973000"/>
          </a:xfrm>
        </p:grpSpPr>
        <p:sp>
          <p:nvSpPr>
            <p:cNvPr id="137" name="Google Shape;137;p4"/>
            <p:cNvSpPr/>
            <p:nvPr/>
          </p:nvSpPr>
          <p:spPr>
            <a:xfrm>
              <a:off x="-4916625" y="1638600"/>
              <a:ext cx="2973000" cy="2973000"/>
            </a:xfrm>
            <a:custGeom>
              <a:avLst/>
              <a:gdLst/>
              <a:ahLst/>
              <a:cxnLst/>
              <a:rect l="l" t="t" r="r" b="b"/>
              <a:pathLst>
                <a:path w="118920" h="118920" extrusionOk="0">
                  <a:moveTo>
                    <a:pt x="59460" y="0"/>
                  </a:moveTo>
                  <a:cubicBezTo>
                    <a:pt x="26623" y="0"/>
                    <a:pt x="1" y="26622"/>
                    <a:pt x="1" y="59460"/>
                  </a:cubicBezTo>
                  <a:cubicBezTo>
                    <a:pt x="1" y="92297"/>
                    <a:pt x="26623" y="118919"/>
                    <a:pt x="59460" y="118919"/>
                  </a:cubicBezTo>
                  <a:cubicBezTo>
                    <a:pt x="92304" y="118919"/>
                    <a:pt x="118920" y="92297"/>
                    <a:pt x="118920" y="59460"/>
                  </a:cubicBezTo>
                  <a:cubicBezTo>
                    <a:pt x="118920" y="26622"/>
                    <a:pt x="92304" y="0"/>
                    <a:pt x="59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-4911950" y="1761525"/>
              <a:ext cx="2831500" cy="2751550"/>
            </a:xfrm>
            <a:custGeom>
              <a:avLst/>
              <a:gdLst/>
              <a:ahLst/>
              <a:cxnLst/>
              <a:rect l="l" t="t" r="r" b="b"/>
              <a:pathLst>
                <a:path w="113260" h="110062" extrusionOk="0">
                  <a:moveTo>
                    <a:pt x="56510" y="396"/>
                  </a:moveTo>
                  <a:cubicBezTo>
                    <a:pt x="72193" y="409"/>
                    <a:pt x="86732" y="6417"/>
                    <a:pt x="97430" y="17310"/>
                  </a:cubicBezTo>
                  <a:cubicBezTo>
                    <a:pt x="107466" y="27533"/>
                    <a:pt x="112858" y="40927"/>
                    <a:pt x="112611" y="55024"/>
                  </a:cubicBezTo>
                  <a:cubicBezTo>
                    <a:pt x="112076" y="85661"/>
                    <a:pt x="87434" y="109660"/>
                    <a:pt x="56510" y="109660"/>
                  </a:cubicBezTo>
                  <a:cubicBezTo>
                    <a:pt x="25573" y="109660"/>
                    <a:pt x="402" y="85152"/>
                    <a:pt x="402" y="55031"/>
                  </a:cubicBezTo>
                  <a:cubicBezTo>
                    <a:pt x="402" y="24903"/>
                    <a:pt x="25552" y="396"/>
                    <a:pt x="56470" y="396"/>
                  </a:cubicBezTo>
                  <a:close/>
                  <a:moveTo>
                    <a:pt x="56470" y="1"/>
                  </a:moveTo>
                  <a:cubicBezTo>
                    <a:pt x="48843" y="1"/>
                    <a:pt x="41449" y="1453"/>
                    <a:pt x="34491" y="4323"/>
                  </a:cubicBezTo>
                  <a:cubicBezTo>
                    <a:pt x="27767" y="7093"/>
                    <a:pt x="21725" y="11067"/>
                    <a:pt x="16540" y="16119"/>
                  </a:cubicBezTo>
                  <a:cubicBezTo>
                    <a:pt x="11355" y="21177"/>
                    <a:pt x="7287" y="27058"/>
                    <a:pt x="4444" y="33615"/>
                  </a:cubicBezTo>
                  <a:cubicBezTo>
                    <a:pt x="1500" y="40399"/>
                    <a:pt x="1" y="47605"/>
                    <a:pt x="1" y="55031"/>
                  </a:cubicBezTo>
                  <a:cubicBezTo>
                    <a:pt x="1" y="62458"/>
                    <a:pt x="1500" y="69670"/>
                    <a:pt x="4444" y="76455"/>
                  </a:cubicBezTo>
                  <a:cubicBezTo>
                    <a:pt x="7294" y="83005"/>
                    <a:pt x="11368" y="88892"/>
                    <a:pt x="16554" y="93944"/>
                  </a:cubicBezTo>
                  <a:cubicBezTo>
                    <a:pt x="21745" y="99002"/>
                    <a:pt x="27787" y="102969"/>
                    <a:pt x="34518" y="105739"/>
                  </a:cubicBezTo>
                  <a:cubicBezTo>
                    <a:pt x="41483" y="108610"/>
                    <a:pt x="48883" y="110061"/>
                    <a:pt x="56510" y="110061"/>
                  </a:cubicBezTo>
                  <a:cubicBezTo>
                    <a:pt x="71544" y="110061"/>
                    <a:pt x="85661" y="104334"/>
                    <a:pt x="96266" y="93944"/>
                  </a:cubicBezTo>
                  <a:cubicBezTo>
                    <a:pt x="106810" y="83607"/>
                    <a:pt x="112758" y="69791"/>
                    <a:pt x="113012" y="55031"/>
                  </a:cubicBezTo>
                  <a:cubicBezTo>
                    <a:pt x="113260" y="40827"/>
                    <a:pt x="107827" y="27332"/>
                    <a:pt x="97711" y="17029"/>
                  </a:cubicBezTo>
                  <a:cubicBezTo>
                    <a:pt x="92492" y="11709"/>
                    <a:pt x="86310" y="7521"/>
                    <a:pt x="79352" y="4584"/>
                  </a:cubicBezTo>
                  <a:cubicBezTo>
                    <a:pt x="72153" y="1546"/>
                    <a:pt x="64465" y="1"/>
                    <a:pt x="56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4"/>
          <p:cNvGrpSpPr/>
          <p:nvPr/>
        </p:nvGrpSpPr>
        <p:grpSpPr>
          <a:xfrm>
            <a:off x="8134101" y="3897315"/>
            <a:ext cx="1603883" cy="1397645"/>
            <a:chOff x="4660609" y="3261450"/>
            <a:chExt cx="2631041" cy="2292725"/>
          </a:xfrm>
        </p:grpSpPr>
        <p:sp>
          <p:nvSpPr>
            <p:cNvPr id="140" name="Google Shape;140;p4"/>
            <p:cNvSpPr/>
            <p:nvPr/>
          </p:nvSpPr>
          <p:spPr>
            <a:xfrm flipH="1">
              <a:off x="4998750" y="3261450"/>
              <a:ext cx="2292900" cy="2292725"/>
            </a:xfrm>
            <a:custGeom>
              <a:avLst/>
              <a:gdLst/>
              <a:ahLst/>
              <a:cxnLst/>
              <a:rect l="l" t="t" r="r" b="b"/>
              <a:pathLst>
                <a:path w="91716" h="91709" extrusionOk="0">
                  <a:moveTo>
                    <a:pt x="45858" y="0"/>
                  </a:moveTo>
                  <a:cubicBezTo>
                    <a:pt x="20534" y="0"/>
                    <a:pt x="0" y="20527"/>
                    <a:pt x="0" y="45851"/>
                  </a:cubicBezTo>
                  <a:cubicBezTo>
                    <a:pt x="0" y="71181"/>
                    <a:pt x="20534" y="91708"/>
                    <a:pt x="45858" y="91708"/>
                  </a:cubicBezTo>
                  <a:cubicBezTo>
                    <a:pt x="71189" y="91708"/>
                    <a:pt x="91715" y="71181"/>
                    <a:pt x="91715" y="45851"/>
                  </a:cubicBezTo>
                  <a:cubicBezTo>
                    <a:pt x="91715" y="20527"/>
                    <a:pt x="71189" y="0"/>
                    <a:pt x="45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 flipH="1">
              <a:off x="5104300" y="3337200"/>
              <a:ext cx="2183675" cy="2122300"/>
            </a:xfrm>
            <a:custGeom>
              <a:avLst/>
              <a:gdLst/>
              <a:ahLst/>
              <a:cxnLst/>
              <a:rect l="l" t="t" r="r" b="b"/>
              <a:pathLst>
                <a:path w="87347" h="84892" extrusionOk="0">
                  <a:moveTo>
                    <a:pt x="43577" y="309"/>
                  </a:moveTo>
                  <a:cubicBezTo>
                    <a:pt x="67429" y="309"/>
                    <a:pt x="86437" y="18822"/>
                    <a:pt x="86851" y="42446"/>
                  </a:cubicBezTo>
                  <a:cubicBezTo>
                    <a:pt x="87039" y="53325"/>
                    <a:pt x="82877" y="63655"/>
                    <a:pt x="75136" y="71537"/>
                  </a:cubicBezTo>
                  <a:cubicBezTo>
                    <a:pt x="66887" y="79940"/>
                    <a:pt x="55680" y="84570"/>
                    <a:pt x="43577" y="84584"/>
                  </a:cubicBezTo>
                  <a:lnTo>
                    <a:pt x="43550" y="84584"/>
                  </a:lnTo>
                  <a:cubicBezTo>
                    <a:pt x="19704" y="84584"/>
                    <a:pt x="308" y="65676"/>
                    <a:pt x="308" y="42446"/>
                  </a:cubicBezTo>
                  <a:cubicBezTo>
                    <a:pt x="308" y="19216"/>
                    <a:pt x="19718" y="309"/>
                    <a:pt x="43577" y="309"/>
                  </a:cubicBezTo>
                  <a:close/>
                  <a:moveTo>
                    <a:pt x="43577" y="1"/>
                  </a:moveTo>
                  <a:cubicBezTo>
                    <a:pt x="37695" y="1"/>
                    <a:pt x="31988" y="1125"/>
                    <a:pt x="26616" y="3340"/>
                  </a:cubicBezTo>
                  <a:cubicBezTo>
                    <a:pt x="21431" y="5474"/>
                    <a:pt x="16767" y="8538"/>
                    <a:pt x="12766" y="12432"/>
                  </a:cubicBezTo>
                  <a:cubicBezTo>
                    <a:pt x="8765" y="16333"/>
                    <a:pt x="5621" y="20869"/>
                    <a:pt x="3426" y="25927"/>
                  </a:cubicBezTo>
                  <a:cubicBezTo>
                    <a:pt x="1151" y="31159"/>
                    <a:pt x="0" y="36719"/>
                    <a:pt x="0" y="42446"/>
                  </a:cubicBezTo>
                  <a:cubicBezTo>
                    <a:pt x="0" y="48173"/>
                    <a:pt x="1151" y="53733"/>
                    <a:pt x="3426" y="58965"/>
                  </a:cubicBezTo>
                  <a:cubicBezTo>
                    <a:pt x="5614" y="64017"/>
                    <a:pt x="8758" y="68560"/>
                    <a:pt x="12753" y="72454"/>
                  </a:cubicBezTo>
                  <a:cubicBezTo>
                    <a:pt x="16754" y="76354"/>
                    <a:pt x="21410" y="79412"/>
                    <a:pt x="26596" y="81553"/>
                  </a:cubicBezTo>
                  <a:cubicBezTo>
                    <a:pt x="31968" y="83767"/>
                    <a:pt x="37669" y="84891"/>
                    <a:pt x="43550" y="84891"/>
                  </a:cubicBezTo>
                  <a:lnTo>
                    <a:pt x="43577" y="84891"/>
                  </a:lnTo>
                  <a:cubicBezTo>
                    <a:pt x="49719" y="84885"/>
                    <a:pt x="55646" y="83694"/>
                    <a:pt x="61200" y="81352"/>
                  </a:cubicBezTo>
                  <a:cubicBezTo>
                    <a:pt x="66566" y="79084"/>
                    <a:pt x="71329" y="75852"/>
                    <a:pt x="75357" y="71751"/>
                  </a:cubicBezTo>
                  <a:cubicBezTo>
                    <a:pt x="83158" y="63809"/>
                    <a:pt x="87347" y="53399"/>
                    <a:pt x="87159" y="42446"/>
                  </a:cubicBezTo>
                  <a:cubicBezTo>
                    <a:pt x="86959" y="31065"/>
                    <a:pt x="82369" y="20407"/>
                    <a:pt x="74240" y="12432"/>
                  </a:cubicBezTo>
                  <a:cubicBezTo>
                    <a:pt x="66064" y="4417"/>
                    <a:pt x="55171" y="1"/>
                    <a:pt x="43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 flipH="1">
              <a:off x="4660609" y="4259603"/>
              <a:ext cx="2165775" cy="1042750"/>
            </a:xfrm>
            <a:custGeom>
              <a:avLst/>
              <a:gdLst/>
              <a:ahLst/>
              <a:cxnLst/>
              <a:rect l="l" t="t" r="r" b="b"/>
              <a:pathLst>
                <a:path w="86631" h="41710" extrusionOk="0">
                  <a:moveTo>
                    <a:pt x="18820" y="0"/>
                  </a:moveTo>
                  <a:cubicBezTo>
                    <a:pt x="15181" y="0"/>
                    <a:pt x="11456" y="1395"/>
                    <a:pt x="8605" y="3854"/>
                  </a:cubicBezTo>
                  <a:cubicBezTo>
                    <a:pt x="3593" y="8183"/>
                    <a:pt x="1044" y="15141"/>
                    <a:pt x="516" y="22006"/>
                  </a:cubicBezTo>
                  <a:cubicBezTo>
                    <a:pt x="1" y="28616"/>
                    <a:pt x="5360" y="35226"/>
                    <a:pt x="6711" y="41710"/>
                  </a:cubicBezTo>
                  <a:lnTo>
                    <a:pt x="85935" y="41710"/>
                  </a:lnTo>
                  <a:cubicBezTo>
                    <a:pt x="86631" y="38471"/>
                    <a:pt x="86276" y="34972"/>
                    <a:pt x="84898" y="31988"/>
                  </a:cubicBezTo>
                  <a:cubicBezTo>
                    <a:pt x="83306" y="28536"/>
                    <a:pt x="80375" y="25813"/>
                    <a:pt x="76949" y="24615"/>
                  </a:cubicBezTo>
                  <a:cubicBezTo>
                    <a:pt x="73985" y="23578"/>
                    <a:pt x="70627" y="23591"/>
                    <a:pt x="68084" y="21664"/>
                  </a:cubicBezTo>
                  <a:cubicBezTo>
                    <a:pt x="64378" y="18848"/>
                    <a:pt x="63816" y="12960"/>
                    <a:pt x="60337" y="9822"/>
                  </a:cubicBezTo>
                  <a:cubicBezTo>
                    <a:pt x="58424" y="8096"/>
                    <a:pt x="56011" y="7503"/>
                    <a:pt x="53484" y="7503"/>
                  </a:cubicBezTo>
                  <a:cubicBezTo>
                    <a:pt x="51290" y="7503"/>
                    <a:pt x="49009" y="7950"/>
                    <a:pt x="46895" y="8491"/>
                  </a:cubicBezTo>
                  <a:cubicBezTo>
                    <a:pt x="44194" y="9178"/>
                    <a:pt x="41322" y="9931"/>
                    <a:pt x="38575" y="9931"/>
                  </a:cubicBezTo>
                  <a:cubicBezTo>
                    <a:pt x="36696" y="9931"/>
                    <a:pt x="34875" y="9579"/>
                    <a:pt x="33206" y="8611"/>
                  </a:cubicBezTo>
                  <a:cubicBezTo>
                    <a:pt x="30637" y="7126"/>
                    <a:pt x="28911" y="4409"/>
                    <a:pt x="26549" y="2563"/>
                  </a:cubicBezTo>
                  <a:cubicBezTo>
                    <a:pt x="24304" y="806"/>
                    <a:pt x="21587" y="0"/>
                    <a:pt x="18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 flipH="1">
              <a:off x="4883059" y="4525453"/>
              <a:ext cx="1698450" cy="780250"/>
            </a:xfrm>
            <a:custGeom>
              <a:avLst/>
              <a:gdLst/>
              <a:ahLst/>
              <a:cxnLst/>
              <a:rect l="l" t="t" r="r" b="b"/>
              <a:pathLst>
                <a:path w="67938" h="31210" extrusionOk="0">
                  <a:moveTo>
                    <a:pt x="23331" y="1"/>
                  </a:moveTo>
                  <a:cubicBezTo>
                    <a:pt x="20452" y="1"/>
                    <a:pt x="17540" y="782"/>
                    <a:pt x="14921" y="2018"/>
                  </a:cubicBezTo>
                  <a:cubicBezTo>
                    <a:pt x="9916" y="4380"/>
                    <a:pt x="5708" y="8394"/>
                    <a:pt x="3112" y="13279"/>
                  </a:cubicBezTo>
                  <a:cubicBezTo>
                    <a:pt x="1038" y="17193"/>
                    <a:pt x="1" y="25322"/>
                    <a:pt x="101" y="31209"/>
                  </a:cubicBezTo>
                  <a:lnTo>
                    <a:pt x="67937" y="31209"/>
                  </a:lnTo>
                  <a:cubicBezTo>
                    <a:pt x="66943" y="29335"/>
                    <a:pt x="64784" y="28164"/>
                    <a:pt x="62665" y="28164"/>
                  </a:cubicBezTo>
                  <a:cubicBezTo>
                    <a:pt x="61804" y="28164"/>
                    <a:pt x="60950" y="28357"/>
                    <a:pt x="60183" y="28774"/>
                  </a:cubicBezTo>
                  <a:cubicBezTo>
                    <a:pt x="59634" y="24171"/>
                    <a:pt x="57527" y="19641"/>
                    <a:pt x="53894" y="16764"/>
                  </a:cubicBezTo>
                  <a:cubicBezTo>
                    <a:pt x="51560" y="14917"/>
                    <a:pt x="48565" y="13855"/>
                    <a:pt x="45609" y="13855"/>
                  </a:cubicBezTo>
                  <a:cubicBezTo>
                    <a:pt x="43962" y="13855"/>
                    <a:pt x="42328" y="14185"/>
                    <a:pt x="40827" y="14891"/>
                  </a:cubicBezTo>
                  <a:cubicBezTo>
                    <a:pt x="39315" y="11934"/>
                    <a:pt x="37736" y="8983"/>
                    <a:pt x="35628" y="6414"/>
                  </a:cubicBezTo>
                  <a:cubicBezTo>
                    <a:pt x="33521" y="3851"/>
                    <a:pt x="30831" y="1670"/>
                    <a:pt x="27666" y="653"/>
                  </a:cubicBezTo>
                  <a:cubicBezTo>
                    <a:pt x="26259" y="204"/>
                    <a:pt x="24799" y="1"/>
                    <a:pt x="233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144;p4"/>
          <p:cNvGrpSpPr/>
          <p:nvPr/>
        </p:nvGrpSpPr>
        <p:grpSpPr>
          <a:xfrm>
            <a:off x="8693502" y="300751"/>
            <a:ext cx="566341" cy="477276"/>
            <a:chOff x="484625" y="768825"/>
            <a:chExt cx="564591" cy="475801"/>
          </a:xfrm>
        </p:grpSpPr>
        <p:sp>
          <p:nvSpPr>
            <p:cNvPr id="145" name="Google Shape;145;p4"/>
            <p:cNvSpPr/>
            <p:nvPr/>
          </p:nvSpPr>
          <p:spPr>
            <a:xfrm>
              <a:off x="669082" y="945440"/>
              <a:ext cx="206656" cy="202916"/>
            </a:xfrm>
            <a:custGeom>
              <a:avLst/>
              <a:gdLst/>
              <a:ahLst/>
              <a:cxnLst/>
              <a:rect l="l" t="t" r="r" b="b"/>
              <a:pathLst>
                <a:path w="1713" h="1682" extrusionOk="0">
                  <a:moveTo>
                    <a:pt x="845" y="197"/>
                  </a:moveTo>
                  <a:cubicBezTo>
                    <a:pt x="1005" y="197"/>
                    <a:pt x="1142" y="243"/>
                    <a:pt x="1256" y="334"/>
                  </a:cubicBezTo>
                  <a:cubicBezTo>
                    <a:pt x="1393" y="426"/>
                    <a:pt x="1484" y="585"/>
                    <a:pt x="1507" y="768"/>
                  </a:cubicBezTo>
                  <a:cubicBezTo>
                    <a:pt x="1530" y="928"/>
                    <a:pt x="1462" y="1110"/>
                    <a:pt x="1370" y="1247"/>
                  </a:cubicBezTo>
                  <a:cubicBezTo>
                    <a:pt x="1256" y="1384"/>
                    <a:pt x="1096" y="1453"/>
                    <a:pt x="937" y="1476"/>
                  </a:cubicBezTo>
                  <a:cubicBezTo>
                    <a:pt x="908" y="1479"/>
                    <a:pt x="879" y="1481"/>
                    <a:pt x="851" y="1481"/>
                  </a:cubicBezTo>
                  <a:cubicBezTo>
                    <a:pt x="523" y="1481"/>
                    <a:pt x="248" y="1243"/>
                    <a:pt x="206" y="928"/>
                  </a:cubicBezTo>
                  <a:cubicBezTo>
                    <a:pt x="183" y="745"/>
                    <a:pt x="229" y="585"/>
                    <a:pt x="343" y="448"/>
                  </a:cubicBezTo>
                  <a:cubicBezTo>
                    <a:pt x="457" y="312"/>
                    <a:pt x="594" y="220"/>
                    <a:pt x="777" y="197"/>
                  </a:cubicBezTo>
                  <a:close/>
                  <a:moveTo>
                    <a:pt x="894" y="1"/>
                  </a:moveTo>
                  <a:cubicBezTo>
                    <a:pt x="848" y="1"/>
                    <a:pt x="802" y="5"/>
                    <a:pt x="754" y="15"/>
                  </a:cubicBezTo>
                  <a:cubicBezTo>
                    <a:pt x="526" y="38"/>
                    <a:pt x="320" y="152"/>
                    <a:pt x="183" y="334"/>
                  </a:cubicBezTo>
                  <a:cubicBezTo>
                    <a:pt x="46" y="494"/>
                    <a:pt x="1" y="722"/>
                    <a:pt x="24" y="951"/>
                  </a:cubicBezTo>
                  <a:cubicBezTo>
                    <a:pt x="69" y="1361"/>
                    <a:pt x="435" y="1681"/>
                    <a:pt x="845" y="1681"/>
                  </a:cubicBezTo>
                  <a:lnTo>
                    <a:pt x="959" y="1681"/>
                  </a:lnTo>
                  <a:cubicBezTo>
                    <a:pt x="1188" y="1635"/>
                    <a:pt x="1370" y="1521"/>
                    <a:pt x="1507" y="1361"/>
                  </a:cubicBezTo>
                  <a:cubicBezTo>
                    <a:pt x="1644" y="1179"/>
                    <a:pt x="1713" y="951"/>
                    <a:pt x="1690" y="745"/>
                  </a:cubicBezTo>
                  <a:cubicBezTo>
                    <a:pt x="1667" y="517"/>
                    <a:pt x="1553" y="312"/>
                    <a:pt x="1370" y="175"/>
                  </a:cubicBezTo>
                  <a:cubicBezTo>
                    <a:pt x="1226" y="66"/>
                    <a:pt x="1067" y="1"/>
                    <a:pt x="8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536982" y="864612"/>
              <a:ext cx="168052" cy="140546"/>
            </a:xfrm>
            <a:custGeom>
              <a:avLst/>
              <a:gdLst/>
              <a:ahLst/>
              <a:cxnLst/>
              <a:rect l="l" t="t" r="r" b="b"/>
              <a:pathLst>
                <a:path w="1393" h="1165" extrusionOk="0">
                  <a:moveTo>
                    <a:pt x="137" y="0"/>
                  </a:moveTo>
                  <a:lnTo>
                    <a:pt x="0" y="137"/>
                  </a:lnTo>
                  <a:lnTo>
                    <a:pt x="1278" y="1164"/>
                  </a:lnTo>
                  <a:lnTo>
                    <a:pt x="1393" y="102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484625" y="812255"/>
              <a:ext cx="88188" cy="85413"/>
            </a:xfrm>
            <a:custGeom>
              <a:avLst/>
              <a:gdLst/>
              <a:ahLst/>
              <a:cxnLst/>
              <a:rect l="l" t="t" r="r" b="b"/>
              <a:pathLst>
                <a:path w="731" h="708" extrusionOk="0">
                  <a:moveTo>
                    <a:pt x="366" y="183"/>
                  </a:moveTo>
                  <a:cubicBezTo>
                    <a:pt x="389" y="183"/>
                    <a:pt x="434" y="206"/>
                    <a:pt x="457" y="229"/>
                  </a:cubicBezTo>
                  <a:cubicBezTo>
                    <a:pt x="503" y="251"/>
                    <a:pt x="526" y="297"/>
                    <a:pt x="526" y="343"/>
                  </a:cubicBezTo>
                  <a:cubicBezTo>
                    <a:pt x="548" y="434"/>
                    <a:pt x="480" y="502"/>
                    <a:pt x="389" y="525"/>
                  </a:cubicBezTo>
                  <a:cubicBezTo>
                    <a:pt x="297" y="525"/>
                    <a:pt x="206" y="480"/>
                    <a:pt x="183" y="388"/>
                  </a:cubicBezTo>
                  <a:cubicBezTo>
                    <a:pt x="183" y="343"/>
                    <a:pt x="206" y="297"/>
                    <a:pt x="229" y="251"/>
                  </a:cubicBezTo>
                  <a:cubicBezTo>
                    <a:pt x="252" y="229"/>
                    <a:pt x="297" y="206"/>
                    <a:pt x="343" y="183"/>
                  </a:cubicBezTo>
                  <a:close/>
                  <a:moveTo>
                    <a:pt x="320" y="0"/>
                  </a:moveTo>
                  <a:cubicBezTo>
                    <a:pt x="229" y="23"/>
                    <a:pt x="137" y="69"/>
                    <a:pt x="69" y="137"/>
                  </a:cubicBezTo>
                  <a:cubicBezTo>
                    <a:pt x="23" y="206"/>
                    <a:pt x="1" y="297"/>
                    <a:pt x="1" y="411"/>
                  </a:cubicBezTo>
                  <a:cubicBezTo>
                    <a:pt x="23" y="571"/>
                    <a:pt x="183" y="708"/>
                    <a:pt x="366" y="708"/>
                  </a:cubicBezTo>
                  <a:lnTo>
                    <a:pt x="411" y="708"/>
                  </a:lnTo>
                  <a:cubicBezTo>
                    <a:pt x="594" y="685"/>
                    <a:pt x="731" y="502"/>
                    <a:pt x="708" y="320"/>
                  </a:cubicBezTo>
                  <a:cubicBezTo>
                    <a:pt x="708" y="229"/>
                    <a:pt x="662" y="137"/>
                    <a:pt x="571" y="69"/>
                  </a:cubicBezTo>
                  <a:cubicBezTo>
                    <a:pt x="503" y="23"/>
                    <a:pt x="41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842561" y="1087553"/>
              <a:ext cx="140546" cy="93737"/>
            </a:xfrm>
            <a:custGeom>
              <a:avLst/>
              <a:gdLst/>
              <a:ahLst/>
              <a:cxnLst/>
              <a:rect l="l" t="t" r="r" b="b"/>
              <a:pathLst>
                <a:path w="1165" h="777" extrusionOk="0">
                  <a:moveTo>
                    <a:pt x="92" y="1"/>
                  </a:moveTo>
                  <a:lnTo>
                    <a:pt x="1" y="183"/>
                  </a:lnTo>
                  <a:lnTo>
                    <a:pt x="1074" y="777"/>
                  </a:lnTo>
                  <a:lnTo>
                    <a:pt x="1165" y="617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958254" y="1144374"/>
              <a:ext cx="71660" cy="67317"/>
            </a:xfrm>
            <a:custGeom>
              <a:avLst/>
              <a:gdLst/>
              <a:ahLst/>
              <a:cxnLst/>
              <a:rect l="l" t="t" r="r" b="b"/>
              <a:pathLst>
                <a:path w="594" h="558" extrusionOk="0">
                  <a:moveTo>
                    <a:pt x="274" y="192"/>
                  </a:moveTo>
                  <a:cubicBezTo>
                    <a:pt x="297" y="192"/>
                    <a:pt x="320" y="192"/>
                    <a:pt x="320" y="215"/>
                  </a:cubicBezTo>
                  <a:cubicBezTo>
                    <a:pt x="343" y="215"/>
                    <a:pt x="366" y="237"/>
                    <a:pt x="366" y="260"/>
                  </a:cubicBezTo>
                  <a:cubicBezTo>
                    <a:pt x="389" y="306"/>
                    <a:pt x="343" y="352"/>
                    <a:pt x="297" y="374"/>
                  </a:cubicBezTo>
                  <a:cubicBezTo>
                    <a:pt x="274" y="374"/>
                    <a:pt x="252" y="374"/>
                    <a:pt x="229" y="352"/>
                  </a:cubicBezTo>
                  <a:cubicBezTo>
                    <a:pt x="206" y="352"/>
                    <a:pt x="206" y="329"/>
                    <a:pt x="206" y="306"/>
                  </a:cubicBezTo>
                  <a:cubicBezTo>
                    <a:pt x="183" y="283"/>
                    <a:pt x="206" y="260"/>
                    <a:pt x="206" y="237"/>
                  </a:cubicBezTo>
                  <a:cubicBezTo>
                    <a:pt x="229" y="215"/>
                    <a:pt x="252" y="192"/>
                    <a:pt x="274" y="192"/>
                  </a:cubicBezTo>
                  <a:close/>
                  <a:moveTo>
                    <a:pt x="284" y="0"/>
                  </a:moveTo>
                  <a:cubicBezTo>
                    <a:pt x="265" y="0"/>
                    <a:pt x="247" y="3"/>
                    <a:pt x="229" y="9"/>
                  </a:cubicBezTo>
                  <a:cubicBezTo>
                    <a:pt x="160" y="32"/>
                    <a:pt x="92" y="78"/>
                    <a:pt x="46" y="123"/>
                  </a:cubicBezTo>
                  <a:cubicBezTo>
                    <a:pt x="0" y="192"/>
                    <a:pt x="0" y="260"/>
                    <a:pt x="23" y="352"/>
                  </a:cubicBezTo>
                  <a:cubicBezTo>
                    <a:pt x="23" y="420"/>
                    <a:pt x="69" y="466"/>
                    <a:pt x="137" y="511"/>
                  </a:cubicBezTo>
                  <a:cubicBezTo>
                    <a:pt x="183" y="534"/>
                    <a:pt x="229" y="557"/>
                    <a:pt x="274" y="557"/>
                  </a:cubicBezTo>
                  <a:lnTo>
                    <a:pt x="343" y="557"/>
                  </a:lnTo>
                  <a:cubicBezTo>
                    <a:pt x="503" y="511"/>
                    <a:pt x="594" y="374"/>
                    <a:pt x="548" y="215"/>
                  </a:cubicBezTo>
                  <a:cubicBezTo>
                    <a:pt x="548" y="146"/>
                    <a:pt x="503" y="78"/>
                    <a:pt x="434" y="55"/>
                  </a:cubicBezTo>
                  <a:cubicBezTo>
                    <a:pt x="384" y="21"/>
                    <a:pt x="334" y="0"/>
                    <a:pt x="2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616845" y="1104081"/>
              <a:ext cx="101941" cy="99287"/>
            </a:xfrm>
            <a:custGeom>
              <a:avLst/>
              <a:gdLst/>
              <a:ahLst/>
              <a:cxnLst/>
              <a:rect l="l" t="t" r="r" b="b"/>
              <a:pathLst>
                <a:path w="845" h="823" extrusionOk="0">
                  <a:moveTo>
                    <a:pt x="731" y="1"/>
                  </a:moveTo>
                  <a:lnTo>
                    <a:pt x="0" y="686"/>
                  </a:lnTo>
                  <a:lnTo>
                    <a:pt x="114" y="823"/>
                  </a:lnTo>
                  <a:lnTo>
                    <a:pt x="845" y="138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572691" y="1171880"/>
              <a:ext cx="74556" cy="72746"/>
            </a:xfrm>
            <a:custGeom>
              <a:avLst/>
              <a:gdLst/>
              <a:ahLst/>
              <a:cxnLst/>
              <a:rect l="l" t="t" r="r" b="b"/>
              <a:pathLst>
                <a:path w="618" h="603" extrusionOk="0">
                  <a:moveTo>
                    <a:pt x="320" y="192"/>
                  </a:moveTo>
                  <a:cubicBezTo>
                    <a:pt x="389" y="192"/>
                    <a:pt x="435" y="261"/>
                    <a:pt x="412" y="306"/>
                  </a:cubicBezTo>
                  <a:cubicBezTo>
                    <a:pt x="412" y="329"/>
                    <a:pt x="412" y="375"/>
                    <a:pt x="389" y="375"/>
                  </a:cubicBezTo>
                  <a:cubicBezTo>
                    <a:pt x="366" y="397"/>
                    <a:pt x="320" y="397"/>
                    <a:pt x="298" y="397"/>
                  </a:cubicBezTo>
                  <a:cubicBezTo>
                    <a:pt x="252" y="397"/>
                    <a:pt x="206" y="352"/>
                    <a:pt x="206" y="283"/>
                  </a:cubicBezTo>
                  <a:cubicBezTo>
                    <a:pt x="206" y="261"/>
                    <a:pt x="229" y="238"/>
                    <a:pt x="252" y="215"/>
                  </a:cubicBezTo>
                  <a:cubicBezTo>
                    <a:pt x="275" y="192"/>
                    <a:pt x="298" y="192"/>
                    <a:pt x="320" y="192"/>
                  </a:cubicBezTo>
                  <a:close/>
                  <a:moveTo>
                    <a:pt x="289" y="1"/>
                  </a:moveTo>
                  <a:cubicBezTo>
                    <a:pt x="232" y="1"/>
                    <a:pt x="172" y="27"/>
                    <a:pt x="138" y="78"/>
                  </a:cubicBezTo>
                  <a:cubicBezTo>
                    <a:pt x="69" y="124"/>
                    <a:pt x="24" y="192"/>
                    <a:pt x="24" y="261"/>
                  </a:cubicBezTo>
                  <a:cubicBezTo>
                    <a:pt x="1" y="420"/>
                    <a:pt x="115" y="580"/>
                    <a:pt x="275" y="603"/>
                  </a:cubicBezTo>
                  <a:lnTo>
                    <a:pt x="320" y="603"/>
                  </a:lnTo>
                  <a:cubicBezTo>
                    <a:pt x="389" y="603"/>
                    <a:pt x="457" y="580"/>
                    <a:pt x="503" y="534"/>
                  </a:cubicBezTo>
                  <a:cubicBezTo>
                    <a:pt x="572" y="489"/>
                    <a:pt x="594" y="397"/>
                    <a:pt x="617" y="329"/>
                  </a:cubicBezTo>
                  <a:cubicBezTo>
                    <a:pt x="617" y="169"/>
                    <a:pt x="503" y="9"/>
                    <a:pt x="343" y="9"/>
                  </a:cubicBezTo>
                  <a:cubicBezTo>
                    <a:pt x="326" y="4"/>
                    <a:pt x="308" y="1"/>
                    <a:pt x="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795753" y="809480"/>
              <a:ext cx="77210" cy="159848"/>
            </a:xfrm>
            <a:custGeom>
              <a:avLst/>
              <a:gdLst/>
              <a:ahLst/>
              <a:cxnLst/>
              <a:rect l="l" t="t" r="r" b="b"/>
              <a:pathLst>
                <a:path w="640" h="1325" extrusionOk="0">
                  <a:moveTo>
                    <a:pt x="457" y="1"/>
                  </a:moveTo>
                  <a:lnTo>
                    <a:pt x="1" y="1256"/>
                  </a:lnTo>
                  <a:lnTo>
                    <a:pt x="183" y="1324"/>
                  </a:lnTo>
                  <a:lnTo>
                    <a:pt x="640" y="69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837132" y="768825"/>
              <a:ext cx="68885" cy="62853"/>
            </a:xfrm>
            <a:custGeom>
              <a:avLst/>
              <a:gdLst/>
              <a:ahLst/>
              <a:cxnLst/>
              <a:rect l="l" t="t" r="r" b="b"/>
              <a:pathLst>
                <a:path w="571" h="521" extrusionOk="0">
                  <a:moveTo>
                    <a:pt x="274" y="201"/>
                  </a:moveTo>
                  <a:cubicBezTo>
                    <a:pt x="297" y="201"/>
                    <a:pt x="320" y="201"/>
                    <a:pt x="320" y="223"/>
                  </a:cubicBezTo>
                  <a:cubicBezTo>
                    <a:pt x="343" y="269"/>
                    <a:pt x="320" y="315"/>
                    <a:pt x="297" y="338"/>
                  </a:cubicBezTo>
                  <a:lnTo>
                    <a:pt x="228" y="338"/>
                  </a:lnTo>
                  <a:cubicBezTo>
                    <a:pt x="228" y="338"/>
                    <a:pt x="206" y="315"/>
                    <a:pt x="206" y="292"/>
                  </a:cubicBezTo>
                  <a:cubicBezTo>
                    <a:pt x="183" y="269"/>
                    <a:pt x="183" y="269"/>
                    <a:pt x="206" y="246"/>
                  </a:cubicBezTo>
                  <a:cubicBezTo>
                    <a:pt x="206" y="223"/>
                    <a:pt x="206" y="201"/>
                    <a:pt x="228" y="201"/>
                  </a:cubicBezTo>
                  <a:close/>
                  <a:moveTo>
                    <a:pt x="252" y="1"/>
                  </a:moveTo>
                  <a:cubicBezTo>
                    <a:pt x="220" y="1"/>
                    <a:pt x="188" y="7"/>
                    <a:pt x="160" y="18"/>
                  </a:cubicBezTo>
                  <a:cubicBezTo>
                    <a:pt x="91" y="64"/>
                    <a:pt x="46" y="109"/>
                    <a:pt x="23" y="178"/>
                  </a:cubicBezTo>
                  <a:cubicBezTo>
                    <a:pt x="0" y="246"/>
                    <a:pt x="0" y="315"/>
                    <a:pt x="23" y="383"/>
                  </a:cubicBezTo>
                  <a:cubicBezTo>
                    <a:pt x="46" y="429"/>
                    <a:pt x="114" y="474"/>
                    <a:pt x="183" y="520"/>
                  </a:cubicBezTo>
                  <a:lnTo>
                    <a:pt x="274" y="520"/>
                  </a:lnTo>
                  <a:cubicBezTo>
                    <a:pt x="297" y="520"/>
                    <a:pt x="343" y="520"/>
                    <a:pt x="365" y="497"/>
                  </a:cubicBezTo>
                  <a:cubicBezTo>
                    <a:pt x="502" y="452"/>
                    <a:pt x="571" y="292"/>
                    <a:pt x="502" y="155"/>
                  </a:cubicBezTo>
                  <a:cubicBezTo>
                    <a:pt x="451" y="52"/>
                    <a:pt x="348" y="1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853660" y="930602"/>
              <a:ext cx="151524" cy="96512"/>
            </a:xfrm>
            <a:custGeom>
              <a:avLst/>
              <a:gdLst/>
              <a:ahLst/>
              <a:cxnLst/>
              <a:rect l="l" t="t" r="r" b="b"/>
              <a:pathLst>
                <a:path w="1256" h="800" extrusionOk="0">
                  <a:moveTo>
                    <a:pt x="1164" y="1"/>
                  </a:moveTo>
                  <a:lnTo>
                    <a:pt x="0" y="617"/>
                  </a:lnTo>
                  <a:lnTo>
                    <a:pt x="91" y="800"/>
                  </a:lnTo>
                  <a:lnTo>
                    <a:pt x="1256" y="183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980330" y="904664"/>
              <a:ext cx="68885" cy="61888"/>
            </a:xfrm>
            <a:custGeom>
              <a:avLst/>
              <a:gdLst/>
              <a:ahLst/>
              <a:cxnLst/>
              <a:rect l="l" t="t" r="r" b="b"/>
              <a:pathLst>
                <a:path w="571" h="513" extrusionOk="0">
                  <a:moveTo>
                    <a:pt x="297" y="193"/>
                  </a:moveTo>
                  <a:cubicBezTo>
                    <a:pt x="342" y="216"/>
                    <a:pt x="365" y="239"/>
                    <a:pt x="342" y="284"/>
                  </a:cubicBezTo>
                  <a:cubicBezTo>
                    <a:pt x="342" y="318"/>
                    <a:pt x="318" y="339"/>
                    <a:pt x="296" y="339"/>
                  </a:cubicBezTo>
                  <a:cubicBezTo>
                    <a:pt x="288" y="339"/>
                    <a:pt x="280" y="336"/>
                    <a:pt x="274" y="330"/>
                  </a:cubicBezTo>
                  <a:cubicBezTo>
                    <a:pt x="228" y="330"/>
                    <a:pt x="206" y="284"/>
                    <a:pt x="206" y="239"/>
                  </a:cubicBezTo>
                  <a:cubicBezTo>
                    <a:pt x="228" y="216"/>
                    <a:pt x="228" y="216"/>
                    <a:pt x="251" y="193"/>
                  </a:cubicBezTo>
                  <a:close/>
                  <a:moveTo>
                    <a:pt x="305" y="1"/>
                  </a:moveTo>
                  <a:cubicBezTo>
                    <a:pt x="257" y="1"/>
                    <a:pt x="208" y="17"/>
                    <a:pt x="160" y="33"/>
                  </a:cubicBezTo>
                  <a:cubicBezTo>
                    <a:pt x="91" y="56"/>
                    <a:pt x="46" y="125"/>
                    <a:pt x="46" y="193"/>
                  </a:cubicBezTo>
                  <a:cubicBezTo>
                    <a:pt x="0" y="330"/>
                    <a:pt x="69" y="467"/>
                    <a:pt x="206" y="513"/>
                  </a:cubicBezTo>
                  <a:lnTo>
                    <a:pt x="274" y="513"/>
                  </a:lnTo>
                  <a:cubicBezTo>
                    <a:pt x="320" y="513"/>
                    <a:pt x="365" y="513"/>
                    <a:pt x="411" y="490"/>
                  </a:cubicBezTo>
                  <a:cubicBezTo>
                    <a:pt x="457" y="467"/>
                    <a:pt x="502" y="398"/>
                    <a:pt x="525" y="330"/>
                  </a:cubicBezTo>
                  <a:cubicBezTo>
                    <a:pt x="571" y="193"/>
                    <a:pt x="502" y="56"/>
                    <a:pt x="365" y="10"/>
                  </a:cubicBezTo>
                  <a:cubicBezTo>
                    <a:pt x="345" y="4"/>
                    <a:pt x="325" y="1"/>
                    <a:pt x="3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4"/>
          <p:cNvGrpSpPr/>
          <p:nvPr/>
        </p:nvGrpSpPr>
        <p:grpSpPr>
          <a:xfrm>
            <a:off x="-242402" y="3663373"/>
            <a:ext cx="701240" cy="659856"/>
            <a:chOff x="970225" y="608125"/>
            <a:chExt cx="160375" cy="150900"/>
          </a:xfrm>
        </p:grpSpPr>
        <p:sp>
          <p:nvSpPr>
            <p:cNvPr id="157" name="Google Shape;157;p4"/>
            <p:cNvSpPr/>
            <p:nvPr/>
          </p:nvSpPr>
          <p:spPr>
            <a:xfrm>
              <a:off x="999900" y="608125"/>
              <a:ext cx="101025" cy="150900"/>
            </a:xfrm>
            <a:custGeom>
              <a:avLst/>
              <a:gdLst/>
              <a:ahLst/>
              <a:cxnLst/>
              <a:rect l="l" t="t" r="r" b="b"/>
              <a:pathLst>
                <a:path w="4041" h="6036" extrusionOk="0">
                  <a:moveTo>
                    <a:pt x="800" y="169"/>
                  </a:moveTo>
                  <a:cubicBezTo>
                    <a:pt x="845" y="169"/>
                    <a:pt x="914" y="169"/>
                    <a:pt x="959" y="192"/>
                  </a:cubicBezTo>
                  <a:cubicBezTo>
                    <a:pt x="1530" y="374"/>
                    <a:pt x="2329" y="1356"/>
                    <a:pt x="2900" y="2566"/>
                  </a:cubicBezTo>
                  <a:cubicBezTo>
                    <a:pt x="3721" y="4255"/>
                    <a:pt x="3813" y="5624"/>
                    <a:pt x="3379" y="5830"/>
                  </a:cubicBezTo>
                  <a:cubicBezTo>
                    <a:pt x="3345" y="5853"/>
                    <a:pt x="3299" y="5864"/>
                    <a:pt x="3248" y="5864"/>
                  </a:cubicBezTo>
                  <a:cubicBezTo>
                    <a:pt x="3196" y="5864"/>
                    <a:pt x="3139" y="5853"/>
                    <a:pt x="3082" y="5830"/>
                  </a:cubicBezTo>
                  <a:cubicBezTo>
                    <a:pt x="2512" y="5647"/>
                    <a:pt x="1713" y="4666"/>
                    <a:pt x="1142" y="3456"/>
                  </a:cubicBezTo>
                  <a:cubicBezTo>
                    <a:pt x="320" y="1790"/>
                    <a:pt x="229" y="420"/>
                    <a:pt x="663" y="192"/>
                  </a:cubicBezTo>
                  <a:cubicBezTo>
                    <a:pt x="686" y="169"/>
                    <a:pt x="754" y="169"/>
                    <a:pt x="800" y="169"/>
                  </a:cubicBezTo>
                  <a:close/>
                  <a:moveTo>
                    <a:pt x="805" y="0"/>
                  </a:moveTo>
                  <a:cubicBezTo>
                    <a:pt x="722" y="0"/>
                    <a:pt x="647" y="17"/>
                    <a:pt x="571" y="55"/>
                  </a:cubicBezTo>
                  <a:cubicBezTo>
                    <a:pt x="1" y="329"/>
                    <a:pt x="183" y="1881"/>
                    <a:pt x="982" y="3547"/>
                  </a:cubicBezTo>
                  <a:cubicBezTo>
                    <a:pt x="1599" y="4803"/>
                    <a:pt x="2420" y="5784"/>
                    <a:pt x="3014" y="5989"/>
                  </a:cubicBezTo>
                  <a:cubicBezTo>
                    <a:pt x="3105" y="6012"/>
                    <a:pt x="3174" y="6035"/>
                    <a:pt x="3242" y="6035"/>
                  </a:cubicBezTo>
                  <a:cubicBezTo>
                    <a:pt x="3333" y="6035"/>
                    <a:pt x="3402" y="6012"/>
                    <a:pt x="3470" y="5989"/>
                  </a:cubicBezTo>
                  <a:cubicBezTo>
                    <a:pt x="4041" y="5693"/>
                    <a:pt x="3858" y="4163"/>
                    <a:pt x="3059" y="2497"/>
                  </a:cubicBezTo>
                  <a:cubicBezTo>
                    <a:pt x="2443" y="1219"/>
                    <a:pt x="1621" y="237"/>
                    <a:pt x="1028" y="32"/>
                  </a:cubicBezTo>
                  <a:cubicBezTo>
                    <a:pt x="946" y="12"/>
                    <a:pt x="873" y="0"/>
                    <a:pt x="8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973075" y="638525"/>
              <a:ext cx="154675" cy="90250"/>
            </a:xfrm>
            <a:custGeom>
              <a:avLst/>
              <a:gdLst/>
              <a:ahLst/>
              <a:cxnLst/>
              <a:rect l="l" t="t" r="r" b="b"/>
              <a:pathLst>
                <a:path w="6187" h="3610" extrusionOk="0">
                  <a:moveTo>
                    <a:pt x="5000" y="163"/>
                  </a:moveTo>
                  <a:cubicBezTo>
                    <a:pt x="5182" y="163"/>
                    <a:pt x="5319" y="186"/>
                    <a:pt x="5456" y="231"/>
                  </a:cubicBezTo>
                  <a:cubicBezTo>
                    <a:pt x="5593" y="277"/>
                    <a:pt x="5707" y="345"/>
                    <a:pt x="5753" y="459"/>
                  </a:cubicBezTo>
                  <a:cubicBezTo>
                    <a:pt x="5958" y="916"/>
                    <a:pt x="5137" y="1943"/>
                    <a:pt x="3562" y="2742"/>
                  </a:cubicBezTo>
                  <a:cubicBezTo>
                    <a:pt x="2686" y="3189"/>
                    <a:pt x="1796" y="3440"/>
                    <a:pt x="1177" y="3440"/>
                  </a:cubicBezTo>
                  <a:cubicBezTo>
                    <a:pt x="1006" y="3440"/>
                    <a:pt x="855" y="3421"/>
                    <a:pt x="731" y="3381"/>
                  </a:cubicBezTo>
                  <a:cubicBezTo>
                    <a:pt x="594" y="3313"/>
                    <a:pt x="503" y="3244"/>
                    <a:pt x="435" y="3153"/>
                  </a:cubicBezTo>
                  <a:cubicBezTo>
                    <a:pt x="229" y="2696"/>
                    <a:pt x="1051" y="1669"/>
                    <a:pt x="2649" y="848"/>
                  </a:cubicBezTo>
                  <a:cubicBezTo>
                    <a:pt x="3516" y="414"/>
                    <a:pt x="4383" y="163"/>
                    <a:pt x="5000" y="163"/>
                  </a:cubicBezTo>
                  <a:close/>
                  <a:moveTo>
                    <a:pt x="4995" y="1"/>
                  </a:moveTo>
                  <a:cubicBezTo>
                    <a:pt x="4354" y="1"/>
                    <a:pt x="3469" y="255"/>
                    <a:pt x="2557" y="711"/>
                  </a:cubicBezTo>
                  <a:cubicBezTo>
                    <a:pt x="982" y="1509"/>
                    <a:pt x="1" y="2605"/>
                    <a:pt x="298" y="3221"/>
                  </a:cubicBezTo>
                  <a:cubicBezTo>
                    <a:pt x="366" y="3358"/>
                    <a:pt x="480" y="3472"/>
                    <a:pt x="686" y="3541"/>
                  </a:cubicBezTo>
                  <a:cubicBezTo>
                    <a:pt x="823" y="3587"/>
                    <a:pt x="1005" y="3609"/>
                    <a:pt x="1188" y="3609"/>
                  </a:cubicBezTo>
                  <a:cubicBezTo>
                    <a:pt x="1850" y="3609"/>
                    <a:pt x="2740" y="3358"/>
                    <a:pt x="3630" y="2902"/>
                  </a:cubicBezTo>
                  <a:cubicBezTo>
                    <a:pt x="5205" y="2103"/>
                    <a:pt x="6187" y="984"/>
                    <a:pt x="5890" y="368"/>
                  </a:cubicBezTo>
                  <a:cubicBezTo>
                    <a:pt x="5821" y="231"/>
                    <a:pt x="5707" y="140"/>
                    <a:pt x="5502" y="71"/>
                  </a:cubicBezTo>
                  <a:cubicBezTo>
                    <a:pt x="5359" y="24"/>
                    <a:pt x="5188" y="1"/>
                    <a:pt x="49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970225" y="643475"/>
              <a:ext cx="160375" cy="80150"/>
            </a:xfrm>
            <a:custGeom>
              <a:avLst/>
              <a:gdLst/>
              <a:ahLst/>
              <a:cxnLst/>
              <a:rect l="l" t="t" r="r" b="b"/>
              <a:pathLst>
                <a:path w="6415" h="3206" extrusionOk="0">
                  <a:moveTo>
                    <a:pt x="1370" y="170"/>
                  </a:moveTo>
                  <a:cubicBezTo>
                    <a:pt x="1964" y="170"/>
                    <a:pt x="2717" y="330"/>
                    <a:pt x="3516" y="604"/>
                  </a:cubicBezTo>
                  <a:cubicBezTo>
                    <a:pt x="5205" y="1243"/>
                    <a:pt x="6187" y="2156"/>
                    <a:pt x="6050" y="2635"/>
                  </a:cubicBezTo>
                  <a:cubicBezTo>
                    <a:pt x="6027" y="2749"/>
                    <a:pt x="5935" y="2818"/>
                    <a:pt x="5821" y="2886"/>
                  </a:cubicBezTo>
                  <a:cubicBezTo>
                    <a:pt x="5637" y="2982"/>
                    <a:pt x="5372" y="3028"/>
                    <a:pt x="5053" y="3028"/>
                  </a:cubicBezTo>
                  <a:cubicBezTo>
                    <a:pt x="4462" y="3028"/>
                    <a:pt x="3686" y="2871"/>
                    <a:pt x="2900" y="2590"/>
                  </a:cubicBezTo>
                  <a:cubicBezTo>
                    <a:pt x="1211" y="1973"/>
                    <a:pt x="229" y="1038"/>
                    <a:pt x="366" y="558"/>
                  </a:cubicBezTo>
                  <a:cubicBezTo>
                    <a:pt x="389" y="467"/>
                    <a:pt x="480" y="376"/>
                    <a:pt x="594" y="307"/>
                  </a:cubicBezTo>
                  <a:cubicBezTo>
                    <a:pt x="800" y="216"/>
                    <a:pt x="1051" y="170"/>
                    <a:pt x="1370" y="170"/>
                  </a:cubicBezTo>
                  <a:close/>
                  <a:moveTo>
                    <a:pt x="1365" y="0"/>
                  </a:moveTo>
                  <a:cubicBezTo>
                    <a:pt x="1020" y="0"/>
                    <a:pt x="732" y="49"/>
                    <a:pt x="526" y="147"/>
                  </a:cubicBezTo>
                  <a:cubicBezTo>
                    <a:pt x="366" y="239"/>
                    <a:pt x="252" y="353"/>
                    <a:pt x="206" y="513"/>
                  </a:cubicBezTo>
                  <a:cubicBezTo>
                    <a:pt x="1" y="1152"/>
                    <a:pt x="1165" y="2133"/>
                    <a:pt x="2854" y="2749"/>
                  </a:cubicBezTo>
                  <a:cubicBezTo>
                    <a:pt x="3653" y="3046"/>
                    <a:pt x="4429" y="3206"/>
                    <a:pt x="5045" y="3206"/>
                  </a:cubicBezTo>
                  <a:cubicBezTo>
                    <a:pt x="5388" y="3206"/>
                    <a:pt x="5684" y="3137"/>
                    <a:pt x="5890" y="3046"/>
                  </a:cubicBezTo>
                  <a:cubicBezTo>
                    <a:pt x="6050" y="2955"/>
                    <a:pt x="6164" y="2841"/>
                    <a:pt x="6209" y="2704"/>
                  </a:cubicBezTo>
                  <a:cubicBezTo>
                    <a:pt x="6415" y="2065"/>
                    <a:pt x="5251" y="1060"/>
                    <a:pt x="3562" y="444"/>
                  </a:cubicBezTo>
                  <a:cubicBezTo>
                    <a:pt x="2759" y="152"/>
                    <a:pt x="1975" y="0"/>
                    <a:pt x="1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1038150" y="669800"/>
              <a:ext cx="25700" cy="24175"/>
            </a:xfrm>
            <a:custGeom>
              <a:avLst/>
              <a:gdLst/>
              <a:ahLst/>
              <a:cxnLst/>
              <a:rect l="l" t="t" r="r" b="b"/>
              <a:pathLst>
                <a:path w="1028" h="967" extrusionOk="0">
                  <a:moveTo>
                    <a:pt x="525" y="167"/>
                  </a:moveTo>
                  <a:cubicBezTo>
                    <a:pt x="594" y="167"/>
                    <a:pt x="662" y="190"/>
                    <a:pt x="708" y="236"/>
                  </a:cubicBezTo>
                  <a:cubicBezTo>
                    <a:pt x="776" y="281"/>
                    <a:pt x="822" y="350"/>
                    <a:pt x="822" y="441"/>
                  </a:cubicBezTo>
                  <a:cubicBezTo>
                    <a:pt x="845" y="510"/>
                    <a:pt x="822" y="601"/>
                    <a:pt x="776" y="669"/>
                  </a:cubicBezTo>
                  <a:cubicBezTo>
                    <a:pt x="730" y="738"/>
                    <a:pt x="662" y="783"/>
                    <a:pt x="571" y="806"/>
                  </a:cubicBezTo>
                  <a:cubicBezTo>
                    <a:pt x="502" y="806"/>
                    <a:pt x="411" y="783"/>
                    <a:pt x="342" y="738"/>
                  </a:cubicBezTo>
                  <a:cubicBezTo>
                    <a:pt x="274" y="692"/>
                    <a:pt x="228" y="624"/>
                    <a:pt x="206" y="532"/>
                  </a:cubicBezTo>
                  <a:cubicBezTo>
                    <a:pt x="206" y="464"/>
                    <a:pt x="228" y="373"/>
                    <a:pt x="274" y="304"/>
                  </a:cubicBezTo>
                  <a:cubicBezTo>
                    <a:pt x="320" y="236"/>
                    <a:pt x="388" y="190"/>
                    <a:pt x="479" y="190"/>
                  </a:cubicBezTo>
                  <a:cubicBezTo>
                    <a:pt x="479" y="167"/>
                    <a:pt x="502" y="167"/>
                    <a:pt x="525" y="167"/>
                  </a:cubicBezTo>
                  <a:close/>
                  <a:moveTo>
                    <a:pt x="534" y="0"/>
                  </a:moveTo>
                  <a:cubicBezTo>
                    <a:pt x="508" y="0"/>
                    <a:pt x="482" y="3"/>
                    <a:pt x="457" y="7"/>
                  </a:cubicBezTo>
                  <a:cubicBezTo>
                    <a:pt x="183" y="53"/>
                    <a:pt x="0" y="304"/>
                    <a:pt x="46" y="578"/>
                  </a:cubicBezTo>
                  <a:cubicBezTo>
                    <a:pt x="69" y="692"/>
                    <a:pt x="137" y="806"/>
                    <a:pt x="251" y="875"/>
                  </a:cubicBezTo>
                  <a:cubicBezTo>
                    <a:pt x="320" y="943"/>
                    <a:pt x="434" y="966"/>
                    <a:pt x="525" y="966"/>
                  </a:cubicBezTo>
                  <a:lnTo>
                    <a:pt x="594" y="966"/>
                  </a:lnTo>
                  <a:cubicBezTo>
                    <a:pt x="730" y="943"/>
                    <a:pt x="845" y="875"/>
                    <a:pt x="913" y="761"/>
                  </a:cubicBezTo>
                  <a:cubicBezTo>
                    <a:pt x="982" y="669"/>
                    <a:pt x="1027" y="532"/>
                    <a:pt x="1004" y="418"/>
                  </a:cubicBezTo>
                  <a:cubicBezTo>
                    <a:pt x="963" y="173"/>
                    <a:pt x="757" y="0"/>
                    <a:pt x="5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4"/>
          <p:cNvGrpSpPr/>
          <p:nvPr/>
        </p:nvGrpSpPr>
        <p:grpSpPr>
          <a:xfrm rot="-1219209">
            <a:off x="-346669" y="-409431"/>
            <a:ext cx="828269" cy="1077186"/>
            <a:chOff x="3858200" y="2567325"/>
            <a:chExt cx="1036875" cy="1348425"/>
          </a:xfrm>
        </p:grpSpPr>
        <p:sp>
          <p:nvSpPr>
            <p:cNvPr id="162" name="Google Shape;162;p4"/>
            <p:cNvSpPr/>
            <p:nvPr/>
          </p:nvSpPr>
          <p:spPr>
            <a:xfrm>
              <a:off x="4875650" y="3313125"/>
              <a:ext cx="19425" cy="143825"/>
            </a:xfrm>
            <a:custGeom>
              <a:avLst/>
              <a:gdLst/>
              <a:ahLst/>
              <a:cxnLst/>
              <a:rect l="l" t="t" r="r" b="b"/>
              <a:pathLst>
                <a:path w="777" h="5753" extrusionOk="0">
                  <a:moveTo>
                    <a:pt x="388" y="1"/>
                  </a:moveTo>
                  <a:cubicBezTo>
                    <a:pt x="183" y="1"/>
                    <a:pt x="0" y="161"/>
                    <a:pt x="0" y="366"/>
                  </a:cubicBezTo>
                  <a:lnTo>
                    <a:pt x="0" y="5365"/>
                  </a:lnTo>
                  <a:cubicBezTo>
                    <a:pt x="0" y="5593"/>
                    <a:pt x="183" y="5753"/>
                    <a:pt x="388" y="5753"/>
                  </a:cubicBezTo>
                  <a:cubicBezTo>
                    <a:pt x="594" y="5753"/>
                    <a:pt x="776" y="5593"/>
                    <a:pt x="776" y="5365"/>
                  </a:cubicBezTo>
                  <a:lnTo>
                    <a:pt x="776" y="366"/>
                  </a:lnTo>
                  <a:cubicBezTo>
                    <a:pt x="776" y="161"/>
                    <a:pt x="594" y="1"/>
                    <a:pt x="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4572650" y="2629675"/>
              <a:ext cx="322425" cy="618425"/>
            </a:xfrm>
            <a:custGeom>
              <a:avLst/>
              <a:gdLst/>
              <a:ahLst/>
              <a:cxnLst/>
              <a:rect l="l" t="t" r="r" b="b"/>
              <a:pathLst>
                <a:path w="12897" h="24737" extrusionOk="0">
                  <a:moveTo>
                    <a:pt x="449" y="0"/>
                  </a:moveTo>
                  <a:cubicBezTo>
                    <a:pt x="312" y="0"/>
                    <a:pt x="179" y="77"/>
                    <a:pt x="114" y="223"/>
                  </a:cubicBezTo>
                  <a:cubicBezTo>
                    <a:pt x="0" y="405"/>
                    <a:pt x="91" y="633"/>
                    <a:pt x="274" y="725"/>
                  </a:cubicBezTo>
                  <a:cubicBezTo>
                    <a:pt x="7578" y="4514"/>
                    <a:pt x="12120" y="12000"/>
                    <a:pt x="12120" y="20240"/>
                  </a:cubicBezTo>
                  <a:lnTo>
                    <a:pt x="12120" y="24372"/>
                  </a:lnTo>
                  <a:cubicBezTo>
                    <a:pt x="12120" y="24577"/>
                    <a:pt x="12303" y="24737"/>
                    <a:pt x="12508" y="24737"/>
                  </a:cubicBezTo>
                  <a:cubicBezTo>
                    <a:pt x="12714" y="24737"/>
                    <a:pt x="12896" y="24577"/>
                    <a:pt x="12896" y="24372"/>
                  </a:cubicBezTo>
                  <a:lnTo>
                    <a:pt x="12896" y="20240"/>
                  </a:lnTo>
                  <a:cubicBezTo>
                    <a:pt x="12896" y="11726"/>
                    <a:pt x="8194" y="3989"/>
                    <a:pt x="616" y="40"/>
                  </a:cubicBezTo>
                  <a:cubicBezTo>
                    <a:pt x="563" y="13"/>
                    <a:pt x="506" y="0"/>
                    <a:pt x="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4097875" y="2567325"/>
              <a:ext cx="437700" cy="62800"/>
            </a:xfrm>
            <a:custGeom>
              <a:avLst/>
              <a:gdLst/>
              <a:ahLst/>
              <a:cxnLst/>
              <a:rect l="l" t="t" r="r" b="b"/>
              <a:pathLst>
                <a:path w="17508" h="2512" extrusionOk="0">
                  <a:moveTo>
                    <a:pt x="9130" y="0"/>
                  </a:moveTo>
                  <a:cubicBezTo>
                    <a:pt x="6072" y="0"/>
                    <a:pt x="3082" y="594"/>
                    <a:pt x="297" y="1781"/>
                  </a:cubicBezTo>
                  <a:cubicBezTo>
                    <a:pt x="92" y="1872"/>
                    <a:pt x="0" y="2077"/>
                    <a:pt x="92" y="2283"/>
                  </a:cubicBezTo>
                  <a:cubicBezTo>
                    <a:pt x="137" y="2420"/>
                    <a:pt x="297" y="2511"/>
                    <a:pt x="434" y="2511"/>
                  </a:cubicBezTo>
                  <a:cubicBezTo>
                    <a:pt x="480" y="2511"/>
                    <a:pt x="525" y="2511"/>
                    <a:pt x="594" y="2488"/>
                  </a:cubicBezTo>
                  <a:cubicBezTo>
                    <a:pt x="3287" y="1347"/>
                    <a:pt x="6163" y="754"/>
                    <a:pt x="9130" y="754"/>
                  </a:cubicBezTo>
                  <a:cubicBezTo>
                    <a:pt x="11824" y="754"/>
                    <a:pt x="14449" y="1233"/>
                    <a:pt x="16937" y="2192"/>
                  </a:cubicBezTo>
                  <a:cubicBezTo>
                    <a:pt x="16982" y="2207"/>
                    <a:pt x="17029" y="2214"/>
                    <a:pt x="17074" y="2214"/>
                  </a:cubicBezTo>
                  <a:cubicBezTo>
                    <a:pt x="17235" y="2214"/>
                    <a:pt x="17386" y="2123"/>
                    <a:pt x="17439" y="1963"/>
                  </a:cubicBezTo>
                  <a:cubicBezTo>
                    <a:pt x="17507" y="1758"/>
                    <a:pt x="17416" y="1552"/>
                    <a:pt x="17211" y="1461"/>
                  </a:cubicBezTo>
                  <a:cubicBezTo>
                    <a:pt x="14631" y="503"/>
                    <a:pt x="11915" y="0"/>
                    <a:pt x="91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3858200" y="2667750"/>
              <a:ext cx="936450" cy="1248000"/>
            </a:xfrm>
            <a:custGeom>
              <a:avLst/>
              <a:gdLst/>
              <a:ahLst/>
              <a:cxnLst/>
              <a:rect l="l" t="t" r="r" b="b"/>
              <a:pathLst>
                <a:path w="37458" h="49920" extrusionOk="0">
                  <a:moveTo>
                    <a:pt x="18717" y="1"/>
                  </a:moveTo>
                  <a:cubicBezTo>
                    <a:pt x="8400" y="1"/>
                    <a:pt x="1" y="8400"/>
                    <a:pt x="1" y="18717"/>
                  </a:cubicBezTo>
                  <a:lnTo>
                    <a:pt x="1" y="31180"/>
                  </a:lnTo>
                  <a:cubicBezTo>
                    <a:pt x="1" y="31408"/>
                    <a:pt x="183" y="31568"/>
                    <a:pt x="389" y="31568"/>
                  </a:cubicBezTo>
                  <a:cubicBezTo>
                    <a:pt x="594" y="31568"/>
                    <a:pt x="777" y="31408"/>
                    <a:pt x="777" y="31180"/>
                  </a:cubicBezTo>
                  <a:lnTo>
                    <a:pt x="777" y="18717"/>
                  </a:lnTo>
                  <a:cubicBezTo>
                    <a:pt x="777" y="8811"/>
                    <a:pt x="8834" y="754"/>
                    <a:pt x="18717" y="754"/>
                  </a:cubicBezTo>
                  <a:cubicBezTo>
                    <a:pt x="28624" y="754"/>
                    <a:pt x="36681" y="8811"/>
                    <a:pt x="36681" y="18717"/>
                  </a:cubicBezTo>
                  <a:lnTo>
                    <a:pt x="36681" y="31180"/>
                  </a:lnTo>
                  <a:cubicBezTo>
                    <a:pt x="36681" y="41086"/>
                    <a:pt x="28624" y="49143"/>
                    <a:pt x="18717" y="49143"/>
                  </a:cubicBezTo>
                  <a:cubicBezTo>
                    <a:pt x="18512" y="49143"/>
                    <a:pt x="18352" y="49326"/>
                    <a:pt x="18352" y="49531"/>
                  </a:cubicBezTo>
                  <a:cubicBezTo>
                    <a:pt x="18352" y="49737"/>
                    <a:pt x="18512" y="49919"/>
                    <a:pt x="18717" y="49919"/>
                  </a:cubicBezTo>
                  <a:cubicBezTo>
                    <a:pt x="29057" y="49919"/>
                    <a:pt x="37457" y="41520"/>
                    <a:pt x="37457" y="31180"/>
                  </a:cubicBezTo>
                  <a:lnTo>
                    <a:pt x="37457" y="18717"/>
                  </a:lnTo>
                  <a:cubicBezTo>
                    <a:pt x="37457" y="8400"/>
                    <a:pt x="29057" y="1"/>
                    <a:pt x="18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4184025" y="3229250"/>
              <a:ext cx="509600" cy="678500"/>
            </a:xfrm>
            <a:custGeom>
              <a:avLst/>
              <a:gdLst/>
              <a:ahLst/>
              <a:cxnLst/>
              <a:rect l="l" t="t" r="r" b="b"/>
              <a:pathLst>
                <a:path w="20384" h="27140" extrusionOk="0">
                  <a:moveTo>
                    <a:pt x="20019" y="1"/>
                  </a:moveTo>
                  <a:cubicBezTo>
                    <a:pt x="19791" y="1"/>
                    <a:pt x="19631" y="160"/>
                    <a:pt x="19631" y="389"/>
                  </a:cubicBezTo>
                  <a:lnTo>
                    <a:pt x="19631" y="8720"/>
                  </a:lnTo>
                  <a:cubicBezTo>
                    <a:pt x="19631" y="16412"/>
                    <a:pt x="13377" y="22666"/>
                    <a:pt x="5684" y="22666"/>
                  </a:cubicBezTo>
                  <a:cubicBezTo>
                    <a:pt x="4543" y="22666"/>
                    <a:pt x="3630" y="23351"/>
                    <a:pt x="3037" y="23876"/>
                  </a:cubicBezTo>
                  <a:lnTo>
                    <a:pt x="161" y="26478"/>
                  </a:lnTo>
                  <a:cubicBezTo>
                    <a:pt x="24" y="26615"/>
                    <a:pt x="1" y="26866"/>
                    <a:pt x="138" y="27026"/>
                  </a:cubicBezTo>
                  <a:cubicBezTo>
                    <a:pt x="206" y="27094"/>
                    <a:pt x="321" y="27140"/>
                    <a:pt x="435" y="27140"/>
                  </a:cubicBezTo>
                  <a:cubicBezTo>
                    <a:pt x="503" y="27140"/>
                    <a:pt x="617" y="27117"/>
                    <a:pt x="686" y="27049"/>
                  </a:cubicBezTo>
                  <a:lnTo>
                    <a:pt x="3562" y="24447"/>
                  </a:lnTo>
                  <a:cubicBezTo>
                    <a:pt x="4361" y="23739"/>
                    <a:pt x="5023" y="23419"/>
                    <a:pt x="5684" y="23419"/>
                  </a:cubicBezTo>
                  <a:cubicBezTo>
                    <a:pt x="13787" y="23419"/>
                    <a:pt x="20384" y="16823"/>
                    <a:pt x="20384" y="8720"/>
                  </a:cubicBezTo>
                  <a:lnTo>
                    <a:pt x="20384" y="389"/>
                  </a:lnTo>
                  <a:cubicBezTo>
                    <a:pt x="20384" y="160"/>
                    <a:pt x="20224" y="1"/>
                    <a:pt x="20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4165200" y="2768150"/>
              <a:ext cx="528425" cy="383525"/>
            </a:xfrm>
            <a:custGeom>
              <a:avLst/>
              <a:gdLst/>
              <a:ahLst/>
              <a:cxnLst/>
              <a:rect l="l" t="t" r="r" b="b"/>
              <a:pathLst>
                <a:path w="21137" h="15341" extrusionOk="0">
                  <a:moveTo>
                    <a:pt x="6361" y="1"/>
                  </a:moveTo>
                  <a:cubicBezTo>
                    <a:pt x="6303" y="1"/>
                    <a:pt x="6245" y="1"/>
                    <a:pt x="6186" y="2"/>
                  </a:cubicBezTo>
                  <a:cubicBezTo>
                    <a:pt x="4132" y="48"/>
                    <a:pt x="2124" y="504"/>
                    <a:pt x="275" y="1371"/>
                  </a:cubicBezTo>
                  <a:cubicBezTo>
                    <a:pt x="69" y="1463"/>
                    <a:pt x="1" y="1691"/>
                    <a:pt x="92" y="1874"/>
                  </a:cubicBezTo>
                  <a:cubicBezTo>
                    <a:pt x="142" y="2007"/>
                    <a:pt x="278" y="2092"/>
                    <a:pt x="428" y="2092"/>
                  </a:cubicBezTo>
                  <a:cubicBezTo>
                    <a:pt x="482" y="2092"/>
                    <a:pt x="539" y="2081"/>
                    <a:pt x="594" y="2056"/>
                  </a:cubicBezTo>
                  <a:cubicBezTo>
                    <a:pt x="2352" y="1234"/>
                    <a:pt x="4246" y="801"/>
                    <a:pt x="6209" y="778"/>
                  </a:cubicBezTo>
                  <a:cubicBezTo>
                    <a:pt x="6295" y="776"/>
                    <a:pt x="6380" y="776"/>
                    <a:pt x="6465" y="776"/>
                  </a:cubicBezTo>
                  <a:cubicBezTo>
                    <a:pt x="10068" y="776"/>
                    <a:pt x="13461" y="2186"/>
                    <a:pt x="16093" y="4772"/>
                  </a:cubicBezTo>
                  <a:cubicBezTo>
                    <a:pt x="18809" y="7443"/>
                    <a:pt x="20384" y="11163"/>
                    <a:pt x="20384" y="14952"/>
                  </a:cubicBezTo>
                  <a:cubicBezTo>
                    <a:pt x="20384" y="15158"/>
                    <a:pt x="20544" y="15340"/>
                    <a:pt x="20772" y="15340"/>
                  </a:cubicBezTo>
                  <a:cubicBezTo>
                    <a:pt x="20977" y="15340"/>
                    <a:pt x="21137" y="15158"/>
                    <a:pt x="21137" y="14952"/>
                  </a:cubicBezTo>
                  <a:cubicBezTo>
                    <a:pt x="21137" y="10958"/>
                    <a:pt x="19494" y="7055"/>
                    <a:pt x="16618" y="4225"/>
                  </a:cubicBezTo>
                  <a:cubicBezTo>
                    <a:pt x="13830" y="1481"/>
                    <a:pt x="10200" y="1"/>
                    <a:pt x="6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3872475" y="2848100"/>
              <a:ext cx="239675" cy="770350"/>
            </a:xfrm>
            <a:custGeom>
              <a:avLst/>
              <a:gdLst/>
              <a:ahLst/>
              <a:cxnLst/>
              <a:rect l="l" t="t" r="r" b="b"/>
              <a:pathLst>
                <a:path w="9587" h="30814" extrusionOk="0">
                  <a:moveTo>
                    <a:pt x="9160" y="1"/>
                  </a:moveTo>
                  <a:cubicBezTo>
                    <a:pt x="9073" y="1"/>
                    <a:pt x="8983" y="30"/>
                    <a:pt x="8902" y="91"/>
                  </a:cubicBezTo>
                  <a:cubicBezTo>
                    <a:pt x="5456" y="2898"/>
                    <a:pt x="3470" y="7052"/>
                    <a:pt x="3470" y="11503"/>
                  </a:cubicBezTo>
                  <a:lnTo>
                    <a:pt x="3470" y="23966"/>
                  </a:lnTo>
                  <a:cubicBezTo>
                    <a:pt x="3470" y="25838"/>
                    <a:pt x="2739" y="27572"/>
                    <a:pt x="1416" y="28896"/>
                  </a:cubicBezTo>
                  <a:lnTo>
                    <a:pt x="160" y="30152"/>
                  </a:lnTo>
                  <a:cubicBezTo>
                    <a:pt x="0" y="30311"/>
                    <a:pt x="0" y="30540"/>
                    <a:pt x="160" y="30699"/>
                  </a:cubicBezTo>
                  <a:cubicBezTo>
                    <a:pt x="229" y="30768"/>
                    <a:pt x="320" y="30813"/>
                    <a:pt x="434" y="30813"/>
                  </a:cubicBezTo>
                  <a:cubicBezTo>
                    <a:pt x="525" y="30813"/>
                    <a:pt x="617" y="30768"/>
                    <a:pt x="708" y="30699"/>
                  </a:cubicBezTo>
                  <a:lnTo>
                    <a:pt x="1963" y="29444"/>
                  </a:lnTo>
                  <a:cubicBezTo>
                    <a:pt x="3424" y="27983"/>
                    <a:pt x="4223" y="26043"/>
                    <a:pt x="4223" y="23966"/>
                  </a:cubicBezTo>
                  <a:lnTo>
                    <a:pt x="4223" y="11503"/>
                  </a:lnTo>
                  <a:cubicBezTo>
                    <a:pt x="4223" y="7303"/>
                    <a:pt x="6095" y="3355"/>
                    <a:pt x="9382" y="684"/>
                  </a:cubicBezTo>
                  <a:cubicBezTo>
                    <a:pt x="9564" y="547"/>
                    <a:pt x="9587" y="319"/>
                    <a:pt x="9450" y="136"/>
                  </a:cubicBezTo>
                  <a:cubicBezTo>
                    <a:pt x="9374" y="47"/>
                    <a:pt x="9269" y="1"/>
                    <a:pt x="9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3930675" y="2869050"/>
              <a:ext cx="662525" cy="997050"/>
            </a:xfrm>
            <a:custGeom>
              <a:avLst/>
              <a:gdLst/>
              <a:ahLst/>
              <a:cxnLst/>
              <a:rect l="l" t="t" r="r" b="b"/>
              <a:pathLst>
                <a:path w="26501" h="39882" extrusionOk="0">
                  <a:moveTo>
                    <a:pt x="15817" y="1"/>
                  </a:moveTo>
                  <a:cubicBezTo>
                    <a:pt x="13023" y="1"/>
                    <a:pt x="10396" y="1067"/>
                    <a:pt x="8400" y="3019"/>
                  </a:cubicBezTo>
                  <a:cubicBezTo>
                    <a:pt x="6300" y="5050"/>
                    <a:pt x="5159" y="7767"/>
                    <a:pt x="5159" y="10665"/>
                  </a:cubicBezTo>
                  <a:lnTo>
                    <a:pt x="5159" y="23128"/>
                  </a:lnTo>
                  <a:cubicBezTo>
                    <a:pt x="5159" y="26483"/>
                    <a:pt x="3858" y="29633"/>
                    <a:pt x="1484" y="32007"/>
                  </a:cubicBezTo>
                  <a:lnTo>
                    <a:pt x="160" y="33331"/>
                  </a:lnTo>
                  <a:cubicBezTo>
                    <a:pt x="1" y="33491"/>
                    <a:pt x="1" y="33719"/>
                    <a:pt x="160" y="33879"/>
                  </a:cubicBezTo>
                  <a:cubicBezTo>
                    <a:pt x="229" y="33947"/>
                    <a:pt x="326" y="33981"/>
                    <a:pt x="423" y="33981"/>
                  </a:cubicBezTo>
                  <a:cubicBezTo>
                    <a:pt x="520" y="33981"/>
                    <a:pt x="617" y="33947"/>
                    <a:pt x="685" y="33879"/>
                  </a:cubicBezTo>
                  <a:lnTo>
                    <a:pt x="2009" y="32532"/>
                  </a:lnTo>
                  <a:cubicBezTo>
                    <a:pt x="4543" y="30021"/>
                    <a:pt x="5912" y="26689"/>
                    <a:pt x="5912" y="23128"/>
                  </a:cubicBezTo>
                  <a:lnTo>
                    <a:pt x="5912" y="10665"/>
                  </a:lnTo>
                  <a:cubicBezTo>
                    <a:pt x="5912" y="7972"/>
                    <a:pt x="6985" y="5438"/>
                    <a:pt x="8925" y="3567"/>
                  </a:cubicBezTo>
                  <a:cubicBezTo>
                    <a:pt x="10802" y="1734"/>
                    <a:pt x="13255" y="756"/>
                    <a:pt x="15872" y="756"/>
                  </a:cubicBezTo>
                  <a:cubicBezTo>
                    <a:pt x="15961" y="756"/>
                    <a:pt x="16049" y="757"/>
                    <a:pt x="16138" y="759"/>
                  </a:cubicBezTo>
                  <a:cubicBezTo>
                    <a:pt x="21434" y="919"/>
                    <a:pt x="25748" y="5461"/>
                    <a:pt x="25748" y="10894"/>
                  </a:cubicBezTo>
                  <a:lnTo>
                    <a:pt x="25748" y="23128"/>
                  </a:lnTo>
                  <a:cubicBezTo>
                    <a:pt x="25748" y="28606"/>
                    <a:pt x="21297" y="33057"/>
                    <a:pt x="15818" y="33057"/>
                  </a:cubicBezTo>
                  <a:cubicBezTo>
                    <a:pt x="13696" y="33057"/>
                    <a:pt x="11687" y="33879"/>
                    <a:pt x="10181" y="35385"/>
                  </a:cubicBezTo>
                  <a:lnTo>
                    <a:pt x="6346" y="39243"/>
                  </a:lnTo>
                  <a:cubicBezTo>
                    <a:pt x="6186" y="39379"/>
                    <a:pt x="6186" y="39631"/>
                    <a:pt x="6346" y="39768"/>
                  </a:cubicBezTo>
                  <a:cubicBezTo>
                    <a:pt x="6414" y="39836"/>
                    <a:pt x="6506" y="39882"/>
                    <a:pt x="6620" y="39882"/>
                  </a:cubicBezTo>
                  <a:cubicBezTo>
                    <a:pt x="6711" y="39882"/>
                    <a:pt x="6803" y="39836"/>
                    <a:pt x="6871" y="39768"/>
                  </a:cubicBezTo>
                  <a:lnTo>
                    <a:pt x="10728" y="35933"/>
                  </a:lnTo>
                  <a:cubicBezTo>
                    <a:pt x="12098" y="34563"/>
                    <a:pt x="13901" y="33810"/>
                    <a:pt x="15818" y="33810"/>
                  </a:cubicBezTo>
                  <a:cubicBezTo>
                    <a:pt x="21707" y="33810"/>
                    <a:pt x="26501" y="29017"/>
                    <a:pt x="26501" y="23128"/>
                  </a:cubicBezTo>
                  <a:lnTo>
                    <a:pt x="26501" y="10894"/>
                  </a:lnTo>
                  <a:cubicBezTo>
                    <a:pt x="26501" y="5050"/>
                    <a:pt x="21867" y="166"/>
                    <a:pt x="16161" y="6"/>
                  </a:cubicBezTo>
                  <a:cubicBezTo>
                    <a:pt x="16046" y="2"/>
                    <a:pt x="15931" y="1"/>
                    <a:pt x="15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4000300" y="2969500"/>
              <a:ext cx="492475" cy="826425"/>
            </a:xfrm>
            <a:custGeom>
              <a:avLst/>
              <a:gdLst/>
              <a:ahLst/>
              <a:cxnLst/>
              <a:rect l="l" t="t" r="r" b="b"/>
              <a:pathLst>
                <a:path w="19699" h="33057" extrusionOk="0">
                  <a:moveTo>
                    <a:pt x="13040" y="0"/>
                  </a:moveTo>
                  <a:cubicBezTo>
                    <a:pt x="12954" y="0"/>
                    <a:pt x="12868" y="2"/>
                    <a:pt x="12782" y="5"/>
                  </a:cubicBezTo>
                  <a:cubicBezTo>
                    <a:pt x="9267" y="142"/>
                    <a:pt x="6391" y="3178"/>
                    <a:pt x="6391" y="6807"/>
                  </a:cubicBezTo>
                  <a:lnTo>
                    <a:pt x="6391" y="19110"/>
                  </a:lnTo>
                  <a:cubicBezTo>
                    <a:pt x="6391" y="19338"/>
                    <a:pt x="6551" y="19498"/>
                    <a:pt x="6779" y="19498"/>
                  </a:cubicBezTo>
                  <a:cubicBezTo>
                    <a:pt x="6985" y="19498"/>
                    <a:pt x="7145" y="19338"/>
                    <a:pt x="7145" y="19110"/>
                  </a:cubicBezTo>
                  <a:lnTo>
                    <a:pt x="7145" y="6807"/>
                  </a:lnTo>
                  <a:cubicBezTo>
                    <a:pt x="7145" y="3589"/>
                    <a:pt x="9701" y="873"/>
                    <a:pt x="12805" y="758"/>
                  </a:cubicBezTo>
                  <a:cubicBezTo>
                    <a:pt x="12865" y="757"/>
                    <a:pt x="12925" y="756"/>
                    <a:pt x="12985" y="756"/>
                  </a:cubicBezTo>
                  <a:cubicBezTo>
                    <a:pt x="14539" y="756"/>
                    <a:pt x="15998" y="1325"/>
                    <a:pt x="17119" y="2402"/>
                  </a:cubicBezTo>
                  <a:cubicBezTo>
                    <a:pt x="18283" y="3520"/>
                    <a:pt x="18922" y="5027"/>
                    <a:pt x="18922" y="6647"/>
                  </a:cubicBezTo>
                  <a:lnTo>
                    <a:pt x="18922" y="19110"/>
                  </a:lnTo>
                  <a:cubicBezTo>
                    <a:pt x="18922" y="22374"/>
                    <a:pt x="16298" y="24999"/>
                    <a:pt x="13033" y="24999"/>
                  </a:cubicBezTo>
                  <a:lnTo>
                    <a:pt x="12372" y="24999"/>
                  </a:lnTo>
                  <a:cubicBezTo>
                    <a:pt x="8902" y="24999"/>
                    <a:pt x="5570" y="26482"/>
                    <a:pt x="3219" y="29062"/>
                  </a:cubicBezTo>
                  <a:lnTo>
                    <a:pt x="160" y="32417"/>
                  </a:lnTo>
                  <a:cubicBezTo>
                    <a:pt x="0" y="32577"/>
                    <a:pt x="23" y="32805"/>
                    <a:pt x="183" y="32942"/>
                  </a:cubicBezTo>
                  <a:cubicBezTo>
                    <a:pt x="251" y="33010"/>
                    <a:pt x="343" y="33056"/>
                    <a:pt x="434" y="33056"/>
                  </a:cubicBezTo>
                  <a:cubicBezTo>
                    <a:pt x="548" y="33056"/>
                    <a:pt x="639" y="33010"/>
                    <a:pt x="708" y="32919"/>
                  </a:cubicBezTo>
                  <a:lnTo>
                    <a:pt x="3789" y="29564"/>
                  </a:lnTo>
                  <a:cubicBezTo>
                    <a:pt x="5980" y="27144"/>
                    <a:pt x="9108" y="25775"/>
                    <a:pt x="12372" y="25775"/>
                  </a:cubicBezTo>
                  <a:lnTo>
                    <a:pt x="13033" y="25775"/>
                  </a:lnTo>
                  <a:cubicBezTo>
                    <a:pt x="16708" y="25775"/>
                    <a:pt x="19698" y="22785"/>
                    <a:pt x="19698" y="19110"/>
                  </a:cubicBezTo>
                  <a:lnTo>
                    <a:pt x="19698" y="6647"/>
                  </a:lnTo>
                  <a:cubicBezTo>
                    <a:pt x="19698" y="4821"/>
                    <a:pt x="18968" y="3132"/>
                    <a:pt x="17644" y="1854"/>
                  </a:cubicBezTo>
                  <a:cubicBezTo>
                    <a:pt x="16404" y="658"/>
                    <a:pt x="14771" y="0"/>
                    <a:pt x="130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4260500" y="3070050"/>
              <a:ext cx="131850" cy="443400"/>
            </a:xfrm>
            <a:custGeom>
              <a:avLst/>
              <a:gdLst/>
              <a:ahLst/>
              <a:cxnLst/>
              <a:rect l="l" t="t" r="r" b="b"/>
              <a:pathLst>
                <a:path w="5274" h="17736" extrusionOk="0">
                  <a:moveTo>
                    <a:pt x="2625" y="0"/>
                  </a:moveTo>
                  <a:cubicBezTo>
                    <a:pt x="1188" y="0"/>
                    <a:pt x="1" y="1187"/>
                    <a:pt x="1" y="2625"/>
                  </a:cubicBezTo>
                  <a:lnTo>
                    <a:pt x="1" y="12509"/>
                  </a:lnTo>
                  <a:cubicBezTo>
                    <a:pt x="1" y="12714"/>
                    <a:pt x="183" y="12874"/>
                    <a:pt x="389" y="12874"/>
                  </a:cubicBezTo>
                  <a:cubicBezTo>
                    <a:pt x="594" y="12874"/>
                    <a:pt x="777" y="12714"/>
                    <a:pt x="777" y="12509"/>
                  </a:cubicBezTo>
                  <a:lnTo>
                    <a:pt x="777" y="2625"/>
                  </a:lnTo>
                  <a:cubicBezTo>
                    <a:pt x="777" y="1598"/>
                    <a:pt x="1598" y="754"/>
                    <a:pt x="2625" y="754"/>
                  </a:cubicBezTo>
                  <a:cubicBezTo>
                    <a:pt x="3675" y="754"/>
                    <a:pt x="4497" y="1598"/>
                    <a:pt x="4497" y="2625"/>
                  </a:cubicBezTo>
                  <a:lnTo>
                    <a:pt x="4497" y="15088"/>
                  </a:lnTo>
                  <a:cubicBezTo>
                    <a:pt x="4497" y="16138"/>
                    <a:pt x="3675" y="16960"/>
                    <a:pt x="2625" y="16960"/>
                  </a:cubicBezTo>
                  <a:cubicBezTo>
                    <a:pt x="1598" y="16960"/>
                    <a:pt x="777" y="16138"/>
                    <a:pt x="777" y="15088"/>
                  </a:cubicBezTo>
                  <a:cubicBezTo>
                    <a:pt x="777" y="14882"/>
                    <a:pt x="594" y="14723"/>
                    <a:pt x="389" y="14723"/>
                  </a:cubicBezTo>
                  <a:cubicBezTo>
                    <a:pt x="183" y="14723"/>
                    <a:pt x="1" y="14882"/>
                    <a:pt x="1" y="15088"/>
                  </a:cubicBezTo>
                  <a:cubicBezTo>
                    <a:pt x="1" y="16549"/>
                    <a:pt x="1188" y="17736"/>
                    <a:pt x="2625" y="17736"/>
                  </a:cubicBezTo>
                  <a:cubicBezTo>
                    <a:pt x="4086" y="17736"/>
                    <a:pt x="5273" y="16549"/>
                    <a:pt x="5273" y="15088"/>
                  </a:cubicBezTo>
                  <a:lnTo>
                    <a:pt x="5273" y="2625"/>
                  </a:lnTo>
                  <a:cubicBezTo>
                    <a:pt x="5273" y="1187"/>
                    <a:pt x="4086" y="0"/>
                    <a:pt x="26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131550" y="3494025"/>
              <a:ext cx="46225" cy="79350"/>
            </a:xfrm>
            <a:custGeom>
              <a:avLst/>
              <a:gdLst/>
              <a:ahLst/>
              <a:cxnLst/>
              <a:rect l="l" t="t" r="r" b="b"/>
              <a:pathLst>
                <a:path w="1849" h="3174" extrusionOk="0">
                  <a:moveTo>
                    <a:pt x="1461" y="1"/>
                  </a:moveTo>
                  <a:cubicBezTo>
                    <a:pt x="1255" y="1"/>
                    <a:pt x="1096" y="183"/>
                    <a:pt x="1096" y="389"/>
                  </a:cubicBezTo>
                  <a:cubicBezTo>
                    <a:pt x="1096" y="1439"/>
                    <a:pt x="160" y="2534"/>
                    <a:pt x="137" y="2557"/>
                  </a:cubicBezTo>
                  <a:cubicBezTo>
                    <a:pt x="0" y="2717"/>
                    <a:pt x="23" y="2945"/>
                    <a:pt x="183" y="3082"/>
                  </a:cubicBezTo>
                  <a:cubicBezTo>
                    <a:pt x="251" y="3150"/>
                    <a:pt x="342" y="3173"/>
                    <a:pt x="434" y="3173"/>
                  </a:cubicBezTo>
                  <a:cubicBezTo>
                    <a:pt x="548" y="3173"/>
                    <a:pt x="639" y="3128"/>
                    <a:pt x="730" y="3036"/>
                  </a:cubicBezTo>
                  <a:cubicBezTo>
                    <a:pt x="776" y="2991"/>
                    <a:pt x="1849" y="1712"/>
                    <a:pt x="1849" y="389"/>
                  </a:cubicBezTo>
                  <a:cubicBezTo>
                    <a:pt x="1849" y="183"/>
                    <a:pt x="1689" y="1"/>
                    <a:pt x="14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568587" y="2077700"/>
            <a:ext cx="816177" cy="744306"/>
            <a:chOff x="-45950" y="1585175"/>
            <a:chExt cx="816177" cy="744306"/>
          </a:xfrm>
        </p:grpSpPr>
        <p:sp>
          <p:nvSpPr>
            <p:cNvPr id="174" name="Google Shape;174;p4"/>
            <p:cNvSpPr/>
            <p:nvPr/>
          </p:nvSpPr>
          <p:spPr>
            <a:xfrm>
              <a:off x="480592" y="1859791"/>
              <a:ext cx="233554" cy="27522"/>
            </a:xfrm>
            <a:custGeom>
              <a:avLst/>
              <a:gdLst/>
              <a:ahLst/>
              <a:cxnLst/>
              <a:rect l="l" t="t" r="r" b="b"/>
              <a:pathLst>
                <a:path w="14265" h="1681" extrusionOk="0">
                  <a:moveTo>
                    <a:pt x="14218" y="1"/>
                  </a:moveTo>
                  <a:lnTo>
                    <a:pt x="0" y="1025"/>
                  </a:lnTo>
                  <a:lnTo>
                    <a:pt x="47" y="1680"/>
                  </a:lnTo>
                  <a:lnTo>
                    <a:pt x="14265" y="657"/>
                  </a:lnTo>
                  <a:lnTo>
                    <a:pt x="142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380152" y="1657603"/>
              <a:ext cx="60365" cy="209895"/>
            </a:xfrm>
            <a:custGeom>
              <a:avLst/>
              <a:gdLst/>
              <a:ahLst/>
              <a:cxnLst/>
              <a:rect l="l" t="t" r="r" b="b"/>
              <a:pathLst>
                <a:path w="3687" h="12820" extrusionOk="0">
                  <a:moveTo>
                    <a:pt x="642" y="0"/>
                  </a:moveTo>
                  <a:lnTo>
                    <a:pt x="0" y="154"/>
                  </a:lnTo>
                  <a:lnTo>
                    <a:pt x="3044" y="12819"/>
                  </a:lnTo>
                  <a:lnTo>
                    <a:pt x="3687" y="12665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61284" y="1890799"/>
              <a:ext cx="347048" cy="52490"/>
            </a:xfrm>
            <a:custGeom>
              <a:avLst/>
              <a:gdLst/>
              <a:ahLst/>
              <a:cxnLst/>
              <a:rect l="l" t="t" r="r" b="b"/>
              <a:pathLst>
                <a:path w="21197" h="3206" extrusionOk="0">
                  <a:moveTo>
                    <a:pt x="21123" y="0"/>
                  </a:moveTo>
                  <a:lnTo>
                    <a:pt x="1" y="2556"/>
                  </a:lnTo>
                  <a:lnTo>
                    <a:pt x="81" y="3205"/>
                  </a:lnTo>
                  <a:lnTo>
                    <a:pt x="21197" y="656"/>
                  </a:lnTo>
                  <a:lnTo>
                    <a:pt x="211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-45950" y="1863786"/>
              <a:ext cx="189413" cy="168522"/>
            </a:xfrm>
            <a:custGeom>
              <a:avLst/>
              <a:gdLst/>
              <a:ahLst/>
              <a:cxnLst/>
              <a:rect l="l" t="t" r="r" b="b"/>
              <a:pathLst>
                <a:path w="11569" h="10293" extrusionOk="0">
                  <a:moveTo>
                    <a:pt x="5786" y="0"/>
                  </a:moveTo>
                  <a:cubicBezTo>
                    <a:pt x="4294" y="0"/>
                    <a:pt x="2815" y="646"/>
                    <a:pt x="1800" y="1891"/>
                  </a:cubicBezTo>
                  <a:cubicBezTo>
                    <a:pt x="1" y="4093"/>
                    <a:pt x="328" y="7337"/>
                    <a:pt x="2530" y="9131"/>
                  </a:cubicBezTo>
                  <a:cubicBezTo>
                    <a:pt x="3486" y="9912"/>
                    <a:pt x="4638" y="10292"/>
                    <a:pt x="5784" y="10292"/>
                  </a:cubicBezTo>
                  <a:cubicBezTo>
                    <a:pt x="7276" y="10292"/>
                    <a:pt x="8757" y="9647"/>
                    <a:pt x="9776" y="8401"/>
                  </a:cubicBezTo>
                  <a:cubicBezTo>
                    <a:pt x="11569" y="6200"/>
                    <a:pt x="11241" y="2955"/>
                    <a:pt x="9040" y="1162"/>
                  </a:cubicBezTo>
                  <a:cubicBezTo>
                    <a:pt x="8084" y="381"/>
                    <a:pt x="6931" y="0"/>
                    <a:pt x="5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32495" y="1784581"/>
              <a:ext cx="233783" cy="208013"/>
            </a:xfrm>
            <a:custGeom>
              <a:avLst/>
              <a:gdLst/>
              <a:ahLst/>
              <a:cxnLst/>
              <a:rect l="l" t="t" r="r" b="b"/>
              <a:pathLst>
                <a:path w="14279" h="12705" extrusionOk="0">
                  <a:moveTo>
                    <a:pt x="7143" y="1"/>
                  </a:moveTo>
                  <a:cubicBezTo>
                    <a:pt x="5300" y="1"/>
                    <a:pt x="3475" y="796"/>
                    <a:pt x="2222" y="2334"/>
                  </a:cubicBezTo>
                  <a:cubicBezTo>
                    <a:pt x="1" y="5050"/>
                    <a:pt x="409" y="9051"/>
                    <a:pt x="3125" y="11272"/>
                  </a:cubicBezTo>
                  <a:cubicBezTo>
                    <a:pt x="4304" y="12236"/>
                    <a:pt x="5724" y="12705"/>
                    <a:pt x="7136" y="12705"/>
                  </a:cubicBezTo>
                  <a:cubicBezTo>
                    <a:pt x="8979" y="12705"/>
                    <a:pt x="10806" y="11907"/>
                    <a:pt x="12064" y="10369"/>
                  </a:cubicBezTo>
                  <a:cubicBezTo>
                    <a:pt x="14279" y="7653"/>
                    <a:pt x="13877" y="3652"/>
                    <a:pt x="11161" y="1430"/>
                  </a:cubicBezTo>
                  <a:cubicBezTo>
                    <a:pt x="9979" y="469"/>
                    <a:pt x="8556" y="1"/>
                    <a:pt x="7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53974" y="1915226"/>
              <a:ext cx="88084" cy="223812"/>
            </a:xfrm>
            <a:custGeom>
              <a:avLst/>
              <a:gdLst/>
              <a:ahLst/>
              <a:cxnLst/>
              <a:rect l="l" t="t" r="r" b="b"/>
              <a:pathLst>
                <a:path w="5380" h="13670" extrusionOk="0">
                  <a:moveTo>
                    <a:pt x="4764" y="0"/>
                  </a:moveTo>
                  <a:lnTo>
                    <a:pt x="0" y="13455"/>
                  </a:lnTo>
                  <a:lnTo>
                    <a:pt x="616" y="13669"/>
                  </a:lnTo>
                  <a:lnTo>
                    <a:pt x="5379" y="221"/>
                  </a:lnTo>
                  <a:lnTo>
                    <a:pt x="47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282005" y="2084818"/>
              <a:ext cx="137054" cy="121942"/>
            </a:xfrm>
            <a:custGeom>
              <a:avLst/>
              <a:gdLst/>
              <a:ahLst/>
              <a:cxnLst/>
              <a:rect l="l" t="t" r="r" b="b"/>
              <a:pathLst>
                <a:path w="8371" h="7448" extrusionOk="0">
                  <a:moveTo>
                    <a:pt x="4189" y="0"/>
                  </a:moveTo>
                  <a:cubicBezTo>
                    <a:pt x="3109" y="0"/>
                    <a:pt x="2040" y="469"/>
                    <a:pt x="1305" y="1370"/>
                  </a:cubicBezTo>
                  <a:cubicBezTo>
                    <a:pt x="0" y="2962"/>
                    <a:pt x="241" y="5304"/>
                    <a:pt x="1834" y="6609"/>
                  </a:cubicBezTo>
                  <a:cubicBezTo>
                    <a:pt x="2525" y="7173"/>
                    <a:pt x="3358" y="7447"/>
                    <a:pt x="4186" y="7447"/>
                  </a:cubicBezTo>
                  <a:cubicBezTo>
                    <a:pt x="5264" y="7447"/>
                    <a:pt x="6334" y="6981"/>
                    <a:pt x="7072" y="6080"/>
                  </a:cubicBezTo>
                  <a:cubicBezTo>
                    <a:pt x="8370" y="4481"/>
                    <a:pt x="8136" y="2140"/>
                    <a:pt x="6544" y="842"/>
                  </a:cubicBezTo>
                  <a:cubicBezTo>
                    <a:pt x="5850" y="275"/>
                    <a:pt x="5016" y="0"/>
                    <a:pt x="4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383754" y="1633831"/>
              <a:ext cx="340597" cy="226661"/>
            </a:xfrm>
            <a:custGeom>
              <a:avLst/>
              <a:gdLst/>
              <a:ahLst/>
              <a:cxnLst/>
              <a:rect l="l" t="t" r="r" b="b"/>
              <a:pathLst>
                <a:path w="20803" h="13844" extrusionOk="0">
                  <a:moveTo>
                    <a:pt x="362" y="0"/>
                  </a:moveTo>
                  <a:lnTo>
                    <a:pt x="1" y="549"/>
                  </a:lnTo>
                  <a:lnTo>
                    <a:pt x="20441" y="13843"/>
                  </a:lnTo>
                  <a:lnTo>
                    <a:pt x="20802" y="13294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669438" y="1821466"/>
              <a:ext cx="100789" cy="89656"/>
            </a:xfrm>
            <a:custGeom>
              <a:avLst/>
              <a:gdLst/>
              <a:ahLst/>
              <a:cxnLst/>
              <a:rect l="l" t="t" r="r" b="b"/>
              <a:pathLst>
                <a:path w="6156" h="5476" extrusionOk="0">
                  <a:moveTo>
                    <a:pt x="3086" y="1"/>
                  </a:moveTo>
                  <a:cubicBezTo>
                    <a:pt x="2290" y="1"/>
                    <a:pt x="1500" y="346"/>
                    <a:pt x="957" y="1011"/>
                  </a:cubicBezTo>
                  <a:cubicBezTo>
                    <a:pt x="0" y="2181"/>
                    <a:pt x="174" y="3901"/>
                    <a:pt x="1345" y="4858"/>
                  </a:cubicBezTo>
                  <a:cubicBezTo>
                    <a:pt x="1853" y="5273"/>
                    <a:pt x="2467" y="5475"/>
                    <a:pt x="3076" y="5475"/>
                  </a:cubicBezTo>
                  <a:cubicBezTo>
                    <a:pt x="3870" y="5475"/>
                    <a:pt x="4657" y="5132"/>
                    <a:pt x="5199" y="4470"/>
                  </a:cubicBezTo>
                  <a:cubicBezTo>
                    <a:pt x="6156" y="3299"/>
                    <a:pt x="5982" y="1573"/>
                    <a:pt x="4811" y="616"/>
                  </a:cubicBezTo>
                  <a:cubicBezTo>
                    <a:pt x="4304" y="202"/>
                    <a:pt x="3693" y="1"/>
                    <a:pt x="3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59566" y="1880616"/>
              <a:ext cx="57320" cy="177462"/>
            </a:xfrm>
            <a:custGeom>
              <a:avLst/>
              <a:gdLst/>
              <a:ahLst/>
              <a:cxnLst/>
              <a:rect l="l" t="t" r="r" b="b"/>
              <a:pathLst>
                <a:path w="3501" h="10839" extrusionOk="0">
                  <a:moveTo>
                    <a:pt x="2865" y="0"/>
                  </a:moveTo>
                  <a:lnTo>
                    <a:pt x="1" y="10665"/>
                  </a:lnTo>
                  <a:lnTo>
                    <a:pt x="637" y="10839"/>
                  </a:lnTo>
                  <a:lnTo>
                    <a:pt x="3500" y="167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352976" y="2128596"/>
              <a:ext cx="131144" cy="136072"/>
            </a:xfrm>
            <a:custGeom>
              <a:avLst/>
              <a:gdLst/>
              <a:ahLst/>
              <a:cxnLst/>
              <a:rect l="l" t="t" r="r" b="b"/>
              <a:pathLst>
                <a:path w="8010" h="8311" extrusionOk="0">
                  <a:moveTo>
                    <a:pt x="469" y="1"/>
                  </a:moveTo>
                  <a:lnTo>
                    <a:pt x="1" y="456"/>
                  </a:lnTo>
                  <a:lnTo>
                    <a:pt x="7541" y="8310"/>
                  </a:lnTo>
                  <a:lnTo>
                    <a:pt x="8010" y="7856"/>
                  </a:lnTo>
                  <a:lnTo>
                    <a:pt x="4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618833" y="2023851"/>
              <a:ext cx="83369" cy="74102"/>
            </a:xfrm>
            <a:custGeom>
              <a:avLst/>
              <a:gdLst/>
              <a:ahLst/>
              <a:cxnLst/>
              <a:rect l="l" t="t" r="r" b="b"/>
              <a:pathLst>
                <a:path w="5092" h="4526" extrusionOk="0">
                  <a:moveTo>
                    <a:pt x="2546" y="0"/>
                  </a:moveTo>
                  <a:cubicBezTo>
                    <a:pt x="1891" y="0"/>
                    <a:pt x="1240" y="284"/>
                    <a:pt x="790" y="832"/>
                  </a:cubicBezTo>
                  <a:cubicBezTo>
                    <a:pt x="0" y="1802"/>
                    <a:pt x="147" y="3227"/>
                    <a:pt x="1117" y="4017"/>
                  </a:cubicBezTo>
                  <a:cubicBezTo>
                    <a:pt x="1535" y="4359"/>
                    <a:pt x="2039" y="4525"/>
                    <a:pt x="2542" y="4525"/>
                  </a:cubicBezTo>
                  <a:cubicBezTo>
                    <a:pt x="3198" y="4525"/>
                    <a:pt x="3851" y="4242"/>
                    <a:pt x="4302" y="3696"/>
                  </a:cubicBezTo>
                  <a:cubicBezTo>
                    <a:pt x="5092" y="2726"/>
                    <a:pt x="4944" y="1301"/>
                    <a:pt x="3974" y="511"/>
                  </a:cubicBezTo>
                  <a:cubicBezTo>
                    <a:pt x="3556" y="168"/>
                    <a:pt x="3050" y="0"/>
                    <a:pt x="25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37764" y="2226662"/>
              <a:ext cx="115590" cy="102819"/>
            </a:xfrm>
            <a:custGeom>
              <a:avLst/>
              <a:gdLst/>
              <a:ahLst/>
              <a:cxnLst/>
              <a:rect l="l" t="t" r="r" b="b"/>
              <a:pathLst>
                <a:path w="7060" h="6280" extrusionOk="0">
                  <a:moveTo>
                    <a:pt x="3535" y="0"/>
                  </a:moveTo>
                  <a:cubicBezTo>
                    <a:pt x="2623" y="0"/>
                    <a:pt x="1719" y="395"/>
                    <a:pt x="1098" y="1156"/>
                  </a:cubicBezTo>
                  <a:cubicBezTo>
                    <a:pt x="0" y="2494"/>
                    <a:pt x="201" y="4475"/>
                    <a:pt x="1546" y="5572"/>
                  </a:cubicBezTo>
                  <a:cubicBezTo>
                    <a:pt x="2129" y="6048"/>
                    <a:pt x="2831" y="6280"/>
                    <a:pt x="3528" y="6280"/>
                  </a:cubicBezTo>
                  <a:cubicBezTo>
                    <a:pt x="4438" y="6280"/>
                    <a:pt x="5341" y="5885"/>
                    <a:pt x="5962" y="5124"/>
                  </a:cubicBezTo>
                  <a:cubicBezTo>
                    <a:pt x="7059" y="3779"/>
                    <a:pt x="6858" y="1805"/>
                    <a:pt x="5520" y="708"/>
                  </a:cubicBezTo>
                  <a:cubicBezTo>
                    <a:pt x="4937" y="232"/>
                    <a:pt x="4234" y="0"/>
                    <a:pt x="3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313766" y="1585175"/>
              <a:ext cx="141115" cy="125561"/>
            </a:xfrm>
            <a:custGeom>
              <a:avLst/>
              <a:gdLst/>
              <a:ahLst/>
              <a:cxnLst/>
              <a:rect l="l" t="t" r="r" b="b"/>
              <a:pathLst>
                <a:path w="8619" h="7669" extrusionOk="0">
                  <a:moveTo>
                    <a:pt x="4309" y="0"/>
                  </a:moveTo>
                  <a:cubicBezTo>
                    <a:pt x="3198" y="0"/>
                    <a:pt x="2096" y="482"/>
                    <a:pt x="1339" y="1413"/>
                  </a:cubicBezTo>
                  <a:cubicBezTo>
                    <a:pt x="1" y="3053"/>
                    <a:pt x="242" y="5468"/>
                    <a:pt x="1887" y="6806"/>
                  </a:cubicBezTo>
                  <a:cubicBezTo>
                    <a:pt x="2598" y="7386"/>
                    <a:pt x="3454" y="7668"/>
                    <a:pt x="4305" y="7668"/>
                  </a:cubicBezTo>
                  <a:cubicBezTo>
                    <a:pt x="5418" y="7668"/>
                    <a:pt x="6522" y="7186"/>
                    <a:pt x="7280" y="6257"/>
                  </a:cubicBezTo>
                  <a:cubicBezTo>
                    <a:pt x="8618" y="4618"/>
                    <a:pt x="8371" y="2203"/>
                    <a:pt x="6731" y="865"/>
                  </a:cubicBezTo>
                  <a:cubicBezTo>
                    <a:pt x="6020" y="284"/>
                    <a:pt x="5162" y="0"/>
                    <a:pt x="4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4226" y="1804554"/>
              <a:ext cx="146812" cy="52850"/>
            </a:xfrm>
            <a:custGeom>
              <a:avLst/>
              <a:gdLst/>
              <a:ahLst/>
              <a:cxnLst/>
              <a:rect l="l" t="t" r="r" b="b"/>
              <a:pathLst>
                <a:path w="8967" h="3228" extrusionOk="0">
                  <a:moveTo>
                    <a:pt x="4432" y="0"/>
                  </a:moveTo>
                  <a:cubicBezTo>
                    <a:pt x="2618" y="0"/>
                    <a:pt x="814" y="1107"/>
                    <a:pt x="1" y="2733"/>
                  </a:cubicBezTo>
                  <a:lnTo>
                    <a:pt x="396" y="2927"/>
                  </a:lnTo>
                  <a:cubicBezTo>
                    <a:pt x="1128" y="1448"/>
                    <a:pt x="2766" y="441"/>
                    <a:pt x="4419" y="441"/>
                  </a:cubicBezTo>
                  <a:cubicBezTo>
                    <a:pt x="4472" y="441"/>
                    <a:pt x="4525" y="442"/>
                    <a:pt x="4577" y="444"/>
                  </a:cubicBezTo>
                  <a:cubicBezTo>
                    <a:pt x="6277" y="505"/>
                    <a:pt x="7916" y="1655"/>
                    <a:pt x="8565" y="3228"/>
                  </a:cubicBezTo>
                  <a:lnTo>
                    <a:pt x="8966" y="3067"/>
                  </a:lnTo>
                  <a:cubicBezTo>
                    <a:pt x="8264" y="1334"/>
                    <a:pt x="6464" y="77"/>
                    <a:pt x="4591" y="3"/>
                  </a:cubicBezTo>
                  <a:cubicBezTo>
                    <a:pt x="4538" y="1"/>
                    <a:pt x="4485" y="0"/>
                    <a:pt x="4432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706241" y="1840981"/>
              <a:ext cx="38017" cy="15325"/>
            </a:xfrm>
            <a:custGeom>
              <a:avLst/>
              <a:gdLst/>
              <a:ahLst/>
              <a:cxnLst/>
              <a:rect l="l" t="t" r="r" b="b"/>
              <a:pathLst>
                <a:path w="2322" h="936" extrusionOk="0">
                  <a:moveTo>
                    <a:pt x="863" y="1"/>
                  </a:moveTo>
                  <a:cubicBezTo>
                    <a:pt x="566" y="1"/>
                    <a:pt x="269" y="68"/>
                    <a:pt x="0" y="207"/>
                  </a:cubicBezTo>
                  <a:lnTo>
                    <a:pt x="208" y="595"/>
                  </a:lnTo>
                  <a:cubicBezTo>
                    <a:pt x="409" y="489"/>
                    <a:pt x="635" y="439"/>
                    <a:pt x="863" y="439"/>
                  </a:cubicBezTo>
                  <a:cubicBezTo>
                    <a:pt x="1286" y="439"/>
                    <a:pt x="1713" y="614"/>
                    <a:pt x="1987" y="936"/>
                  </a:cubicBezTo>
                  <a:lnTo>
                    <a:pt x="2322" y="648"/>
                  </a:lnTo>
                  <a:cubicBezTo>
                    <a:pt x="1958" y="228"/>
                    <a:pt x="1411" y="1"/>
                    <a:pt x="863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61194" y="1599255"/>
              <a:ext cx="69796" cy="37657"/>
            </a:xfrm>
            <a:custGeom>
              <a:avLst/>
              <a:gdLst/>
              <a:ahLst/>
              <a:cxnLst/>
              <a:rect l="l" t="t" r="r" b="b"/>
              <a:pathLst>
                <a:path w="4263" h="2300" extrusionOk="0">
                  <a:moveTo>
                    <a:pt x="990" y="0"/>
                  </a:moveTo>
                  <a:cubicBezTo>
                    <a:pt x="655" y="0"/>
                    <a:pt x="321" y="51"/>
                    <a:pt x="1" y="159"/>
                  </a:cubicBezTo>
                  <a:lnTo>
                    <a:pt x="141" y="573"/>
                  </a:lnTo>
                  <a:cubicBezTo>
                    <a:pt x="421" y="480"/>
                    <a:pt x="712" y="436"/>
                    <a:pt x="1004" y="436"/>
                  </a:cubicBezTo>
                  <a:cubicBezTo>
                    <a:pt x="2201" y="436"/>
                    <a:pt x="3408" y="1176"/>
                    <a:pt x="3855" y="2300"/>
                  </a:cubicBezTo>
                  <a:lnTo>
                    <a:pt x="4263" y="2139"/>
                  </a:lnTo>
                  <a:cubicBezTo>
                    <a:pt x="3752" y="853"/>
                    <a:pt x="2363" y="0"/>
                    <a:pt x="990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664837" y="2057724"/>
              <a:ext cx="16438" cy="25214"/>
            </a:xfrm>
            <a:custGeom>
              <a:avLst/>
              <a:gdLst/>
              <a:ahLst/>
              <a:cxnLst/>
              <a:rect l="l" t="t" r="r" b="b"/>
              <a:pathLst>
                <a:path w="1004" h="1540" extrusionOk="0">
                  <a:moveTo>
                    <a:pt x="569" y="1"/>
                  </a:moveTo>
                  <a:cubicBezTo>
                    <a:pt x="522" y="463"/>
                    <a:pt x="321" y="897"/>
                    <a:pt x="0" y="1232"/>
                  </a:cubicBezTo>
                  <a:lnTo>
                    <a:pt x="315" y="1540"/>
                  </a:lnTo>
                  <a:cubicBezTo>
                    <a:pt x="703" y="1132"/>
                    <a:pt x="950" y="603"/>
                    <a:pt x="1004" y="41"/>
                  </a:cubicBezTo>
                  <a:lnTo>
                    <a:pt x="569" y="1"/>
                  </a:ln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495375" y="2244654"/>
              <a:ext cx="34202" cy="24395"/>
            </a:xfrm>
            <a:custGeom>
              <a:avLst/>
              <a:gdLst/>
              <a:ahLst/>
              <a:cxnLst/>
              <a:rect l="l" t="t" r="r" b="b"/>
              <a:pathLst>
                <a:path w="2089" h="1490" extrusionOk="0">
                  <a:moveTo>
                    <a:pt x="280" y="0"/>
                  </a:moveTo>
                  <a:cubicBezTo>
                    <a:pt x="187" y="0"/>
                    <a:pt x="93" y="8"/>
                    <a:pt x="1" y="24"/>
                  </a:cubicBezTo>
                  <a:lnTo>
                    <a:pt x="74" y="459"/>
                  </a:lnTo>
                  <a:cubicBezTo>
                    <a:pt x="141" y="448"/>
                    <a:pt x="209" y="442"/>
                    <a:pt x="276" y="442"/>
                  </a:cubicBezTo>
                  <a:cubicBezTo>
                    <a:pt x="893" y="442"/>
                    <a:pt x="1516" y="892"/>
                    <a:pt x="1667" y="1489"/>
                  </a:cubicBezTo>
                  <a:lnTo>
                    <a:pt x="2088" y="1382"/>
                  </a:lnTo>
                  <a:cubicBezTo>
                    <a:pt x="1884" y="583"/>
                    <a:pt x="1093" y="0"/>
                    <a:pt x="280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303141" y="2100470"/>
              <a:ext cx="54029" cy="63525"/>
            </a:xfrm>
            <a:custGeom>
              <a:avLst/>
              <a:gdLst/>
              <a:ahLst/>
              <a:cxnLst/>
              <a:rect l="l" t="t" r="r" b="b"/>
              <a:pathLst>
                <a:path w="3300" h="3880" extrusionOk="0">
                  <a:moveTo>
                    <a:pt x="2855" y="1"/>
                  </a:moveTo>
                  <a:cubicBezTo>
                    <a:pt x="2017" y="1"/>
                    <a:pt x="1183" y="406"/>
                    <a:pt x="683" y="1076"/>
                  </a:cubicBezTo>
                  <a:cubicBezTo>
                    <a:pt x="94" y="1873"/>
                    <a:pt x="1" y="2997"/>
                    <a:pt x="449" y="3880"/>
                  </a:cubicBezTo>
                  <a:lnTo>
                    <a:pt x="837" y="3679"/>
                  </a:lnTo>
                  <a:cubicBezTo>
                    <a:pt x="469" y="2943"/>
                    <a:pt x="543" y="2006"/>
                    <a:pt x="1038" y="1337"/>
                  </a:cubicBezTo>
                  <a:cubicBezTo>
                    <a:pt x="1460" y="773"/>
                    <a:pt x="2159" y="437"/>
                    <a:pt x="2857" y="437"/>
                  </a:cubicBezTo>
                  <a:cubicBezTo>
                    <a:pt x="2978" y="437"/>
                    <a:pt x="3099" y="447"/>
                    <a:pt x="3219" y="468"/>
                  </a:cubicBezTo>
                  <a:lnTo>
                    <a:pt x="3299" y="39"/>
                  </a:lnTo>
                  <a:cubicBezTo>
                    <a:pt x="3152" y="13"/>
                    <a:pt x="3004" y="1"/>
                    <a:pt x="2855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49463" y="1886739"/>
              <a:ext cx="60267" cy="91047"/>
            </a:xfrm>
            <a:custGeom>
              <a:avLst/>
              <a:gdLst/>
              <a:ahLst/>
              <a:cxnLst/>
              <a:rect l="l" t="t" r="r" b="b"/>
              <a:pathLst>
                <a:path w="3681" h="5561" extrusionOk="0">
                  <a:moveTo>
                    <a:pt x="34" y="1"/>
                  </a:moveTo>
                  <a:cubicBezTo>
                    <a:pt x="22" y="1"/>
                    <a:pt x="11" y="1"/>
                    <a:pt x="0" y="1"/>
                  </a:cubicBezTo>
                  <a:lnTo>
                    <a:pt x="7" y="442"/>
                  </a:lnTo>
                  <a:cubicBezTo>
                    <a:pt x="17" y="442"/>
                    <a:pt x="28" y="442"/>
                    <a:pt x="39" y="442"/>
                  </a:cubicBezTo>
                  <a:cubicBezTo>
                    <a:pt x="1139" y="442"/>
                    <a:pt x="2240" y="1128"/>
                    <a:pt x="2723" y="2115"/>
                  </a:cubicBezTo>
                  <a:cubicBezTo>
                    <a:pt x="3212" y="3119"/>
                    <a:pt x="3064" y="4423"/>
                    <a:pt x="2369" y="5286"/>
                  </a:cubicBezTo>
                  <a:lnTo>
                    <a:pt x="2710" y="5561"/>
                  </a:lnTo>
                  <a:cubicBezTo>
                    <a:pt x="3519" y="4550"/>
                    <a:pt x="3680" y="3092"/>
                    <a:pt x="3118" y="1928"/>
                  </a:cubicBezTo>
                  <a:cubicBezTo>
                    <a:pt x="2554" y="767"/>
                    <a:pt x="1320" y="1"/>
                    <a:pt x="34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Google Shape;19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" name="Google Shape;530;p9"/>
          <p:cNvGrpSpPr/>
          <p:nvPr/>
        </p:nvGrpSpPr>
        <p:grpSpPr>
          <a:xfrm>
            <a:off x="-1156750" y="-1775000"/>
            <a:ext cx="2973000" cy="2973000"/>
            <a:chOff x="-4916625" y="1638600"/>
            <a:chExt cx="2973000" cy="2973000"/>
          </a:xfrm>
        </p:grpSpPr>
        <p:sp>
          <p:nvSpPr>
            <p:cNvPr id="531" name="Google Shape;531;p9"/>
            <p:cNvSpPr/>
            <p:nvPr/>
          </p:nvSpPr>
          <p:spPr>
            <a:xfrm>
              <a:off x="-4916625" y="1638600"/>
              <a:ext cx="2973000" cy="2973000"/>
            </a:xfrm>
            <a:custGeom>
              <a:avLst/>
              <a:gdLst/>
              <a:ahLst/>
              <a:cxnLst/>
              <a:rect l="l" t="t" r="r" b="b"/>
              <a:pathLst>
                <a:path w="118920" h="118920" extrusionOk="0">
                  <a:moveTo>
                    <a:pt x="59460" y="0"/>
                  </a:moveTo>
                  <a:cubicBezTo>
                    <a:pt x="26623" y="0"/>
                    <a:pt x="1" y="26622"/>
                    <a:pt x="1" y="59460"/>
                  </a:cubicBezTo>
                  <a:cubicBezTo>
                    <a:pt x="1" y="92297"/>
                    <a:pt x="26623" y="118919"/>
                    <a:pt x="59460" y="118919"/>
                  </a:cubicBezTo>
                  <a:cubicBezTo>
                    <a:pt x="92304" y="118919"/>
                    <a:pt x="118920" y="92297"/>
                    <a:pt x="118920" y="59460"/>
                  </a:cubicBezTo>
                  <a:cubicBezTo>
                    <a:pt x="118920" y="26622"/>
                    <a:pt x="92304" y="0"/>
                    <a:pt x="59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-4911950" y="1761525"/>
              <a:ext cx="2831500" cy="2751550"/>
            </a:xfrm>
            <a:custGeom>
              <a:avLst/>
              <a:gdLst/>
              <a:ahLst/>
              <a:cxnLst/>
              <a:rect l="l" t="t" r="r" b="b"/>
              <a:pathLst>
                <a:path w="113260" h="110062" extrusionOk="0">
                  <a:moveTo>
                    <a:pt x="56510" y="396"/>
                  </a:moveTo>
                  <a:cubicBezTo>
                    <a:pt x="72193" y="409"/>
                    <a:pt x="86732" y="6417"/>
                    <a:pt x="97430" y="17310"/>
                  </a:cubicBezTo>
                  <a:cubicBezTo>
                    <a:pt x="107466" y="27533"/>
                    <a:pt x="112858" y="40927"/>
                    <a:pt x="112611" y="55024"/>
                  </a:cubicBezTo>
                  <a:cubicBezTo>
                    <a:pt x="112076" y="85661"/>
                    <a:pt x="87434" y="109660"/>
                    <a:pt x="56510" y="109660"/>
                  </a:cubicBezTo>
                  <a:cubicBezTo>
                    <a:pt x="25573" y="109660"/>
                    <a:pt x="402" y="85152"/>
                    <a:pt x="402" y="55031"/>
                  </a:cubicBezTo>
                  <a:cubicBezTo>
                    <a:pt x="402" y="24903"/>
                    <a:pt x="25552" y="396"/>
                    <a:pt x="56470" y="396"/>
                  </a:cubicBezTo>
                  <a:close/>
                  <a:moveTo>
                    <a:pt x="56470" y="1"/>
                  </a:moveTo>
                  <a:cubicBezTo>
                    <a:pt x="48843" y="1"/>
                    <a:pt x="41449" y="1453"/>
                    <a:pt x="34491" y="4323"/>
                  </a:cubicBezTo>
                  <a:cubicBezTo>
                    <a:pt x="27767" y="7093"/>
                    <a:pt x="21725" y="11067"/>
                    <a:pt x="16540" y="16119"/>
                  </a:cubicBezTo>
                  <a:cubicBezTo>
                    <a:pt x="11355" y="21177"/>
                    <a:pt x="7287" y="27058"/>
                    <a:pt x="4444" y="33615"/>
                  </a:cubicBezTo>
                  <a:cubicBezTo>
                    <a:pt x="1500" y="40399"/>
                    <a:pt x="1" y="47605"/>
                    <a:pt x="1" y="55031"/>
                  </a:cubicBezTo>
                  <a:cubicBezTo>
                    <a:pt x="1" y="62458"/>
                    <a:pt x="1500" y="69670"/>
                    <a:pt x="4444" y="76455"/>
                  </a:cubicBezTo>
                  <a:cubicBezTo>
                    <a:pt x="7294" y="83005"/>
                    <a:pt x="11368" y="88892"/>
                    <a:pt x="16554" y="93944"/>
                  </a:cubicBezTo>
                  <a:cubicBezTo>
                    <a:pt x="21745" y="99002"/>
                    <a:pt x="27787" y="102969"/>
                    <a:pt x="34518" y="105739"/>
                  </a:cubicBezTo>
                  <a:cubicBezTo>
                    <a:pt x="41483" y="108610"/>
                    <a:pt x="48883" y="110061"/>
                    <a:pt x="56510" y="110061"/>
                  </a:cubicBezTo>
                  <a:cubicBezTo>
                    <a:pt x="71544" y="110061"/>
                    <a:pt x="85661" y="104334"/>
                    <a:pt x="96266" y="93944"/>
                  </a:cubicBezTo>
                  <a:cubicBezTo>
                    <a:pt x="106810" y="83607"/>
                    <a:pt x="112758" y="69791"/>
                    <a:pt x="113012" y="55031"/>
                  </a:cubicBezTo>
                  <a:cubicBezTo>
                    <a:pt x="113260" y="40827"/>
                    <a:pt x="107827" y="27332"/>
                    <a:pt x="97711" y="17029"/>
                  </a:cubicBezTo>
                  <a:cubicBezTo>
                    <a:pt x="92492" y="11709"/>
                    <a:pt x="86310" y="7521"/>
                    <a:pt x="79352" y="4584"/>
                  </a:cubicBezTo>
                  <a:cubicBezTo>
                    <a:pt x="72153" y="1546"/>
                    <a:pt x="64465" y="1"/>
                    <a:pt x="56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" name="Google Shape;533;p9"/>
          <p:cNvGrpSpPr/>
          <p:nvPr/>
        </p:nvGrpSpPr>
        <p:grpSpPr>
          <a:xfrm>
            <a:off x="8036732" y="381987"/>
            <a:ext cx="686204" cy="578288"/>
            <a:chOff x="484625" y="768825"/>
            <a:chExt cx="564591" cy="475801"/>
          </a:xfrm>
        </p:grpSpPr>
        <p:sp>
          <p:nvSpPr>
            <p:cNvPr id="534" name="Google Shape;534;p9"/>
            <p:cNvSpPr/>
            <p:nvPr/>
          </p:nvSpPr>
          <p:spPr>
            <a:xfrm>
              <a:off x="669082" y="945440"/>
              <a:ext cx="206656" cy="202916"/>
            </a:xfrm>
            <a:custGeom>
              <a:avLst/>
              <a:gdLst/>
              <a:ahLst/>
              <a:cxnLst/>
              <a:rect l="l" t="t" r="r" b="b"/>
              <a:pathLst>
                <a:path w="1713" h="1682" extrusionOk="0">
                  <a:moveTo>
                    <a:pt x="845" y="197"/>
                  </a:moveTo>
                  <a:cubicBezTo>
                    <a:pt x="1005" y="197"/>
                    <a:pt x="1142" y="243"/>
                    <a:pt x="1256" y="334"/>
                  </a:cubicBezTo>
                  <a:cubicBezTo>
                    <a:pt x="1393" y="426"/>
                    <a:pt x="1484" y="585"/>
                    <a:pt x="1507" y="768"/>
                  </a:cubicBezTo>
                  <a:cubicBezTo>
                    <a:pt x="1530" y="928"/>
                    <a:pt x="1462" y="1110"/>
                    <a:pt x="1370" y="1247"/>
                  </a:cubicBezTo>
                  <a:cubicBezTo>
                    <a:pt x="1256" y="1384"/>
                    <a:pt x="1096" y="1453"/>
                    <a:pt x="937" y="1476"/>
                  </a:cubicBezTo>
                  <a:cubicBezTo>
                    <a:pt x="908" y="1479"/>
                    <a:pt x="879" y="1481"/>
                    <a:pt x="851" y="1481"/>
                  </a:cubicBezTo>
                  <a:cubicBezTo>
                    <a:pt x="523" y="1481"/>
                    <a:pt x="248" y="1243"/>
                    <a:pt x="206" y="928"/>
                  </a:cubicBezTo>
                  <a:cubicBezTo>
                    <a:pt x="183" y="745"/>
                    <a:pt x="229" y="585"/>
                    <a:pt x="343" y="448"/>
                  </a:cubicBezTo>
                  <a:cubicBezTo>
                    <a:pt x="457" y="312"/>
                    <a:pt x="594" y="220"/>
                    <a:pt x="777" y="197"/>
                  </a:cubicBezTo>
                  <a:close/>
                  <a:moveTo>
                    <a:pt x="894" y="1"/>
                  </a:moveTo>
                  <a:cubicBezTo>
                    <a:pt x="848" y="1"/>
                    <a:pt x="802" y="5"/>
                    <a:pt x="754" y="15"/>
                  </a:cubicBezTo>
                  <a:cubicBezTo>
                    <a:pt x="526" y="38"/>
                    <a:pt x="320" y="152"/>
                    <a:pt x="183" y="334"/>
                  </a:cubicBezTo>
                  <a:cubicBezTo>
                    <a:pt x="46" y="494"/>
                    <a:pt x="1" y="722"/>
                    <a:pt x="24" y="951"/>
                  </a:cubicBezTo>
                  <a:cubicBezTo>
                    <a:pt x="69" y="1361"/>
                    <a:pt x="435" y="1681"/>
                    <a:pt x="845" y="1681"/>
                  </a:cubicBezTo>
                  <a:lnTo>
                    <a:pt x="959" y="1681"/>
                  </a:lnTo>
                  <a:cubicBezTo>
                    <a:pt x="1188" y="1635"/>
                    <a:pt x="1370" y="1521"/>
                    <a:pt x="1507" y="1361"/>
                  </a:cubicBezTo>
                  <a:cubicBezTo>
                    <a:pt x="1644" y="1179"/>
                    <a:pt x="1713" y="951"/>
                    <a:pt x="1690" y="745"/>
                  </a:cubicBezTo>
                  <a:cubicBezTo>
                    <a:pt x="1667" y="517"/>
                    <a:pt x="1553" y="312"/>
                    <a:pt x="1370" y="175"/>
                  </a:cubicBezTo>
                  <a:cubicBezTo>
                    <a:pt x="1226" y="66"/>
                    <a:pt x="1067" y="1"/>
                    <a:pt x="8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536982" y="864612"/>
              <a:ext cx="168052" cy="140546"/>
            </a:xfrm>
            <a:custGeom>
              <a:avLst/>
              <a:gdLst/>
              <a:ahLst/>
              <a:cxnLst/>
              <a:rect l="l" t="t" r="r" b="b"/>
              <a:pathLst>
                <a:path w="1393" h="1165" extrusionOk="0">
                  <a:moveTo>
                    <a:pt x="137" y="0"/>
                  </a:moveTo>
                  <a:lnTo>
                    <a:pt x="0" y="137"/>
                  </a:lnTo>
                  <a:lnTo>
                    <a:pt x="1278" y="1164"/>
                  </a:lnTo>
                  <a:lnTo>
                    <a:pt x="1393" y="102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484625" y="812255"/>
              <a:ext cx="88188" cy="85413"/>
            </a:xfrm>
            <a:custGeom>
              <a:avLst/>
              <a:gdLst/>
              <a:ahLst/>
              <a:cxnLst/>
              <a:rect l="l" t="t" r="r" b="b"/>
              <a:pathLst>
                <a:path w="731" h="708" extrusionOk="0">
                  <a:moveTo>
                    <a:pt x="366" y="183"/>
                  </a:moveTo>
                  <a:cubicBezTo>
                    <a:pt x="389" y="183"/>
                    <a:pt x="434" y="206"/>
                    <a:pt x="457" y="229"/>
                  </a:cubicBezTo>
                  <a:cubicBezTo>
                    <a:pt x="503" y="251"/>
                    <a:pt x="526" y="297"/>
                    <a:pt x="526" y="343"/>
                  </a:cubicBezTo>
                  <a:cubicBezTo>
                    <a:pt x="548" y="434"/>
                    <a:pt x="480" y="502"/>
                    <a:pt x="389" y="525"/>
                  </a:cubicBezTo>
                  <a:cubicBezTo>
                    <a:pt x="297" y="525"/>
                    <a:pt x="206" y="480"/>
                    <a:pt x="183" y="388"/>
                  </a:cubicBezTo>
                  <a:cubicBezTo>
                    <a:pt x="183" y="343"/>
                    <a:pt x="206" y="297"/>
                    <a:pt x="229" y="251"/>
                  </a:cubicBezTo>
                  <a:cubicBezTo>
                    <a:pt x="252" y="229"/>
                    <a:pt x="297" y="206"/>
                    <a:pt x="343" y="183"/>
                  </a:cubicBezTo>
                  <a:close/>
                  <a:moveTo>
                    <a:pt x="320" y="0"/>
                  </a:moveTo>
                  <a:cubicBezTo>
                    <a:pt x="229" y="23"/>
                    <a:pt x="137" y="69"/>
                    <a:pt x="69" y="137"/>
                  </a:cubicBezTo>
                  <a:cubicBezTo>
                    <a:pt x="23" y="206"/>
                    <a:pt x="1" y="297"/>
                    <a:pt x="1" y="411"/>
                  </a:cubicBezTo>
                  <a:cubicBezTo>
                    <a:pt x="23" y="571"/>
                    <a:pt x="183" y="708"/>
                    <a:pt x="366" y="708"/>
                  </a:cubicBezTo>
                  <a:lnTo>
                    <a:pt x="411" y="708"/>
                  </a:lnTo>
                  <a:cubicBezTo>
                    <a:pt x="594" y="685"/>
                    <a:pt x="731" y="502"/>
                    <a:pt x="708" y="320"/>
                  </a:cubicBezTo>
                  <a:cubicBezTo>
                    <a:pt x="708" y="229"/>
                    <a:pt x="662" y="137"/>
                    <a:pt x="571" y="69"/>
                  </a:cubicBezTo>
                  <a:cubicBezTo>
                    <a:pt x="503" y="23"/>
                    <a:pt x="41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842561" y="1087553"/>
              <a:ext cx="140546" cy="93737"/>
            </a:xfrm>
            <a:custGeom>
              <a:avLst/>
              <a:gdLst/>
              <a:ahLst/>
              <a:cxnLst/>
              <a:rect l="l" t="t" r="r" b="b"/>
              <a:pathLst>
                <a:path w="1165" h="777" extrusionOk="0">
                  <a:moveTo>
                    <a:pt x="92" y="1"/>
                  </a:moveTo>
                  <a:lnTo>
                    <a:pt x="1" y="183"/>
                  </a:lnTo>
                  <a:lnTo>
                    <a:pt x="1074" y="777"/>
                  </a:lnTo>
                  <a:lnTo>
                    <a:pt x="1165" y="617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958254" y="1144374"/>
              <a:ext cx="71660" cy="67317"/>
            </a:xfrm>
            <a:custGeom>
              <a:avLst/>
              <a:gdLst/>
              <a:ahLst/>
              <a:cxnLst/>
              <a:rect l="l" t="t" r="r" b="b"/>
              <a:pathLst>
                <a:path w="594" h="558" extrusionOk="0">
                  <a:moveTo>
                    <a:pt x="274" y="192"/>
                  </a:moveTo>
                  <a:cubicBezTo>
                    <a:pt x="297" y="192"/>
                    <a:pt x="320" y="192"/>
                    <a:pt x="320" y="215"/>
                  </a:cubicBezTo>
                  <a:cubicBezTo>
                    <a:pt x="343" y="215"/>
                    <a:pt x="366" y="237"/>
                    <a:pt x="366" y="260"/>
                  </a:cubicBezTo>
                  <a:cubicBezTo>
                    <a:pt x="389" y="306"/>
                    <a:pt x="343" y="352"/>
                    <a:pt x="297" y="374"/>
                  </a:cubicBezTo>
                  <a:cubicBezTo>
                    <a:pt x="274" y="374"/>
                    <a:pt x="252" y="374"/>
                    <a:pt x="229" y="352"/>
                  </a:cubicBezTo>
                  <a:cubicBezTo>
                    <a:pt x="206" y="352"/>
                    <a:pt x="206" y="329"/>
                    <a:pt x="206" y="306"/>
                  </a:cubicBezTo>
                  <a:cubicBezTo>
                    <a:pt x="183" y="283"/>
                    <a:pt x="206" y="260"/>
                    <a:pt x="206" y="237"/>
                  </a:cubicBezTo>
                  <a:cubicBezTo>
                    <a:pt x="229" y="215"/>
                    <a:pt x="252" y="192"/>
                    <a:pt x="274" y="192"/>
                  </a:cubicBezTo>
                  <a:close/>
                  <a:moveTo>
                    <a:pt x="284" y="0"/>
                  </a:moveTo>
                  <a:cubicBezTo>
                    <a:pt x="265" y="0"/>
                    <a:pt x="247" y="3"/>
                    <a:pt x="229" y="9"/>
                  </a:cubicBezTo>
                  <a:cubicBezTo>
                    <a:pt x="160" y="32"/>
                    <a:pt x="92" y="78"/>
                    <a:pt x="46" y="123"/>
                  </a:cubicBezTo>
                  <a:cubicBezTo>
                    <a:pt x="0" y="192"/>
                    <a:pt x="0" y="260"/>
                    <a:pt x="23" y="352"/>
                  </a:cubicBezTo>
                  <a:cubicBezTo>
                    <a:pt x="23" y="420"/>
                    <a:pt x="69" y="466"/>
                    <a:pt x="137" y="511"/>
                  </a:cubicBezTo>
                  <a:cubicBezTo>
                    <a:pt x="183" y="534"/>
                    <a:pt x="229" y="557"/>
                    <a:pt x="274" y="557"/>
                  </a:cubicBezTo>
                  <a:lnTo>
                    <a:pt x="343" y="557"/>
                  </a:lnTo>
                  <a:cubicBezTo>
                    <a:pt x="503" y="511"/>
                    <a:pt x="594" y="374"/>
                    <a:pt x="548" y="215"/>
                  </a:cubicBezTo>
                  <a:cubicBezTo>
                    <a:pt x="548" y="146"/>
                    <a:pt x="503" y="78"/>
                    <a:pt x="434" y="55"/>
                  </a:cubicBezTo>
                  <a:cubicBezTo>
                    <a:pt x="384" y="21"/>
                    <a:pt x="334" y="0"/>
                    <a:pt x="2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616845" y="1104081"/>
              <a:ext cx="101941" cy="99287"/>
            </a:xfrm>
            <a:custGeom>
              <a:avLst/>
              <a:gdLst/>
              <a:ahLst/>
              <a:cxnLst/>
              <a:rect l="l" t="t" r="r" b="b"/>
              <a:pathLst>
                <a:path w="845" h="823" extrusionOk="0">
                  <a:moveTo>
                    <a:pt x="731" y="1"/>
                  </a:moveTo>
                  <a:lnTo>
                    <a:pt x="0" y="686"/>
                  </a:lnTo>
                  <a:lnTo>
                    <a:pt x="114" y="823"/>
                  </a:lnTo>
                  <a:lnTo>
                    <a:pt x="845" y="138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572691" y="1171880"/>
              <a:ext cx="74556" cy="72746"/>
            </a:xfrm>
            <a:custGeom>
              <a:avLst/>
              <a:gdLst/>
              <a:ahLst/>
              <a:cxnLst/>
              <a:rect l="l" t="t" r="r" b="b"/>
              <a:pathLst>
                <a:path w="618" h="603" extrusionOk="0">
                  <a:moveTo>
                    <a:pt x="320" y="192"/>
                  </a:moveTo>
                  <a:cubicBezTo>
                    <a:pt x="389" y="192"/>
                    <a:pt x="435" y="261"/>
                    <a:pt x="412" y="306"/>
                  </a:cubicBezTo>
                  <a:cubicBezTo>
                    <a:pt x="412" y="329"/>
                    <a:pt x="412" y="375"/>
                    <a:pt x="389" y="375"/>
                  </a:cubicBezTo>
                  <a:cubicBezTo>
                    <a:pt x="366" y="397"/>
                    <a:pt x="320" y="397"/>
                    <a:pt x="298" y="397"/>
                  </a:cubicBezTo>
                  <a:cubicBezTo>
                    <a:pt x="252" y="397"/>
                    <a:pt x="206" y="352"/>
                    <a:pt x="206" y="283"/>
                  </a:cubicBezTo>
                  <a:cubicBezTo>
                    <a:pt x="206" y="261"/>
                    <a:pt x="229" y="238"/>
                    <a:pt x="252" y="215"/>
                  </a:cubicBezTo>
                  <a:cubicBezTo>
                    <a:pt x="275" y="192"/>
                    <a:pt x="298" y="192"/>
                    <a:pt x="320" y="192"/>
                  </a:cubicBezTo>
                  <a:close/>
                  <a:moveTo>
                    <a:pt x="289" y="1"/>
                  </a:moveTo>
                  <a:cubicBezTo>
                    <a:pt x="232" y="1"/>
                    <a:pt x="172" y="27"/>
                    <a:pt x="138" y="78"/>
                  </a:cubicBezTo>
                  <a:cubicBezTo>
                    <a:pt x="69" y="124"/>
                    <a:pt x="24" y="192"/>
                    <a:pt x="24" y="261"/>
                  </a:cubicBezTo>
                  <a:cubicBezTo>
                    <a:pt x="1" y="420"/>
                    <a:pt x="115" y="580"/>
                    <a:pt x="275" y="603"/>
                  </a:cubicBezTo>
                  <a:lnTo>
                    <a:pt x="320" y="603"/>
                  </a:lnTo>
                  <a:cubicBezTo>
                    <a:pt x="389" y="603"/>
                    <a:pt x="457" y="580"/>
                    <a:pt x="503" y="534"/>
                  </a:cubicBezTo>
                  <a:cubicBezTo>
                    <a:pt x="572" y="489"/>
                    <a:pt x="594" y="397"/>
                    <a:pt x="617" y="329"/>
                  </a:cubicBezTo>
                  <a:cubicBezTo>
                    <a:pt x="617" y="169"/>
                    <a:pt x="503" y="9"/>
                    <a:pt x="343" y="9"/>
                  </a:cubicBezTo>
                  <a:cubicBezTo>
                    <a:pt x="326" y="4"/>
                    <a:pt x="308" y="1"/>
                    <a:pt x="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795753" y="809480"/>
              <a:ext cx="77210" cy="159848"/>
            </a:xfrm>
            <a:custGeom>
              <a:avLst/>
              <a:gdLst/>
              <a:ahLst/>
              <a:cxnLst/>
              <a:rect l="l" t="t" r="r" b="b"/>
              <a:pathLst>
                <a:path w="640" h="1325" extrusionOk="0">
                  <a:moveTo>
                    <a:pt x="457" y="1"/>
                  </a:moveTo>
                  <a:lnTo>
                    <a:pt x="1" y="1256"/>
                  </a:lnTo>
                  <a:lnTo>
                    <a:pt x="183" y="1324"/>
                  </a:lnTo>
                  <a:lnTo>
                    <a:pt x="640" y="69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837132" y="768825"/>
              <a:ext cx="68885" cy="62853"/>
            </a:xfrm>
            <a:custGeom>
              <a:avLst/>
              <a:gdLst/>
              <a:ahLst/>
              <a:cxnLst/>
              <a:rect l="l" t="t" r="r" b="b"/>
              <a:pathLst>
                <a:path w="571" h="521" extrusionOk="0">
                  <a:moveTo>
                    <a:pt x="274" y="201"/>
                  </a:moveTo>
                  <a:cubicBezTo>
                    <a:pt x="297" y="201"/>
                    <a:pt x="320" y="201"/>
                    <a:pt x="320" y="223"/>
                  </a:cubicBezTo>
                  <a:cubicBezTo>
                    <a:pt x="343" y="269"/>
                    <a:pt x="320" y="315"/>
                    <a:pt x="297" y="338"/>
                  </a:cubicBezTo>
                  <a:lnTo>
                    <a:pt x="228" y="338"/>
                  </a:lnTo>
                  <a:cubicBezTo>
                    <a:pt x="228" y="338"/>
                    <a:pt x="206" y="315"/>
                    <a:pt x="206" y="292"/>
                  </a:cubicBezTo>
                  <a:cubicBezTo>
                    <a:pt x="183" y="269"/>
                    <a:pt x="183" y="269"/>
                    <a:pt x="206" y="246"/>
                  </a:cubicBezTo>
                  <a:cubicBezTo>
                    <a:pt x="206" y="223"/>
                    <a:pt x="206" y="201"/>
                    <a:pt x="228" y="201"/>
                  </a:cubicBezTo>
                  <a:close/>
                  <a:moveTo>
                    <a:pt x="252" y="1"/>
                  </a:moveTo>
                  <a:cubicBezTo>
                    <a:pt x="220" y="1"/>
                    <a:pt x="188" y="7"/>
                    <a:pt x="160" y="18"/>
                  </a:cubicBezTo>
                  <a:cubicBezTo>
                    <a:pt x="91" y="64"/>
                    <a:pt x="46" y="109"/>
                    <a:pt x="23" y="178"/>
                  </a:cubicBezTo>
                  <a:cubicBezTo>
                    <a:pt x="0" y="246"/>
                    <a:pt x="0" y="315"/>
                    <a:pt x="23" y="383"/>
                  </a:cubicBezTo>
                  <a:cubicBezTo>
                    <a:pt x="46" y="429"/>
                    <a:pt x="114" y="474"/>
                    <a:pt x="183" y="520"/>
                  </a:cubicBezTo>
                  <a:lnTo>
                    <a:pt x="274" y="520"/>
                  </a:lnTo>
                  <a:cubicBezTo>
                    <a:pt x="297" y="520"/>
                    <a:pt x="343" y="520"/>
                    <a:pt x="365" y="497"/>
                  </a:cubicBezTo>
                  <a:cubicBezTo>
                    <a:pt x="502" y="452"/>
                    <a:pt x="571" y="292"/>
                    <a:pt x="502" y="155"/>
                  </a:cubicBezTo>
                  <a:cubicBezTo>
                    <a:pt x="451" y="52"/>
                    <a:pt x="348" y="1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9"/>
            <p:cNvSpPr/>
            <p:nvPr/>
          </p:nvSpPr>
          <p:spPr>
            <a:xfrm>
              <a:off x="853660" y="930602"/>
              <a:ext cx="151524" cy="96512"/>
            </a:xfrm>
            <a:custGeom>
              <a:avLst/>
              <a:gdLst/>
              <a:ahLst/>
              <a:cxnLst/>
              <a:rect l="l" t="t" r="r" b="b"/>
              <a:pathLst>
                <a:path w="1256" h="800" extrusionOk="0">
                  <a:moveTo>
                    <a:pt x="1164" y="1"/>
                  </a:moveTo>
                  <a:lnTo>
                    <a:pt x="0" y="617"/>
                  </a:lnTo>
                  <a:lnTo>
                    <a:pt x="91" y="800"/>
                  </a:lnTo>
                  <a:lnTo>
                    <a:pt x="1256" y="183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980330" y="904664"/>
              <a:ext cx="68885" cy="61888"/>
            </a:xfrm>
            <a:custGeom>
              <a:avLst/>
              <a:gdLst/>
              <a:ahLst/>
              <a:cxnLst/>
              <a:rect l="l" t="t" r="r" b="b"/>
              <a:pathLst>
                <a:path w="571" h="513" extrusionOk="0">
                  <a:moveTo>
                    <a:pt x="297" y="193"/>
                  </a:moveTo>
                  <a:cubicBezTo>
                    <a:pt x="342" y="216"/>
                    <a:pt x="365" y="239"/>
                    <a:pt x="342" y="284"/>
                  </a:cubicBezTo>
                  <a:cubicBezTo>
                    <a:pt x="342" y="318"/>
                    <a:pt x="318" y="339"/>
                    <a:pt x="296" y="339"/>
                  </a:cubicBezTo>
                  <a:cubicBezTo>
                    <a:pt x="288" y="339"/>
                    <a:pt x="280" y="336"/>
                    <a:pt x="274" y="330"/>
                  </a:cubicBezTo>
                  <a:cubicBezTo>
                    <a:pt x="228" y="330"/>
                    <a:pt x="206" y="284"/>
                    <a:pt x="206" y="239"/>
                  </a:cubicBezTo>
                  <a:cubicBezTo>
                    <a:pt x="228" y="216"/>
                    <a:pt x="228" y="216"/>
                    <a:pt x="251" y="193"/>
                  </a:cubicBezTo>
                  <a:close/>
                  <a:moveTo>
                    <a:pt x="305" y="1"/>
                  </a:moveTo>
                  <a:cubicBezTo>
                    <a:pt x="257" y="1"/>
                    <a:pt x="208" y="17"/>
                    <a:pt x="160" y="33"/>
                  </a:cubicBezTo>
                  <a:cubicBezTo>
                    <a:pt x="91" y="56"/>
                    <a:pt x="46" y="125"/>
                    <a:pt x="46" y="193"/>
                  </a:cubicBezTo>
                  <a:cubicBezTo>
                    <a:pt x="0" y="330"/>
                    <a:pt x="69" y="467"/>
                    <a:pt x="206" y="513"/>
                  </a:cubicBezTo>
                  <a:lnTo>
                    <a:pt x="274" y="513"/>
                  </a:lnTo>
                  <a:cubicBezTo>
                    <a:pt x="320" y="513"/>
                    <a:pt x="365" y="513"/>
                    <a:pt x="411" y="490"/>
                  </a:cubicBezTo>
                  <a:cubicBezTo>
                    <a:pt x="457" y="467"/>
                    <a:pt x="502" y="398"/>
                    <a:pt x="525" y="330"/>
                  </a:cubicBezTo>
                  <a:cubicBezTo>
                    <a:pt x="571" y="193"/>
                    <a:pt x="502" y="56"/>
                    <a:pt x="365" y="10"/>
                  </a:cubicBezTo>
                  <a:cubicBezTo>
                    <a:pt x="345" y="4"/>
                    <a:pt x="325" y="1"/>
                    <a:pt x="3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" name="Google Shape;545;p9"/>
          <p:cNvGrpSpPr/>
          <p:nvPr/>
        </p:nvGrpSpPr>
        <p:grpSpPr>
          <a:xfrm rot="-1219098">
            <a:off x="-166199" y="-871970"/>
            <a:ext cx="1278046" cy="1662061"/>
            <a:chOff x="3858200" y="2567325"/>
            <a:chExt cx="1036875" cy="1348425"/>
          </a:xfrm>
        </p:grpSpPr>
        <p:sp>
          <p:nvSpPr>
            <p:cNvPr id="546" name="Google Shape;546;p9"/>
            <p:cNvSpPr/>
            <p:nvPr/>
          </p:nvSpPr>
          <p:spPr>
            <a:xfrm>
              <a:off x="4875650" y="3313125"/>
              <a:ext cx="19425" cy="143825"/>
            </a:xfrm>
            <a:custGeom>
              <a:avLst/>
              <a:gdLst/>
              <a:ahLst/>
              <a:cxnLst/>
              <a:rect l="l" t="t" r="r" b="b"/>
              <a:pathLst>
                <a:path w="777" h="5753" extrusionOk="0">
                  <a:moveTo>
                    <a:pt x="388" y="1"/>
                  </a:moveTo>
                  <a:cubicBezTo>
                    <a:pt x="183" y="1"/>
                    <a:pt x="0" y="161"/>
                    <a:pt x="0" y="366"/>
                  </a:cubicBezTo>
                  <a:lnTo>
                    <a:pt x="0" y="5365"/>
                  </a:lnTo>
                  <a:cubicBezTo>
                    <a:pt x="0" y="5593"/>
                    <a:pt x="183" y="5753"/>
                    <a:pt x="388" y="5753"/>
                  </a:cubicBezTo>
                  <a:cubicBezTo>
                    <a:pt x="594" y="5753"/>
                    <a:pt x="776" y="5593"/>
                    <a:pt x="776" y="5365"/>
                  </a:cubicBezTo>
                  <a:lnTo>
                    <a:pt x="776" y="366"/>
                  </a:lnTo>
                  <a:cubicBezTo>
                    <a:pt x="776" y="161"/>
                    <a:pt x="594" y="1"/>
                    <a:pt x="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4572650" y="2629675"/>
              <a:ext cx="322425" cy="618425"/>
            </a:xfrm>
            <a:custGeom>
              <a:avLst/>
              <a:gdLst/>
              <a:ahLst/>
              <a:cxnLst/>
              <a:rect l="l" t="t" r="r" b="b"/>
              <a:pathLst>
                <a:path w="12897" h="24737" extrusionOk="0">
                  <a:moveTo>
                    <a:pt x="449" y="0"/>
                  </a:moveTo>
                  <a:cubicBezTo>
                    <a:pt x="312" y="0"/>
                    <a:pt x="179" y="77"/>
                    <a:pt x="114" y="223"/>
                  </a:cubicBezTo>
                  <a:cubicBezTo>
                    <a:pt x="0" y="405"/>
                    <a:pt x="91" y="633"/>
                    <a:pt x="274" y="725"/>
                  </a:cubicBezTo>
                  <a:cubicBezTo>
                    <a:pt x="7578" y="4514"/>
                    <a:pt x="12120" y="12000"/>
                    <a:pt x="12120" y="20240"/>
                  </a:cubicBezTo>
                  <a:lnTo>
                    <a:pt x="12120" y="24372"/>
                  </a:lnTo>
                  <a:cubicBezTo>
                    <a:pt x="12120" y="24577"/>
                    <a:pt x="12303" y="24737"/>
                    <a:pt x="12508" y="24737"/>
                  </a:cubicBezTo>
                  <a:cubicBezTo>
                    <a:pt x="12714" y="24737"/>
                    <a:pt x="12896" y="24577"/>
                    <a:pt x="12896" y="24372"/>
                  </a:cubicBezTo>
                  <a:lnTo>
                    <a:pt x="12896" y="20240"/>
                  </a:lnTo>
                  <a:cubicBezTo>
                    <a:pt x="12896" y="11726"/>
                    <a:pt x="8194" y="3989"/>
                    <a:pt x="616" y="40"/>
                  </a:cubicBezTo>
                  <a:cubicBezTo>
                    <a:pt x="563" y="13"/>
                    <a:pt x="506" y="0"/>
                    <a:pt x="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4097875" y="2567325"/>
              <a:ext cx="437700" cy="62800"/>
            </a:xfrm>
            <a:custGeom>
              <a:avLst/>
              <a:gdLst/>
              <a:ahLst/>
              <a:cxnLst/>
              <a:rect l="l" t="t" r="r" b="b"/>
              <a:pathLst>
                <a:path w="17508" h="2512" extrusionOk="0">
                  <a:moveTo>
                    <a:pt x="9130" y="0"/>
                  </a:moveTo>
                  <a:cubicBezTo>
                    <a:pt x="6072" y="0"/>
                    <a:pt x="3082" y="594"/>
                    <a:pt x="297" y="1781"/>
                  </a:cubicBezTo>
                  <a:cubicBezTo>
                    <a:pt x="92" y="1872"/>
                    <a:pt x="0" y="2077"/>
                    <a:pt x="92" y="2283"/>
                  </a:cubicBezTo>
                  <a:cubicBezTo>
                    <a:pt x="137" y="2420"/>
                    <a:pt x="297" y="2511"/>
                    <a:pt x="434" y="2511"/>
                  </a:cubicBezTo>
                  <a:cubicBezTo>
                    <a:pt x="480" y="2511"/>
                    <a:pt x="525" y="2511"/>
                    <a:pt x="594" y="2488"/>
                  </a:cubicBezTo>
                  <a:cubicBezTo>
                    <a:pt x="3287" y="1347"/>
                    <a:pt x="6163" y="754"/>
                    <a:pt x="9130" y="754"/>
                  </a:cubicBezTo>
                  <a:cubicBezTo>
                    <a:pt x="11824" y="754"/>
                    <a:pt x="14449" y="1233"/>
                    <a:pt x="16937" y="2192"/>
                  </a:cubicBezTo>
                  <a:cubicBezTo>
                    <a:pt x="16982" y="2207"/>
                    <a:pt x="17029" y="2214"/>
                    <a:pt x="17074" y="2214"/>
                  </a:cubicBezTo>
                  <a:cubicBezTo>
                    <a:pt x="17235" y="2214"/>
                    <a:pt x="17386" y="2123"/>
                    <a:pt x="17439" y="1963"/>
                  </a:cubicBezTo>
                  <a:cubicBezTo>
                    <a:pt x="17507" y="1758"/>
                    <a:pt x="17416" y="1552"/>
                    <a:pt x="17211" y="1461"/>
                  </a:cubicBezTo>
                  <a:cubicBezTo>
                    <a:pt x="14631" y="503"/>
                    <a:pt x="11915" y="0"/>
                    <a:pt x="91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3858200" y="2667750"/>
              <a:ext cx="936450" cy="1248000"/>
            </a:xfrm>
            <a:custGeom>
              <a:avLst/>
              <a:gdLst/>
              <a:ahLst/>
              <a:cxnLst/>
              <a:rect l="l" t="t" r="r" b="b"/>
              <a:pathLst>
                <a:path w="37458" h="49920" extrusionOk="0">
                  <a:moveTo>
                    <a:pt x="18717" y="1"/>
                  </a:moveTo>
                  <a:cubicBezTo>
                    <a:pt x="8400" y="1"/>
                    <a:pt x="1" y="8400"/>
                    <a:pt x="1" y="18717"/>
                  </a:cubicBezTo>
                  <a:lnTo>
                    <a:pt x="1" y="31180"/>
                  </a:lnTo>
                  <a:cubicBezTo>
                    <a:pt x="1" y="31408"/>
                    <a:pt x="183" y="31568"/>
                    <a:pt x="389" y="31568"/>
                  </a:cubicBezTo>
                  <a:cubicBezTo>
                    <a:pt x="594" y="31568"/>
                    <a:pt x="777" y="31408"/>
                    <a:pt x="777" y="31180"/>
                  </a:cubicBezTo>
                  <a:lnTo>
                    <a:pt x="777" y="18717"/>
                  </a:lnTo>
                  <a:cubicBezTo>
                    <a:pt x="777" y="8811"/>
                    <a:pt x="8834" y="754"/>
                    <a:pt x="18717" y="754"/>
                  </a:cubicBezTo>
                  <a:cubicBezTo>
                    <a:pt x="28624" y="754"/>
                    <a:pt x="36681" y="8811"/>
                    <a:pt x="36681" y="18717"/>
                  </a:cubicBezTo>
                  <a:lnTo>
                    <a:pt x="36681" y="31180"/>
                  </a:lnTo>
                  <a:cubicBezTo>
                    <a:pt x="36681" y="41086"/>
                    <a:pt x="28624" y="49143"/>
                    <a:pt x="18717" y="49143"/>
                  </a:cubicBezTo>
                  <a:cubicBezTo>
                    <a:pt x="18512" y="49143"/>
                    <a:pt x="18352" y="49326"/>
                    <a:pt x="18352" y="49531"/>
                  </a:cubicBezTo>
                  <a:cubicBezTo>
                    <a:pt x="18352" y="49737"/>
                    <a:pt x="18512" y="49919"/>
                    <a:pt x="18717" y="49919"/>
                  </a:cubicBezTo>
                  <a:cubicBezTo>
                    <a:pt x="29057" y="49919"/>
                    <a:pt x="37457" y="41520"/>
                    <a:pt x="37457" y="31180"/>
                  </a:cubicBezTo>
                  <a:lnTo>
                    <a:pt x="37457" y="18717"/>
                  </a:lnTo>
                  <a:cubicBezTo>
                    <a:pt x="37457" y="8400"/>
                    <a:pt x="29057" y="1"/>
                    <a:pt x="18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4184025" y="3229250"/>
              <a:ext cx="509600" cy="678500"/>
            </a:xfrm>
            <a:custGeom>
              <a:avLst/>
              <a:gdLst/>
              <a:ahLst/>
              <a:cxnLst/>
              <a:rect l="l" t="t" r="r" b="b"/>
              <a:pathLst>
                <a:path w="20384" h="27140" extrusionOk="0">
                  <a:moveTo>
                    <a:pt x="20019" y="1"/>
                  </a:moveTo>
                  <a:cubicBezTo>
                    <a:pt x="19791" y="1"/>
                    <a:pt x="19631" y="160"/>
                    <a:pt x="19631" y="389"/>
                  </a:cubicBezTo>
                  <a:lnTo>
                    <a:pt x="19631" y="8720"/>
                  </a:lnTo>
                  <a:cubicBezTo>
                    <a:pt x="19631" y="16412"/>
                    <a:pt x="13377" y="22666"/>
                    <a:pt x="5684" y="22666"/>
                  </a:cubicBezTo>
                  <a:cubicBezTo>
                    <a:pt x="4543" y="22666"/>
                    <a:pt x="3630" y="23351"/>
                    <a:pt x="3037" y="23876"/>
                  </a:cubicBezTo>
                  <a:lnTo>
                    <a:pt x="161" y="26478"/>
                  </a:lnTo>
                  <a:cubicBezTo>
                    <a:pt x="24" y="26615"/>
                    <a:pt x="1" y="26866"/>
                    <a:pt x="138" y="27026"/>
                  </a:cubicBezTo>
                  <a:cubicBezTo>
                    <a:pt x="206" y="27094"/>
                    <a:pt x="321" y="27140"/>
                    <a:pt x="435" y="27140"/>
                  </a:cubicBezTo>
                  <a:cubicBezTo>
                    <a:pt x="503" y="27140"/>
                    <a:pt x="617" y="27117"/>
                    <a:pt x="686" y="27049"/>
                  </a:cubicBezTo>
                  <a:lnTo>
                    <a:pt x="3562" y="24447"/>
                  </a:lnTo>
                  <a:cubicBezTo>
                    <a:pt x="4361" y="23739"/>
                    <a:pt x="5023" y="23419"/>
                    <a:pt x="5684" y="23419"/>
                  </a:cubicBezTo>
                  <a:cubicBezTo>
                    <a:pt x="13787" y="23419"/>
                    <a:pt x="20384" y="16823"/>
                    <a:pt x="20384" y="8720"/>
                  </a:cubicBezTo>
                  <a:lnTo>
                    <a:pt x="20384" y="389"/>
                  </a:lnTo>
                  <a:cubicBezTo>
                    <a:pt x="20384" y="160"/>
                    <a:pt x="20224" y="1"/>
                    <a:pt x="20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4165200" y="2768150"/>
              <a:ext cx="528425" cy="383525"/>
            </a:xfrm>
            <a:custGeom>
              <a:avLst/>
              <a:gdLst/>
              <a:ahLst/>
              <a:cxnLst/>
              <a:rect l="l" t="t" r="r" b="b"/>
              <a:pathLst>
                <a:path w="21137" h="15341" extrusionOk="0">
                  <a:moveTo>
                    <a:pt x="6361" y="1"/>
                  </a:moveTo>
                  <a:cubicBezTo>
                    <a:pt x="6303" y="1"/>
                    <a:pt x="6245" y="1"/>
                    <a:pt x="6186" y="2"/>
                  </a:cubicBezTo>
                  <a:cubicBezTo>
                    <a:pt x="4132" y="48"/>
                    <a:pt x="2124" y="504"/>
                    <a:pt x="275" y="1371"/>
                  </a:cubicBezTo>
                  <a:cubicBezTo>
                    <a:pt x="69" y="1463"/>
                    <a:pt x="1" y="1691"/>
                    <a:pt x="92" y="1874"/>
                  </a:cubicBezTo>
                  <a:cubicBezTo>
                    <a:pt x="142" y="2007"/>
                    <a:pt x="278" y="2092"/>
                    <a:pt x="428" y="2092"/>
                  </a:cubicBezTo>
                  <a:cubicBezTo>
                    <a:pt x="482" y="2092"/>
                    <a:pt x="539" y="2081"/>
                    <a:pt x="594" y="2056"/>
                  </a:cubicBezTo>
                  <a:cubicBezTo>
                    <a:pt x="2352" y="1234"/>
                    <a:pt x="4246" y="801"/>
                    <a:pt x="6209" y="778"/>
                  </a:cubicBezTo>
                  <a:cubicBezTo>
                    <a:pt x="6295" y="776"/>
                    <a:pt x="6380" y="776"/>
                    <a:pt x="6465" y="776"/>
                  </a:cubicBezTo>
                  <a:cubicBezTo>
                    <a:pt x="10068" y="776"/>
                    <a:pt x="13461" y="2186"/>
                    <a:pt x="16093" y="4772"/>
                  </a:cubicBezTo>
                  <a:cubicBezTo>
                    <a:pt x="18809" y="7443"/>
                    <a:pt x="20384" y="11163"/>
                    <a:pt x="20384" y="14952"/>
                  </a:cubicBezTo>
                  <a:cubicBezTo>
                    <a:pt x="20384" y="15158"/>
                    <a:pt x="20544" y="15340"/>
                    <a:pt x="20772" y="15340"/>
                  </a:cubicBezTo>
                  <a:cubicBezTo>
                    <a:pt x="20977" y="15340"/>
                    <a:pt x="21137" y="15158"/>
                    <a:pt x="21137" y="14952"/>
                  </a:cubicBezTo>
                  <a:cubicBezTo>
                    <a:pt x="21137" y="10958"/>
                    <a:pt x="19494" y="7055"/>
                    <a:pt x="16618" y="4225"/>
                  </a:cubicBezTo>
                  <a:cubicBezTo>
                    <a:pt x="13830" y="1481"/>
                    <a:pt x="10200" y="1"/>
                    <a:pt x="6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3872475" y="2848100"/>
              <a:ext cx="239675" cy="770350"/>
            </a:xfrm>
            <a:custGeom>
              <a:avLst/>
              <a:gdLst/>
              <a:ahLst/>
              <a:cxnLst/>
              <a:rect l="l" t="t" r="r" b="b"/>
              <a:pathLst>
                <a:path w="9587" h="30814" extrusionOk="0">
                  <a:moveTo>
                    <a:pt x="9160" y="1"/>
                  </a:moveTo>
                  <a:cubicBezTo>
                    <a:pt x="9073" y="1"/>
                    <a:pt x="8983" y="30"/>
                    <a:pt x="8902" y="91"/>
                  </a:cubicBezTo>
                  <a:cubicBezTo>
                    <a:pt x="5456" y="2898"/>
                    <a:pt x="3470" y="7052"/>
                    <a:pt x="3470" y="11503"/>
                  </a:cubicBezTo>
                  <a:lnTo>
                    <a:pt x="3470" y="23966"/>
                  </a:lnTo>
                  <a:cubicBezTo>
                    <a:pt x="3470" y="25838"/>
                    <a:pt x="2739" y="27572"/>
                    <a:pt x="1416" y="28896"/>
                  </a:cubicBezTo>
                  <a:lnTo>
                    <a:pt x="160" y="30152"/>
                  </a:lnTo>
                  <a:cubicBezTo>
                    <a:pt x="0" y="30311"/>
                    <a:pt x="0" y="30540"/>
                    <a:pt x="160" y="30699"/>
                  </a:cubicBezTo>
                  <a:cubicBezTo>
                    <a:pt x="229" y="30768"/>
                    <a:pt x="320" y="30813"/>
                    <a:pt x="434" y="30813"/>
                  </a:cubicBezTo>
                  <a:cubicBezTo>
                    <a:pt x="525" y="30813"/>
                    <a:pt x="617" y="30768"/>
                    <a:pt x="708" y="30699"/>
                  </a:cubicBezTo>
                  <a:lnTo>
                    <a:pt x="1963" y="29444"/>
                  </a:lnTo>
                  <a:cubicBezTo>
                    <a:pt x="3424" y="27983"/>
                    <a:pt x="4223" y="26043"/>
                    <a:pt x="4223" y="23966"/>
                  </a:cubicBezTo>
                  <a:lnTo>
                    <a:pt x="4223" y="11503"/>
                  </a:lnTo>
                  <a:cubicBezTo>
                    <a:pt x="4223" y="7303"/>
                    <a:pt x="6095" y="3355"/>
                    <a:pt x="9382" y="684"/>
                  </a:cubicBezTo>
                  <a:cubicBezTo>
                    <a:pt x="9564" y="547"/>
                    <a:pt x="9587" y="319"/>
                    <a:pt x="9450" y="136"/>
                  </a:cubicBezTo>
                  <a:cubicBezTo>
                    <a:pt x="9374" y="47"/>
                    <a:pt x="9269" y="1"/>
                    <a:pt x="9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3930675" y="2869050"/>
              <a:ext cx="662525" cy="997050"/>
            </a:xfrm>
            <a:custGeom>
              <a:avLst/>
              <a:gdLst/>
              <a:ahLst/>
              <a:cxnLst/>
              <a:rect l="l" t="t" r="r" b="b"/>
              <a:pathLst>
                <a:path w="26501" h="39882" extrusionOk="0">
                  <a:moveTo>
                    <a:pt x="15817" y="1"/>
                  </a:moveTo>
                  <a:cubicBezTo>
                    <a:pt x="13023" y="1"/>
                    <a:pt x="10396" y="1067"/>
                    <a:pt x="8400" y="3019"/>
                  </a:cubicBezTo>
                  <a:cubicBezTo>
                    <a:pt x="6300" y="5050"/>
                    <a:pt x="5159" y="7767"/>
                    <a:pt x="5159" y="10665"/>
                  </a:cubicBezTo>
                  <a:lnTo>
                    <a:pt x="5159" y="23128"/>
                  </a:lnTo>
                  <a:cubicBezTo>
                    <a:pt x="5159" y="26483"/>
                    <a:pt x="3858" y="29633"/>
                    <a:pt x="1484" y="32007"/>
                  </a:cubicBezTo>
                  <a:lnTo>
                    <a:pt x="160" y="33331"/>
                  </a:lnTo>
                  <a:cubicBezTo>
                    <a:pt x="1" y="33491"/>
                    <a:pt x="1" y="33719"/>
                    <a:pt x="160" y="33879"/>
                  </a:cubicBezTo>
                  <a:cubicBezTo>
                    <a:pt x="229" y="33947"/>
                    <a:pt x="326" y="33981"/>
                    <a:pt x="423" y="33981"/>
                  </a:cubicBezTo>
                  <a:cubicBezTo>
                    <a:pt x="520" y="33981"/>
                    <a:pt x="617" y="33947"/>
                    <a:pt x="685" y="33879"/>
                  </a:cubicBezTo>
                  <a:lnTo>
                    <a:pt x="2009" y="32532"/>
                  </a:lnTo>
                  <a:cubicBezTo>
                    <a:pt x="4543" y="30021"/>
                    <a:pt x="5912" y="26689"/>
                    <a:pt x="5912" y="23128"/>
                  </a:cubicBezTo>
                  <a:lnTo>
                    <a:pt x="5912" y="10665"/>
                  </a:lnTo>
                  <a:cubicBezTo>
                    <a:pt x="5912" y="7972"/>
                    <a:pt x="6985" y="5438"/>
                    <a:pt x="8925" y="3567"/>
                  </a:cubicBezTo>
                  <a:cubicBezTo>
                    <a:pt x="10802" y="1734"/>
                    <a:pt x="13255" y="756"/>
                    <a:pt x="15872" y="756"/>
                  </a:cubicBezTo>
                  <a:cubicBezTo>
                    <a:pt x="15961" y="756"/>
                    <a:pt x="16049" y="757"/>
                    <a:pt x="16138" y="759"/>
                  </a:cubicBezTo>
                  <a:cubicBezTo>
                    <a:pt x="21434" y="919"/>
                    <a:pt x="25748" y="5461"/>
                    <a:pt x="25748" y="10894"/>
                  </a:cubicBezTo>
                  <a:lnTo>
                    <a:pt x="25748" y="23128"/>
                  </a:lnTo>
                  <a:cubicBezTo>
                    <a:pt x="25748" y="28606"/>
                    <a:pt x="21297" y="33057"/>
                    <a:pt x="15818" y="33057"/>
                  </a:cubicBezTo>
                  <a:cubicBezTo>
                    <a:pt x="13696" y="33057"/>
                    <a:pt x="11687" y="33879"/>
                    <a:pt x="10181" y="35385"/>
                  </a:cubicBezTo>
                  <a:lnTo>
                    <a:pt x="6346" y="39243"/>
                  </a:lnTo>
                  <a:cubicBezTo>
                    <a:pt x="6186" y="39379"/>
                    <a:pt x="6186" y="39631"/>
                    <a:pt x="6346" y="39768"/>
                  </a:cubicBezTo>
                  <a:cubicBezTo>
                    <a:pt x="6414" y="39836"/>
                    <a:pt x="6506" y="39882"/>
                    <a:pt x="6620" y="39882"/>
                  </a:cubicBezTo>
                  <a:cubicBezTo>
                    <a:pt x="6711" y="39882"/>
                    <a:pt x="6803" y="39836"/>
                    <a:pt x="6871" y="39768"/>
                  </a:cubicBezTo>
                  <a:lnTo>
                    <a:pt x="10728" y="35933"/>
                  </a:lnTo>
                  <a:cubicBezTo>
                    <a:pt x="12098" y="34563"/>
                    <a:pt x="13901" y="33810"/>
                    <a:pt x="15818" y="33810"/>
                  </a:cubicBezTo>
                  <a:cubicBezTo>
                    <a:pt x="21707" y="33810"/>
                    <a:pt x="26501" y="29017"/>
                    <a:pt x="26501" y="23128"/>
                  </a:cubicBezTo>
                  <a:lnTo>
                    <a:pt x="26501" y="10894"/>
                  </a:lnTo>
                  <a:cubicBezTo>
                    <a:pt x="26501" y="5050"/>
                    <a:pt x="21867" y="166"/>
                    <a:pt x="16161" y="6"/>
                  </a:cubicBezTo>
                  <a:cubicBezTo>
                    <a:pt x="16046" y="2"/>
                    <a:pt x="15931" y="1"/>
                    <a:pt x="15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4000300" y="2969500"/>
              <a:ext cx="492475" cy="826425"/>
            </a:xfrm>
            <a:custGeom>
              <a:avLst/>
              <a:gdLst/>
              <a:ahLst/>
              <a:cxnLst/>
              <a:rect l="l" t="t" r="r" b="b"/>
              <a:pathLst>
                <a:path w="19699" h="33057" extrusionOk="0">
                  <a:moveTo>
                    <a:pt x="13040" y="0"/>
                  </a:moveTo>
                  <a:cubicBezTo>
                    <a:pt x="12954" y="0"/>
                    <a:pt x="12868" y="2"/>
                    <a:pt x="12782" y="5"/>
                  </a:cubicBezTo>
                  <a:cubicBezTo>
                    <a:pt x="9267" y="142"/>
                    <a:pt x="6391" y="3178"/>
                    <a:pt x="6391" y="6807"/>
                  </a:cubicBezTo>
                  <a:lnTo>
                    <a:pt x="6391" y="19110"/>
                  </a:lnTo>
                  <a:cubicBezTo>
                    <a:pt x="6391" y="19338"/>
                    <a:pt x="6551" y="19498"/>
                    <a:pt x="6779" y="19498"/>
                  </a:cubicBezTo>
                  <a:cubicBezTo>
                    <a:pt x="6985" y="19498"/>
                    <a:pt x="7145" y="19338"/>
                    <a:pt x="7145" y="19110"/>
                  </a:cubicBezTo>
                  <a:lnTo>
                    <a:pt x="7145" y="6807"/>
                  </a:lnTo>
                  <a:cubicBezTo>
                    <a:pt x="7145" y="3589"/>
                    <a:pt x="9701" y="873"/>
                    <a:pt x="12805" y="758"/>
                  </a:cubicBezTo>
                  <a:cubicBezTo>
                    <a:pt x="12865" y="757"/>
                    <a:pt x="12925" y="756"/>
                    <a:pt x="12985" y="756"/>
                  </a:cubicBezTo>
                  <a:cubicBezTo>
                    <a:pt x="14539" y="756"/>
                    <a:pt x="15998" y="1325"/>
                    <a:pt x="17119" y="2402"/>
                  </a:cubicBezTo>
                  <a:cubicBezTo>
                    <a:pt x="18283" y="3520"/>
                    <a:pt x="18922" y="5027"/>
                    <a:pt x="18922" y="6647"/>
                  </a:cubicBezTo>
                  <a:lnTo>
                    <a:pt x="18922" y="19110"/>
                  </a:lnTo>
                  <a:cubicBezTo>
                    <a:pt x="18922" y="22374"/>
                    <a:pt x="16298" y="24999"/>
                    <a:pt x="13033" y="24999"/>
                  </a:cubicBezTo>
                  <a:lnTo>
                    <a:pt x="12372" y="24999"/>
                  </a:lnTo>
                  <a:cubicBezTo>
                    <a:pt x="8902" y="24999"/>
                    <a:pt x="5570" y="26482"/>
                    <a:pt x="3219" y="29062"/>
                  </a:cubicBezTo>
                  <a:lnTo>
                    <a:pt x="160" y="32417"/>
                  </a:lnTo>
                  <a:cubicBezTo>
                    <a:pt x="0" y="32577"/>
                    <a:pt x="23" y="32805"/>
                    <a:pt x="183" y="32942"/>
                  </a:cubicBezTo>
                  <a:cubicBezTo>
                    <a:pt x="251" y="33010"/>
                    <a:pt x="343" y="33056"/>
                    <a:pt x="434" y="33056"/>
                  </a:cubicBezTo>
                  <a:cubicBezTo>
                    <a:pt x="548" y="33056"/>
                    <a:pt x="639" y="33010"/>
                    <a:pt x="708" y="32919"/>
                  </a:cubicBezTo>
                  <a:lnTo>
                    <a:pt x="3789" y="29564"/>
                  </a:lnTo>
                  <a:cubicBezTo>
                    <a:pt x="5980" y="27144"/>
                    <a:pt x="9108" y="25775"/>
                    <a:pt x="12372" y="25775"/>
                  </a:cubicBezTo>
                  <a:lnTo>
                    <a:pt x="13033" y="25775"/>
                  </a:lnTo>
                  <a:cubicBezTo>
                    <a:pt x="16708" y="25775"/>
                    <a:pt x="19698" y="22785"/>
                    <a:pt x="19698" y="19110"/>
                  </a:cubicBezTo>
                  <a:lnTo>
                    <a:pt x="19698" y="6647"/>
                  </a:lnTo>
                  <a:cubicBezTo>
                    <a:pt x="19698" y="4821"/>
                    <a:pt x="18968" y="3132"/>
                    <a:pt x="17644" y="1854"/>
                  </a:cubicBezTo>
                  <a:cubicBezTo>
                    <a:pt x="16404" y="658"/>
                    <a:pt x="14771" y="0"/>
                    <a:pt x="130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4260500" y="3070050"/>
              <a:ext cx="131850" cy="443400"/>
            </a:xfrm>
            <a:custGeom>
              <a:avLst/>
              <a:gdLst/>
              <a:ahLst/>
              <a:cxnLst/>
              <a:rect l="l" t="t" r="r" b="b"/>
              <a:pathLst>
                <a:path w="5274" h="17736" extrusionOk="0">
                  <a:moveTo>
                    <a:pt x="2625" y="0"/>
                  </a:moveTo>
                  <a:cubicBezTo>
                    <a:pt x="1188" y="0"/>
                    <a:pt x="1" y="1187"/>
                    <a:pt x="1" y="2625"/>
                  </a:cubicBezTo>
                  <a:lnTo>
                    <a:pt x="1" y="12509"/>
                  </a:lnTo>
                  <a:cubicBezTo>
                    <a:pt x="1" y="12714"/>
                    <a:pt x="183" y="12874"/>
                    <a:pt x="389" y="12874"/>
                  </a:cubicBezTo>
                  <a:cubicBezTo>
                    <a:pt x="594" y="12874"/>
                    <a:pt x="777" y="12714"/>
                    <a:pt x="777" y="12509"/>
                  </a:cubicBezTo>
                  <a:lnTo>
                    <a:pt x="777" y="2625"/>
                  </a:lnTo>
                  <a:cubicBezTo>
                    <a:pt x="777" y="1598"/>
                    <a:pt x="1598" y="754"/>
                    <a:pt x="2625" y="754"/>
                  </a:cubicBezTo>
                  <a:cubicBezTo>
                    <a:pt x="3675" y="754"/>
                    <a:pt x="4497" y="1598"/>
                    <a:pt x="4497" y="2625"/>
                  </a:cubicBezTo>
                  <a:lnTo>
                    <a:pt x="4497" y="15088"/>
                  </a:lnTo>
                  <a:cubicBezTo>
                    <a:pt x="4497" y="16138"/>
                    <a:pt x="3675" y="16960"/>
                    <a:pt x="2625" y="16960"/>
                  </a:cubicBezTo>
                  <a:cubicBezTo>
                    <a:pt x="1598" y="16960"/>
                    <a:pt x="777" y="16138"/>
                    <a:pt x="777" y="15088"/>
                  </a:cubicBezTo>
                  <a:cubicBezTo>
                    <a:pt x="777" y="14882"/>
                    <a:pt x="594" y="14723"/>
                    <a:pt x="389" y="14723"/>
                  </a:cubicBezTo>
                  <a:cubicBezTo>
                    <a:pt x="183" y="14723"/>
                    <a:pt x="1" y="14882"/>
                    <a:pt x="1" y="15088"/>
                  </a:cubicBezTo>
                  <a:cubicBezTo>
                    <a:pt x="1" y="16549"/>
                    <a:pt x="1188" y="17736"/>
                    <a:pt x="2625" y="17736"/>
                  </a:cubicBezTo>
                  <a:cubicBezTo>
                    <a:pt x="4086" y="17736"/>
                    <a:pt x="5273" y="16549"/>
                    <a:pt x="5273" y="15088"/>
                  </a:cubicBezTo>
                  <a:lnTo>
                    <a:pt x="5273" y="2625"/>
                  </a:lnTo>
                  <a:cubicBezTo>
                    <a:pt x="5273" y="1187"/>
                    <a:pt x="4086" y="0"/>
                    <a:pt x="26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4131550" y="3494025"/>
              <a:ext cx="46225" cy="79350"/>
            </a:xfrm>
            <a:custGeom>
              <a:avLst/>
              <a:gdLst/>
              <a:ahLst/>
              <a:cxnLst/>
              <a:rect l="l" t="t" r="r" b="b"/>
              <a:pathLst>
                <a:path w="1849" h="3174" extrusionOk="0">
                  <a:moveTo>
                    <a:pt x="1461" y="1"/>
                  </a:moveTo>
                  <a:cubicBezTo>
                    <a:pt x="1255" y="1"/>
                    <a:pt x="1096" y="183"/>
                    <a:pt x="1096" y="389"/>
                  </a:cubicBezTo>
                  <a:cubicBezTo>
                    <a:pt x="1096" y="1439"/>
                    <a:pt x="160" y="2534"/>
                    <a:pt x="137" y="2557"/>
                  </a:cubicBezTo>
                  <a:cubicBezTo>
                    <a:pt x="0" y="2717"/>
                    <a:pt x="23" y="2945"/>
                    <a:pt x="183" y="3082"/>
                  </a:cubicBezTo>
                  <a:cubicBezTo>
                    <a:pt x="251" y="3150"/>
                    <a:pt x="342" y="3173"/>
                    <a:pt x="434" y="3173"/>
                  </a:cubicBezTo>
                  <a:cubicBezTo>
                    <a:pt x="548" y="3173"/>
                    <a:pt x="639" y="3128"/>
                    <a:pt x="730" y="3036"/>
                  </a:cubicBezTo>
                  <a:cubicBezTo>
                    <a:pt x="776" y="2991"/>
                    <a:pt x="1849" y="1712"/>
                    <a:pt x="1849" y="389"/>
                  </a:cubicBezTo>
                  <a:cubicBezTo>
                    <a:pt x="1849" y="183"/>
                    <a:pt x="1689" y="1"/>
                    <a:pt x="14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" name="Google Shape;557;p9"/>
          <p:cNvGrpSpPr/>
          <p:nvPr/>
        </p:nvGrpSpPr>
        <p:grpSpPr>
          <a:xfrm>
            <a:off x="1124471" y="4429475"/>
            <a:ext cx="1071979" cy="1008706"/>
            <a:chOff x="970225" y="608125"/>
            <a:chExt cx="160375" cy="150900"/>
          </a:xfrm>
        </p:grpSpPr>
        <p:sp>
          <p:nvSpPr>
            <p:cNvPr id="558" name="Google Shape;558;p9"/>
            <p:cNvSpPr/>
            <p:nvPr/>
          </p:nvSpPr>
          <p:spPr>
            <a:xfrm>
              <a:off x="999900" y="608125"/>
              <a:ext cx="101025" cy="150900"/>
            </a:xfrm>
            <a:custGeom>
              <a:avLst/>
              <a:gdLst/>
              <a:ahLst/>
              <a:cxnLst/>
              <a:rect l="l" t="t" r="r" b="b"/>
              <a:pathLst>
                <a:path w="4041" h="6036" extrusionOk="0">
                  <a:moveTo>
                    <a:pt x="800" y="169"/>
                  </a:moveTo>
                  <a:cubicBezTo>
                    <a:pt x="845" y="169"/>
                    <a:pt x="914" y="169"/>
                    <a:pt x="959" y="192"/>
                  </a:cubicBezTo>
                  <a:cubicBezTo>
                    <a:pt x="1530" y="374"/>
                    <a:pt x="2329" y="1356"/>
                    <a:pt x="2900" y="2566"/>
                  </a:cubicBezTo>
                  <a:cubicBezTo>
                    <a:pt x="3721" y="4255"/>
                    <a:pt x="3813" y="5624"/>
                    <a:pt x="3379" y="5830"/>
                  </a:cubicBezTo>
                  <a:cubicBezTo>
                    <a:pt x="3345" y="5853"/>
                    <a:pt x="3299" y="5864"/>
                    <a:pt x="3248" y="5864"/>
                  </a:cubicBezTo>
                  <a:cubicBezTo>
                    <a:pt x="3196" y="5864"/>
                    <a:pt x="3139" y="5853"/>
                    <a:pt x="3082" y="5830"/>
                  </a:cubicBezTo>
                  <a:cubicBezTo>
                    <a:pt x="2512" y="5647"/>
                    <a:pt x="1713" y="4666"/>
                    <a:pt x="1142" y="3456"/>
                  </a:cubicBezTo>
                  <a:cubicBezTo>
                    <a:pt x="320" y="1790"/>
                    <a:pt x="229" y="420"/>
                    <a:pt x="663" y="192"/>
                  </a:cubicBezTo>
                  <a:cubicBezTo>
                    <a:pt x="686" y="169"/>
                    <a:pt x="754" y="169"/>
                    <a:pt x="800" y="169"/>
                  </a:cubicBezTo>
                  <a:close/>
                  <a:moveTo>
                    <a:pt x="805" y="0"/>
                  </a:moveTo>
                  <a:cubicBezTo>
                    <a:pt x="722" y="0"/>
                    <a:pt x="647" y="17"/>
                    <a:pt x="571" y="55"/>
                  </a:cubicBezTo>
                  <a:cubicBezTo>
                    <a:pt x="1" y="329"/>
                    <a:pt x="183" y="1881"/>
                    <a:pt x="982" y="3547"/>
                  </a:cubicBezTo>
                  <a:cubicBezTo>
                    <a:pt x="1599" y="4803"/>
                    <a:pt x="2420" y="5784"/>
                    <a:pt x="3014" y="5989"/>
                  </a:cubicBezTo>
                  <a:cubicBezTo>
                    <a:pt x="3105" y="6012"/>
                    <a:pt x="3174" y="6035"/>
                    <a:pt x="3242" y="6035"/>
                  </a:cubicBezTo>
                  <a:cubicBezTo>
                    <a:pt x="3333" y="6035"/>
                    <a:pt x="3402" y="6012"/>
                    <a:pt x="3470" y="5989"/>
                  </a:cubicBezTo>
                  <a:cubicBezTo>
                    <a:pt x="4041" y="5693"/>
                    <a:pt x="3858" y="4163"/>
                    <a:pt x="3059" y="2497"/>
                  </a:cubicBezTo>
                  <a:cubicBezTo>
                    <a:pt x="2443" y="1219"/>
                    <a:pt x="1621" y="237"/>
                    <a:pt x="1028" y="32"/>
                  </a:cubicBezTo>
                  <a:cubicBezTo>
                    <a:pt x="946" y="12"/>
                    <a:pt x="873" y="0"/>
                    <a:pt x="8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973075" y="638525"/>
              <a:ext cx="154675" cy="90250"/>
            </a:xfrm>
            <a:custGeom>
              <a:avLst/>
              <a:gdLst/>
              <a:ahLst/>
              <a:cxnLst/>
              <a:rect l="l" t="t" r="r" b="b"/>
              <a:pathLst>
                <a:path w="6187" h="3610" extrusionOk="0">
                  <a:moveTo>
                    <a:pt x="5000" y="163"/>
                  </a:moveTo>
                  <a:cubicBezTo>
                    <a:pt x="5182" y="163"/>
                    <a:pt x="5319" y="186"/>
                    <a:pt x="5456" y="231"/>
                  </a:cubicBezTo>
                  <a:cubicBezTo>
                    <a:pt x="5593" y="277"/>
                    <a:pt x="5707" y="345"/>
                    <a:pt x="5753" y="459"/>
                  </a:cubicBezTo>
                  <a:cubicBezTo>
                    <a:pt x="5958" y="916"/>
                    <a:pt x="5137" y="1943"/>
                    <a:pt x="3562" y="2742"/>
                  </a:cubicBezTo>
                  <a:cubicBezTo>
                    <a:pt x="2686" y="3189"/>
                    <a:pt x="1796" y="3440"/>
                    <a:pt x="1177" y="3440"/>
                  </a:cubicBezTo>
                  <a:cubicBezTo>
                    <a:pt x="1006" y="3440"/>
                    <a:pt x="855" y="3421"/>
                    <a:pt x="731" y="3381"/>
                  </a:cubicBezTo>
                  <a:cubicBezTo>
                    <a:pt x="594" y="3313"/>
                    <a:pt x="503" y="3244"/>
                    <a:pt x="435" y="3153"/>
                  </a:cubicBezTo>
                  <a:cubicBezTo>
                    <a:pt x="229" y="2696"/>
                    <a:pt x="1051" y="1669"/>
                    <a:pt x="2649" y="848"/>
                  </a:cubicBezTo>
                  <a:cubicBezTo>
                    <a:pt x="3516" y="414"/>
                    <a:pt x="4383" y="163"/>
                    <a:pt x="5000" y="163"/>
                  </a:cubicBezTo>
                  <a:close/>
                  <a:moveTo>
                    <a:pt x="4995" y="1"/>
                  </a:moveTo>
                  <a:cubicBezTo>
                    <a:pt x="4354" y="1"/>
                    <a:pt x="3469" y="255"/>
                    <a:pt x="2557" y="711"/>
                  </a:cubicBezTo>
                  <a:cubicBezTo>
                    <a:pt x="982" y="1509"/>
                    <a:pt x="1" y="2605"/>
                    <a:pt x="298" y="3221"/>
                  </a:cubicBezTo>
                  <a:cubicBezTo>
                    <a:pt x="366" y="3358"/>
                    <a:pt x="480" y="3472"/>
                    <a:pt x="686" y="3541"/>
                  </a:cubicBezTo>
                  <a:cubicBezTo>
                    <a:pt x="823" y="3587"/>
                    <a:pt x="1005" y="3609"/>
                    <a:pt x="1188" y="3609"/>
                  </a:cubicBezTo>
                  <a:cubicBezTo>
                    <a:pt x="1850" y="3609"/>
                    <a:pt x="2740" y="3358"/>
                    <a:pt x="3630" y="2902"/>
                  </a:cubicBezTo>
                  <a:cubicBezTo>
                    <a:pt x="5205" y="2103"/>
                    <a:pt x="6187" y="984"/>
                    <a:pt x="5890" y="368"/>
                  </a:cubicBezTo>
                  <a:cubicBezTo>
                    <a:pt x="5821" y="231"/>
                    <a:pt x="5707" y="140"/>
                    <a:pt x="5502" y="71"/>
                  </a:cubicBezTo>
                  <a:cubicBezTo>
                    <a:pt x="5359" y="24"/>
                    <a:pt x="5188" y="1"/>
                    <a:pt x="49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970225" y="643475"/>
              <a:ext cx="160375" cy="80150"/>
            </a:xfrm>
            <a:custGeom>
              <a:avLst/>
              <a:gdLst/>
              <a:ahLst/>
              <a:cxnLst/>
              <a:rect l="l" t="t" r="r" b="b"/>
              <a:pathLst>
                <a:path w="6415" h="3206" extrusionOk="0">
                  <a:moveTo>
                    <a:pt x="1370" y="170"/>
                  </a:moveTo>
                  <a:cubicBezTo>
                    <a:pt x="1964" y="170"/>
                    <a:pt x="2717" y="330"/>
                    <a:pt x="3516" y="604"/>
                  </a:cubicBezTo>
                  <a:cubicBezTo>
                    <a:pt x="5205" y="1243"/>
                    <a:pt x="6187" y="2156"/>
                    <a:pt x="6050" y="2635"/>
                  </a:cubicBezTo>
                  <a:cubicBezTo>
                    <a:pt x="6027" y="2749"/>
                    <a:pt x="5935" y="2818"/>
                    <a:pt x="5821" y="2886"/>
                  </a:cubicBezTo>
                  <a:cubicBezTo>
                    <a:pt x="5637" y="2982"/>
                    <a:pt x="5372" y="3028"/>
                    <a:pt x="5053" y="3028"/>
                  </a:cubicBezTo>
                  <a:cubicBezTo>
                    <a:pt x="4462" y="3028"/>
                    <a:pt x="3686" y="2871"/>
                    <a:pt x="2900" y="2590"/>
                  </a:cubicBezTo>
                  <a:cubicBezTo>
                    <a:pt x="1211" y="1973"/>
                    <a:pt x="229" y="1038"/>
                    <a:pt x="366" y="558"/>
                  </a:cubicBezTo>
                  <a:cubicBezTo>
                    <a:pt x="389" y="467"/>
                    <a:pt x="480" y="376"/>
                    <a:pt x="594" y="307"/>
                  </a:cubicBezTo>
                  <a:cubicBezTo>
                    <a:pt x="800" y="216"/>
                    <a:pt x="1051" y="170"/>
                    <a:pt x="1370" y="170"/>
                  </a:cubicBezTo>
                  <a:close/>
                  <a:moveTo>
                    <a:pt x="1365" y="0"/>
                  </a:moveTo>
                  <a:cubicBezTo>
                    <a:pt x="1020" y="0"/>
                    <a:pt x="732" y="49"/>
                    <a:pt x="526" y="147"/>
                  </a:cubicBezTo>
                  <a:cubicBezTo>
                    <a:pt x="366" y="239"/>
                    <a:pt x="252" y="353"/>
                    <a:pt x="206" y="513"/>
                  </a:cubicBezTo>
                  <a:cubicBezTo>
                    <a:pt x="1" y="1152"/>
                    <a:pt x="1165" y="2133"/>
                    <a:pt x="2854" y="2749"/>
                  </a:cubicBezTo>
                  <a:cubicBezTo>
                    <a:pt x="3653" y="3046"/>
                    <a:pt x="4429" y="3206"/>
                    <a:pt x="5045" y="3206"/>
                  </a:cubicBezTo>
                  <a:cubicBezTo>
                    <a:pt x="5388" y="3206"/>
                    <a:pt x="5684" y="3137"/>
                    <a:pt x="5890" y="3046"/>
                  </a:cubicBezTo>
                  <a:cubicBezTo>
                    <a:pt x="6050" y="2955"/>
                    <a:pt x="6164" y="2841"/>
                    <a:pt x="6209" y="2704"/>
                  </a:cubicBezTo>
                  <a:cubicBezTo>
                    <a:pt x="6415" y="2065"/>
                    <a:pt x="5251" y="1060"/>
                    <a:pt x="3562" y="444"/>
                  </a:cubicBezTo>
                  <a:cubicBezTo>
                    <a:pt x="2759" y="152"/>
                    <a:pt x="1975" y="0"/>
                    <a:pt x="1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1038150" y="669800"/>
              <a:ext cx="25700" cy="24175"/>
            </a:xfrm>
            <a:custGeom>
              <a:avLst/>
              <a:gdLst/>
              <a:ahLst/>
              <a:cxnLst/>
              <a:rect l="l" t="t" r="r" b="b"/>
              <a:pathLst>
                <a:path w="1028" h="967" extrusionOk="0">
                  <a:moveTo>
                    <a:pt x="525" y="167"/>
                  </a:moveTo>
                  <a:cubicBezTo>
                    <a:pt x="594" y="167"/>
                    <a:pt x="662" y="190"/>
                    <a:pt x="708" y="236"/>
                  </a:cubicBezTo>
                  <a:cubicBezTo>
                    <a:pt x="776" y="281"/>
                    <a:pt x="822" y="350"/>
                    <a:pt x="822" y="441"/>
                  </a:cubicBezTo>
                  <a:cubicBezTo>
                    <a:pt x="845" y="510"/>
                    <a:pt x="822" y="601"/>
                    <a:pt x="776" y="669"/>
                  </a:cubicBezTo>
                  <a:cubicBezTo>
                    <a:pt x="730" y="738"/>
                    <a:pt x="662" y="783"/>
                    <a:pt x="571" y="806"/>
                  </a:cubicBezTo>
                  <a:cubicBezTo>
                    <a:pt x="502" y="806"/>
                    <a:pt x="411" y="783"/>
                    <a:pt x="342" y="738"/>
                  </a:cubicBezTo>
                  <a:cubicBezTo>
                    <a:pt x="274" y="692"/>
                    <a:pt x="228" y="624"/>
                    <a:pt x="206" y="532"/>
                  </a:cubicBezTo>
                  <a:cubicBezTo>
                    <a:pt x="206" y="464"/>
                    <a:pt x="228" y="373"/>
                    <a:pt x="274" y="304"/>
                  </a:cubicBezTo>
                  <a:cubicBezTo>
                    <a:pt x="320" y="236"/>
                    <a:pt x="388" y="190"/>
                    <a:pt x="479" y="190"/>
                  </a:cubicBezTo>
                  <a:cubicBezTo>
                    <a:pt x="479" y="167"/>
                    <a:pt x="502" y="167"/>
                    <a:pt x="525" y="167"/>
                  </a:cubicBezTo>
                  <a:close/>
                  <a:moveTo>
                    <a:pt x="534" y="0"/>
                  </a:moveTo>
                  <a:cubicBezTo>
                    <a:pt x="508" y="0"/>
                    <a:pt x="482" y="3"/>
                    <a:pt x="457" y="7"/>
                  </a:cubicBezTo>
                  <a:cubicBezTo>
                    <a:pt x="183" y="53"/>
                    <a:pt x="0" y="304"/>
                    <a:pt x="46" y="578"/>
                  </a:cubicBezTo>
                  <a:cubicBezTo>
                    <a:pt x="69" y="692"/>
                    <a:pt x="137" y="806"/>
                    <a:pt x="251" y="875"/>
                  </a:cubicBezTo>
                  <a:cubicBezTo>
                    <a:pt x="320" y="943"/>
                    <a:pt x="434" y="966"/>
                    <a:pt x="525" y="966"/>
                  </a:cubicBezTo>
                  <a:lnTo>
                    <a:pt x="594" y="966"/>
                  </a:lnTo>
                  <a:cubicBezTo>
                    <a:pt x="730" y="943"/>
                    <a:pt x="845" y="875"/>
                    <a:pt x="913" y="761"/>
                  </a:cubicBezTo>
                  <a:cubicBezTo>
                    <a:pt x="982" y="669"/>
                    <a:pt x="1027" y="532"/>
                    <a:pt x="1004" y="418"/>
                  </a:cubicBezTo>
                  <a:cubicBezTo>
                    <a:pt x="963" y="173"/>
                    <a:pt x="757" y="0"/>
                    <a:pt x="5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2" name="Google Shape;562;p9"/>
          <p:cNvSpPr txBox="1">
            <a:spLocks noGrp="1"/>
          </p:cNvSpPr>
          <p:nvPr>
            <p:ph type="title"/>
          </p:nvPr>
        </p:nvSpPr>
        <p:spPr>
          <a:xfrm flipH="1">
            <a:off x="713100" y="1655375"/>
            <a:ext cx="3858900" cy="7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3" name="Google Shape;563;p9"/>
          <p:cNvSpPr txBox="1">
            <a:spLocks noGrp="1"/>
          </p:cNvSpPr>
          <p:nvPr>
            <p:ph type="subTitle" idx="1"/>
          </p:nvPr>
        </p:nvSpPr>
        <p:spPr>
          <a:xfrm flipH="1">
            <a:off x="713100" y="2445025"/>
            <a:ext cx="3858900" cy="11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64" name="Google Shape;564;p9"/>
          <p:cNvGrpSpPr/>
          <p:nvPr/>
        </p:nvGrpSpPr>
        <p:grpSpPr>
          <a:xfrm flipH="1">
            <a:off x="6698717" y="3171335"/>
            <a:ext cx="3557513" cy="3265841"/>
            <a:chOff x="-1156750" y="1943625"/>
            <a:chExt cx="3238519" cy="2973000"/>
          </a:xfrm>
        </p:grpSpPr>
        <p:grpSp>
          <p:nvGrpSpPr>
            <p:cNvPr id="565" name="Google Shape;565;p9"/>
            <p:cNvGrpSpPr/>
            <p:nvPr/>
          </p:nvGrpSpPr>
          <p:grpSpPr>
            <a:xfrm>
              <a:off x="-1156750" y="1943625"/>
              <a:ext cx="2973000" cy="2973000"/>
              <a:chOff x="-4916625" y="1638600"/>
              <a:chExt cx="2973000" cy="2973000"/>
            </a:xfrm>
          </p:grpSpPr>
          <p:sp>
            <p:nvSpPr>
              <p:cNvPr id="566" name="Google Shape;566;p9"/>
              <p:cNvSpPr/>
              <p:nvPr/>
            </p:nvSpPr>
            <p:spPr>
              <a:xfrm>
                <a:off x="-4916625" y="1638600"/>
                <a:ext cx="2973000" cy="2973000"/>
              </a:xfrm>
              <a:custGeom>
                <a:avLst/>
                <a:gdLst/>
                <a:ahLst/>
                <a:cxnLst/>
                <a:rect l="l" t="t" r="r" b="b"/>
                <a:pathLst>
                  <a:path w="118920" h="118920" extrusionOk="0">
                    <a:moveTo>
                      <a:pt x="59460" y="0"/>
                    </a:moveTo>
                    <a:cubicBezTo>
                      <a:pt x="26623" y="0"/>
                      <a:pt x="1" y="26622"/>
                      <a:pt x="1" y="59460"/>
                    </a:cubicBezTo>
                    <a:cubicBezTo>
                      <a:pt x="1" y="92297"/>
                      <a:pt x="26623" y="118919"/>
                      <a:pt x="59460" y="118919"/>
                    </a:cubicBezTo>
                    <a:cubicBezTo>
                      <a:pt x="92304" y="118919"/>
                      <a:pt x="118920" y="92297"/>
                      <a:pt x="118920" y="59460"/>
                    </a:cubicBezTo>
                    <a:cubicBezTo>
                      <a:pt x="118920" y="26622"/>
                      <a:pt x="92304" y="0"/>
                      <a:pt x="59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-4911950" y="1761525"/>
                <a:ext cx="2831500" cy="2751550"/>
              </a:xfrm>
              <a:custGeom>
                <a:avLst/>
                <a:gdLst/>
                <a:ahLst/>
                <a:cxnLst/>
                <a:rect l="l" t="t" r="r" b="b"/>
                <a:pathLst>
                  <a:path w="113260" h="110062" extrusionOk="0">
                    <a:moveTo>
                      <a:pt x="56510" y="396"/>
                    </a:moveTo>
                    <a:cubicBezTo>
                      <a:pt x="72193" y="409"/>
                      <a:pt x="86732" y="6417"/>
                      <a:pt x="97430" y="17310"/>
                    </a:cubicBezTo>
                    <a:cubicBezTo>
                      <a:pt x="107466" y="27533"/>
                      <a:pt x="112858" y="40927"/>
                      <a:pt x="112611" y="55024"/>
                    </a:cubicBezTo>
                    <a:cubicBezTo>
                      <a:pt x="112076" y="85661"/>
                      <a:pt x="87434" y="109660"/>
                      <a:pt x="56510" y="109660"/>
                    </a:cubicBezTo>
                    <a:cubicBezTo>
                      <a:pt x="25573" y="109660"/>
                      <a:pt x="402" y="85152"/>
                      <a:pt x="402" y="55031"/>
                    </a:cubicBezTo>
                    <a:cubicBezTo>
                      <a:pt x="402" y="24903"/>
                      <a:pt x="25552" y="396"/>
                      <a:pt x="56470" y="396"/>
                    </a:cubicBezTo>
                    <a:close/>
                    <a:moveTo>
                      <a:pt x="56470" y="1"/>
                    </a:moveTo>
                    <a:cubicBezTo>
                      <a:pt x="48843" y="1"/>
                      <a:pt x="41449" y="1453"/>
                      <a:pt x="34491" y="4323"/>
                    </a:cubicBezTo>
                    <a:cubicBezTo>
                      <a:pt x="27767" y="7093"/>
                      <a:pt x="21725" y="11067"/>
                      <a:pt x="16540" y="16119"/>
                    </a:cubicBezTo>
                    <a:cubicBezTo>
                      <a:pt x="11355" y="21177"/>
                      <a:pt x="7287" y="27058"/>
                      <a:pt x="4444" y="33615"/>
                    </a:cubicBezTo>
                    <a:cubicBezTo>
                      <a:pt x="1500" y="40399"/>
                      <a:pt x="1" y="47605"/>
                      <a:pt x="1" y="55031"/>
                    </a:cubicBezTo>
                    <a:cubicBezTo>
                      <a:pt x="1" y="62458"/>
                      <a:pt x="1500" y="69670"/>
                      <a:pt x="4444" y="76455"/>
                    </a:cubicBezTo>
                    <a:cubicBezTo>
                      <a:pt x="7294" y="83005"/>
                      <a:pt x="11368" y="88892"/>
                      <a:pt x="16554" y="93944"/>
                    </a:cubicBezTo>
                    <a:cubicBezTo>
                      <a:pt x="21745" y="99002"/>
                      <a:pt x="27787" y="102969"/>
                      <a:pt x="34518" y="105739"/>
                    </a:cubicBezTo>
                    <a:cubicBezTo>
                      <a:pt x="41483" y="108610"/>
                      <a:pt x="48883" y="110061"/>
                      <a:pt x="56510" y="110061"/>
                    </a:cubicBezTo>
                    <a:cubicBezTo>
                      <a:pt x="71544" y="110061"/>
                      <a:pt x="85661" y="104334"/>
                      <a:pt x="96266" y="93944"/>
                    </a:cubicBezTo>
                    <a:cubicBezTo>
                      <a:pt x="106810" y="83607"/>
                      <a:pt x="112758" y="69791"/>
                      <a:pt x="113012" y="55031"/>
                    </a:cubicBezTo>
                    <a:cubicBezTo>
                      <a:pt x="113260" y="40827"/>
                      <a:pt x="107827" y="27332"/>
                      <a:pt x="97711" y="17029"/>
                    </a:cubicBezTo>
                    <a:cubicBezTo>
                      <a:pt x="92492" y="11709"/>
                      <a:pt x="86310" y="7521"/>
                      <a:pt x="79352" y="4584"/>
                    </a:cubicBezTo>
                    <a:cubicBezTo>
                      <a:pt x="72153" y="1546"/>
                      <a:pt x="64465" y="1"/>
                      <a:pt x="565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8" name="Google Shape;568;p9"/>
            <p:cNvGrpSpPr/>
            <p:nvPr/>
          </p:nvGrpSpPr>
          <p:grpSpPr>
            <a:xfrm flipH="1">
              <a:off x="-588255" y="2467800"/>
              <a:ext cx="2670024" cy="1289657"/>
              <a:chOff x="5719422" y="2536068"/>
              <a:chExt cx="1791962" cy="865542"/>
            </a:xfrm>
          </p:grpSpPr>
          <p:sp>
            <p:nvSpPr>
              <p:cNvPr id="569" name="Google Shape;569;p9"/>
              <p:cNvSpPr/>
              <p:nvPr/>
            </p:nvSpPr>
            <p:spPr>
              <a:xfrm flipH="1">
                <a:off x="5719422" y="2536068"/>
                <a:ext cx="1791962" cy="862771"/>
              </a:xfrm>
              <a:custGeom>
                <a:avLst/>
                <a:gdLst/>
                <a:ahLst/>
                <a:cxnLst/>
                <a:rect l="l" t="t" r="r" b="b"/>
                <a:pathLst>
                  <a:path w="86631" h="41710" extrusionOk="0">
                    <a:moveTo>
                      <a:pt x="18820" y="0"/>
                    </a:moveTo>
                    <a:cubicBezTo>
                      <a:pt x="15181" y="0"/>
                      <a:pt x="11456" y="1395"/>
                      <a:pt x="8605" y="3854"/>
                    </a:cubicBezTo>
                    <a:cubicBezTo>
                      <a:pt x="3593" y="8183"/>
                      <a:pt x="1044" y="15141"/>
                      <a:pt x="516" y="22006"/>
                    </a:cubicBezTo>
                    <a:cubicBezTo>
                      <a:pt x="1" y="28616"/>
                      <a:pt x="5360" y="35226"/>
                      <a:pt x="6711" y="41710"/>
                    </a:cubicBezTo>
                    <a:lnTo>
                      <a:pt x="85935" y="41710"/>
                    </a:lnTo>
                    <a:cubicBezTo>
                      <a:pt x="86631" y="38471"/>
                      <a:pt x="86276" y="34972"/>
                      <a:pt x="84898" y="31988"/>
                    </a:cubicBezTo>
                    <a:cubicBezTo>
                      <a:pt x="83306" y="28536"/>
                      <a:pt x="80375" y="25813"/>
                      <a:pt x="76949" y="24615"/>
                    </a:cubicBezTo>
                    <a:cubicBezTo>
                      <a:pt x="73985" y="23578"/>
                      <a:pt x="70627" y="23591"/>
                      <a:pt x="68084" y="21664"/>
                    </a:cubicBezTo>
                    <a:cubicBezTo>
                      <a:pt x="64378" y="18848"/>
                      <a:pt x="63816" y="12960"/>
                      <a:pt x="60337" y="9822"/>
                    </a:cubicBezTo>
                    <a:cubicBezTo>
                      <a:pt x="58424" y="8096"/>
                      <a:pt x="56011" y="7503"/>
                      <a:pt x="53484" y="7503"/>
                    </a:cubicBezTo>
                    <a:cubicBezTo>
                      <a:pt x="51290" y="7503"/>
                      <a:pt x="49009" y="7950"/>
                      <a:pt x="46895" y="8491"/>
                    </a:cubicBezTo>
                    <a:cubicBezTo>
                      <a:pt x="44194" y="9178"/>
                      <a:pt x="41322" y="9931"/>
                      <a:pt x="38575" y="9931"/>
                    </a:cubicBezTo>
                    <a:cubicBezTo>
                      <a:pt x="36696" y="9931"/>
                      <a:pt x="34875" y="9579"/>
                      <a:pt x="33206" y="8611"/>
                    </a:cubicBezTo>
                    <a:cubicBezTo>
                      <a:pt x="30637" y="7126"/>
                      <a:pt x="28911" y="4409"/>
                      <a:pt x="26549" y="2563"/>
                    </a:cubicBezTo>
                    <a:cubicBezTo>
                      <a:pt x="24304" y="806"/>
                      <a:pt x="21587" y="0"/>
                      <a:pt x="188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9"/>
              <p:cNvSpPr/>
              <p:nvPr/>
            </p:nvSpPr>
            <p:spPr>
              <a:xfrm flipH="1">
                <a:off x="5903478" y="2756031"/>
                <a:ext cx="1405298" cy="645579"/>
              </a:xfrm>
              <a:custGeom>
                <a:avLst/>
                <a:gdLst/>
                <a:ahLst/>
                <a:cxnLst/>
                <a:rect l="l" t="t" r="r" b="b"/>
                <a:pathLst>
                  <a:path w="67938" h="31210" extrusionOk="0">
                    <a:moveTo>
                      <a:pt x="23331" y="1"/>
                    </a:moveTo>
                    <a:cubicBezTo>
                      <a:pt x="20452" y="1"/>
                      <a:pt x="17540" y="782"/>
                      <a:pt x="14921" y="2018"/>
                    </a:cubicBezTo>
                    <a:cubicBezTo>
                      <a:pt x="9916" y="4380"/>
                      <a:pt x="5708" y="8394"/>
                      <a:pt x="3112" y="13279"/>
                    </a:cubicBezTo>
                    <a:cubicBezTo>
                      <a:pt x="1038" y="17193"/>
                      <a:pt x="1" y="25322"/>
                      <a:pt x="101" y="31209"/>
                    </a:cubicBezTo>
                    <a:lnTo>
                      <a:pt x="67937" y="31209"/>
                    </a:lnTo>
                    <a:cubicBezTo>
                      <a:pt x="66943" y="29335"/>
                      <a:pt x="64784" y="28164"/>
                      <a:pt x="62665" y="28164"/>
                    </a:cubicBezTo>
                    <a:cubicBezTo>
                      <a:pt x="61804" y="28164"/>
                      <a:pt x="60950" y="28357"/>
                      <a:pt x="60183" y="28774"/>
                    </a:cubicBezTo>
                    <a:cubicBezTo>
                      <a:pt x="59634" y="24171"/>
                      <a:pt x="57527" y="19641"/>
                      <a:pt x="53894" y="16764"/>
                    </a:cubicBezTo>
                    <a:cubicBezTo>
                      <a:pt x="51560" y="14917"/>
                      <a:pt x="48565" y="13855"/>
                      <a:pt x="45609" y="13855"/>
                    </a:cubicBezTo>
                    <a:cubicBezTo>
                      <a:pt x="43962" y="13855"/>
                      <a:pt x="42328" y="14185"/>
                      <a:pt x="40827" y="14891"/>
                    </a:cubicBezTo>
                    <a:cubicBezTo>
                      <a:pt x="39315" y="11934"/>
                      <a:pt x="37736" y="8983"/>
                      <a:pt x="35628" y="6414"/>
                    </a:cubicBezTo>
                    <a:cubicBezTo>
                      <a:pt x="33521" y="3851"/>
                      <a:pt x="30831" y="1670"/>
                      <a:pt x="27666" y="653"/>
                    </a:cubicBezTo>
                    <a:cubicBezTo>
                      <a:pt x="26259" y="204"/>
                      <a:pt x="24799" y="1"/>
                      <a:pt x="233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1" name="Google Shape;571;p9"/>
          <p:cNvGrpSpPr/>
          <p:nvPr/>
        </p:nvGrpSpPr>
        <p:grpSpPr>
          <a:xfrm flipH="1">
            <a:off x="3645230" y="-272063"/>
            <a:ext cx="841397" cy="767231"/>
            <a:chOff x="-45950" y="1585175"/>
            <a:chExt cx="816177" cy="744306"/>
          </a:xfrm>
        </p:grpSpPr>
        <p:sp>
          <p:nvSpPr>
            <p:cNvPr id="572" name="Google Shape;572;p9"/>
            <p:cNvSpPr/>
            <p:nvPr/>
          </p:nvSpPr>
          <p:spPr>
            <a:xfrm>
              <a:off x="480592" y="1859791"/>
              <a:ext cx="233554" cy="27522"/>
            </a:xfrm>
            <a:custGeom>
              <a:avLst/>
              <a:gdLst/>
              <a:ahLst/>
              <a:cxnLst/>
              <a:rect l="l" t="t" r="r" b="b"/>
              <a:pathLst>
                <a:path w="14265" h="1681" extrusionOk="0">
                  <a:moveTo>
                    <a:pt x="14218" y="1"/>
                  </a:moveTo>
                  <a:lnTo>
                    <a:pt x="0" y="1025"/>
                  </a:lnTo>
                  <a:lnTo>
                    <a:pt x="47" y="1680"/>
                  </a:lnTo>
                  <a:lnTo>
                    <a:pt x="14265" y="657"/>
                  </a:lnTo>
                  <a:lnTo>
                    <a:pt x="142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380152" y="1657603"/>
              <a:ext cx="60365" cy="209895"/>
            </a:xfrm>
            <a:custGeom>
              <a:avLst/>
              <a:gdLst/>
              <a:ahLst/>
              <a:cxnLst/>
              <a:rect l="l" t="t" r="r" b="b"/>
              <a:pathLst>
                <a:path w="3687" h="12820" extrusionOk="0">
                  <a:moveTo>
                    <a:pt x="642" y="0"/>
                  </a:moveTo>
                  <a:lnTo>
                    <a:pt x="0" y="154"/>
                  </a:lnTo>
                  <a:lnTo>
                    <a:pt x="3044" y="12819"/>
                  </a:lnTo>
                  <a:lnTo>
                    <a:pt x="3687" y="12665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61284" y="1890799"/>
              <a:ext cx="347048" cy="52490"/>
            </a:xfrm>
            <a:custGeom>
              <a:avLst/>
              <a:gdLst/>
              <a:ahLst/>
              <a:cxnLst/>
              <a:rect l="l" t="t" r="r" b="b"/>
              <a:pathLst>
                <a:path w="21197" h="3206" extrusionOk="0">
                  <a:moveTo>
                    <a:pt x="21123" y="0"/>
                  </a:moveTo>
                  <a:lnTo>
                    <a:pt x="1" y="2556"/>
                  </a:lnTo>
                  <a:lnTo>
                    <a:pt x="81" y="3205"/>
                  </a:lnTo>
                  <a:lnTo>
                    <a:pt x="21197" y="656"/>
                  </a:lnTo>
                  <a:lnTo>
                    <a:pt x="211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-45950" y="1863786"/>
              <a:ext cx="189413" cy="168522"/>
            </a:xfrm>
            <a:custGeom>
              <a:avLst/>
              <a:gdLst/>
              <a:ahLst/>
              <a:cxnLst/>
              <a:rect l="l" t="t" r="r" b="b"/>
              <a:pathLst>
                <a:path w="11569" h="10293" extrusionOk="0">
                  <a:moveTo>
                    <a:pt x="5786" y="0"/>
                  </a:moveTo>
                  <a:cubicBezTo>
                    <a:pt x="4294" y="0"/>
                    <a:pt x="2815" y="646"/>
                    <a:pt x="1800" y="1891"/>
                  </a:cubicBezTo>
                  <a:cubicBezTo>
                    <a:pt x="1" y="4093"/>
                    <a:pt x="328" y="7337"/>
                    <a:pt x="2530" y="9131"/>
                  </a:cubicBezTo>
                  <a:cubicBezTo>
                    <a:pt x="3486" y="9912"/>
                    <a:pt x="4638" y="10292"/>
                    <a:pt x="5784" y="10292"/>
                  </a:cubicBezTo>
                  <a:cubicBezTo>
                    <a:pt x="7276" y="10292"/>
                    <a:pt x="8757" y="9647"/>
                    <a:pt x="9776" y="8401"/>
                  </a:cubicBezTo>
                  <a:cubicBezTo>
                    <a:pt x="11569" y="6200"/>
                    <a:pt x="11241" y="2955"/>
                    <a:pt x="9040" y="1162"/>
                  </a:cubicBezTo>
                  <a:cubicBezTo>
                    <a:pt x="8084" y="381"/>
                    <a:pt x="6931" y="0"/>
                    <a:pt x="5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32495" y="1784581"/>
              <a:ext cx="233783" cy="208013"/>
            </a:xfrm>
            <a:custGeom>
              <a:avLst/>
              <a:gdLst/>
              <a:ahLst/>
              <a:cxnLst/>
              <a:rect l="l" t="t" r="r" b="b"/>
              <a:pathLst>
                <a:path w="14279" h="12705" extrusionOk="0">
                  <a:moveTo>
                    <a:pt x="7143" y="1"/>
                  </a:moveTo>
                  <a:cubicBezTo>
                    <a:pt x="5300" y="1"/>
                    <a:pt x="3475" y="796"/>
                    <a:pt x="2222" y="2334"/>
                  </a:cubicBezTo>
                  <a:cubicBezTo>
                    <a:pt x="1" y="5050"/>
                    <a:pt x="409" y="9051"/>
                    <a:pt x="3125" y="11272"/>
                  </a:cubicBezTo>
                  <a:cubicBezTo>
                    <a:pt x="4304" y="12236"/>
                    <a:pt x="5724" y="12705"/>
                    <a:pt x="7136" y="12705"/>
                  </a:cubicBezTo>
                  <a:cubicBezTo>
                    <a:pt x="8979" y="12705"/>
                    <a:pt x="10806" y="11907"/>
                    <a:pt x="12064" y="10369"/>
                  </a:cubicBezTo>
                  <a:cubicBezTo>
                    <a:pt x="14279" y="7653"/>
                    <a:pt x="13877" y="3652"/>
                    <a:pt x="11161" y="1430"/>
                  </a:cubicBezTo>
                  <a:cubicBezTo>
                    <a:pt x="9979" y="469"/>
                    <a:pt x="8556" y="1"/>
                    <a:pt x="7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353974" y="1915226"/>
              <a:ext cx="88084" cy="223812"/>
            </a:xfrm>
            <a:custGeom>
              <a:avLst/>
              <a:gdLst/>
              <a:ahLst/>
              <a:cxnLst/>
              <a:rect l="l" t="t" r="r" b="b"/>
              <a:pathLst>
                <a:path w="5380" h="13670" extrusionOk="0">
                  <a:moveTo>
                    <a:pt x="4764" y="0"/>
                  </a:moveTo>
                  <a:lnTo>
                    <a:pt x="0" y="13455"/>
                  </a:lnTo>
                  <a:lnTo>
                    <a:pt x="616" y="13669"/>
                  </a:lnTo>
                  <a:lnTo>
                    <a:pt x="5379" y="221"/>
                  </a:lnTo>
                  <a:lnTo>
                    <a:pt x="47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282005" y="2084818"/>
              <a:ext cx="137054" cy="121942"/>
            </a:xfrm>
            <a:custGeom>
              <a:avLst/>
              <a:gdLst/>
              <a:ahLst/>
              <a:cxnLst/>
              <a:rect l="l" t="t" r="r" b="b"/>
              <a:pathLst>
                <a:path w="8371" h="7448" extrusionOk="0">
                  <a:moveTo>
                    <a:pt x="4189" y="0"/>
                  </a:moveTo>
                  <a:cubicBezTo>
                    <a:pt x="3109" y="0"/>
                    <a:pt x="2040" y="469"/>
                    <a:pt x="1305" y="1370"/>
                  </a:cubicBezTo>
                  <a:cubicBezTo>
                    <a:pt x="0" y="2962"/>
                    <a:pt x="241" y="5304"/>
                    <a:pt x="1834" y="6609"/>
                  </a:cubicBezTo>
                  <a:cubicBezTo>
                    <a:pt x="2525" y="7173"/>
                    <a:pt x="3358" y="7447"/>
                    <a:pt x="4186" y="7447"/>
                  </a:cubicBezTo>
                  <a:cubicBezTo>
                    <a:pt x="5264" y="7447"/>
                    <a:pt x="6334" y="6981"/>
                    <a:pt x="7072" y="6080"/>
                  </a:cubicBezTo>
                  <a:cubicBezTo>
                    <a:pt x="8370" y="4481"/>
                    <a:pt x="8136" y="2140"/>
                    <a:pt x="6544" y="842"/>
                  </a:cubicBezTo>
                  <a:cubicBezTo>
                    <a:pt x="5850" y="275"/>
                    <a:pt x="5016" y="0"/>
                    <a:pt x="4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83754" y="1633831"/>
              <a:ext cx="340597" cy="226661"/>
            </a:xfrm>
            <a:custGeom>
              <a:avLst/>
              <a:gdLst/>
              <a:ahLst/>
              <a:cxnLst/>
              <a:rect l="l" t="t" r="r" b="b"/>
              <a:pathLst>
                <a:path w="20803" h="13844" extrusionOk="0">
                  <a:moveTo>
                    <a:pt x="362" y="0"/>
                  </a:moveTo>
                  <a:lnTo>
                    <a:pt x="1" y="549"/>
                  </a:lnTo>
                  <a:lnTo>
                    <a:pt x="20441" y="13843"/>
                  </a:lnTo>
                  <a:lnTo>
                    <a:pt x="20802" y="13294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669438" y="1821466"/>
              <a:ext cx="100789" cy="89656"/>
            </a:xfrm>
            <a:custGeom>
              <a:avLst/>
              <a:gdLst/>
              <a:ahLst/>
              <a:cxnLst/>
              <a:rect l="l" t="t" r="r" b="b"/>
              <a:pathLst>
                <a:path w="6156" h="5476" extrusionOk="0">
                  <a:moveTo>
                    <a:pt x="3086" y="1"/>
                  </a:moveTo>
                  <a:cubicBezTo>
                    <a:pt x="2290" y="1"/>
                    <a:pt x="1500" y="346"/>
                    <a:pt x="957" y="1011"/>
                  </a:cubicBezTo>
                  <a:cubicBezTo>
                    <a:pt x="0" y="2181"/>
                    <a:pt x="174" y="3901"/>
                    <a:pt x="1345" y="4858"/>
                  </a:cubicBezTo>
                  <a:cubicBezTo>
                    <a:pt x="1853" y="5273"/>
                    <a:pt x="2467" y="5475"/>
                    <a:pt x="3076" y="5475"/>
                  </a:cubicBezTo>
                  <a:cubicBezTo>
                    <a:pt x="3870" y="5475"/>
                    <a:pt x="4657" y="5132"/>
                    <a:pt x="5199" y="4470"/>
                  </a:cubicBezTo>
                  <a:cubicBezTo>
                    <a:pt x="6156" y="3299"/>
                    <a:pt x="5982" y="1573"/>
                    <a:pt x="4811" y="616"/>
                  </a:cubicBezTo>
                  <a:cubicBezTo>
                    <a:pt x="4304" y="202"/>
                    <a:pt x="3693" y="1"/>
                    <a:pt x="3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659566" y="1880616"/>
              <a:ext cx="57320" cy="177462"/>
            </a:xfrm>
            <a:custGeom>
              <a:avLst/>
              <a:gdLst/>
              <a:ahLst/>
              <a:cxnLst/>
              <a:rect l="l" t="t" r="r" b="b"/>
              <a:pathLst>
                <a:path w="3501" h="10839" extrusionOk="0">
                  <a:moveTo>
                    <a:pt x="2865" y="0"/>
                  </a:moveTo>
                  <a:lnTo>
                    <a:pt x="1" y="10665"/>
                  </a:lnTo>
                  <a:lnTo>
                    <a:pt x="637" y="10839"/>
                  </a:lnTo>
                  <a:lnTo>
                    <a:pt x="3500" y="167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352976" y="2128596"/>
              <a:ext cx="131144" cy="136072"/>
            </a:xfrm>
            <a:custGeom>
              <a:avLst/>
              <a:gdLst/>
              <a:ahLst/>
              <a:cxnLst/>
              <a:rect l="l" t="t" r="r" b="b"/>
              <a:pathLst>
                <a:path w="8010" h="8311" extrusionOk="0">
                  <a:moveTo>
                    <a:pt x="469" y="1"/>
                  </a:moveTo>
                  <a:lnTo>
                    <a:pt x="1" y="456"/>
                  </a:lnTo>
                  <a:lnTo>
                    <a:pt x="7541" y="8310"/>
                  </a:lnTo>
                  <a:lnTo>
                    <a:pt x="8010" y="7856"/>
                  </a:lnTo>
                  <a:lnTo>
                    <a:pt x="4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618833" y="2023851"/>
              <a:ext cx="83369" cy="74102"/>
            </a:xfrm>
            <a:custGeom>
              <a:avLst/>
              <a:gdLst/>
              <a:ahLst/>
              <a:cxnLst/>
              <a:rect l="l" t="t" r="r" b="b"/>
              <a:pathLst>
                <a:path w="5092" h="4526" extrusionOk="0">
                  <a:moveTo>
                    <a:pt x="2546" y="0"/>
                  </a:moveTo>
                  <a:cubicBezTo>
                    <a:pt x="1891" y="0"/>
                    <a:pt x="1240" y="284"/>
                    <a:pt x="790" y="832"/>
                  </a:cubicBezTo>
                  <a:cubicBezTo>
                    <a:pt x="0" y="1802"/>
                    <a:pt x="147" y="3227"/>
                    <a:pt x="1117" y="4017"/>
                  </a:cubicBezTo>
                  <a:cubicBezTo>
                    <a:pt x="1535" y="4359"/>
                    <a:pt x="2039" y="4525"/>
                    <a:pt x="2542" y="4525"/>
                  </a:cubicBezTo>
                  <a:cubicBezTo>
                    <a:pt x="3198" y="4525"/>
                    <a:pt x="3851" y="4242"/>
                    <a:pt x="4302" y="3696"/>
                  </a:cubicBezTo>
                  <a:cubicBezTo>
                    <a:pt x="5092" y="2726"/>
                    <a:pt x="4944" y="1301"/>
                    <a:pt x="3974" y="511"/>
                  </a:cubicBezTo>
                  <a:cubicBezTo>
                    <a:pt x="3556" y="168"/>
                    <a:pt x="3050" y="0"/>
                    <a:pt x="25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37764" y="2226662"/>
              <a:ext cx="115590" cy="102819"/>
            </a:xfrm>
            <a:custGeom>
              <a:avLst/>
              <a:gdLst/>
              <a:ahLst/>
              <a:cxnLst/>
              <a:rect l="l" t="t" r="r" b="b"/>
              <a:pathLst>
                <a:path w="7060" h="6280" extrusionOk="0">
                  <a:moveTo>
                    <a:pt x="3535" y="0"/>
                  </a:moveTo>
                  <a:cubicBezTo>
                    <a:pt x="2623" y="0"/>
                    <a:pt x="1719" y="395"/>
                    <a:pt x="1098" y="1156"/>
                  </a:cubicBezTo>
                  <a:cubicBezTo>
                    <a:pt x="0" y="2494"/>
                    <a:pt x="201" y="4475"/>
                    <a:pt x="1546" y="5572"/>
                  </a:cubicBezTo>
                  <a:cubicBezTo>
                    <a:pt x="2129" y="6048"/>
                    <a:pt x="2831" y="6280"/>
                    <a:pt x="3528" y="6280"/>
                  </a:cubicBezTo>
                  <a:cubicBezTo>
                    <a:pt x="4438" y="6280"/>
                    <a:pt x="5341" y="5885"/>
                    <a:pt x="5962" y="5124"/>
                  </a:cubicBezTo>
                  <a:cubicBezTo>
                    <a:pt x="7059" y="3779"/>
                    <a:pt x="6858" y="1805"/>
                    <a:pt x="5520" y="708"/>
                  </a:cubicBezTo>
                  <a:cubicBezTo>
                    <a:pt x="4937" y="232"/>
                    <a:pt x="4234" y="0"/>
                    <a:pt x="3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13766" y="1585175"/>
              <a:ext cx="141115" cy="125561"/>
            </a:xfrm>
            <a:custGeom>
              <a:avLst/>
              <a:gdLst/>
              <a:ahLst/>
              <a:cxnLst/>
              <a:rect l="l" t="t" r="r" b="b"/>
              <a:pathLst>
                <a:path w="8619" h="7669" extrusionOk="0">
                  <a:moveTo>
                    <a:pt x="4309" y="0"/>
                  </a:moveTo>
                  <a:cubicBezTo>
                    <a:pt x="3198" y="0"/>
                    <a:pt x="2096" y="482"/>
                    <a:pt x="1339" y="1413"/>
                  </a:cubicBezTo>
                  <a:cubicBezTo>
                    <a:pt x="1" y="3053"/>
                    <a:pt x="242" y="5468"/>
                    <a:pt x="1887" y="6806"/>
                  </a:cubicBezTo>
                  <a:cubicBezTo>
                    <a:pt x="2598" y="7386"/>
                    <a:pt x="3454" y="7668"/>
                    <a:pt x="4305" y="7668"/>
                  </a:cubicBezTo>
                  <a:cubicBezTo>
                    <a:pt x="5418" y="7668"/>
                    <a:pt x="6522" y="7186"/>
                    <a:pt x="7280" y="6257"/>
                  </a:cubicBezTo>
                  <a:cubicBezTo>
                    <a:pt x="8618" y="4618"/>
                    <a:pt x="8371" y="2203"/>
                    <a:pt x="6731" y="865"/>
                  </a:cubicBezTo>
                  <a:cubicBezTo>
                    <a:pt x="6020" y="284"/>
                    <a:pt x="5162" y="0"/>
                    <a:pt x="4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74226" y="1804554"/>
              <a:ext cx="146812" cy="52850"/>
            </a:xfrm>
            <a:custGeom>
              <a:avLst/>
              <a:gdLst/>
              <a:ahLst/>
              <a:cxnLst/>
              <a:rect l="l" t="t" r="r" b="b"/>
              <a:pathLst>
                <a:path w="8967" h="3228" extrusionOk="0">
                  <a:moveTo>
                    <a:pt x="4432" y="0"/>
                  </a:moveTo>
                  <a:cubicBezTo>
                    <a:pt x="2618" y="0"/>
                    <a:pt x="814" y="1107"/>
                    <a:pt x="1" y="2733"/>
                  </a:cubicBezTo>
                  <a:lnTo>
                    <a:pt x="396" y="2927"/>
                  </a:lnTo>
                  <a:cubicBezTo>
                    <a:pt x="1128" y="1448"/>
                    <a:pt x="2766" y="441"/>
                    <a:pt x="4419" y="441"/>
                  </a:cubicBezTo>
                  <a:cubicBezTo>
                    <a:pt x="4472" y="441"/>
                    <a:pt x="4525" y="442"/>
                    <a:pt x="4577" y="444"/>
                  </a:cubicBezTo>
                  <a:cubicBezTo>
                    <a:pt x="6277" y="505"/>
                    <a:pt x="7916" y="1655"/>
                    <a:pt x="8565" y="3228"/>
                  </a:cubicBezTo>
                  <a:lnTo>
                    <a:pt x="8966" y="3067"/>
                  </a:lnTo>
                  <a:cubicBezTo>
                    <a:pt x="8264" y="1334"/>
                    <a:pt x="6464" y="77"/>
                    <a:pt x="4591" y="3"/>
                  </a:cubicBezTo>
                  <a:cubicBezTo>
                    <a:pt x="4538" y="1"/>
                    <a:pt x="4485" y="0"/>
                    <a:pt x="4432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706241" y="1840981"/>
              <a:ext cx="38017" cy="15325"/>
            </a:xfrm>
            <a:custGeom>
              <a:avLst/>
              <a:gdLst/>
              <a:ahLst/>
              <a:cxnLst/>
              <a:rect l="l" t="t" r="r" b="b"/>
              <a:pathLst>
                <a:path w="2322" h="936" extrusionOk="0">
                  <a:moveTo>
                    <a:pt x="863" y="1"/>
                  </a:moveTo>
                  <a:cubicBezTo>
                    <a:pt x="566" y="1"/>
                    <a:pt x="269" y="68"/>
                    <a:pt x="0" y="207"/>
                  </a:cubicBezTo>
                  <a:lnTo>
                    <a:pt x="208" y="595"/>
                  </a:lnTo>
                  <a:cubicBezTo>
                    <a:pt x="409" y="489"/>
                    <a:pt x="635" y="439"/>
                    <a:pt x="863" y="439"/>
                  </a:cubicBezTo>
                  <a:cubicBezTo>
                    <a:pt x="1286" y="439"/>
                    <a:pt x="1713" y="614"/>
                    <a:pt x="1987" y="936"/>
                  </a:cubicBezTo>
                  <a:lnTo>
                    <a:pt x="2322" y="648"/>
                  </a:lnTo>
                  <a:cubicBezTo>
                    <a:pt x="1958" y="228"/>
                    <a:pt x="1411" y="1"/>
                    <a:pt x="863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61194" y="1599255"/>
              <a:ext cx="69796" cy="37657"/>
            </a:xfrm>
            <a:custGeom>
              <a:avLst/>
              <a:gdLst/>
              <a:ahLst/>
              <a:cxnLst/>
              <a:rect l="l" t="t" r="r" b="b"/>
              <a:pathLst>
                <a:path w="4263" h="2300" extrusionOk="0">
                  <a:moveTo>
                    <a:pt x="990" y="0"/>
                  </a:moveTo>
                  <a:cubicBezTo>
                    <a:pt x="655" y="0"/>
                    <a:pt x="321" y="51"/>
                    <a:pt x="1" y="159"/>
                  </a:cubicBezTo>
                  <a:lnTo>
                    <a:pt x="141" y="573"/>
                  </a:lnTo>
                  <a:cubicBezTo>
                    <a:pt x="421" y="480"/>
                    <a:pt x="712" y="436"/>
                    <a:pt x="1004" y="436"/>
                  </a:cubicBezTo>
                  <a:cubicBezTo>
                    <a:pt x="2201" y="436"/>
                    <a:pt x="3408" y="1176"/>
                    <a:pt x="3855" y="2300"/>
                  </a:cubicBezTo>
                  <a:lnTo>
                    <a:pt x="4263" y="2139"/>
                  </a:lnTo>
                  <a:cubicBezTo>
                    <a:pt x="3752" y="853"/>
                    <a:pt x="2363" y="0"/>
                    <a:pt x="990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664837" y="2057724"/>
              <a:ext cx="16438" cy="25214"/>
            </a:xfrm>
            <a:custGeom>
              <a:avLst/>
              <a:gdLst/>
              <a:ahLst/>
              <a:cxnLst/>
              <a:rect l="l" t="t" r="r" b="b"/>
              <a:pathLst>
                <a:path w="1004" h="1540" extrusionOk="0">
                  <a:moveTo>
                    <a:pt x="569" y="1"/>
                  </a:moveTo>
                  <a:cubicBezTo>
                    <a:pt x="522" y="463"/>
                    <a:pt x="321" y="897"/>
                    <a:pt x="0" y="1232"/>
                  </a:cubicBezTo>
                  <a:lnTo>
                    <a:pt x="315" y="1540"/>
                  </a:lnTo>
                  <a:cubicBezTo>
                    <a:pt x="703" y="1132"/>
                    <a:pt x="950" y="603"/>
                    <a:pt x="1004" y="41"/>
                  </a:cubicBezTo>
                  <a:lnTo>
                    <a:pt x="569" y="1"/>
                  </a:ln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495375" y="2244654"/>
              <a:ext cx="34202" cy="24395"/>
            </a:xfrm>
            <a:custGeom>
              <a:avLst/>
              <a:gdLst/>
              <a:ahLst/>
              <a:cxnLst/>
              <a:rect l="l" t="t" r="r" b="b"/>
              <a:pathLst>
                <a:path w="2089" h="1490" extrusionOk="0">
                  <a:moveTo>
                    <a:pt x="280" y="0"/>
                  </a:moveTo>
                  <a:cubicBezTo>
                    <a:pt x="187" y="0"/>
                    <a:pt x="93" y="8"/>
                    <a:pt x="1" y="24"/>
                  </a:cubicBezTo>
                  <a:lnTo>
                    <a:pt x="74" y="459"/>
                  </a:lnTo>
                  <a:cubicBezTo>
                    <a:pt x="141" y="448"/>
                    <a:pt x="209" y="442"/>
                    <a:pt x="276" y="442"/>
                  </a:cubicBezTo>
                  <a:cubicBezTo>
                    <a:pt x="893" y="442"/>
                    <a:pt x="1516" y="892"/>
                    <a:pt x="1667" y="1489"/>
                  </a:cubicBezTo>
                  <a:lnTo>
                    <a:pt x="2088" y="1382"/>
                  </a:lnTo>
                  <a:cubicBezTo>
                    <a:pt x="1884" y="583"/>
                    <a:pt x="1093" y="0"/>
                    <a:pt x="280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03141" y="2100470"/>
              <a:ext cx="54029" cy="63525"/>
            </a:xfrm>
            <a:custGeom>
              <a:avLst/>
              <a:gdLst/>
              <a:ahLst/>
              <a:cxnLst/>
              <a:rect l="l" t="t" r="r" b="b"/>
              <a:pathLst>
                <a:path w="3300" h="3880" extrusionOk="0">
                  <a:moveTo>
                    <a:pt x="2855" y="1"/>
                  </a:moveTo>
                  <a:cubicBezTo>
                    <a:pt x="2017" y="1"/>
                    <a:pt x="1183" y="406"/>
                    <a:pt x="683" y="1076"/>
                  </a:cubicBezTo>
                  <a:cubicBezTo>
                    <a:pt x="94" y="1873"/>
                    <a:pt x="1" y="2997"/>
                    <a:pt x="449" y="3880"/>
                  </a:cubicBezTo>
                  <a:lnTo>
                    <a:pt x="837" y="3679"/>
                  </a:lnTo>
                  <a:cubicBezTo>
                    <a:pt x="469" y="2943"/>
                    <a:pt x="543" y="2006"/>
                    <a:pt x="1038" y="1337"/>
                  </a:cubicBezTo>
                  <a:cubicBezTo>
                    <a:pt x="1460" y="773"/>
                    <a:pt x="2159" y="437"/>
                    <a:pt x="2857" y="437"/>
                  </a:cubicBezTo>
                  <a:cubicBezTo>
                    <a:pt x="2978" y="437"/>
                    <a:pt x="3099" y="447"/>
                    <a:pt x="3219" y="468"/>
                  </a:cubicBezTo>
                  <a:lnTo>
                    <a:pt x="3299" y="39"/>
                  </a:lnTo>
                  <a:cubicBezTo>
                    <a:pt x="3152" y="13"/>
                    <a:pt x="3004" y="1"/>
                    <a:pt x="2855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9463" y="1886739"/>
              <a:ext cx="60267" cy="91047"/>
            </a:xfrm>
            <a:custGeom>
              <a:avLst/>
              <a:gdLst/>
              <a:ahLst/>
              <a:cxnLst/>
              <a:rect l="l" t="t" r="r" b="b"/>
              <a:pathLst>
                <a:path w="3681" h="5561" extrusionOk="0">
                  <a:moveTo>
                    <a:pt x="34" y="1"/>
                  </a:moveTo>
                  <a:cubicBezTo>
                    <a:pt x="22" y="1"/>
                    <a:pt x="11" y="1"/>
                    <a:pt x="0" y="1"/>
                  </a:cubicBezTo>
                  <a:lnTo>
                    <a:pt x="7" y="442"/>
                  </a:lnTo>
                  <a:cubicBezTo>
                    <a:pt x="17" y="442"/>
                    <a:pt x="28" y="442"/>
                    <a:pt x="39" y="442"/>
                  </a:cubicBezTo>
                  <a:cubicBezTo>
                    <a:pt x="1139" y="442"/>
                    <a:pt x="2240" y="1128"/>
                    <a:pt x="2723" y="2115"/>
                  </a:cubicBezTo>
                  <a:cubicBezTo>
                    <a:pt x="3212" y="3119"/>
                    <a:pt x="3064" y="4423"/>
                    <a:pt x="2369" y="5286"/>
                  </a:cubicBezTo>
                  <a:lnTo>
                    <a:pt x="2710" y="5561"/>
                  </a:lnTo>
                  <a:cubicBezTo>
                    <a:pt x="3519" y="4550"/>
                    <a:pt x="3680" y="3092"/>
                    <a:pt x="3118" y="1928"/>
                  </a:cubicBezTo>
                  <a:cubicBezTo>
                    <a:pt x="2554" y="767"/>
                    <a:pt x="1320" y="1"/>
                    <a:pt x="34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1" name="Google Shape;731;p13"/>
          <p:cNvGrpSpPr/>
          <p:nvPr/>
        </p:nvGrpSpPr>
        <p:grpSpPr>
          <a:xfrm rot="-737522">
            <a:off x="-2213520" y="-459414"/>
            <a:ext cx="3810397" cy="1467037"/>
            <a:chOff x="5546250" y="-194100"/>
            <a:chExt cx="3810300" cy="1467000"/>
          </a:xfrm>
        </p:grpSpPr>
        <p:sp>
          <p:nvSpPr>
            <p:cNvPr id="732" name="Google Shape;732;p13"/>
            <p:cNvSpPr/>
            <p:nvPr/>
          </p:nvSpPr>
          <p:spPr>
            <a:xfrm>
              <a:off x="6960275" y="244650"/>
              <a:ext cx="1875000" cy="7218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6442500" y="19350"/>
              <a:ext cx="2701500" cy="10401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5546250" y="-194100"/>
              <a:ext cx="3810300" cy="14670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" name="Google Shape;735;p13"/>
          <p:cNvGrpSpPr/>
          <p:nvPr/>
        </p:nvGrpSpPr>
        <p:grpSpPr>
          <a:xfrm flipH="1">
            <a:off x="8267506" y="-1114779"/>
            <a:ext cx="2358481" cy="2358481"/>
            <a:chOff x="-4916625" y="1638600"/>
            <a:chExt cx="2973000" cy="2973000"/>
          </a:xfrm>
        </p:grpSpPr>
        <p:sp>
          <p:nvSpPr>
            <p:cNvPr id="736" name="Google Shape;736;p13"/>
            <p:cNvSpPr/>
            <p:nvPr/>
          </p:nvSpPr>
          <p:spPr>
            <a:xfrm>
              <a:off x="-4916625" y="1638600"/>
              <a:ext cx="2973000" cy="2973000"/>
            </a:xfrm>
            <a:custGeom>
              <a:avLst/>
              <a:gdLst/>
              <a:ahLst/>
              <a:cxnLst/>
              <a:rect l="l" t="t" r="r" b="b"/>
              <a:pathLst>
                <a:path w="118920" h="118920" extrusionOk="0">
                  <a:moveTo>
                    <a:pt x="59460" y="0"/>
                  </a:moveTo>
                  <a:cubicBezTo>
                    <a:pt x="26623" y="0"/>
                    <a:pt x="1" y="26622"/>
                    <a:pt x="1" y="59460"/>
                  </a:cubicBezTo>
                  <a:cubicBezTo>
                    <a:pt x="1" y="92297"/>
                    <a:pt x="26623" y="118919"/>
                    <a:pt x="59460" y="118919"/>
                  </a:cubicBezTo>
                  <a:cubicBezTo>
                    <a:pt x="92304" y="118919"/>
                    <a:pt x="118920" y="92297"/>
                    <a:pt x="118920" y="59460"/>
                  </a:cubicBezTo>
                  <a:cubicBezTo>
                    <a:pt x="118920" y="26622"/>
                    <a:pt x="92304" y="0"/>
                    <a:pt x="59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-4911950" y="1761525"/>
              <a:ext cx="2831500" cy="2751550"/>
            </a:xfrm>
            <a:custGeom>
              <a:avLst/>
              <a:gdLst/>
              <a:ahLst/>
              <a:cxnLst/>
              <a:rect l="l" t="t" r="r" b="b"/>
              <a:pathLst>
                <a:path w="113260" h="110062" extrusionOk="0">
                  <a:moveTo>
                    <a:pt x="56510" y="396"/>
                  </a:moveTo>
                  <a:cubicBezTo>
                    <a:pt x="72193" y="409"/>
                    <a:pt x="86732" y="6417"/>
                    <a:pt x="97430" y="17310"/>
                  </a:cubicBezTo>
                  <a:cubicBezTo>
                    <a:pt x="107466" y="27533"/>
                    <a:pt x="112858" y="40927"/>
                    <a:pt x="112611" y="55024"/>
                  </a:cubicBezTo>
                  <a:cubicBezTo>
                    <a:pt x="112076" y="85661"/>
                    <a:pt x="87434" y="109660"/>
                    <a:pt x="56510" y="109660"/>
                  </a:cubicBezTo>
                  <a:cubicBezTo>
                    <a:pt x="25573" y="109660"/>
                    <a:pt x="402" y="85152"/>
                    <a:pt x="402" y="55031"/>
                  </a:cubicBezTo>
                  <a:cubicBezTo>
                    <a:pt x="402" y="24903"/>
                    <a:pt x="25552" y="396"/>
                    <a:pt x="56470" y="396"/>
                  </a:cubicBezTo>
                  <a:close/>
                  <a:moveTo>
                    <a:pt x="56470" y="1"/>
                  </a:moveTo>
                  <a:cubicBezTo>
                    <a:pt x="48843" y="1"/>
                    <a:pt x="41449" y="1453"/>
                    <a:pt x="34491" y="4323"/>
                  </a:cubicBezTo>
                  <a:cubicBezTo>
                    <a:pt x="27767" y="7093"/>
                    <a:pt x="21725" y="11067"/>
                    <a:pt x="16540" y="16119"/>
                  </a:cubicBezTo>
                  <a:cubicBezTo>
                    <a:pt x="11355" y="21177"/>
                    <a:pt x="7287" y="27058"/>
                    <a:pt x="4444" y="33615"/>
                  </a:cubicBezTo>
                  <a:cubicBezTo>
                    <a:pt x="1500" y="40399"/>
                    <a:pt x="1" y="47605"/>
                    <a:pt x="1" y="55031"/>
                  </a:cubicBezTo>
                  <a:cubicBezTo>
                    <a:pt x="1" y="62458"/>
                    <a:pt x="1500" y="69670"/>
                    <a:pt x="4444" y="76455"/>
                  </a:cubicBezTo>
                  <a:cubicBezTo>
                    <a:pt x="7294" y="83005"/>
                    <a:pt x="11368" y="88892"/>
                    <a:pt x="16554" y="93944"/>
                  </a:cubicBezTo>
                  <a:cubicBezTo>
                    <a:pt x="21745" y="99002"/>
                    <a:pt x="27787" y="102969"/>
                    <a:pt x="34518" y="105739"/>
                  </a:cubicBezTo>
                  <a:cubicBezTo>
                    <a:pt x="41483" y="108610"/>
                    <a:pt x="48883" y="110061"/>
                    <a:pt x="56510" y="110061"/>
                  </a:cubicBezTo>
                  <a:cubicBezTo>
                    <a:pt x="71544" y="110061"/>
                    <a:pt x="85661" y="104334"/>
                    <a:pt x="96266" y="93944"/>
                  </a:cubicBezTo>
                  <a:cubicBezTo>
                    <a:pt x="106810" y="83607"/>
                    <a:pt x="112758" y="69791"/>
                    <a:pt x="113012" y="55031"/>
                  </a:cubicBezTo>
                  <a:cubicBezTo>
                    <a:pt x="113260" y="40827"/>
                    <a:pt x="107827" y="27332"/>
                    <a:pt x="97711" y="17029"/>
                  </a:cubicBezTo>
                  <a:cubicBezTo>
                    <a:pt x="92492" y="11709"/>
                    <a:pt x="86310" y="7521"/>
                    <a:pt x="79352" y="4584"/>
                  </a:cubicBezTo>
                  <a:cubicBezTo>
                    <a:pt x="72153" y="1546"/>
                    <a:pt x="64465" y="1"/>
                    <a:pt x="56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738;p13"/>
          <p:cNvGrpSpPr/>
          <p:nvPr/>
        </p:nvGrpSpPr>
        <p:grpSpPr>
          <a:xfrm flipH="1">
            <a:off x="-1265344" y="3228704"/>
            <a:ext cx="2230389" cy="1954922"/>
            <a:chOff x="4660609" y="2703650"/>
            <a:chExt cx="2968312" cy="2602053"/>
          </a:xfrm>
        </p:grpSpPr>
        <p:sp>
          <p:nvSpPr>
            <p:cNvPr id="739" name="Google Shape;739;p13"/>
            <p:cNvSpPr/>
            <p:nvPr/>
          </p:nvSpPr>
          <p:spPr>
            <a:xfrm flipH="1">
              <a:off x="5336020" y="2703650"/>
              <a:ext cx="2292900" cy="2292725"/>
            </a:xfrm>
            <a:custGeom>
              <a:avLst/>
              <a:gdLst/>
              <a:ahLst/>
              <a:cxnLst/>
              <a:rect l="l" t="t" r="r" b="b"/>
              <a:pathLst>
                <a:path w="91716" h="91709" extrusionOk="0">
                  <a:moveTo>
                    <a:pt x="45858" y="0"/>
                  </a:moveTo>
                  <a:cubicBezTo>
                    <a:pt x="20534" y="0"/>
                    <a:pt x="0" y="20527"/>
                    <a:pt x="0" y="45851"/>
                  </a:cubicBezTo>
                  <a:cubicBezTo>
                    <a:pt x="0" y="71181"/>
                    <a:pt x="20534" y="91708"/>
                    <a:pt x="45858" y="91708"/>
                  </a:cubicBezTo>
                  <a:cubicBezTo>
                    <a:pt x="71189" y="91708"/>
                    <a:pt x="91715" y="71181"/>
                    <a:pt x="91715" y="45851"/>
                  </a:cubicBezTo>
                  <a:cubicBezTo>
                    <a:pt x="91715" y="20527"/>
                    <a:pt x="71189" y="0"/>
                    <a:pt x="45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 flipH="1">
              <a:off x="5441570" y="2779400"/>
              <a:ext cx="2183675" cy="2122300"/>
            </a:xfrm>
            <a:custGeom>
              <a:avLst/>
              <a:gdLst/>
              <a:ahLst/>
              <a:cxnLst/>
              <a:rect l="l" t="t" r="r" b="b"/>
              <a:pathLst>
                <a:path w="87347" h="84892" extrusionOk="0">
                  <a:moveTo>
                    <a:pt x="43577" y="309"/>
                  </a:moveTo>
                  <a:cubicBezTo>
                    <a:pt x="67429" y="309"/>
                    <a:pt x="86437" y="18822"/>
                    <a:pt x="86851" y="42446"/>
                  </a:cubicBezTo>
                  <a:cubicBezTo>
                    <a:pt x="87039" y="53325"/>
                    <a:pt x="82877" y="63655"/>
                    <a:pt x="75136" y="71537"/>
                  </a:cubicBezTo>
                  <a:cubicBezTo>
                    <a:pt x="66887" y="79940"/>
                    <a:pt x="55680" y="84570"/>
                    <a:pt x="43577" y="84584"/>
                  </a:cubicBezTo>
                  <a:lnTo>
                    <a:pt x="43550" y="84584"/>
                  </a:lnTo>
                  <a:cubicBezTo>
                    <a:pt x="19704" y="84584"/>
                    <a:pt x="308" y="65676"/>
                    <a:pt x="308" y="42446"/>
                  </a:cubicBezTo>
                  <a:cubicBezTo>
                    <a:pt x="308" y="19216"/>
                    <a:pt x="19718" y="309"/>
                    <a:pt x="43577" y="309"/>
                  </a:cubicBezTo>
                  <a:close/>
                  <a:moveTo>
                    <a:pt x="43577" y="1"/>
                  </a:moveTo>
                  <a:cubicBezTo>
                    <a:pt x="37695" y="1"/>
                    <a:pt x="31988" y="1125"/>
                    <a:pt x="26616" y="3340"/>
                  </a:cubicBezTo>
                  <a:cubicBezTo>
                    <a:pt x="21431" y="5474"/>
                    <a:pt x="16767" y="8538"/>
                    <a:pt x="12766" y="12432"/>
                  </a:cubicBezTo>
                  <a:cubicBezTo>
                    <a:pt x="8765" y="16333"/>
                    <a:pt x="5621" y="20869"/>
                    <a:pt x="3426" y="25927"/>
                  </a:cubicBezTo>
                  <a:cubicBezTo>
                    <a:pt x="1151" y="31159"/>
                    <a:pt x="0" y="36719"/>
                    <a:pt x="0" y="42446"/>
                  </a:cubicBezTo>
                  <a:cubicBezTo>
                    <a:pt x="0" y="48173"/>
                    <a:pt x="1151" y="53733"/>
                    <a:pt x="3426" y="58965"/>
                  </a:cubicBezTo>
                  <a:cubicBezTo>
                    <a:pt x="5614" y="64017"/>
                    <a:pt x="8758" y="68560"/>
                    <a:pt x="12753" y="72454"/>
                  </a:cubicBezTo>
                  <a:cubicBezTo>
                    <a:pt x="16754" y="76354"/>
                    <a:pt x="21410" y="79412"/>
                    <a:pt x="26596" y="81553"/>
                  </a:cubicBezTo>
                  <a:cubicBezTo>
                    <a:pt x="31968" y="83767"/>
                    <a:pt x="37669" y="84891"/>
                    <a:pt x="43550" y="84891"/>
                  </a:cubicBezTo>
                  <a:lnTo>
                    <a:pt x="43577" y="84891"/>
                  </a:lnTo>
                  <a:cubicBezTo>
                    <a:pt x="49719" y="84885"/>
                    <a:pt x="55646" y="83694"/>
                    <a:pt x="61200" y="81352"/>
                  </a:cubicBezTo>
                  <a:cubicBezTo>
                    <a:pt x="66566" y="79084"/>
                    <a:pt x="71329" y="75852"/>
                    <a:pt x="75357" y="71751"/>
                  </a:cubicBezTo>
                  <a:cubicBezTo>
                    <a:pt x="83158" y="63809"/>
                    <a:pt x="87347" y="53399"/>
                    <a:pt x="87159" y="42446"/>
                  </a:cubicBezTo>
                  <a:cubicBezTo>
                    <a:pt x="86959" y="31065"/>
                    <a:pt x="82369" y="20407"/>
                    <a:pt x="74240" y="12432"/>
                  </a:cubicBezTo>
                  <a:cubicBezTo>
                    <a:pt x="66064" y="4417"/>
                    <a:pt x="55171" y="1"/>
                    <a:pt x="43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 flipH="1">
              <a:off x="4660609" y="4259603"/>
              <a:ext cx="2165775" cy="1042750"/>
            </a:xfrm>
            <a:custGeom>
              <a:avLst/>
              <a:gdLst/>
              <a:ahLst/>
              <a:cxnLst/>
              <a:rect l="l" t="t" r="r" b="b"/>
              <a:pathLst>
                <a:path w="86631" h="41710" extrusionOk="0">
                  <a:moveTo>
                    <a:pt x="18820" y="0"/>
                  </a:moveTo>
                  <a:cubicBezTo>
                    <a:pt x="15181" y="0"/>
                    <a:pt x="11456" y="1395"/>
                    <a:pt x="8605" y="3854"/>
                  </a:cubicBezTo>
                  <a:cubicBezTo>
                    <a:pt x="3593" y="8183"/>
                    <a:pt x="1044" y="15141"/>
                    <a:pt x="516" y="22006"/>
                  </a:cubicBezTo>
                  <a:cubicBezTo>
                    <a:pt x="1" y="28616"/>
                    <a:pt x="5360" y="35226"/>
                    <a:pt x="6711" y="41710"/>
                  </a:cubicBezTo>
                  <a:lnTo>
                    <a:pt x="85935" y="41710"/>
                  </a:lnTo>
                  <a:cubicBezTo>
                    <a:pt x="86631" y="38471"/>
                    <a:pt x="86276" y="34972"/>
                    <a:pt x="84898" y="31988"/>
                  </a:cubicBezTo>
                  <a:cubicBezTo>
                    <a:pt x="83306" y="28536"/>
                    <a:pt x="80375" y="25813"/>
                    <a:pt x="76949" y="24615"/>
                  </a:cubicBezTo>
                  <a:cubicBezTo>
                    <a:pt x="73985" y="23578"/>
                    <a:pt x="70627" y="23591"/>
                    <a:pt x="68084" y="21664"/>
                  </a:cubicBezTo>
                  <a:cubicBezTo>
                    <a:pt x="64378" y="18848"/>
                    <a:pt x="63816" y="12960"/>
                    <a:pt x="60337" y="9822"/>
                  </a:cubicBezTo>
                  <a:cubicBezTo>
                    <a:pt x="58424" y="8096"/>
                    <a:pt x="56011" y="7503"/>
                    <a:pt x="53484" y="7503"/>
                  </a:cubicBezTo>
                  <a:cubicBezTo>
                    <a:pt x="51290" y="7503"/>
                    <a:pt x="49009" y="7950"/>
                    <a:pt x="46895" y="8491"/>
                  </a:cubicBezTo>
                  <a:cubicBezTo>
                    <a:pt x="44194" y="9178"/>
                    <a:pt x="41322" y="9931"/>
                    <a:pt x="38575" y="9931"/>
                  </a:cubicBezTo>
                  <a:cubicBezTo>
                    <a:pt x="36696" y="9931"/>
                    <a:pt x="34875" y="9579"/>
                    <a:pt x="33206" y="8611"/>
                  </a:cubicBezTo>
                  <a:cubicBezTo>
                    <a:pt x="30637" y="7126"/>
                    <a:pt x="28911" y="4409"/>
                    <a:pt x="26549" y="2563"/>
                  </a:cubicBezTo>
                  <a:cubicBezTo>
                    <a:pt x="24304" y="806"/>
                    <a:pt x="21587" y="0"/>
                    <a:pt x="18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3"/>
            <p:cNvSpPr/>
            <p:nvPr/>
          </p:nvSpPr>
          <p:spPr>
            <a:xfrm flipH="1">
              <a:off x="4883059" y="4525453"/>
              <a:ext cx="1698450" cy="780250"/>
            </a:xfrm>
            <a:custGeom>
              <a:avLst/>
              <a:gdLst/>
              <a:ahLst/>
              <a:cxnLst/>
              <a:rect l="l" t="t" r="r" b="b"/>
              <a:pathLst>
                <a:path w="67938" h="31210" extrusionOk="0">
                  <a:moveTo>
                    <a:pt x="23331" y="1"/>
                  </a:moveTo>
                  <a:cubicBezTo>
                    <a:pt x="20452" y="1"/>
                    <a:pt x="17540" y="782"/>
                    <a:pt x="14921" y="2018"/>
                  </a:cubicBezTo>
                  <a:cubicBezTo>
                    <a:pt x="9916" y="4380"/>
                    <a:pt x="5708" y="8394"/>
                    <a:pt x="3112" y="13279"/>
                  </a:cubicBezTo>
                  <a:cubicBezTo>
                    <a:pt x="1038" y="17193"/>
                    <a:pt x="1" y="25322"/>
                    <a:pt x="101" y="31209"/>
                  </a:cubicBezTo>
                  <a:lnTo>
                    <a:pt x="67937" y="31209"/>
                  </a:lnTo>
                  <a:cubicBezTo>
                    <a:pt x="66943" y="29335"/>
                    <a:pt x="64784" y="28164"/>
                    <a:pt x="62665" y="28164"/>
                  </a:cubicBezTo>
                  <a:cubicBezTo>
                    <a:pt x="61804" y="28164"/>
                    <a:pt x="60950" y="28357"/>
                    <a:pt x="60183" y="28774"/>
                  </a:cubicBezTo>
                  <a:cubicBezTo>
                    <a:pt x="59634" y="24171"/>
                    <a:pt x="57527" y="19641"/>
                    <a:pt x="53894" y="16764"/>
                  </a:cubicBezTo>
                  <a:cubicBezTo>
                    <a:pt x="51560" y="14917"/>
                    <a:pt x="48565" y="13855"/>
                    <a:pt x="45609" y="13855"/>
                  </a:cubicBezTo>
                  <a:cubicBezTo>
                    <a:pt x="43962" y="13855"/>
                    <a:pt x="42328" y="14185"/>
                    <a:pt x="40827" y="14891"/>
                  </a:cubicBezTo>
                  <a:cubicBezTo>
                    <a:pt x="39315" y="11934"/>
                    <a:pt x="37736" y="8983"/>
                    <a:pt x="35628" y="6414"/>
                  </a:cubicBezTo>
                  <a:cubicBezTo>
                    <a:pt x="33521" y="3851"/>
                    <a:pt x="30831" y="1670"/>
                    <a:pt x="27666" y="653"/>
                  </a:cubicBezTo>
                  <a:cubicBezTo>
                    <a:pt x="26259" y="204"/>
                    <a:pt x="24799" y="1"/>
                    <a:pt x="233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" name="Google Shape;743;p13"/>
          <p:cNvGrpSpPr/>
          <p:nvPr/>
        </p:nvGrpSpPr>
        <p:grpSpPr>
          <a:xfrm rot="-1219529">
            <a:off x="8650079" y="-240481"/>
            <a:ext cx="877613" cy="1141309"/>
            <a:chOff x="3858200" y="2567325"/>
            <a:chExt cx="1036875" cy="1348425"/>
          </a:xfrm>
        </p:grpSpPr>
        <p:sp>
          <p:nvSpPr>
            <p:cNvPr id="744" name="Google Shape;744;p13"/>
            <p:cNvSpPr/>
            <p:nvPr/>
          </p:nvSpPr>
          <p:spPr>
            <a:xfrm>
              <a:off x="4875650" y="3313125"/>
              <a:ext cx="19425" cy="143825"/>
            </a:xfrm>
            <a:custGeom>
              <a:avLst/>
              <a:gdLst/>
              <a:ahLst/>
              <a:cxnLst/>
              <a:rect l="l" t="t" r="r" b="b"/>
              <a:pathLst>
                <a:path w="777" h="5753" extrusionOk="0">
                  <a:moveTo>
                    <a:pt x="388" y="1"/>
                  </a:moveTo>
                  <a:cubicBezTo>
                    <a:pt x="183" y="1"/>
                    <a:pt x="0" y="161"/>
                    <a:pt x="0" y="366"/>
                  </a:cubicBezTo>
                  <a:lnTo>
                    <a:pt x="0" y="5365"/>
                  </a:lnTo>
                  <a:cubicBezTo>
                    <a:pt x="0" y="5593"/>
                    <a:pt x="183" y="5753"/>
                    <a:pt x="388" y="5753"/>
                  </a:cubicBezTo>
                  <a:cubicBezTo>
                    <a:pt x="594" y="5753"/>
                    <a:pt x="776" y="5593"/>
                    <a:pt x="776" y="5365"/>
                  </a:cubicBezTo>
                  <a:lnTo>
                    <a:pt x="776" y="366"/>
                  </a:lnTo>
                  <a:cubicBezTo>
                    <a:pt x="776" y="161"/>
                    <a:pt x="594" y="1"/>
                    <a:pt x="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4572650" y="2629675"/>
              <a:ext cx="322425" cy="618425"/>
            </a:xfrm>
            <a:custGeom>
              <a:avLst/>
              <a:gdLst/>
              <a:ahLst/>
              <a:cxnLst/>
              <a:rect l="l" t="t" r="r" b="b"/>
              <a:pathLst>
                <a:path w="12897" h="24737" extrusionOk="0">
                  <a:moveTo>
                    <a:pt x="449" y="0"/>
                  </a:moveTo>
                  <a:cubicBezTo>
                    <a:pt x="312" y="0"/>
                    <a:pt x="179" y="77"/>
                    <a:pt x="114" y="223"/>
                  </a:cubicBezTo>
                  <a:cubicBezTo>
                    <a:pt x="0" y="405"/>
                    <a:pt x="91" y="633"/>
                    <a:pt x="274" y="725"/>
                  </a:cubicBezTo>
                  <a:cubicBezTo>
                    <a:pt x="7578" y="4514"/>
                    <a:pt x="12120" y="12000"/>
                    <a:pt x="12120" y="20240"/>
                  </a:cubicBezTo>
                  <a:lnTo>
                    <a:pt x="12120" y="24372"/>
                  </a:lnTo>
                  <a:cubicBezTo>
                    <a:pt x="12120" y="24577"/>
                    <a:pt x="12303" y="24737"/>
                    <a:pt x="12508" y="24737"/>
                  </a:cubicBezTo>
                  <a:cubicBezTo>
                    <a:pt x="12714" y="24737"/>
                    <a:pt x="12896" y="24577"/>
                    <a:pt x="12896" y="24372"/>
                  </a:cubicBezTo>
                  <a:lnTo>
                    <a:pt x="12896" y="20240"/>
                  </a:lnTo>
                  <a:cubicBezTo>
                    <a:pt x="12896" y="11726"/>
                    <a:pt x="8194" y="3989"/>
                    <a:pt x="616" y="40"/>
                  </a:cubicBezTo>
                  <a:cubicBezTo>
                    <a:pt x="563" y="13"/>
                    <a:pt x="506" y="0"/>
                    <a:pt x="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4097875" y="2567325"/>
              <a:ext cx="437700" cy="62800"/>
            </a:xfrm>
            <a:custGeom>
              <a:avLst/>
              <a:gdLst/>
              <a:ahLst/>
              <a:cxnLst/>
              <a:rect l="l" t="t" r="r" b="b"/>
              <a:pathLst>
                <a:path w="17508" h="2512" extrusionOk="0">
                  <a:moveTo>
                    <a:pt x="9130" y="0"/>
                  </a:moveTo>
                  <a:cubicBezTo>
                    <a:pt x="6072" y="0"/>
                    <a:pt x="3082" y="594"/>
                    <a:pt x="297" y="1781"/>
                  </a:cubicBezTo>
                  <a:cubicBezTo>
                    <a:pt x="92" y="1872"/>
                    <a:pt x="0" y="2077"/>
                    <a:pt x="92" y="2283"/>
                  </a:cubicBezTo>
                  <a:cubicBezTo>
                    <a:pt x="137" y="2420"/>
                    <a:pt x="297" y="2511"/>
                    <a:pt x="434" y="2511"/>
                  </a:cubicBezTo>
                  <a:cubicBezTo>
                    <a:pt x="480" y="2511"/>
                    <a:pt x="525" y="2511"/>
                    <a:pt x="594" y="2488"/>
                  </a:cubicBezTo>
                  <a:cubicBezTo>
                    <a:pt x="3287" y="1347"/>
                    <a:pt x="6163" y="754"/>
                    <a:pt x="9130" y="754"/>
                  </a:cubicBezTo>
                  <a:cubicBezTo>
                    <a:pt x="11824" y="754"/>
                    <a:pt x="14449" y="1233"/>
                    <a:pt x="16937" y="2192"/>
                  </a:cubicBezTo>
                  <a:cubicBezTo>
                    <a:pt x="16982" y="2207"/>
                    <a:pt x="17029" y="2214"/>
                    <a:pt x="17074" y="2214"/>
                  </a:cubicBezTo>
                  <a:cubicBezTo>
                    <a:pt x="17235" y="2214"/>
                    <a:pt x="17386" y="2123"/>
                    <a:pt x="17439" y="1963"/>
                  </a:cubicBezTo>
                  <a:cubicBezTo>
                    <a:pt x="17507" y="1758"/>
                    <a:pt x="17416" y="1552"/>
                    <a:pt x="17211" y="1461"/>
                  </a:cubicBezTo>
                  <a:cubicBezTo>
                    <a:pt x="14631" y="503"/>
                    <a:pt x="11915" y="0"/>
                    <a:pt x="91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3858200" y="2667750"/>
              <a:ext cx="936450" cy="1248000"/>
            </a:xfrm>
            <a:custGeom>
              <a:avLst/>
              <a:gdLst/>
              <a:ahLst/>
              <a:cxnLst/>
              <a:rect l="l" t="t" r="r" b="b"/>
              <a:pathLst>
                <a:path w="37458" h="49920" extrusionOk="0">
                  <a:moveTo>
                    <a:pt x="18717" y="1"/>
                  </a:moveTo>
                  <a:cubicBezTo>
                    <a:pt x="8400" y="1"/>
                    <a:pt x="1" y="8400"/>
                    <a:pt x="1" y="18717"/>
                  </a:cubicBezTo>
                  <a:lnTo>
                    <a:pt x="1" y="31180"/>
                  </a:lnTo>
                  <a:cubicBezTo>
                    <a:pt x="1" y="31408"/>
                    <a:pt x="183" y="31568"/>
                    <a:pt x="389" y="31568"/>
                  </a:cubicBezTo>
                  <a:cubicBezTo>
                    <a:pt x="594" y="31568"/>
                    <a:pt x="777" y="31408"/>
                    <a:pt x="777" y="31180"/>
                  </a:cubicBezTo>
                  <a:lnTo>
                    <a:pt x="777" y="18717"/>
                  </a:lnTo>
                  <a:cubicBezTo>
                    <a:pt x="777" y="8811"/>
                    <a:pt x="8834" y="754"/>
                    <a:pt x="18717" y="754"/>
                  </a:cubicBezTo>
                  <a:cubicBezTo>
                    <a:pt x="28624" y="754"/>
                    <a:pt x="36681" y="8811"/>
                    <a:pt x="36681" y="18717"/>
                  </a:cubicBezTo>
                  <a:lnTo>
                    <a:pt x="36681" y="31180"/>
                  </a:lnTo>
                  <a:cubicBezTo>
                    <a:pt x="36681" y="41086"/>
                    <a:pt x="28624" y="49143"/>
                    <a:pt x="18717" y="49143"/>
                  </a:cubicBezTo>
                  <a:cubicBezTo>
                    <a:pt x="18512" y="49143"/>
                    <a:pt x="18352" y="49326"/>
                    <a:pt x="18352" y="49531"/>
                  </a:cubicBezTo>
                  <a:cubicBezTo>
                    <a:pt x="18352" y="49737"/>
                    <a:pt x="18512" y="49919"/>
                    <a:pt x="18717" y="49919"/>
                  </a:cubicBezTo>
                  <a:cubicBezTo>
                    <a:pt x="29057" y="49919"/>
                    <a:pt x="37457" y="41520"/>
                    <a:pt x="37457" y="31180"/>
                  </a:cubicBezTo>
                  <a:lnTo>
                    <a:pt x="37457" y="18717"/>
                  </a:lnTo>
                  <a:cubicBezTo>
                    <a:pt x="37457" y="8400"/>
                    <a:pt x="29057" y="1"/>
                    <a:pt x="18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4184025" y="3229250"/>
              <a:ext cx="509600" cy="678500"/>
            </a:xfrm>
            <a:custGeom>
              <a:avLst/>
              <a:gdLst/>
              <a:ahLst/>
              <a:cxnLst/>
              <a:rect l="l" t="t" r="r" b="b"/>
              <a:pathLst>
                <a:path w="20384" h="27140" extrusionOk="0">
                  <a:moveTo>
                    <a:pt x="20019" y="1"/>
                  </a:moveTo>
                  <a:cubicBezTo>
                    <a:pt x="19791" y="1"/>
                    <a:pt x="19631" y="160"/>
                    <a:pt x="19631" y="389"/>
                  </a:cubicBezTo>
                  <a:lnTo>
                    <a:pt x="19631" y="8720"/>
                  </a:lnTo>
                  <a:cubicBezTo>
                    <a:pt x="19631" y="16412"/>
                    <a:pt x="13377" y="22666"/>
                    <a:pt x="5684" y="22666"/>
                  </a:cubicBezTo>
                  <a:cubicBezTo>
                    <a:pt x="4543" y="22666"/>
                    <a:pt x="3630" y="23351"/>
                    <a:pt x="3037" y="23876"/>
                  </a:cubicBezTo>
                  <a:lnTo>
                    <a:pt x="161" y="26478"/>
                  </a:lnTo>
                  <a:cubicBezTo>
                    <a:pt x="24" y="26615"/>
                    <a:pt x="1" y="26866"/>
                    <a:pt x="138" y="27026"/>
                  </a:cubicBezTo>
                  <a:cubicBezTo>
                    <a:pt x="206" y="27094"/>
                    <a:pt x="321" y="27140"/>
                    <a:pt x="435" y="27140"/>
                  </a:cubicBezTo>
                  <a:cubicBezTo>
                    <a:pt x="503" y="27140"/>
                    <a:pt x="617" y="27117"/>
                    <a:pt x="686" y="27049"/>
                  </a:cubicBezTo>
                  <a:lnTo>
                    <a:pt x="3562" y="24447"/>
                  </a:lnTo>
                  <a:cubicBezTo>
                    <a:pt x="4361" y="23739"/>
                    <a:pt x="5023" y="23419"/>
                    <a:pt x="5684" y="23419"/>
                  </a:cubicBezTo>
                  <a:cubicBezTo>
                    <a:pt x="13787" y="23419"/>
                    <a:pt x="20384" y="16823"/>
                    <a:pt x="20384" y="8720"/>
                  </a:cubicBezTo>
                  <a:lnTo>
                    <a:pt x="20384" y="389"/>
                  </a:lnTo>
                  <a:cubicBezTo>
                    <a:pt x="20384" y="160"/>
                    <a:pt x="20224" y="1"/>
                    <a:pt x="20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4165200" y="2768150"/>
              <a:ext cx="528425" cy="383525"/>
            </a:xfrm>
            <a:custGeom>
              <a:avLst/>
              <a:gdLst/>
              <a:ahLst/>
              <a:cxnLst/>
              <a:rect l="l" t="t" r="r" b="b"/>
              <a:pathLst>
                <a:path w="21137" h="15341" extrusionOk="0">
                  <a:moveTo>
                    <a:pt x="6361" y="1"/>
                  </a:moveTo>
                  <a:cubicBezTo>
                    <a:pt x="6303" y="1"/>
                    <a:pt x="6245" y="1"/>
                    <a:pt x="6186" y="2"/>
                  </a:cubicBezTo>
                  <a:cubicBezTo>
                    <a:pt x="4132" y="48"/>
                    <a:pt x="2124" y="504"/>
                    <a:pt x="275" y="1371"/>
                  </a:cubicBezTo>
                  <a:cubicBezTo>
                    <a:pt x="69" y="1463"/>
                    <a:pt x="1" y="1691"/>
                    <a:pt x="92" y="1874"/>
                  </a:cubicBezTo>
                  <a:cubicBezTo>
                    <a:pt x="142" y="2007"/>
                    <a:pt x="278" y="2092"/>
                    <a:pt x="428" y="2092"/>
                  </a:cubicBezTo>
                  <a:cubicBezTo>
                    <a:pt x="482" y="2092"/>
                    <a:pt x="539" y="2081"/>
                    <a:pt x="594" y="2056"/>
                  </a:cubicBezTo>
                  <a:cubicBezTo>
                    <a:pt x="2352" y="1234"/>
                    <a:pt x="4246" y="801"/>
                    <a:pt x="6209" y="778"/>
                  </a:cubicBezTo>
                  <a:cubicBezTo>
                    <a:pt x="6295" y="776"/>
                    <a:pt x="6380" y="776"/>
                    <a:pt x="6465" y="776"/>
                  </a:cubicBezTo>
                  <a:cubicBezTo>
                    <a:pt x="10068" y="776"/>
                    <a:pt x="13461" y="2186"/>
                    <a:pt x="16093" y="4772"/>
                  </a:cubicBezTo>
                  <a:cubicBezTo>
                    <a:pt x="18809" y="7443"/>
                    <a:pt x="20384" y="11163"/>
                    <a:pt x="20384" y="14952"/>
                  </a:cubicBezTo>
                  <a:cubicBezTo>
                    <a:pt x="20384" y="15158"/>
                    <a:pt x="20544" y="15340"/>
                    <a:pt x="20772" y="15340"/>
                  </a:cubicBezTo>
                  <a:cubicBezTo>
                    <a:pt x="20977" y="15340"/>
                    <a:pt x="21137" y="15158"/>
                    <a:pt x="21137" y="14952"/>
                  </a:cubicBezTo>
                  <a:cubicBezTo>
                    <a:pt x="21137" y="10958"/>
                    <a:pt x="19494" y="7055"/>
                    <a:pt x="16618" y="4225"/>
                  </a:cubicBezTo>
                  <a:cubicBezTo>
                    <a:pt x="13830" y="1481"/>
                    <a:pt x="10200" y="1"/>
                    <a:pt x="6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3872475" y="2848100"/>
              <a:ext cx="239675" cy="770350"/>
            </a:xfrm>
            <a:custGeom>
              <a:avLst/>
              <a:gdLst/>
              <a:ahLst/>
              <a:cxnLst/>
              <a:rect l="l" t="t" r="r" b="b"/>
              <a:pathLst>
                <a:path w="9587" h="30814" extrusionOk="0">
                  <a:moveTo>
                    <a:pt x="9160" y="1"/>
                  </a:moveTo>
                  <a:cubicBezTo>
                    <a:pt x="9073" y="1"/>
                    <a:pt x="8983" y="30"/>
                    <a:pt x="8902" y="91"/>
                  </a:cubicBezTo>
                  <a:cubicBezTo>
                    <a:pt x="5456" y="2898"/>
                    <a:pt x="3470" y="7052"/>
                    <a:pt x="3470" y="11503"/>
                  </a:cubicBezTo>
                  <a:lnTo>
                    <a:pt x="3470" y="23966"/>
                  </a:lnTo>
                  <a:cubicBezTo>
                    <a:pt x="3470" y="25838"/>
                    <a:pt x="2739" y="27572"/>
                    <a:pt x="1416" y="28896"/>
                  </a:cubicBezTo>
                  <a:lnTo>
                    <a:pt x="160" y="30152"/>
                  </a:lnTo>
                  <a:cubicBezTo>
                    <a:pt x="0" y="30311"/>
                    <a:pt x="0" y="30540"/>
                    <a:pt x="160" y="30699"/>
                  </a:cubicBezTo>
                  <a:cubicBezTo>
                    <a:pt x="229" y="30768"/>
                    <a:pt x="320" y="30813"/>
                    <a:pt x="434" y="30813"/>
                  </a:cubicBezTo>
                  <a:cubicBezTo>
                    <a:pt x="525" y="30813"/>
                    <a:pt x="617" y="30768"/>
                    <a:pt x="708" y="30699"/>
                  </a:cubicBezTo>
                  <a:lnTo>
                    <a:pt x="1963" y="29444"/>
                  </a:lnTo>
                  <a:cubicBezTo>
                    <a:pt x="3424" y="27983"/>
                    <a:pt x="4223" y="26043"/>
                    <a:pt x="4223" y="23966"/>
                  </a:cubicBezTo>
                  <a:lnTo>
                    <a:pt x="4223" y="11503"/>
                  </a:lnTo>
                  <a:cubicBezTo>
                    <a:pt x="4223" y="7303"/>
                    <a:pt x="6095" y="3355"/>
                    <a:pt x="9382" y="684"/>
                  </a:cubicBezTo>
                  <a:cubicBezTo>
                    <a:pt x="9564" y="547"/>
                    <a:pt x="9587" y="319"/>
                    <a:pt x="9450" y="136"/>
                  </a:cubicBezTo>
                  <a:cubicBezTo>
                    <a:pt x="9374" y="47"/>
                    <a:pt x="9269" y="1"/>
                    <a:pt x="9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3930675" y="2869050"/>
              <a:ext cx="662525" cy="997050"/>
            </a:xfrm>
            <a:custGeom>
              <a:avLst/>
              <a:gdLst/>
              <a:ahLst/>
              <a:cxnLst/>
              <a:rect l="l" t="t" r="r" b="b"/>
              <a:pathLst>
                <a:path w="26501" h="39882" extrusionOk="0">
                  <a:moveTo>
                    <a:pt x="15817" y="1"/>
                  </a:moveTo>
                  <a:cubicBezTo>
                    <a:pt x="13023" y="1"/>
                    <a:pt x="10396" y="1067"/>
                    <a:pt x="8400" y="3019"/>
                  </a:cubicBezTo>
                  <a:cubicBezTo>
                    <a:pt x="6300" y="5050"/>
                    <a:pt x="5159" y="7767"/>
                    <a:pt x="5159" y="10665"/>
                  </a:cubicBezTo>
                  <a:lnTo>
                    <a:pt x="5159" y="23128"/>
                  </a:lnTo>
                  <a:cubicBezTo>
                    <a:pt x="5159" y="26483"/>
                    <a:pt x="3858" y="29633"/>
                    <a:pt x="1484" y="32007"/>
                  </a:cubicBezTo>
                  <a:lnTo>
                    <a:pt x="160" y="33331"/>
                  </a:lnTo>
                  <a:cubicBezTo>
                    <a:pt x="1" y="33491"/>
                    <a:pt x="1" y="33719"/>
                    <a:pt x="160" y="33879"/>
                  </a:cubicBezTo>
                  <a:cubicBezTo>
                    <a:pt x="229" y="33947"/>
                    <a:pt x="326" y="33981"/>
                    <a:pt x="423" y="33981"/>
                  </a:cubicBezTo>
                  <a:cubicBezTo>
                    <a:pt x="520" y="33981"/>
                    <a:pt x="617" y="33947"/>
                    <a:pt x="685" y="33879"/>
                  </a:cubicBezTo>
                  <a:lnTo>
                    <a:pt x="2009" y="32532"/>
                  </a:lnTo>
                  <a:cubicBezTo>
                    <a:pt x="4543" y="30021"/>
                    <a:pt x="5912" y="26689"/>
                    <a:pt x="5912" y="23128"/>
                  </a:cubicBezTo>
                  <a:lnTo>
                    <a:pt x="5912" y="10665"/>
                  </a:lnTo>
                  <a:cubicBezTo>
                    <a:pt x="5912" y="7972"/>
                    <a:pt x="6985" y="5438"/>
                    <a:pt x="8925" y="3567"/>
                  </a:cubicBezTo>
                  <a:cubicBezTo>
                    <a:pt x="10802" y="1734"/>
                    <a:pt x="13255" y="756"/>
                    <a:pt x="15872" y="756"/>
                  </a:cubicBezTo>
                  <a:cubicBezTo>
                    <a:pt x="15961" y="756"/>
                    <a:pt x="16049" y="757"/>
                    <a:pt x="16138" y="759"/>
                  </a:cubicBezTo>
                  <a:cubicBezTo>
                    <a:pt x="21434" y="919"/>
                    <a:pt x="25748" y="5461"/>
                    <a:pt x="25748" y="10894"/>
                  </a:cubicBezTo>
                  <a:lnTo>
                    <a:pt x="25748" y="23128"/>
                  </a:lnTo>
                  <a:cubicBezTo>
                    <a:pt x="25748" y="28606"/>
                    <a:pt x="21297" y="33057"/>
                    <a:pt x="15818" y="33057"/>
                  </a:cubicBezTo>
                  <a:cubicBezTo>
                    <a:pt x="13696" y="33057"/>
                    <a:pt x="11687" y="33879"/>
                    <a:pt x="10181" y="35385"/>
                  </a:cubicBezTo>
                  <a:lnTo>
                    <a:pt x="6346" y="39243"/>
                  </a:lnTo>
                  <a:cubicBezTo>
                    <a:pt x="6186" y="39379"/>
                    <a:pt x="6186" y="39631"/>
                    <a:pt x="6346" y="39768"/>
                  </a:cubicBezTo>
                  <a:cubicBezTo>
                    <a:pt x="6414" y="39836"/>
                    <a:pt x="6506" y="39882"/>
                    <a:pt x="6620" y="39882"/>
                  </a:cubicBezTo>
                  <a:cubicBezTo>
                    <a:pt x="6711" y="39882"/>
                    <a:pt x="6803" y="39836"/>
                    <a:pt x="6871" y="39768"/>
                  </a:cubicBezTo>
                  <a:lnTo>
                    <a:pt x="10728" y="35933"/>
                  </a:lnTo>
                  <a:cubicBezTo>
                    <a:pt x="12098" y="34563"/>
                    <a:pt x="13901" y="33810"/>
                    <a:pt x="15818" y="33810"/>
                  </a:cubicBezTo>
                  <a:cubicBezTo>
                    <a:pt x="21707" y="33810"/>
                    <a:pt x="26501" y="29017"/>
                    <a:pt x="26501" y="23128"/>
                  </a:cubicBezTo>
                  <a:lnTo>
                    <a:pt x="26501" y="10894"/>
                  </a:lnTo>
                  <a:cubicBezTo>
                    <a:pt x="26501" y="5050"/>
                    <a:pt x="21867" y="166"/>
                    <a:pt x="16161" y="6"/>
                  </a:cubicBezTo>
                  <a:cubicBezTo>
                    <a:pt x="16046" y="2"/>
                    <a:pt x="15931" y="1"/>
                    <a:pt x="15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4000300" y="2969500"/>
              <a:ext cx="492475" cy="826425"/>
            </a:xfrm>
            <a:custGeom>
              <a:avLst/>
              <a:gdLst/>
              <a:ahLst/>
              <a:cxnLst/>
              <a:rect l="l" t="t" r="r" b="b"/>
              <a:pathLst>
                <a:path w="19699" h="33057" extrusionOk="0">
                  <a:moveTo>
                    <a:pt x="13040" y="0"/>
                  </a:moveTo>
                  <a:cubicBezTo>
                    <a:pt x="12954" y="0"/>
                    <a:pt x="12868" y="2"/>
                    <a:pt x="12782" y="5"/>
                  </a:cubicBezTo>
                  <a:cubicBezTo>
                    <a:pt x="9267" y="142"/>
                    <a:pt x="6391" y="3178"/>
                    <a:pt x="6391" y="6807"/>
                  </a:cubicBezTo>
                  <a:lnTo>
                    <a:pt x="6391" y="19110"/>
                  </a:lnTo>
                  <a:cubicBezTo>
                    <a:pt x="6391" y="19338"/>
                    <a:pt x="6551" y="19498"/>
                    <a:pt x="6779" y="19498"/>
                  </a:cubicBezTo>
                  <a:cubicBezTo>
                    <a:pt x="6985" y="19498"/>
                    <a:pt x="7145" y="19338"/>
                    <a:pt x="7145" y="19110"/>
                  </a:cubicBezTo>
                  <a:lnTo>
                    <a:pt x="7145" y="6807"/>
                  </a:lnTo>
                  <a:cubicBezTo>
                    <a:pt x="7145" y="3589"/>
                    <a:pt x="9701" y="873"/>
                    <a:pt x="12805" y="758"/>
                  </a:cubicBezTo>
                  <a:cubicBezTo>
                    <a:pt x="12865" y="757"/>
                    <a:pt x="12925" y="756"/>
                    <a:pt x="12985" y="756"/>
                  </a:cubicBezTo>
                  <a:cubicBezTo>
                    <a:pt x="14539" y="756"/>
                    <a:pt x="15998" y="1325"/>
                    <a:pt x="17119" y="2402"/>
                  </a:cubicBezTo>
                  <a:cubicBezTo>
                    <a:pt x="18283" y="3520"/>
                    <a:pt x="18922" y="5027"/>
                    <a:pt x="18922" y="6647"/>
                  </a:cubicBezTo>
                  <a:lnTo>
                    <a:pt x="18922" y="19110"/>
                  </a:lnTo>
                  <a:cubicBezTo>
                    <a:pt x="18922" y="22374"/>
                    <a:pt x="16298" y="24999"/>
                    <a:pt x="13033" y="24999"/>
                  </a:cubicBezTo>
                  <a:lnTo>
                    <a:pt x="12372" y="24999"/>
                  </a:lnTo>
                  <a:cubicBezTo>
                    <a:pt x="8902" y="24999"/>
                    <a:pt x="5570" y="26482"/>
                    <a:pt x="3219" y="29062"/>
                  </a:cubicBezTo>
                  <a:lnTo>
                    <a:pt x="160" y="32417"/>
                  </a:lnTo>
                  <a:cubicBezTo>
                    <a:pt x="0" y="32577"/>
                    <a:pt x="23" y="32805"/>
                    <a:pt x="183" y="32942"/>
                  </a:cubicBezTo>
                  <a:cubicBezTo>
                    <a:pt x="251" y="33010"/>
                    <a:pt x="343" y="33056"/>
                    <a:pt x="434" y="33056"/>
                  </a:cubicBezTo>
                  <a:cubicBezTo>
                    <a:pt x="548" y="33056"/>
                    <a:pt x="639" y="33010"/>
                    <a:pt x="708" y="32919"/>
                  </a:cubicBezTo>
                  <a:lnTo>
                    <a:pt x="3789" y="29564"/>
                  </a:lnTo>
                  <a:cubicBezTo>
                    <a:pt x="5980" y="27144"/>
                    <a:pt x="9108" y="25775"/>
                    <a:pt x="12372" y="25775"/>
                  </a:cubicBezTo>
                  <a:lnTo>
                    <a:pt x="13033" y="25775"/>
                  </a:lnTo>
                  <a:cubicBezTo>
                    <a:pt x="16708" y="25775"/>
                    <a:pt x="19698" y="22785"/>
                    <a:pt x="19698" y="19110"/>
                  </a:cubicBezTo>
                  <a:lnTo>
                    <a:pt x="19698" y="6647"/>
                  </a:lnTo>
                  <a:cubicBezTo>
                    <a:pt x="19698" y="4821"/>
                    <a:pt x="18968" y="3132"/>
                    <a:pt x="17644" y="1854"/>
                  </a:cubicBezTo>
                  <a:cubicBezTo>
                    <a:pt x="16404" y="658"/>
                    <a:pt x="14771" y="0"/>
                    <a:pt x="130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4260500" y="3070050"/>
              <a:ext cx="131850" cy="443400"/>
            </a:xfrm>
            <a:custGeom>
              <a:avLst/>
              <a:gdLst/>
              <a:ahLst/>
              <a:cxnLst/>
              <a:rect l="l" t="t" r="r" b="b"/>
              <a:pathLst>
                <a:path w="5274" h="17736" extrusionOk="0">
                  <a:moveTo>
                    <a:pt x="2625" y="0"/>
                  </a:moveTo>
                  <a:cubicBezTo>
                    <a:pt x="1188" y="0"/>
                    <a:pt x="1" y="1187"/>
                    <a:pt x="1" y="2625"/>
                  </a:cubicBezTo>
                  <a:lnTo>
                    <a:pt x="1" y="12509"/>
                  </a:lnTo>
                  <a:cubicBezTo>
                    <a:pt x="1" y="12714"/>
                    <a:pt x="183" y="12874"/>
                    <a:pt x="389" y="12874"/>
                  </a:cubicBezTo>
                  <a:cubicBezTo>
                    <a:pt x="594" y="12874"/>
                    <a:pt x="777" y="12714"/>
                    <a:pt x="777" y="12509"/>
                  </a:cubicBezTo>
                  <a:lnTo>
                    <a:pt x="777" y="2625"/>
                  </a:lnTo>
                  <a:cubicBezTo>
                    <a:pt x="777" y="1598"/>
                    <a:pt x="1598" y="754"/>
                    <a:pt x="2625" y="754"/>
                  </a:cubicBezTo>
                  <a:cubicBezTo>
                    <a:pt x="3675" y="754"/>
                    <a:pt x="4497" y="1598"/>
                    <a:pt x="4497" y="2625"/>
                  </a:cubicBezTo>
                  <a:lnTo>
                    <a:pt x="4497" y="15088"/>
                  </a:lnTo>
                  <a:cubicBezTo>
                    <a:pt x="4497" y="16138"/>
                    <a:pt x="3675" y="16960"/>
                    <a:pt x="2625" y="16960"/>
                  </a:cubicBezTo>
                  <a:cubicBezTo>
                    <a:pt x="1598" y="16960"/>
                    <a:pt x="777" y="16138"/>
                    <a:pt x="777" y="15088"/>
                  </a:cubicBezTo>
                  <a:cubicBezTo>
                    <a:pt x="777" y="14882"/>
                    <a:pt x="594" y="14723"/>
                    <a:pt x="389" y="14723"/>
                  </a:cubicBezTo>
                  <a:cubicBezTo>
                    <a:pt x="183" y="14723"/>
                    <a:pt x="1" y="14882"/>
                    <a:pt x="1" y="15088"/>
                  </a:cubicBezTo>
                  <a:cubicBezTo>
                    <a:pt x="1" y="16549"/>
                    <a:pt x="1188" y="17736"/>
                    <a:pt x="2625" y="17736"/>
                  </a:cubicBezTo>
                  <a:cubicBezTo>
                    <a:pt x="4086" y="17736"/>
                    <a:pt x="5273" y="16549"/>
                    <a:pt x="5273" y="15088"/>
                  </a:cubicBezTo>
                  <a:lnTo>
                    <a:pt x="5273" y="2625"/>
                  </a:lnTo>
                  <a:cubicBezTo>
                    <a:pt x="5273" y="1187"/>
                    <a:pt x="4086" y="0"/>
                    <a:pt x="26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4131550" y="3494025"/>
              <a:ext cx="46225" cy="79350"/>
            </a:xfrm>
            <a:custGeom>
              <a:avLst/>
              <a:gdLst/>
              <a:ahLst/>
              <a:cxnLst/>
              <a:rect l="l" t="t" r="r" b="b"/>
              <a:pathLst>
                <a:path w="1849" h="3174" extrusionOk="0">
                  <a:moveTo>
                    <a:pt x="1461" y="1"/>
                  </a:moveTo>
                  <a:cubicBezTo>
                    <a:pt x="1255" y="1"/>
                    <a:pt x="1096" y="183"/>
                    <a:pt x="1096" y="389"/>
                  </a:cubicBezTo>
                  <a:cubicBezTo>
                    <a:pt x="1096" y="1439"/>
                    <a:pt x="160" y="2534"/>
                    <a:pt x="137" y="2557"/>
                  </a:cubicBezTo>
                  <a:cubicBezTo>
                    <a:pt x="0" y="2717"/>
                    <a:pt x="23" y="2945"/>
                    <a:pt x="183" y="3082"/>
                  </a:cubicBezTo>
                  <a:cubicBezTo>
                    <a:pt x="251" y="3150"/>
                    <a:pt x="342" y="3173"/>
                    <a:pt x="434" y="3173"/>
                  </a:cubicBezTo>
                  <a:cubicBezTo>
                    <a:pt x="548" y="3173"/>
                    <a:pt x="639" y="3128"/>
                    <a:pt x="730" y="3036"/>
                  </a:cubicBezTo>
                  <a:cubicBezTo>
                    <a:pt x="776" y="2991"/>
                    <a:pt x="1849" y="1712"/>
                    <a:pt x="1849" y="389"/>
                  </a:cubicBezTo>
                  <a:cubicBezTo>
                    <a:pt x="1849" y="183"/>
                    <a:pt x="1689" y="1"/>
                    <a:pt x="14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5" name="Google Shape;755;p13"/>
          <p:cNvGrpSpPr/>
          <p:nvPr/>
        </p:nvGrpSpPr>
        <p:grpSpPr>
          <a:xfrm>
            <a:off x="-356218" y="2404162"/>
            <a:ext cx="686204" cy="578288"/>
            <a:chOff x="484625" y="768825"/>
            <a:chExt cx="564591" cy="475801"/>
          </a:xfrm>
        </p:grpSpPr>
        <p:sp>
          <p:nvSpPr>
            <p:cNvPr id="756" name="Google Shape;756;p13"/>
            <p:cNvSpPr/>
            <p:nvPr/>
          </p:nvSpPr>
          <p:spPr>
            <a:xfrm>
              <a:off x="669082" y="945440"/>
              <a:ext cx="206656" cy="202916"/>
            </a:xfrm>
            <a:custGeom>
              <a:avLst/>
              <a:gdLst/>
              <a:ahLst/>
              <a:cxnLst/>
              <a:rect l="l" t="t" r="r" b="b"/>
              <a:pathLst>
                <a:path w="1713" h="1682" extrusionOk="0">
                  <a:moveTo>
                    <a:pt x="845" y="197"/>
                  </a:moveTo>
                  <a:cubicBezTo>
                    <a:pt x="1005" y="197"/>
                    <a:pt x="1142" y="243"/>
                    <a:pt x="1256" y="334"/>
                  </a:cubicBezTo>
                  <a:cubicBezTo>
                    <a:pt x="1393" y="426"/>
                    <a:pt x="1484" y="585"/>
                    <a:pt x="1507" y="768"/>
                  </a:cubicBezTo>
                  <a:cubicBezTo>
                    <a:pt x="1530" y="928"/>
                    <a:pt x="1462" y="1110"/>
                    <a:pt x="1370" y="1247"/>
                  </a:cubicBezTo>
                  <a:cubicBezTo>
                    <a:pt x="1256" y="1384"/>
                    <a:pt x="1096" y="1453"/>
                    <a:pt x="937" y="1476"/>
                  </a:cubicBezTo>
                  <a:cubicBezTo>
                    <a:pt x="908" y="1479"/>
                    <a:pt x="879" y="1481"/>
                    <a:pt x="851" y="1481"/>
                  </a:cubicBezTo>
                  <a:cubicBezTo>
                    <a:pt x="523" y="1481"/>
                    <a:pt x="248" y="1243"/>
                    <a:pt x="206" y="928"/>
                  </a:cubicBezTo>
                  <a:cubicBezTo>
                    <a:pt x="183" y="745"/>
                    <a:pt x="229" y="585"/>
                    <a:pt x="343" y="448"/>
                  </a:cubicBezTo>
                  <a:cubicBezTo>
                    <a:pt x="457" y="312"/>
                    <a:pt x="594" y="220"/>
                    <a:pt x="777" y="197"/>
                  </a:cubicBezTo>
                  <a:close/>
                  <a:moveTo>
                    <a:pt x="894" y="1"/>
                  </a:moveTo>
                  <a:cubicBezTo>
                    <a:pt x="848" y="1"/>
                    <a:pt x="802" y="5"/>
                    <a:pt x="754" y="15"/>
                  </a:cubicBezTo>
                  <a:cubicBezTo>
                    <a:pt x="526" y="38"/>
                    <a:pt x="320" y="152"/>
                    <a:pt x="183" y="334"/>
                  </a:cubicBezTo>
                  <a:cubicBezTo>
                    <a:pt x="46" y="494"/>
                    <a:pt x="1" y="722"/>
                    <a:pt x="24" y="951"/>
                  </a:cubicBezTo>
                  <a:cubicBezTo>
                    <a:pt x="69" y="1361"/>
                    <a:pt x="435" y="1681"/>
                    <a:pt x="845" y="1681"/>
                  </a:cubicBezTo>
                  <a:lnTo>
                    <a:pt x="959" y="1681"/>
                  </a:lnTo>
                  <a:cubicBezTo>
                    <a:pt x="1188" y="1635"/>
                    <a:pt x="1370" y="1521"/>
                    <a:pt x="1507" y="1361"/>
                  </a:cubicBezTo>
                  <a:cubicBezTo>
                    <a:pt x="1644" y="1179"/>
                    <a:pt x="1713" y="951"/>
                    <a:pt x="1690" y="745"/>
                  </a:cubicBezTo>
                  <a:cubicBezTo>
                    <a:pt x="1667" y="517"/>
                    <a:pt x="1553" y="312"/>
                    <a:pt x="1370" y="175"/>
                  </a:cubicBezTo>
                  <a:cubicBezTo>
                    <a:pt x="1226" y="66"/>
                    <a:pt x="1067" y="1"/>
                    <a:pt x="8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536982" y="864612"/>
              <a:ext cx="168052" cy="140546"/>
            </a:xfrm>
            <a:custGeom>
              <a:avLst/>
              <a:gdLst/>
              <a:ahLst/>
              <a:cxnLst/>
              <a:rect l="l" t="t" r="r" b="b"/>
              <a:pathLst>
                <a:path w="1393" h="1165" extrusionOk="0">
                  <a:moveTo>
                    <a:pt x="137" y="0"/>
                  </a:moveTo>
                  <a:lnTo>
                    <a:pt x="0" y="137"/>
                  </a:lnTo>
                  <a:lnTo>
                    <a:pt x="1278" y="1164"/>
                  </a:lnTo>
                  <a:lnTo>
                    <a:pt x="1393" y="102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484625" y="812255"/>
              <a:ext cx="88188" cy="85413"/>
            </a:xfrm>
            <a:custGeom>
              <a:avLst/>
              <a:gdLst/>
              <a:ahLst/>
              <a:cxnLst/>
              <a:rect l="l" t="t" r="r" b="b"/>
              <a:pathLst>
                <a:path w="731" h="708" extrusionOk="0">
                  <a:moveTo>
                    <a:pt x="366" y="183"/>
                  </a:moveTo>
                  <a:cubicBezTo>
                    <a:pt x="389" y="183"/>
                    <a:pt x="434" y="206"/>
                    <a:pt x="457" y="229"/>
                  </a:cubicBezTo>
                  <a:cubicBezTo>
                    <a:pt x="503" y="251"/>
                    <a:pt x="526" y="297"/>
                    <a:pt x="526" y="343"/>
                  </a:cubicBezTo>
                  <a:cubicBezTo>
                    <a:pt x="548" y="434"/>
                    <a:pt x="480" y="502"/>
                    <a:pt x="389" y="525"/>
                  </a:cubicBezTo>
                  <a:cubicBezTo>
                    <a:pt x="297" y="525"/>
                    <a:pt x="206" y="480"/>
                    <a:pt x="183" y="388"/>
                  </a:cubicBezTo>
                  <a:cubicBezTo>
                    <a:pt x="183" y="343"/>
                    <a:pt x="206" y="297"/>
                    <a:pt x="229" y="251"/>
                  </a:cubicBezTo>
                  <a:cubicBezTo>
                    <a:pt x="252" y="229"/>
                    <a:pt x="297" y="206"/>
                    <a:pt x="343" y="183"/>
                  </a:cubicBezTo>
                  <a:close/>
                  <a:moveTo>
                    <a:pt x="320" y="0"/>
                  </a:moveTo>
                  <a:cubicBezTo>
                    <a:pt x="229" y="23"/>
                    <a:pt x="137" y="69"/>
                    <a:pt x="69" y="137"/>
                  </a:cubicBezTo>
                  <a:cubicBezTo>
                    <a:pt x="23" y="206"/>
                    <a:pt x="1" y="297"/>
                    <a:pt x="1" y="411"/>
                  </a:cubicBezTo>
                  <a:cubicBezTo>
                    <a:pt x="23" y="571"/>
                    <a:pt x="183" y="708"/>
                    <a:pt x="366" y="708"/>
                  </a:cubicBezTo>
                  <a:lnTo>
                    <a:pt x="411" y="708"/>
                  </a:lnTo>
                  <a:cubicBezTo>
                    <a:pt x="594" y="685"/>
                    <a:pt x="731" y="502"/>
                    <a:pt x="708" y="320"/>
                  </a:cubicBezTo>
                  <a:cubicBezTo>
                    <a:pt x="708" y="229"/>
                    <a:pt x="662" y="137"/>
                    <a:pt x="571" y="69"/>
                  </a:cubicBezTo>
                  <a:cubicBezTo>
                    <a:pt x="503" y="23"/>
                    <a:pt x="41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842561" y="1087553"/>
              <a:ext cx="140546" cy="93737"/>
            </a:xfrm>
            <a:custGeom>
              <a:avLst/>
              <a:gdLst/>
              <a:ahLst/>
              <a:cxnLst/>
              <a:rect l="l" t="t" r="r" b="b"/>
              <a:pathLst>
                <a:path w="1165" h="777" extrusionOk="0">
                  <a:moveTo>
                    <a:pt x="92" y="1"/>
                  </a:moveTo>
                  <a:lnTo>
                    <a:pt x="1" y="183"/>
                  </a:lnTo>
                  <a:lnTo>
                    <a:pt x="1074" y="777"/>
                  </a:lnTo>
                  <a:lnTo>
                    <a:pt x="1165" y="617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958254" y="1144374"/>
              <a:ext cx="71660" cy="67317"/>
            </a:xfrm>
            <a:custGeom>
              <a:avLst/>
              <a:gdLst/>
              <a:ahLst/>
              <a:cxnLst/>
              <a:rect l="l" t="t" r="r" b="b"/>
              <a:pathLst>
                <a:path w="594" h="558" extrusionOk="0">
                  <a:moveTo>
                    <a:pt x="274" y="192"/>
                  </a:moveTo>
                  <a:cubicBezTo>
                    <a:pt x="297" y="192"/>
                    <a:pt x="320" y="192"/>
                    <a:pt x="320" y="215"/>
                  </a:cubicBezTo>
                  <a:cubicBezTo>
                    <a:pt x="343" y="215"/>
                    <a:pt x="366" y="237"/>
                    <a:pt x="366" y="260"/>
                  </a:cubicBezTo>
                  <a:cubicBezTo>
                    <a:pt x="389" y="306"/>
                    <a:pt x="343" y="352"/>
                    <a:pt x="297" y="374"/>
                  </a:cubicBezTo>
                  <a:cubicBezTo>
                    <a:pt x="274" y="374"/>
                    <a:pt x="252" y="374"/>
                    <a:pt x="229" y="352"/>
                  </a:cubicBezTo>
                  <a:cubicBezTo>
                    <a:pt x="206" y="352"/>
                    <a:pt x="206" y="329"/>
                    <a:pt x="206" y="306"/>
                  </a:cubicBezTo>
                  <a:cubicBezTo>
                    <a:pt x="183" y="283"/>
                    <a:pt x="206" y="260"/>
                    <a:pt x="206" y="237"/>
                  </a:cubicBezTo>
                  <a:cubicBezTo>
                    <a:pt x="229" y="215"/>
                    <a:pt x="252" y="192"/>
                    <a:pt x="274" y="192"/>
                  </a:cubicBezTo>
                  <a:close/>
                  <a:moveTo>
                    <a:pt x="284" y="0"/>
                  </a:moveTo>
                  <a:cubicBezTo>
                    <a:pt x="265" y="0"/>
                    <a:pt x="247" y="3"/>
                    <a:pt x="229" y="9"/>
                  </a:cubicBezTo>
                  <a:cubicBezTo>
                    <a:pt x="160" y="32"/>
                    <a:pt x="92" y="78"/>
                    <a:pt x="46" y="123"/>
                  </a:cubicBezTo>
                  <a:cubicBezTo>
                    <a:pt x="0" y="192"/>
                    <a:pt x="0" y="260"/>
                    <a:pt x="23" y="352"/>
                  </a:cubicBezTo>
                  <a:cubicBezTo>
                    <a:pt x="23" y="420"/>
                    <a:pt x="69" y="466"/>
                    <a:pt x="137" y="511"/>
                  </a:cubicBezTo>
                  <a:cubicBezTo>
                    <a:pt x="183" y="534"/>
                    <a:pt x="229" y="557"/>
                    <a:pt x="274" y="557"/>
                  </a:cubicBezTo>
                  <a:lnTo>
                    <a:pt x="343" y="557"/>
                  </a:lnTo>
                  <a:cubicBezTo>
                    <a:pt x="503" y="511"/>
                    <a:pt x="594" y="374"/>
                    <a:pt x="548" y="215"/>
                  </a:cubicBezTo>
                  <a:cubicBezTo>
                    <a:pt x="548" y="146"/>
                    <a:pt x="503" y="78"/>
                    <a:pt x="434" y="55"/>
                  </a:cubicBezTo>
                  <a:cubicBezTo>
                    <a:pt x="384" y="21"/>
                    <a:pt x="334" y="0"/>
                    <a:pt x="2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616845" y="1104081"/>
              <a:ext cx="101941" cy="99287"/>
            </a:xfrm>
            <a:custGeom>
              <a:avLst/>
              <a:gdLst/>
              <a:ahLst/>
              <a:cxnLst/>
              <a:rect l="l" t="t" r="r" b="b"/>
              <a:pathLst>
                <a:path w="845" h="823" extrusionOk="0">
                  <a:moveTo>
                    <a:pt x="731" y="1"/>
                  </a:moveTo>
                  <a:lnTo>
                    <a:pt x="0" y="686"/>
                  </a:lnTo>
                  <a:lnTo>
                    <a:pt x="114" y="823"/>
                  </a:lnTo>
                  <a:lnTo>
                    <a:pt x="845" y="138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572691" y="1171880"/>
              <a:ext cx="74556" cy="72746"/>
            </a:xfrm>
            <a:custGeom>
              <a:avLst/>
              <a:gdLst/>
              <a:ahLst/>
              <a:cxnLst/>
              <a:rect l="l" t="t" r="r" b="b"/>
              <a:pathLst>
                <a:path w="618" h="603" extrusionOk="0">
                  <a:moveTo>
                    <a:pt x="320" y="192"/>
                  </a:moveTo>
                  <a:cubicBezTo>
                    <a:pt x="389" y="192"/>
                    <a:pt x="435" y="261"/>
                    <a:pt x="412" y="306"/>
                  </a:cubicBezTo>
                  <a:cubicBezTo>
                    <a:pt x="412" y="329"/>
                    <a:pt x="412" y="375"/>
                    <a:pt x="389" y="375"/>
                  </a:cubicBezTo>
                  <a:cubicBezTo>
                    <a:pt x="366" y="397"/>
                    <a:pt x="320" y="397"/>
                    <a:pt x="298" y="397"/>
                  </a:cubicBezTo>
                  <a:cubicBezTo>
                    <a:pt x="252" y="397"/>
                    <a:pt x="206" y="352"/>
                    <a:pt x="206" y="283"/>
                  </a:cubicBezTo>
                  <a:cubicBezTo>
                    <a:pt x="206" y="261"/>
                    <a:pt x="229" y="238"/>
                    <a:pt x="252" y="215"/>
                  </a:cubicBezTo>
                  <a:cubicBezTo>
                    <a:pt x="275" y="192"/>
                    <a:pt x="298" y="192"/>
                    <a:pt x="320" y="192"/>
                  </a:cubicBezTo>
                  <a:close/>
                  <a:moveTo>
                    <a:pt x="289" y="1"/>
                  </a:moveTo>
                  <a:cubicBezTo>
                    <a:pt x="232" y="1"/>
                    <a:pt x="172" y="27"/>
                    <a:pt x="138" y="78"/>
                  </a:cubicBezTo>
                  <a:cubicBezTo>
                    <a:pt x="69" y="124"/>
                    <a:pt x="24" y="192"/>
                    <a:pt x="24" y="261"/>
                  </a:cubicBezTo>
                  <a:cubicBezTo>
                    <a:pt x="1" y="420"/>
                    <a:pt x="115" y="580"/>
                    <a:pt x="275" y="603"/>
                  </a:cubicBezTo>
                  <a:lnTo>
                    <a:pt x="320" y="603"/>
                  </a:lnTo>
                  <a:cubicBezTo>
                    <a:pt x="389" y="603"/>
                    <a:pt x="457" y="580"/>
                    <a:pt x="503" y="534"/>
                  </a:cubicBezTo>
                  <a:cubicBezTo>
                    <a:pt x="572" y="489"/>
                    <a:pt x="594" y="397"/>
                    <a:pt x="617" y="329"/>
                  </a:cubicBezTo>
                  <a:cubicBezTo>
                    <a:pt x="617" y="169"/>
                    <a:pt x="503" y="9"/>
                    <a:pt x="343" y="9"/>
                  </a:cubicBezTo>
                  <a:cubicBezTo>
                    <a:pt x="326" y="4"/>
                    <a:pt x="308" y="1"/>
                    <a:pt x="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795753" y="809480"/>
              <a:ext cx="77210" cy="159848"/>
            </a:xfrm>
            <a:custGeom>
              <a:avLst/>
              <a:gdLst/>
              <a:ahLst/>
              <a:cxnLst/>
              <a:rect l="l" t="t" r="r" b="b"/>
              <a:pathLst>
                <a:path w="640" h="1325" extrusionOk="0">
                  <a:moveTo>
                    <a:pt x="457" y="1"/>
                  </a:moveTo>
                  <a:lnTo>
                    <a:pt x="1" y="1256"/>
                  </a:lnTo>
                  <a:lnTo>
                    <a:pt x="183" y="1324"/>
                  </a:lnTo>
                  <a:lnTo>
                    <a:pt x="640" y="69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837132" y="768825"/>
              <a:ext cx="68885" cy="62853"/>
            </a:xfrm>
            <a:custGeom>
              <a:avLst/>
              <a:gdLst/>
              <a:ahLst/>
              <a:cxnLst/>
              <a:rect l="l" t="t" r="r" b="b"/>
              <a:pathLst>
                <a:path w="571" h="521" extrusionOk="0">
                  <a:moveTo>
                    <a:pt x="274" y="201"/>
                  </a:moveTo>
                  <a:cubicBezTo>
                    <a:pt x="297" y="201"/>
                    <a:pt x="320" y="201"/>
                    <a:pt x="320" y="223"/>
                  </a:cubicBezTo>
                  <a:cubicBezTo>
                    <a:pt x="343" y="269"/>
                    <a:pt x="320" y="315"/>
                    <a:pt x="297" y="338"/>
                  </a:cubicBezTo>
                  <a:lnTo>
                    <a:pt x="228" y="338"/>
                  </a:lnTo>
                  <a:cubicBezTo>
                    <a:pt x="228" y="338"/>
                    <a:pt x="206" y="315"/>
                    <a:pt x="206" y="292"/>
                  </a:cubicBezTo>
                  <a:cubicBezTo>
                    <a:pt x="183" y="269"/>
                    <a:pt x="183" y="269"/>
                    <a:pt x="206" y="246"/>
                  </a:cubicBezTo>
                  <a:cubicBezTo>
                    <a:pt x="206" y="223"/>
                    <a:pt x="206" y="201"/>
                    <a:pt x="228" y="201"/>
                  </a:cubicBezTo>
                  <a:close/>
                  <a:moveTo>
                    <a:pt x="252" y="1"/>
                  </a:moveTo>
                  <a:cubicBezTo>
                    <a:pt x="220" y="1"/>
                    <a:pt x="188" y="7"/>
                    <a:pt x="160" y="18"/>
                  </a:cubicBezTo>
                  <a:cubicBezTo>
                    <a:pt x="91" y="64"/>
                    <a:pt x="46" y="109"/>
                    <a:pt x="23" y="178"/>
                  </a:cubicBezTo>
                  <a:cubicBezTo>
                    <a:pt x="0" y="246"/>
                    <a:pt x="0" y="315"/>
                    <a:pt x="23" y="383"/>
                  </a:cubicBezTo>
                  <a:cubicBezTo>
                    <a:pt x="46" y="429"/>
                    <a:pt x="114" y="474"/>
                    <a:pt x="183" y="520"/>
                  </a:cubicBezTo>
                  <a:lnTo>
                    <a:pt x="274" y="520"/>
                  </a:lnTo>
                  <a:cubicBezTo>
                    <a:pt x="297" y="520"/>
                    <a:pt x="343" y="520"/>
                    <a:pt x="365" y="497"/>
                  </a:cubicBezTo>
                  <a:cubicBezTo>
                    <a:pt x="502" y="452"/>
                    <a:pt x="571" y="292"/>
                    <a:pt x="502" y="155"/>
                  </a:cubicBezTo>
                  <a:cubicBezTo>
                    <a:pt x="451" y="52"/>
                    <a:pt x="348" y="1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853660" y="930602"/>
              <a:ext cx="151524" cy="96512"/>
            </a:xfrm>
            <a:custGeom>
              <a:avLst/>
              <a:gdLst/>
              <a:ahLst/>
              <a:cxnLst/>
              <a:rect l="l" t="t" r="r" b="b"/>
              <a:pathLst>
                <a:path w="1256" h="800" extrusionOk="0">
                  <a:moveTo>
                    <a:pt x="1164" y="1"/>
                  </a:moveTo>
                  <a:lnTo>
                    <a:pt x="0" y="617"/>
                  </a:lnTo>
                  <a:lnTo>
                    <a:pt x="91" y="800"/>
                  </a:lnTo>
                  <a:lnTo>
                    <a:pt x="1256" y="183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980330" y="904664"/>
              <a:ext cx="68885" cy="61888"/>
            </a:xfrm>
            <a:custGeom>
              <a:avLst/>
              <a:gdLst/>
              <a:ahLst/>
              <a:cxnLst/>
              <a:rect l="l" t="t" r="r" b="b"/>
              <a:pathLst>
                <a:path w="571" h="513" extrusionOk="0">
                  <a:moveTo>
                    <a:pt x="297" y="193"/>
                  </a:moveTo>
                  <a:cubicBezTo>
                    <a:pt x="342" y="216"/>
                    <a:pt x="365" y="239"/>
                    <a:pt x="342" y="284"/>
                  </a:cubicBezTo>
                  <a:cubicBezTo>
                    <a:pt x="342" y="318"/>
                    <a:pt x="318" y="339"/>
                    <a:pt x="296" y="339"/>
                  </a:cubicBezTo>
                  <a:cubicBezTo>
                    <a:pt x="288" y="339"/>
                    <a:pt x="280" y="336"/>
                    <a:pt x="274" y="330"/>
                  </a:cubicBezTo>
                  <a:cubicBezTo>
                    <a:pt x="228" y="330"/>
                    <a:pt x="206" y="284"/>
                    <a:pt x="206" y="239"/>
                  </a:cubicBezTo>
                  <a:cubicBezTo>
                    <a:pt x="228" y="216"/>
                    <a:pt x="228" y="216"/>
                    <a:pt x="251" y="193"/>
                  </a:cubicBezTo>
                  <a:close/>
                  <a:moveTo>
                    <a:pt x="305" y="1"/>
                  </a:moveTo>
                  <a:cubicBezTo>
                    <a:pt x="257" y="1"/>
                    <a:pt x="208" y="17"/>
                    <a:pt x="160" y="33"/>
                  </a:cubicBezTo>
                  <a:cubicBezTo>
                    <a:pt x="91" y="56"/>
                    <a:pt x="46" y="125"/>
                    <a:pt x="46" y="193"/>
                  </a:cubicBezTo>
                  <a:cubicBezTo>
                    <a:pt x="0" y="330"/>
                    <a:pt x="69" y="467"/>
                    <a:pt x="206" y="513"/>
                  </a:cubicBezTo>
                  <a:lnTo>
                    <a:pt x="274" y="513"/>
                  </a:lnTo>
                  <a:cubicBezTo>
                    <a:pt x="320" y="513"/>
                    <a:pt x="365" y="513"/>
                    <a:pt x="411" y="490"/>
                  </a:cubicBezTo>
                  <a:cubicBezTo>
                    <a:pt x="457" y="467"/>
                    <a:pt x="502" y="398"/>
                    <a:pt x="525" y="330"/>
                  </a:cubicBezTo>
                  <a:cubicBezTo>
                    <a:pt x="571" y="193"/>
                    <a:pt x="502" y="56"/>
                    <a:pt x="365" y="10"/>
                  </a:cubicBezTo>
                  <a:cubicBezTo>
                    <a:pt x="345" y="4"/>
                    <a:pt x="325" y="1"/>
                    <a:pt x="3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13"/>
          <p:cNvGrpSpPr/>
          <p:nvPr/>
        </p:nvGrpSpPr>
        <p:grpSpPr>
          <a:xfrm>
            <a:off x="8571833" y="3647763"/>
            <a:ext cx="1034114" cy="973079"/>
            <a:chOff x="970225" y="608125"/>
            <a:chExt cx="160375" cy="150900"/>
          </a:xfrm>
        </p:grpSpPr>
        <p:sp>
          <p:nvSpPr>
            <p:cNvPr id="768" name="Google Shape;768;p13"/>
            <p:cNvSpPr/>
            <p:nvPr/>
          </p:nvSpPr>
          <p:spPr>
            <a:xfrm>
              <a:off x="999900" y="608125"/>
              <a:ext cx="101025" cy="150900"/>
            </a:xfrm>
            <a:custGeom>
              <a:avLst/>
              <a:gdLst/>
              <a:ahLst/>
              <a:cxnLst/>
              <a:rect l="l" t="t" r="r" b="b"/>
              <a:pathLst>
                <a:path w="4041" h="6036" extrusionOk="0">
                  <a:moveTo>
                    <a:pt x="800" y="169"/>
                  </a:moveTo>
                  <a:cubicBezTo>
                    <a:pt x="845" y="169"/>
                    <a:pt x="914" y="169"/>
                    <a:pt x="959" y="192"/>
                  </a:cubicBezTo>
                  <a:cubicBezTo>
                    <a:pt x="1530" y="374"/>
                    <a:pt x="2329" y="1356"/>
                    <a:pt x="2900" y="2566"/>
                  </a:cubicBezTo>
                  <a:cubicBezTo>
                    <a:pt x="3721" y="4255"/>
                    <a:pt x="3813" y="5624"/>
                    <a:pt x="3379" y="5830"/>
                  </a:cubicBezTo>
                  <a:cubicBezTo>
                    <a:pt x="3345" y="5853"/>
                    <a:pt x="3299" y="5864"/>
                    <a:pt x="3248" y="5864"/>
                  </a:cubicBezTo>
                  <a:cubicBezTo>
                    <a:pt x="3196" y="5864"/>
                    <a:pt x="3139" y="5853"/>
                    <a:pt x="3082" y="5830"/>
                  </a:cubicBezTo>
                  <a:cubicBezTo>
                    <a:pt x="2512" y="5647"/>
                    <a:pt x="1713" y="4666"/>
                    <a:pt x="1142" y="3456"/>
                  </a:cubicBezTo>
                  <a:cubicBezTo>
                    <a:pt x="320" y="1790"/>
                    <a:pt x="229" y="420"/>
                    <a:pt x="663" y="192"/>
                  </a:cubicBezTo>
                  <a:cubicBezTo>
                    <a:pt x="686" y="169"/>
                    <a:pt x="754" y="169"/>
                    <a:pt x="800" y="169"/>
                  </a:cubicBezTo>
                  <a:close/>
                  <a:moveTo>
                    <a:pt x="805" y="0"/>
                  </a:moveTo>
                  <a:cubicBezTo>
                    <a:pt x="722" y="0"/>
                    <a:pt x="647" y="17"/>
                    <a:pt x="571" y="55"/>
                  </a:cubicBezTo>
                  <a:cubicBezTo>
                    <a:pt x="1" y="329"/>
                    <a:pt x="183" y="1881"/>
                    <a:pt x="982" y="3547"/>
                  </a:cubicBezTo>
                  <a:cubicBezTo>
                    <a:pt x="1599" y="4803"/>
                    <a:pt x="2420" y="5784"/>
                    <a:pt x="3014" y="5989"/>
                  </a:cubicBezTo>
                  <a:cubicBezTo>
                    <a:pt x="3105" y="6012"/>
                    <a:pt x="3174" y="6035"/>
                    <a:pt x="3242" y="6035"/>
                  </a:cubicBezTo>
                  <a:cubicBezTo>
                    <a:pt x="3333" y="6035"/>
                    <a:pt x="3402" y="6012"/>
                    <a:pt x="3470" y="5989"/>
                  </a:cubicBezTo>
                  <a:cubicBezTo>
                    <a:pt x="4041" y="5693"/>
                    <a:pt x="3858" y="4163"/>
                    <a:pt x="3059" y="2497"/>
                  </a:cubicBezTo>
                  <a:cubicBezTo>
                    <a:pt x="2443" y="1219"/>
                    <a:pt x="1621" y="237"/>
                    <a:pt x="1028" y="32"/>
                  </a:cubicBezTo>
                  <a:cubicBezTo>
                    <a:pt x="946" y="12"/>
                    <a:pt x="873" y="0"/>
                    <a:pt x="8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3"/>
            <p:cNvSpPr/>
            <p:nvPr/>
          </p:nvSpPr>
          <p:spPr>
            <a:xfrm>
              <a:off x="973075" y="638525"/>
              <a:ext cx="154675" cy="90250"/>
            </a:xfrm>
            <a:custGeom>
              <a:avLst/>
              <a:gdLst/>
              <a:ahLst/>
              <a:cxnLst/>
              <a:rect l="l" t="t" r="r" b="b"/>
              <a:pathLst>
                <a:path w="6187" h="3610" extrusionOk="0">
                  <a:moveTo>
                    <a:pt x="5000" y="163"/>
                  </a:moveTo>
                  <a:cubicBezTo>
                    <a:pt x="5182" y="163"/>
                    <a:pt x="5319" y="186"/>
                    <a:pt x="5456" y="231"/>
                  </a:cubicBezTo>
                  <a:cubicBezTo>
                    <a:pt x="5593" y="277"/>
                    <a:pt x="5707" y="345"/>
                    <a:pt x="5753" y="459"/>
                  </a:cubicBezTo>
                  <a:cubicBezTo>
                    <a:pt x="5958" y="916"/>
                    <a:pt x="5137" y="1943"/>
                    <a:pt x="3562" y="2742"/>
                  </a:cubicBezTo>
                  <a:cubicBezTo>
                    <a:pt x="2686" y="3189"/>
                    <a:pt x="1796" y="3440"/>
                    <a:pt x="1177" y="3440"/>
                  </a:cubicBezTo>
                  <a:cubicBezTo>
                    <a:pt x="1006" y="3440"/>
                    <a:pt x="855" y="3421"/>
                    <a:pt x="731" y="3381"/>
                  </a:cubicBezTo>
                  <a:cubicBezTo>
                    <a:pt x="594" y="3313"/>
                    <a:pt x="503" y="3244"/>
                    <a:pt x="435" y="3153"/>
                  </a:cubicBezTo>
                  <a:cubicBezTo>
                    <a:pt x="229" y="2696"/>
                    <a:pt x="1051" y="1669"/>
                    <a:pt x="2649" y="848"/>
                  </a:cubicBezTo>
                  <a:cubicBezTo>
                    <a:pt x="3516" y="414"/>
                    <a:pt x="4383" y="163"/>
                    <a:pt x="5000" y="163"/>
                  </a:cubicBezTo>
                  <a:close/>
                  <a:moveTo>
                    <a:pt x="4995" y="1"/>
                  </a:moveTo>
                  <a:cubicBezTo>
                    <a:pt x="4354" y="1"/>
                    <a:pt x="3469" y="255"/>
                    <a:pt x="2557" y="711"/>
                  </a:cubicBezTo>
                  <a:cubicBezTo>
                    <a:pt x="982" y="1509"/>
                    <a:pt x="1" y="2605"/>
                    <a:pt x="298" y="3221"/>
                  </a:cubicBezTo>
                  <a:cubicBezTo>
                    <a:pt x="366" y="3358"/>
                    <a:pt x="480" y="3472"/>
                    <a:pt x="686" y="3541"/>
                  </a:cubicBezTo>
                  <a:cubicBezTo>
                    <a:pt x="823" y="3587"/>
                    <a:pt x="1005" y="3609"/>
                    <a:pt x="1188" y="3609"/>
                  </a:cubicBezTo>
                  <a:cubicBezTo>
                    <a:pt x="1850" y="3609"/>
                    <a:pt x="2740" y="3358"/>
                    <a:pt x="3630" y="2902"/>
                  </a:cubicBezTo>
                  <a:cubicBezTo>
                    <a:pt x="5205" y="2103"/>
                    <a:pt x="6187" y="984"/>
                    <a:pt x="5890" y="368"/>
                  </a:cubicBezTo>
                  <a:cubicBezTo>
                    <a:pt x="5821" y="231"/>
                    <a:pt x="5707" y="140"/>
                    <a:pt x="5502" y="71"/>
                  </a:cubicBezTo>
                  <a:cubicBezTo>
                    <a:pt x="5359" y="24"/>
                    <a:pt x="5188" y="1"/>
                    <a:pt x="49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970225" y="643475"/>
              <a:ext cx="160375" cy="80150"/>
            </a:xfrm>
            <a:custGeom>
              <a:avLst/>
              <a:gdLst/>
              <a:ahLst/>
              <a:cxnLst/>
              <a:rect l="l" t="t" r="r" b="b"/>
              <a:pathLst>
                <a:path w="6415" h="3206" extrusionOk="0">
                  <a:moveTo>
                    <a:pt x="1370" y="170"/>
                  </a:moveTo>
                  <a:cubicBezTo>
                    <a:pt x="1964" y="170"/>
                    <a:pt x="2717" y="330"/>
                    <a:pt x="3516" y="604"/>
                  </a:cubicBezTo>
                  <a:cubicBezTo>
                    <a:pt x="5205" y="1243"/>
                    <a:pt x="6187" y="2156"/>
                    <a:pt x="6050" y="2635"/>
                  </a:cubicBezTo>
                  <a:cubicBezTo>
                    <a:pt x="6027" y="2749"/>
                    <a:pt x="5935" y="2818"/>
                    <a:pt x="5821" y="2886"/>
                  </a:cubicBezTo>
                  <a:cubicBezTo>
                    <a:pt x="5637" y="2982"/>
                    <a:pt x="5372" y="3028"/>
                    <a:pt x="5053" y="3028"/>
                  </a:cubicBezTo>
                  <a:cubicBezTo>
                    <a:pt x="4462" y="3028"/>
                    <a:pt x="3686" y="2871"/>
                    <a:pt x="2900" y="2590"/>
                  </a:cubicBezTo>
                  <a:cubicBezTo>
                    <a:pt x="1211" y="1973"/>
                    <a:pt x="229" y="1038"/>
                    <a:pt x="366" y="558"/>
                  </a:cubicBezTo>
                  <a:cubicBezTo>
                    <a:pt x="389" y="467"/>
                    <a:pt x="480" y="376"/>
                    <a:pt x="594" y="307"/>
                  </a:cubicBezTo>
                  <a:cubicBezTo>
                    <a:pt x="800" y="216"/>
                    <a:pt x="1051" y="170"/>
                    <a:pt x="1370" y="170"/>
                  </a:cubicBezTo>
                  <a:close/>
                  <a:moveTo>
                    <a:pt x="1365" y="0"/>
                  </a:moveTo>
                  <a:cubicBezTo>
                    <a:pt x="1020" y="0"/>
                    <a:pt x="732" y="49"/>
                    <a:pt x="526" y="147"/>
                  </a:cubicBezTo>
                  <a:cubicBezTo>
                    <a:pt x="366" y="239"/>
                    <a:pt x="252" y="353"/>
                    <a:pt x="206" y="513"/>
                  </a:cubicBezTo>
                  <a:cubicBezTo>
                    <a:pt x="1" y="1152"/>
                    <a:pt x="1165" y="2133"/>
                    <a:pt x="2854" y="2749"/>
                  </a:cubicBezTo>
                  <a:cubicBezTo>
                    <a:pt x="3653" y="3046"/>
                    <a:pt x="4429" y="3206"/>
                    <a:pt x="5045" y="3206"/>
                  </a:cubicBezTo>
                  <a:cubicBezTo>
                    <a:pt x="5388" y="3206"/>
                    <a:pt x="5684" y="3137"/>
                    <a:pt x="5890" y="3046"/>
                  </a:cubicBezTo>
                  <a:cubicBezTo>
                    <a:pt x="6050" y="2955"/>
                    <a:pt x="6164" y="2841"/>
                    <a:pt x="6209" y="2704"/>
                  </a:cubicBezTo>
                  <a:cubicBezTo>
                    <a:pt x="6415" y="2065"/>
                    <a:pt x="5251" y="1060"/>
                    <a:pt x="3562" y="444"/>
                  </a:cubicBezTo>
                  <a:cubicBezTo>
                    <a:pt x="2759" y="152"/>
                    <a:pt x="1975" y="0"/>
                    <a:pt x="1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1038150" y="669800"/>
              <a:ext cx="25700" cy="24175"/>
            </a:xfrm>
            <a:custGeom>
              <a:avLst/>
              <a:gdLst/>
              <a:ahLst/>
              <a:cxnLst/>
              <a:rect l="l" t="t" r="r" b="b"/>
              <a:pathLst>
                <a:path w="1028" h="967" extrusionOk="0">
                  <a:moveTo>
                    <a:pt x="525" y="167"/>
                  </a:moveTo>
                  <a:cubicBezTo>
                    <a:pt x="594" y="167"/>
                    <a:pt x="662" y="190"/>
                    <a:pt x="708" y="236"/>
                  </a:cubicBezTo>
                  <a:cubicBezTo>
                    <a:pt x="776" y="281"/>
                    <a:pt x="822" y="350"/>
                    <a:pt x="822" y="441"/>
                  </a:cubicBezTo>
                  <a:cubicBezTo>
                    <a:pt x="845" y="510"/>
                    <a:pt x="822" y="601"/>
                    <a:pt x="776" y="669"/>
                  </a:cubicBezTo>
                  <a:cubicBezTo>
                    <a:pt x="730" y="738"/>
                    <a:pt x="662" y="783"/>
                    <a:pt x="571" y="806"/>
                  </a:cubicBezTo>
                  <a:cubicBezTo>
                    <a:pt x="502" y="806"/>
                    <a:pt x="411" y="783"/>
                    <a:pt x="342" y="738"/>
                  </a:cubicBezTo>
                  <a:cubicBezTo>
                    <a:pt x="274" y="692"/>
                    <a:pt x="228" y="624"/>
                    <a:pt x="206" y="532"/>
                  </a:cubicBezTo>
                  <a:cubicBezTo>
                    <a:pt x="206" y="464"/>
                    <a:pt x="228" y="373"/>
                    <a:pt x="274" y="304"/>
                  </a:cubicBezTo>
                  <a:cubicBezTo>
                    <a:pt x="320" y="236"/>
                    <a:pt x="388" y="190"/>
                    <a:pt x="479" y="190"/>
                  </a:cubicBezTo>
                  <a:cubicBezTo>
                    <a:pt x="479" y="167"/>
                    <a:pt x="502" y="167"/>
                    <a:pt x="525" y="167"/>
                  </a:cubicBezTo>
                  <a:close/>
                  <a:moveTo>
                    <a:pt x="534" y="0"/>
                  </a:moveTo>
                  <a:cubicBezTo>
                    <a:pt x="508" y="0"/>
                    <a:pt x="482" y="3"/>
                    <a:pt x="457" y="7"/>
                  </a:cubicBezTo>
                  <a:cubicBezTo>
                    <a:pt x="183" y="53"/>
                    <a:pt x="0" y="304"/>
                    <a:pt x="46" y="578"/>
                  </a:cubicBezTo>
                  <a:cubicBezTo>
                    <a:pt x="69" y="692"/>
                    <a:pt x="137" y="806"/>
                    <a:pt x="251" y="875"/>
                  </a:cubicBezTo>
                  <a:cubicBezTo>
                    <a:pt x="320" y="943"/>
                    <a:pt x="434" y="966"/>
                    <a:pt x="525" y="966"/>
                  </a:cubicBezTo>
                  <a:lnTo>
                    <a:pt x="594" y="966"/>
                  </a:lnTo>
                  <a:cubicBezTo>
                    <a:pt x="730" y="943"/>
                    <a:pt x="845" y="875"/>
                    <a:pt x="913" y="761"/>
                  </a:cubicBezTo>
                  <a:cubicBezTo>
                    <a:pt x="982" y="669"/>
                    <a:pt x="1027" y="532"/>
                    <a:pt x="1004" y="418"/>
                  </a:cubicBezTo>
                  <a:cubicBezTo>
                    <a:pt x="963" y="173"/>
                    <a:pt x="757" y="0"/>
                    <a:pt x="5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2" name="Google Shape;772;p13"/>
          <p:cNvGrpSpPr/>
          <p:nvPr/>
        </p:nvGrpSpPr>
        <p:grpSpPr>
          <a:xfrm>
            <a:off x="-356218" y="593239"/>
            <a:ext cx="880737" cy="803181"/>
            <a:chOff x="-45950" y="1585175"/>
            <a:chExt cx="816177" cy="744306"/>
          </a:xfrm>
        </p:grpSpPr>
        <p:sp>
          <p:nvSpPr>
            <p:cNvPr id="773" name="Google Shape;773;p13"/>
            <p:cNvSpPr/>
            <p:nvPr/>
          </p:nvSpPr>
          <p:spPr>
            <a:xfrm>
              <a:off x="480592" y="1859791"/>
              <a:ext cx="233554" cy="27522"/>
            </a:xfrm>
            <a:custGeom>
              <a:avLst/>
              <a:gdLst/>
              <a:ahLst/>
              <a:cxnLst/>
              <a:rect l="l" t="t" r="r" b="b"/>
              <a:pathLst>
                <a:path w="14265" h="1681" extrusionOk="0">
                  <a:moveTo>
                    <a:pt x="14218" y="1"/>
                  </a:moveTo>
                  <a:lnTo>
                    <a:pt x="0" y="1025"/>
                  </a:lnTo>
                  <a:lnTo>
                    <a:pt x="47" y="1680"/>
                  </a:lnTo>
                  <a:lnTo>
                    <a:pt x="14265" y="657"/>
                  </a:lnTo>
                  <a:lnTo>
                    <a:pt x="142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380152" y="1657603"/>
              <a:ext cx="60365" cy="209895"/>
            </a:xfrm>
            <a:custGeom>
              <a:avLst/>
              <a:gdLst/>
              <a:ahLst/>
              <a:cxnLst/>
              <a:rect l="l" t="t" r="r" b="b"/>
              <a:pathLst>
                <a:path w="3687" h="12820" extrusionOk="0">
                  <a:moveTo>
                    <a:pt x="642" y="0"/>
                  </a:moveTo>
                  <a:lnTo>
                    <a:pt x="0" y="154"/>
                  </a:lnTo>
                  <a:lnTo>
                    <a:pt x="3044" y="12819"/>
                  </a:lnTo>
                  <a:lnTo>
                    <a:pt x="3687" y="12665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61284" y="1890799"/>
              <a:ext cx="347048" cy="52490"/>
            </a:xfrm>
            <a:custGeom>
              <a:avLst/>
              <a:gdLst/>
              <a:ahLst/>
              <a:cxnLst/>
              <a:rect l="l" t="t" r="r" b="b"/>
              <a:pathLst>
                <a:path w="21197" h="3206" extrusionOk="0">
                  <a:moveTo>
                    <a:pt x="21123" y="0"/>
                  </a:moveTo>
                  <a:lnTo>
                    <a:pt x="1" y="2556"/>
                  </a:lnTo>
                  <a:lnTo>
                    <a:pt x="81" y="3205"/>
                  </a:lnTo>
                  <a:lnTo>
                    <a:pt x="21197" y="656"/>
                  </a:lnTo>
                  <a:lnTo>
                    <a:pt x="211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-45950" y="1863786"/>
              <a:ext cx="189413" cy="168522"/>
            </a:xfrm>
            <a:custGeom>
              <a:avLst/>
              <a:gdLst/>
              <a:ahLst/>
              <a:cxnLst/>
              <a:rect l="l" t="t" r="r" b="b"/>
              <a:pathLst>
                <a:path w="11569" h="10293" extrusionOk="0">
                  <a:moveTo>
                    <a:pt x="5786" y="0"/>
                  </a:moveTo>
                  <a:cubicBezTo>
                    <a:pt x="4294" y="0"/>
                    <a:pt x="2815" y="646"/>
                    <a:pt x="1800" y="1891"/>
                  </a:cubicBezTo>
                  <a:cubicBezTo>
                    <a:pt x="1" y="4093"/>
                    <a:pt x="328" y="7337"/>
                    <a:pt x="2530" y="9131"/>
                  </a:cubicBezTo>
                  <a:cubicBezTo>
                    <a:pt x="3486" y="9912"/>
                    <a:pt x="4638" y="10292"/>
                    <a:pt x="5784" y="10292"/>
                  </a:cubicBezTo>
                  <a:cubicBezTo>
                    <a:pt x="7276" y="10292"/>
                    <a:pt x="8757" y="9647"/>
                    <a:pt x="9776" y="8401"/>
                  </a:cubicBezTo>
                  <a:cubicBezTo>
                    <a:pt x="11569" y="6200"/>
                    <a:pt x="11241" y="2955"/>
                    <a:pt x="9040" y="1162"/>
                  </a:cubicBezTo>
                  <a:cubicBezTo>
                    <a:pt x="8084" y="381"/>
                    <a:pt x="6931" y="0"/>
                    <a:pt x="5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332495" y="1784581"/>
              <a:ext cx="233783" cy="208013"/>
            </a:xfrm>
            <a:custGeom>
              <a:avLst/>
              <a:gdLst/>
              <a:ahLst/>
              <a:cxnLst/>
              <a:rect l="l" t="t" r="r" b="b"/>
              <a:pathLst>
                <a:path w="14279" h="12705" extrusionOk="0">
                  <a:moveTo>
                    <a:pt x="7143" y="1"/>
                  </a:moveTo>
                  <a:cubicBezTo>
                    <a:pt x="5300" y="1"/>
                    <a:pt x="3475" y="796"/>
                    <a:pt x="2222" y="2334"/>
                  </a:cubicBezTo>
                  <a:cubicBezTo>
                    <a:pt x="1" y="5050"/>
                    <a:pt x="409" y="9051"/>
                    <a:pt x="3125" y="11272"/>
                  </a:cubicBezTo>
                  <a:cubicBezTo>
                    <a:pt x="4304" y="12236"/>
                    <a:pt x="5724" y="12705"/>
                    <a:pt x="7136" y="12705"/>
                  </a:cubicBezTo>
                  <a:cubicBezTo>
                    <a:pt x="8979" y="12705"/>
                    <a:pt x="10806" y="11907"/>
                    <a:pt x="12064" y="10369"/>
                  </a:cubicBezTo>
                  <a:cubicBezTo>
                    <a:pt x="14279" y="7653"/>
                    <a:pt x="13877" y="3652"/>
                    <a:pt x="11161" y="1430"/>
                  </a:cubicBezTo>
                  <a:cubicBezTo>
                    <a:pt x="9979" y="469"/>
                    <a:pt x="8556" y="1"/>
                    <a:pt x="7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353974" y="1915226"/>
              <a:ext cx="88084" cy="223812"/>
            </a:xfrm>
            <a:custGeom>
              <a:avLst/>
              <a:gdLst/>
              <a:ahLst/>
              <a:cxnLst/>
              <a:rect l="l" t="t" r="r" b="b"/>
              <a:pathLst>
                <a:path w="5380" h="13670" extrusionOk="0">
                  <a:moveTo>
                    <a:pt x="4764" y="0"/>
                  </a:moveTo>
                  <a:lnTo>
                    <a:pt x="0" y="13455"/>
                  </a:lnTo>
                  <a:lnTo>
                    <a:pt x="616" y="13669"/>
                  </a:lnTo>
                  <a:lnTo>
                    <a:pt x="5379" y="221"/>
                  </a:lnTo>
                  <a:lnTo>
                    <a:pt x="47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3"/>
            <p:cNvSpPr/>
            <p:nvPr/>
          </p:nvSpPr>
          <p:spPr>
            <a:xfrm>
              <a:off x="282005" y="2084818"/>
              <a:ext cx="137054" cy="121942"/>
            </a:xfrm>
            <a:custGeom>
              <a:avLst/>
              <a:gdLst/>
              <a:ahLst/>
              <a:cxnLst/>
              <a:rect l="l" t="t" r="r" b="b"/>
              <a:pathLst>
                <a:path w="8371" h="7448" extrusionOk="0">
                  <a:moveTo>
                    <a:pt x="4189" y="0"/>
                  </a:moveTo>
                  <a:cubicBezTo>
                    <a:pt x="3109" y="0"/>
                    <a:pt x="2040" y="469"/>
                    <a:pt x="1305" y="1370"/>
                  </a:cubicBezTo>
                  <a:cubicBezTo>
                    <a:pt x="0" y="2962"/>
                    <a:pt x="241" y="5304"/>
                    <a:pt x="1834" y="6609"/>
                  </a:cubicBezTo>
                  <a:cubicBezTo>
                    <a:pt x="2525" y="7173"/>
                    <a:pt x="3358" y="7447"/>
                    <a:pt x="4186" y="7447"/>
                  </a:cubicBezTo>
                  <a:cubicBezTo>
                    <a:pt x="5264" y="7447"/>
                    <a:pt x="6334" y="6981"/>
                    <a:pt x="7072" y="6080"/>
                  </a:cubicBezTo>
                  <a:cubicBezTo>
                    <a:pt x="8370" y="4481"/>
                    <a:pt x="8136" y="2140"/>
                    <a:pt x="6544" y="842"/>
                  </a:cubicBezTo>
                  <a:cubicBezTo>
                    <a:pt x="5850" y="275"/>
                    <a:pt x="5016" y="0"/>
                    <a:pt x="4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3"/>
            <p:cNvSpPr/>
            <p:nvPr/>
          </p:nvSpPr>
          <p:spPr>
            <a:xfrm>
              <a:off x="383754" y="1633831"/>
              <a:ext cx="340597" cy="226661"/>
            </a:xfrm>
            <a:custGeom>
              <a:avLst/>
              <a:gdLst/>
              <a:ahLst/>
              <a:cxnLst/>
              <a:rect l="l" t="t" r="r" b="b"/>
              <a:pathLst>
                <a:path w="20803" h="13844" extrusionOk="0">
                  <a:moveTo>
                    <a:pt x="362" y="0"/>
                  </a:moveTo>
                  <a:lnTo>
                    <a:pt x="1" y="549"/>
                  </a:lnTo>
                  <a:lnTo>
                    <a:pt x="20441" y="13843"/>
                  </a:lnTo>
                  <a:lnTo>
                    <a:pt x="20802" y="13294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669438" y="1821466"/>
              <a:ext cx="100789" cy="89656"/>
            </a:xfrm>
            <a:custGeom>
              <a:avLst/>
              <a:gdLst/>
              <a:ahLst/>
              <a:cxnLst/>
              <a:rect l="l" t="t" r="r" b="b"/>
              <a:pathLst>
                <a:path w="6156" h="5476" extrusionOk="0">
                  <a:moveTo>
                    <a:pt x="3086" y="1"/>
                  </a:moveTo>
                  <a:cubicBezTo>
                    <a:pt x="2290" y="1"/>
                    <a:pt x="1500" y="346"/>
                    <a:pt x="957" y="1011"/>
                  </a:cubicBezTo>
                  <a:cubicBezTo>
                    <a:pt x="0" y="2181"/>
                    <a:pt x="174" y="3901"/>
                    <a:pt x="1345" y="4858"/>
                  </a:cubicBezTo>
                  <a:cubicBezTo>
                    <a:pt x="1853" y="5273"/>
                    <a:pt x="2467" y="5475"/>
                    <a:pt x="3076" y="5475"/>
                  </a:cubicBezTo>
                  <a:cubicBezTo>
                    <a:pt x="3870" y="5475"/>
                    <a:pt x="4657" y="5132"/>
                    <a:pt x="5199" y="4470"/>
                  </a:cubicBezTo>
                  <a:cubicBezTo>
                    <a:pt x="6156" y="3299"/>
                    <a:pt x="5982" y="1573"/>
                    <a:pt x="4811" y="616"/>
                  </a:cubicBezTo>
                  <a:cubicBezTo>
                    <a:pt x="4304" y="202"/>
                    <a:pt x="3693" y="1"/>
                    <a:pt x="3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659566" y="1880616"/>
              <a:ext cx="57320" cy="177462"/>
            </a:xfrm>
            <a:custGeom>
              <a:avLst/>
              <a:gdLst/>
              <a:ahLst/>
              <a:cxnLst/>
              <a:rect l="l" t="t" r="r" b="b"/>
              <a:pathLst>
                <a:path w="3501" h="10839" extrusionOk="0">
                  <a:moveTo>
                    <a:pt x="2865" y="0"/>
                  </a:moveTo>
                  <a:lnTo>
                    <a:pt x="1" y="10665"/>
                  </a:lnTo>
                  <a:lnTo>
                    <a:pt x="637" y="10839"/>
                  </a:lnTo>
                  <a:lnTo>
                    <a:pt x="3500" y="167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352976" y="2128596"/>
              <a:ext cx="131144" cy="136072"/>
            </a:xfrm>
            <a:custGeom>
              <a:avLst/>
              <a:gdLst/>
              <a:ahLst/>
              <a:cxnLst/>
              <a:rect l="l" t="t" r="r" b="b"/>
              <a:pathLst>
                <a:path w="8010" h="8311" extrusionOk="0">
                  <a:moveTo>
                    <a:pt x="469" y="1"/>
                  </a:moveTo>
                  <a:lnTo>
                    <a:pt x="1" y="456"/>
                  </a:lnTo>
                  <a:lnTo>
                    <a:pt x="7541" y="8310"/>
                  </a:lnTo>
                  <a:lnTo>
                    <a:pt x="8010" y="7856"/>
                  </a:lnTo>
                  <a:lnTo>
                    <a:pt x="4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618833" y="2023851"/>
              <a:ext cx="83369" cy="74102"/>
            </a:xfrm>
            <a:custGeom>
              <a:avLst/>
              <a:gdLst/>
              <a:ahLst/>
              <a:cxnLst/>
              <a:rect l="l" t="t" r="r" b="b"/>
              <a:pathLst>
                <a:path w="5092" h="4526" extrusionOk="0">
                  <a:moveTo>
                    <a:pt x="2546" y="0"/>
                  </a:moveTo>
                  <a:cubicBezTo>
                    <a:pt x="1891" y="0"/>
                    <a:pt x="1240" y="284"/>
                    <a:pt x="790" y="832"/>
                  </a:cubicBezTo>
                  <a:cubicBezTo>
                    <a:pt x="0" y="1802"/>
                    <a:pt x="147" y="3227"/>
                    <a:pt x="1117" y="4017"/>
                  </a:cubicBezTo>
                  <a:cubicBezTo>
                    <a:pt x="1535" y="4359"/>
                    <a:pt x="2039" y="4525"/>
                    <a:pt x="2542" y="4525"/>
                  </a:cubicBezTo>
                  <a:cubicBezTo>
                    <a:pt x="3198" y="4525"/>
                    <a:pt x="3851" y="4242"/>
                    <a:pt x="4302" y="3696"/>
                  </a:cubicBezTo>
                  <a:cubicBezTo>
                    <a:pt x="5092" y="2726"/>
                    <a:pt x="4944" y="1301"/>
                    <a:pt x="3974" y="511"/>
                  </a:cubicBezTo>
                  <a:cubicBezTo>
                    <a:pt x="3556" y="168"/>
                    <a:pt x="3050" y="0"/>
                    <a:pt x="25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437764" y="2226662"/>
              <a:ext cx="115590" cy="102819"/>
            </a:xfrm>
            <a:custGeom>
              <a:avLst/>
              <a:gdLst/>
              <a:ahLst/>
              <a:cxnLst/>
              <a:rect l="l" t="t" r="r" b="b"/>
              <a:pathLst>
                <a:path w="7060" h="6280" extrusionOk="0">
                  <a:moveTo>
                    <a:pt x="3535" y="0"/>
                  </a:moveTo>
                  <a:cubicBezTo>
                    <a:pt x="2623" y="0"/>
                    <a:pt x="1719" y="395"/>
                    <a:pt x="1098" y="1156"/>
                  </a:cubicBezTo>
                  <a:cubicBezTo>
                    <a:pt x="0" y="2494"/>
                    <a:pt x="201" y="4475"/>
                    <a:pt x="1546" y="5572"/>
                  </a:cubicBezTo>
                  <a:cubicBezTo>
                    <a:pt x="2129" y="6048"/>
                    <a:pt x="2831" y="6280"/>
                    <a:pt x="3528" y="6280"/>
                  </a:cubicBezTo>
                  <a:cubicBezTo>
                    <a:pt x="4438" y="6280"/>
                    <a:pt x="5341" y="5885"/>
                    <a:pt x="5962" y="5124"/>
                  </a:cubicBezTo>
                  <a:cubicBezTo>
                    <a:pt x="7059" y="3779"/>
                    <a:pt x="6858" y="1805"/>
                    <a:pt x="5520" y="708"/>
                  </a:cubicBezTo>
                  <a:cubicBezTo>
                    <a:pt x="4937" y="232"/>
                    <a:pt x="4234" y="0"/>
                    <a:pt x="3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3"/>
            <p:cNvSpPr/>
            <p:nvPr/>
          </p:nvSpPr>
          <p:spPr>
            <a:xfrm>
              <a:off x="313766" y="1585175"/>
              <a:ext cx="141115" cy="125561"/>
            </a:xfrm>
            <a:custGeom>
              <a:avLst/>
              <a:gdLst/>
              <a:ahLst/>
              <a:cxnLst/>
              <a:rect l="l" t="t" r="r" b="b"/>
              <a:pathLst>
                <a:path w="8619" h="7669" extrusionOk="0">
                  <a:moveTo>
                    <a:pt x="4309" y="0"/>
                  </a:moveTo>
                  <a:cubicBezTo>
                    <a:pt x="3198" y="0"/>
                    <a:pt x="2096" y="482"/>
                    <a:pt x="1339" y="1413"/>
                  </a:cubicBezTo>
                  <a:cubicBezTo>
                    <a:pt x="1" y="3053"/>
                    <a:pt x="242" y="5468"/>
                    <a:pt x="1887" y="6806"/>
                  </a:cubicBezTo>
                  <a:cubicBezTo>
                    <a:pt x="2598" y="7386"/>
                    <a:pt x="3454" y="7668"/>
                    <a:pt x="4305" y="7668"/>
                  </a:cubicBezTo>
                  <a:cubicBezTo>
                    <a:pt x="5418" y="7668"/>
                    <a:pt x="6522" y="7186"/>
                    <a:pt x="7280" y="6257"/>
                  </a:cubicBezTo>
                  <a:cubicBezTo>
                    <a:pt x="8618" y="4618"/>
                    <a:pt x="8371" y="2203"/>
                    <a:pt x="6731" y="865"/>
                  </a:cubicBezTo>
                  <a:cubicBezTo>
                    <a:pt x="6020" y="284"/>
                    <a:pt x="5162" y="0"/>
                    <a:pt x="4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374226" y="1804554"/>
              <a:ext cx="146812" cy="52850"/>
            </a:xfrm>
            <a:custGeom>
              <a:avLst/>
              <a:gdLst/>
              <a:ahLst/>
              <a:cxnLst/>
              <a:rect l="l" t="t" r="r" b="b"/>
              <a:pathLst>
                <a:path w="8967" h="3228" extrusionOk="0">
                  <a:moveTo>
                    <a:pt x="4432" y="0"/>
                  </a:moveTo>
                  <a:cubicBezTo>
                    <a:pt x="2618" y="0"/>
                    <a:pt x="814" y="1107"/>
                    <a:pt x="1" y="2733"/>
                  </a:cubicBezTo>
                  <a:lnTo>
                    <a:pt x="396" y="2927"/>
                  </a:lnTo>
                  <a:cubicBezTo>
                    <a:pt x="1128" y="1448"/>
                    <a:pt x="2766" y="441"/>
                    <a:pt x="4419" y="441"/>
                  </a:cubicBezTo>
                  <a:cubicBezTo>
                    <a:pt x="4472" y="441"/>
                    <a:pt x="4525" y="442"/>
                    <a:pt x="4577" y="444"/>
                  </a:cubicBezTo>
                  <a:cubicBezTo>
                    <a:pt x="6277" y="505"/>
                    <a:pt x="7916" y="1655"/>
                    <a:pt x="8565" y="3228"/>
                  </a:cubicBezTo>
                  <a:lnTo>
                    <a:pt x="8966" y="3067"/>
                  </a:lnTo>
                  <a:cubicBezTo>
                    <a:pt x="8264" y="1334"/>
                    <a:pt x="6464" y="77"/>
                    <a:pt x="4591" y="3"/>
                  </a:cubicBezTo>
                  <a:cubicBezTo>
                    <a:pt x="4538" y="1"/>
                    <a:pt x="4485" y="0"/>
                    <a:pt x="4432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706241" y="1840981"/>
              <a:ext cx="38017" cy="15325"/>
            </a:xfrm>
            <a:custGeom>
              <a:avLst/>
              <a:gdLst/>
              <a:ahLst/>
              <a:cxnLst/>
              <a:rect l="l" t="t" r="r" b="b"/>
              <a:pathLst>
                <a:path w="2322" h="936" extrusionOk="0">
                  <a:moveTo>
                    <a:pt x="863" y="1"/>
                  </a:moveTo>
                  <a:cubicBezTo>
                    <a:pt x="566" y="1"/>
                    <a:pt x="269" y="68"/>
                    <a:pt x="0" y="207"/>
                  </a:cubicBezTo>
                  <a:lnTo>
                    <a:pt x="208" y="595"/>
                  </a:lnTo>
                  <a:cubicBezTo>
                    <a:pt x="409" y="489"/>
                    <a:pt x="635" y="439"/>
                    <a:pt x="863" y="439"/>
                  </a:cubicBezTo>
                  <a:cubicBezTo>
                    <a:pt x="1286" y="439"/>
                    <a:pt x="1713" y="614"/>
                    <a:pt x="1987" y="936"/>
                  </a:cubicBezTo>
                  <a:lnTo>
                    <a:pt x="2322" y="648"/>
                  </a:lnTo>
                  <a:cubicBezTo>
                    <a:pt x="1958" y="228"/>
                    <a:pt x="1411" y="1"/>
                    <a:pt x="863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361194" y="1599255"/>
              <a:ext cx="69796" cy="37657"/>
            </a:xfrm>
            <a:custGeom>
              <a:avLst/>
              <a:gdLst/>
              <a:ahLst/>
              <a:cxnLst/>
              <a:rect l="l" t="t" r="r" b="b"/>
              <a:pathLst>
                <a:path w="4263" h="2300" extrusionOk="0">
                  <a:moveTo>
                    <a:pt x="990" y="0"/>
                  </a:moveTo>
                  <a:cubicBezTo>
                    <a:pt x="655" y="0"/>
                    <a:pt x="321" y="51"/>
                    <a:pt x="1" y="159"/>
                  </a:cubicBezTo>
                  <a:lnTo>
                    <a:pt x="141" y="573"/>
                  </a:lnTo>
                  <a:cubicBezTo>
                    <a:pt x="421" y="480"/>
                    <a:pt x="712" y="436"/>
                    <a:pt x="1004" y="436"/>
                  </a:cubicBezTo>
                  <a:cubicBezTo>
                    <a:pt x="2201" y="436"/>
                    <a:pt x="3408" y="1176"/>
                    <a:pt x="3855" y="2300"/>
                  </a:cubicBezTo>
                  <a:lnTo>
                    <a:pt x="4263" y="2139"/>
                  </a:lnTo>
                  <a:cubicBezTo>
                    <a:pt x="3752" y="853"/>
                    <a:pt x="2363" y="0"/>
                    <a:pt x="990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664837" y="2057724"/>
              <a:ext cx="16438" cy="25214"/>
            </a:xfrm>
            <a:custGeom>
              <a:avLst/>
              <a:gdLst/>
              <a:ahLst/>
              <a:cxnLst/>
              <a:rect l="l" t="t" r="r" b="b"/>
              <a:pathLst>
                <a:path w="1004" h="1540" extrusionOk="0">
                  <a:moveTo>
                    <a:pt x="569" y="1"/>
                  </a:moveTo>
                  <a:cubicBezTo>
                    <a:pt x="522" y="463"/>
                    <a:pt x="321" y="897"/>
                    <a:pt x="0" y="1232"/>
                  </a:cubicBezTo>
                  <a:lnTo>
                    <a:pt x="315" y="1540"/>
                  </a:lnTo>
                  <a:cubicBezTo>
                    <a:pt x="703" y="1132"/>
                    <a:pt x="950" y="603"/>
                    <a:pt x="1004" y="41"/>
                  </a:cubicBezTo>
                  <a:lnTo>
                    <a:pt x="569" y="1"/>
                  </a:ln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3"/>
            <p:cNvSpPr/>
            <p:nvPr/>
          </p:nvSpPr>
          <p:spPr>
            <a:xfrm>
              <a:off x="495375" y="2244654"/>
              <a:ext cx="34202" cy="24395"/>
            </a:xfrm>
            <a:custGeom>
              <a:avLst/>
              <a:gdLst/>
              <a:ahLst/>
              <a:cxnLst/>
              <a:rect l="l" t="t" r="r" b="b"/>
              <a:pathLst>
                <a:path w="2089" h="1490" extrusionOk="0">
                  <a:moveTo>
                    <a:pt x="280" y="0"/>
                  </a:moveTo>
                  <a:cubicBezTo>
                    <a:pt x="187" y="0"/>
                    <a:pt x="93" y="8"/>
                    <a:pt x="1" y="24"/>
                  </a:cubicBezTo>
                  <a:lnTo>
                    <a:pt x="74" y="459"/>
                  </a:lnTo>
                  <a:cubicBezTo>
                    <a:pt x="141" y="448"/>
                    <a:pt x="209" y="442"/>
                    <a:pt x="276" y="442"/>
                  </a:cubicBezTo>
                  <a:cubicBezTo>
                    <a:pt x="893" y="442"/>
                    <a:pt x="1516" y="892"/>
                    <a:pt x="1667" y="1489"/>
                  </a:cubicBezTo>
                  <a:lnTo>
                    <a:pt x="2088" y="1382"/>
                  </a:lnTo>
                  <a:cubicBezTo>
                    <a:pt x="1884" y="583"/>
                    <a:pt x="1093" y="0"/>
                    <a:pt x="280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3"/>
            <p:cNvSpPr/>
            <p:nvPr/>
          </p:nvSpPr>
          <p:spPr>
            <a:xfrm>
              <a:off x="303141" y="2100470"/>
              <a:ext cx="54029" cy="63525"/>
            </a:xfrm>
            <a:custGeom>
              <a:avLst/>
              <a:gdLst/>
              <a:ahLst/>
              <a:cxnLst/>
              <a:rect l="l" t="t" r="r" b="b"/>
              <a:pathLst>
                <a:path w="3300" h="3880" extrusionOk="0">
                  <a:moveTo>
                    <a:pt x="2855" y="1"/>
                  </a:moveTo>
                  <a:cubicBezTo>
                    <a:pt x="2017" y="1"/>
                    <a:pt x="1183" y="406"/>
                    <a:pt x="683" y="1076"/>
                  </a:cubicBezTo>
                  <a:cubicBezTo>
                    <a:pt x="94" y="1873"/>
                    <a:pt x="1" y="2997"/>
                    <a:pt x="449" y="3880"/>
                  </a:cubicBezTo>
                  <a:lnTo>
                    <a:pt x="837" y="3679"/>
                  </a:lnTo>
                  <a:cubicBezTo>
                    <a:pt x="469" y="2943"/>
                    <a:pt x="543" y="2006"/>
                    <a:pt x="1038" y="1337"/>
                  </a:cubicBezTo>
                  <a:cubicBezTo>
                    <a:pt x="1460" y="773"/>
                    <a:pt x="2159" y="437"/>
                    <a:pt x="2857" y="437"/>
                  </a:cubicBezTo>
                  <a:cubicBezTo>
                    <a:pt x="2978" y="437"/>
                    <a:pt x="3099" y="447"/>
                    <a:pt x="3219" y="468"/>
                  </a:cubicBezTo>
                  <a:lnTo>
                    <a:pt x="3299" y="39"/>
                  </a:lnTo>
                  <a:cubicBezTo>
                    <a:pt x="3152" y="13"/>
                    <a:pt x="3004" y="1"/>
                    <a:pt x="2855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3"/>
            <p:cNvSpPr/>
            <p:nvPr/>
          </p:nvSpPr>
          <p:spPr>
            <a:xfrm>
              <a:off x="49463" y="1886739"/>
              <a:ext cx="60267" cy="91047"/>
            </a:xfrm>
            <a:custGeom>
              <a:avLst/>
              <a:gdLst/>
              <a:ahLst/>
              <a:cxnLst/>
              <a:rect l="l" t="t" r="r" b="b"/>
              <a:pathLst>
                <a:path w="3681" h="5561" extrusionOk="0">
                  <a:moveTo>
                    <a:pt x="34" y="1"/>
                  </a:moveTo>
                  <a:cubicBezTo>
                    <a:pt x="22" y="1"/>
                    <a:pt x="11" y="1"/>
                    <a:pt x="0" y="1"/>
                  </a:cubicBezTo>
                  <a:lnTo>
                    <a:pt x="7" y="442"/>
                  </a:lnTo>
                  <a:cubicBezTo>
                    <a:pt x="17" y="442"/>
                    <a:pt x="28" y="442"/>
                    <a:pt x="39" y="442"/>
                  </a:cubicBezTo>
                  <a:cubicBezTo>
                    <a:pt x="1139" y="442"/>
                    <a:pt x="2240" y="1128"/>
                    <a:pt x="2723" y="2115"/>
                  </a:cubicBezTo>
                  <a:cubicBezTo>
                    <a:pt x="3212" y="3119"/>
                    <a:pt x="3064" y="4423"/>
                    <a:pt x="2369" y="5286"/>
                  </a:cubicBezTo>
                  <a:lnTo>
                    <a:pt x="2710" y="5561"/>
                  </a:lnTo>
                  <a:cubicBezTo>
                    <a:pt x="3519" y="4550"/>
                    <a:pt x="3680" y="3092"/>
                    <a:pt x="3118" y="1928"/>
                  </a:cubicBezTo>
                  <a:cubicBezTo>
                    <a:pt x="2554" y="767"/>
                    <a:pt x="1320" y="1"/>
                    <a:pt x="34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4" name="Google Shape;794;p13"/>
          <p:cNvSpPr txBox="1">
            <a:spLocks noGrp="1"/>
          </p:cNvSpPr>
          <p:nvPr>
            <p:ph type="title"/>
          </p:nvPr>
        </p:nvSpPr>
        <p:spPr>
          <a:xfrm>
            <a:off x="1822546" y="1578300"/>
            <a:ext cx="2642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>
                <a:solidFill>
                  <a:schemeClr val="lt2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95" name="Google Shape;795;p13"/>
          <p:cNvSpPr txBox="1">
            <a:spLocks noGrp="1"/>
          </p:cNvSpPr>
          <p:nvPr>
            <p:ph type="title" idx="2" hasCustomPrompt="1"/>
          </p:nvPr>
        </p:nvSpPr>
        <p:spPr>
          <a:xfrm>
            <a:off x="838237" y="1866450"/>
            <a:ext cx="642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96" name="Google Shape;796;p13"/>
          <p:cNvSpPr txBox="1">
            <a:spLocks noGrp="1"/>
          </p:cNvSpPr>
          <p:nvPr>
            <p:ph type="subTitle" idx="1"/>
          </p:nvPr>
        </p:nvSpPr>
        <p:spPr>
          <a:xfrm>
            <a:off x="1822546" y="2106000"/>
            <a:ext cx="26427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97" name="Google Shape;797;p13"/>
          <p:cNvSpPr txBox="1">
            <a:spLocks noGrp="1"/>
          </p:cNvSpPr>
          <p:nvPr>
            <p:ph type="title" idx="3"/>
          </p:nvPr>
        </p:nvSpPr>
        <p:spPr>
          <a:xfrm>
            <a:off x="5714070" y="1578300"/>
            <a:ext cx="2642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>
                <a:solidFill>
                  <a:schemeClr val="lt2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98" name="Google Shape;798;p13"/>
          <p:cNvSpPr txBox="1">
            <a:spLocks noGrp="1"/>
          </p:cNvSpPr>
          <p:nvPr>
            <p:ph type="title" idx="4" hasCustomPrompt="1"/>
          </p:nvPr>
        </p:nvSpPr>
        <p:spPr>
          <a:xfrm>
            <a:off x="4729725" y="1866450"/>
            <a:ext cx="642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99" name="Google Shape;799;p13"/>
          <p:cNvSpPr txBox="1">
            <a:spLocks noGrp="1"/>
          </p:cNvSpPr>
          <p:nvPr>
            <p:ph type="subTitle" idx="5"/>
          </p:nvPr>
        </p:nvSpPr>
        <p:spPr>
          <a:xfrm>
            <a:off x="5714070" y="2106000"/>
            <a:ext cx="26427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00" name="Google Shape;800;p13"/>
          <p:cNvSpPr txBox="1">
            <a:spLocks noGrp="1"/>
          </p:cNvSpPr>
          <p:nvPr>
            <p:ph type="title" idx="6"/>
          </p:nvPr>
        </p:nvSpPr>
        <p:spPr>
          <a:xfrm>
            <a:off x="1822546" y="3367700"/>
            <a:ext cx="2642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>
                <a:solidFill>
                  <a:schemeClr val="lt2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1" name="Google Shape;801;p13"/>
          <p:cNvSpPr txBox="1">
            <a:spLocks noGrp="1"/>
          </p:cNvSpPr>
          <p:nvPr>
            <p:ph type="title" idx="7" hasCustomPrompt="1"/>
          </p:nvPr>
        </p:nvSpPr>
        <p:spPr>
          <a:xfrm>
            <a:off x="838237" y="3664950"/>
            <a:ext cx="642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802" name="Google Shape;802;p13"/>
          <p:cNvSpPr txBox="1">
            <a:spLocks noGrp="1"/>
          </p:cNvSpPr>
          <p:nvPr>
            <p:ph type="subTitle" idx="8"/>
          </p:nvPr>
        </p:nvSpPr>
        <p:spPr>
          <a:xfrm>
            <a:off x="1822546" y="3895425"/>
            <a:ext cx="26427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03" name="Google Shape;803;p13"/>
          <p:cNvSpPr txBox="1">
            <a:spLocks noGrp="1"/>
          </p:cNvSpPr>
          <p:nvPr>
            <p:ph type="title" idx="9"/>
          </p:nvPr>
        </p:nvSpPr>
        <p:spPr>
          <a:xfrm>
            <a:off x="5714070" y="3367700"/>
            <a:ext cx="2642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>
                <a:solidFill>
                  <a:schemeClr val="lt2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4" name="Google Shape;804;p13"/>
          <p:cNvSpPr txBox="1">
            <a:spLocks noGrp="1"/>
          </p:cNvSpPr>
          <p:nvPr>
            <p:ph type="title" idx="13" hasCustomPrompt="1"/>
          </p:nvPr>
        </p:nvSpPr>
        <p:spPr>
          <a:xfrm>
            <a:off x="4729725" y="3664950"/>
            <a:ext cx="642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805" name="Google Shape;805;p13"/>
          <p:cNvSpPr txBox="1">
            <a:spLocks noGrp="1"/>
          </p:cNvSpPr>
          <p:nvPr>
            <p:ph type="subTitle" idx="14"/>
          </p:nvPr>
        </p:nvSpPr>
        <p:spPr>
          <a:xfrm>
            <a:off x="5714070" y="3895425"/>
            <a:ext cx="26427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06" name="Google Shape;806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07" name="Google Shape;807;p13"/>
          <p:cNvGrpSpPr/>
          <p:nvPr/>
        </p:nvGrpSpPr>
        <p:grpSpPr>
          <a:xfrm rot="-1356795" flipH="1">
            <a:off x="3977286" y="4786945"/>
            <a:ext cx="621032" cy="807634"/>
            <a:chOff x="3858200" y="2567325"/>
            <a:chExt cx="1036875" cy="1348425"/>
          </a:xfrm>
        </p:grpSpPr>
        <p:sp>
          <p:nvSpPr>
            <p:cNvPr id="808" name="Google Shape;808;p13"/>
            <p:cNvSpPr/>
            <p:nvPr/>
          </p:nvSpPr>
          <p:spPr>
            <a:xfrm>
              <a:off x="4875650" y="3313125"/>
              <a:ext cx="19425" cy="143825"/>
            </a:xfrm>
            <a:custGeom>
              <a:avLst/>
              <a:gdLst/>
              <a:ahLst/>
              <a:cxnLst/>
              <a:rect l="l" t="t" r="r" b="b"/>
              <a:pathLst>
                <a:path w="777" h="5753" extrusionOk="0">
                  <a:moveTo>
                    <a:pt x="388" y="1"/>
                  </a:moveTo>
                  <a:cubicBezTo>
                    <a:pt x="183" y="1"/>
                    <a:pt x="0" y="161"/>
                    <a:pt x="0" y="366"/>
                  </a:cubicBezTo>
                  <a:lnTo>
                    <a:pt x="0" y="5365"/>
                  </a:lnTo>
                  <a:cubicBezTo>
                    <a:pt x="0" y="5593"/>
                    <a:pt x="183" y="5753"/>
                    <a:pt x="388" y="5753"/>
                  </a:cubicBezTo>
                  <a:cubicBezTo>
                    <a:pt x="594" y="5753"/>
                    <a:pt x="776" y="5593"/>
                    <a:pt x="776" y="5365"/>
                  </a:cubicBezTo>
                  <a:lnTo>
                    <a:pt x="776" y="366"/>
                  </a:lnTo>
                  <a:cubicBezTo>
                    <a:pt x="776" y="161"/>
                    <a:pt x="594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3"/>
            <p:cNvSpPr/>
            <p:nvPr/>
          </p:nvSpPr>
          <p:spPr>
            <a:xfrm>
              <a:off x="4572650" y="2629675"/>
              <a:ext cx="322425" cy="618425"/>
            </a:xfrm>
            <a:custGeom>
              <a:avLst/>
              <a:gdLst/>
              <a:ahLst/>
              <a:cxnLst/>
              <a:rect l="l" t="t" r="r" b="b"/>
              <a:pathLst>
                <a:path w="12897" h="24737" extrusionOk="0">
                  <a:moveTo>
                    <a:pt x="449" y="0"/>
                  </a:moveTo>
                  <a:cubicBezTo>
                    <a:pt x="312" y="0"/>
                    <a:pt x="179" y="77"/>
                    <a:pt x="114" y="223"/>
                  </a:cubicBezTo>
                  <a:cubicBezTo>
                    <a:pt x="0" y="405"/>
                    <a:pt x="91" y="633"/>
                    <a:pt x="274" y="725"/>
                  </a:cubicBezTo>
                  <a:cubicBezTo>
                    <a:pt x="7578" y="4514"/>
                    <a:pt x="12120" y="12000"/>
                    <a:pt x="12120" y="20240"/>
                  </a:cubicBezTo>
                  <a:lnTo>
                    <a:pt x="12120" y="24372"/>
                  </a:lnTo>
                  <a:cubicBezTo>
                    <a:pt x="12120" y="24577"/>
                    <a:pt x="12303" y="24737"/>
                    <a:pt x="12508" y="24737"/>
                  </a:cubicBezTo>
                  <a:cubicBezTo>
                    <a:pt x="12714" y="24737"/>
                    <a:pt x="12896" y="24577"/>
                    <a:pt x="12896" y="24372"/>
                  </a:cubicBezTo>
                  <a:lnTo>
                    <a:pt x="12896" y="20240"/>
                  </a:lnTo>
                  <a:cubicBezTo>
                    <a:pt x="12896" y="11726"/>
                    <a:pt x="8194" y="3989"/>
                    <a:pt x="616" y="40"/>
                  </a:cubicBezTo>
                  <a:cubicBezTo>
                    <a:pt x="563" y="13"/>
                    <a:pt x="506" y="0"/>
                    <a:pt x="44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3"/>
            <p:cNvSpPr/>
            <p:nvPr/>
          </p:nvSpPr>
          <p:spPr>
            <a:xfrm>
              <a:off x="4097875" y="2567325"/>
              <a:ext cx="437700" cy="62800"/>
            </a:xfrm>
            <a:custGeom>
              <a:avLst/>
              <a:gdLst/>
              <a:ahLst/>
              <a:cxnLst/>
              <a:rect l="l" t="t" r="r" b="b"/>
              <a:pathLst>
                <a:path w="17508" h="2512" extrusionOk="0">
                  <a:moveTo>
                    <a:pt x="9130" y="0"/>
                  </a:moveTo>
                  <a:cubicBezTo>
                    <a:pt x="6072" y="0"/>
                    <a:pt x="3082" y="594"/>
                    <a:pt x="297" y="1781"/>
                  </a:cubicBezTo>
                  <a:cubicBezTo>
                    <a:pt x="92" y="1872"/>
                    <a:pt x="0" y="2077"/>
                    <a:pt x="92" y="2283"/>
                  </a:cubicBezTo>
                  <a:cubicBezTo>
                    <a:pt x="137" y="2420"/>
                    <a:pt x="297" y="2511"/>
                    <a:pt x="434" y="2511"/>
                  </a:cubicBezTo>
                  <a:cubicBezTo>
                    <a:pt x="480" y="2511"/>
                    <a:pt x="525" y="2511"/>
                    <a:pt x="594" y="2488"/>
                  </a:cubicBezTo>
                  <a:cubicBezTo>
                    <a:pt x="3287" y="1347"/>
                    <a:pt x="6163" y="754"/>
                    <a:pt x="9130" y="754"/>
                  </a:cubicBezTo>
                  <a:cubicBezTo>
                    <a:pt x="11824" y="754"/>
                    <a:pt x="14449" y="1233"/>
                    <a:pt x="16937" y="2192"/>
                  </a:cubicBezTo>
                  <a:cubicBezTo>
                    <a:pt x="16982" y="2207"/>
                    <a:pt x="17029" y="2214"/>
                    <a:pt x="17074" y="2214"/>
                  </a:cubicBezTo>
                  <a:cubicBezTo>
                    <a:pt x="17235" y="2214"/>
                    <a:pt x="17386" y="2123"/>
                    <a:pt x="17439" y="1963"/>
                  </a:cubicBezTo>
                  <a:cubicBezTo>
                    <a:pt x="17507" y="1758"/>
                    <a:pt x="17416" y="1552"/>
                    <a:pt x="17211" y="1461"/>
                  </a:cubicBezTo>
                  <a:cubicBezTo>
                    <a:pt x="14631" y="503"/>
                    <a:pt x="11915" y="0"/>
                    <a:pt x="913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3"/>
            <p:cNvSpPr/>
            <p:nvPr/>
          </p:nvSpPr>
          <p:spPr>
            <a:xfrm>
              <a:off x="3858200" y="2667750"/>
              <a:ext cx="936450" cy="1248000"/>
            </a:xfrm>
            <a:custGeom>
              <a:avLst/>
              <a:gdLst/>
              <a:ahLst/>
              <a:cxnLst/>
              <a:rect l="l" t="t" r="r" b="b"/>
              <a:pathLst>
                <a:path w="37458" h="49920" extrusionOk="0">
                  <a:moveTo>
                    <a:pt x="18717" y="1"/>
                  </a:moveTo>
                  <a:cubicBezTo>
                    <a:pt x="8400" y="1"/>
                    <a:pt x="1" y="8400"/>
                    <a:pt x="1" y="18717"/>
                  </a:cubicBezTo>
                  <a:lnTo>
                    <a:pt x="1" y="31180"/>
                  </a:lnTo>
                  <a:cubicBezTo>
                    <a:pt x="1" y="31408"/>
                    <a:pt x="183" y="31568"/>
                    <a:pt x="389" y="31568"/>
                  </a:cubicBezTo>
                  <a:cubicBezTo>
                    <a:pt x="594" y="31568"/>
                    <a:pt x="777" y="31408"/>
                    <a:pt x="777" y="31180"/>
                  </a:cubicBezTo>
                  <a:lnTo>
                    <a:pt x="777" y="18717"/>
                  </a:lnTo>
                  <a:cubicBezTo>
                    <a:pt x="777" y="8811"/>
                    <a:pt x="8834" y="754"/>
                    <a:pt x="18717" y="754"/>
                  </a:cubicBezTo>
                  <a:cubicBezTo>
                    <a:pt x="28624" y="754"/>
                    <a:pt x="36681" y="8811"/>
                    <a:pt x="36681" y="18717"/>
                  </a:cubicBezTo>
                  <a:lnTo>
                    <a:pt x="36681" y="31180"/>
                  </a:lnTo>
                  <a:cubicBezTo>
                    <a:pt x="36681" y="41086"/>
                    <a:pt x="28624" y="49143"/>
                    <a:pt x="18717" y="49143"/>
                  </a:cubicBezTo>
                  <a:cubicBezTo>
                    <a:pt x="18512" y="49143"/>
                    <a:pt x="18352" y="49326"/>
                    <a:pt x="18352" y="49531"/>
                  </a:cubicBezTo>
                  <a:cubicBezTo>
                    <a:pt x="18352" y="49737"/>
                    <a:pt x="18512" y="49919"/>
                    <a:pt x="18717" y="49919"/>
                  </a:cubicBezTo>
                  <a:cubicBezTo>
                    <a:pt x="29057" y="49919"/>
                    <a:pt x="37457" y="41520"/>
                    <a:pt x="37457" y="31180"/>
                  </a:cubicBezTo>
                  <a:lnTo>
                    <a:pt x="37457" y="18717"/>
                  </a:lnTo>
                  <a:cubicBezTo>
                    <a:pt x="37457" y="8400"/>
                    <a:pt x="29057" y="1"/>
                    <a:pt x="1871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3"/>
            <p:cNvSpPr/>
            <p:nvPr/>
          </p:nvSpPr>
          <p:spPr>
            <a:xfrm>
              <a:off x="4184025" y="3229250"/>
              <a:ext cx="509600" cy="678500"/>
            </a:xfrm>
            <a:custGeom>
              <a:avLst/>
              <a:gdLst/>
              <a:ahLst/>
              <a:cxnLst/>
              <a:rect l="l" t="t" r="r" b="b"/>
              <a:pathLst>
                <a:path w="20384" h="27140" extrusionOk="0">
                  <a:moveTo>
                    <a:pt x="20019" y="1"/>
                  </a:moveTo>
                  <a:cubicBezTo>
                    <a:pt x="19791" y="1"/>
                    <a:pt x="19631" y="160"/>
                    <a:pt x="19631" y="389"/>
                  </a:cubicBezTo>
                  <a:lnTo>
                    <a:pt x="19631" y="8720"/>
                  </a:lnTo>
                  <a:cubicBezTo>
                    <a:pt x="19631" y="16412"/>
                    <a:pt x="13377" y="22666"/>
                    <a:pt x="5684" y="22666"/>
                  </a:cubicBezTo>
                  <a:cubicBezTo>
                    <a:pt x="4543" y="22666"/>
                    <a:pt x="3630" y="23351"/>
                    <a:pt x="3037" y="23876"/>
                  </a:cubicBezTo>
                  <a:lnTo>
                    <a:pt x="161" y="26478"/>
                  </a:lnTo>
                  <a:cubicBezTo>
                    <a:pt x="24" y="26615"/>
                    <a:pt x="1" y="26866"/>
                    <a:pt x="138" y="27026"/>
                  </a:cubicBezTo>
                  <a:cubicBezTo>
                    <a:pt x="206" y="27094"/>
                    <a:pt x="321" y="27140"/>
                    <a:pt x="435" y="27140"/>
                  </a:cubicBezTo>
                  <a:cubicBezTo>
                    <a:pt x="503" y="27140"/>
                    <a:pt x="617" y="27117"/>
                    <a:pt x="686" y="27049"/>
                  </a:cubicBezTo>
                  <a:lnTo>
                    <a:pt x="3562" y="24447"/>
                  </a:lnTo>
                  <a:cubicBezTo>
                    <a:pt x="4361" y="23739"/>
                    <a:pt x="5023" y="23419"/>
                    <a:pt x="5684" y="23419"/>
                  </a:cubicBezTo>
                  <a:cubicBezTo>
                    <a:pt x="13787" y="23419"/>
                    <a:pt x="20384" y="16823"/>
                    <a:pt x="20384" y="8720"/>
                  </a:cubicBezTo>
                  <a:lnTo>
                    <a:pt x="20384" y="389"/>
                  </a:lnTo>
                  <a:cubicBezTo>
                    <a:pt x="20384" y="160"/>
                    <a:pt x="20224" y="1"/>
                    <a:pt x="2001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3"/>
            <p:cNvSpPr/>
            <p:nvPr/>
          </p:nvSpPr>
          <p:spPr>
            <a:xfrm>
              <a:off x="4165200" y="2768150"/>
              <a:ext cx="528425" cy="383525"/>
            </a:xfrm>
            <a:custGeom>
              <a:avLst/>
              <a:gdLst/>
              <a:ahLst/>
              <a:cxnLst/>
              <a:rect l="l" t="t" r="r" b="b"/>
              <a:pathLst>
                <a:path w="21137" h="15341" extrusionOk="0">
                  <a:moveTo>
                    <a:pt x="6361" y="1"/>
                  </a:moveTo>
                  <a:cubicBezTo>
                    <a:pt x="6303" y="1"/>
                    <a:pt x="6245" y="1"/>
                    <a:pt x="6186" y="2"/>
                  </a:cubicBezTo>
                  <a:cubicBezTo>
                    <a:pt x="4132" y="48"/>
                    <a:pt x="2124" y="504"/>
                    <a:pt x="275" y="1371"/>
                  </a:cubicBezTo>
                  <a:cubicBezTo>
                    <a:pt x="69" y="1463"/>
                    <a:pt x="1" y="1691"/>
                    <a:pt x="92" y="1874"/>
                  </a:cubicBezTo>
                  <a:cubicBezTo>
                    <a:pt x="142" y="2007"/>
                    <a:pt x="278" y="2092"/>
                    <a:pt x="428" y="2092"/>
                  </a:cubicBezTo>
                  <a:cubicBezTo>
                    <a:pt x="482" y="2092"/>
                    <a:pt x="539" y="2081"/>
                    <a:pt x="594" y="2056"/>
                  </a:cubicBezTo>
                  <a:cubicBezTo>
                    <a:pt x="2352" y="1234"/>
                    <a:pt x="4246" y="801"/>
                    <a:pt x="6209" y="778"/>
                  </a:cubicBezTo>
                  <a:cubicBezTo>
                    <a:pt x="6295" y="776"/>
                    <a:pt x="6380" y="776"/>
                    <a:pt x="6465" y="776"/>
                  </a:cubicBezTo>
                  <a:cubicBezTo>
                    <a:pt x="10068" y="776"/>
                    <a:pt x="13461" y="2186"/>
                    <a:pt x="16093" y="4772"/>
                  </a:cubicBezTo>
                  <a:cubicBezTo>
                    <a:pt x="18809" y="7443"/>
                    <a:pt x="20384" y="11163"/>
                    <a:pt x="20384" y="14952"/>
                  </a:cubicBezTo>
                  <a:cubicBezTo>
                    <a:pt x="20384" y="15158"/>
                    <a:pt x="20544" y="15340"/>
                    <a:pt x="20772" y="15340"/>
                  </a:cubicBezTo>
                  <a:cubicBezTo>
                    <a:pt x="20977" y="15340"/>
                    <a:pt x="21137" y="15158"/>
                    <a:pt x="21137" y="14952"/>
                  </a:cubicBezTo>
                  <a:cubicBezTo>
                    <a:pt x="21137" y="10958"/>
                    <a:pt x="19494" y="7055"/>
                    <a:pt x="16618" y="4225"/>
                  </a:cubicBezTo>
                  <a:cubicBezTo>
                    <a:pt x="13830" y="1481"/>
                    <a:pt x="10200" y="1"/>
                    <a:pt x="636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3"/>
            <p:cNvSpPr/>
            <p:nvPr/>
          </p:nvSpPr>
          <p:spPr>
            <a:xfrm>
              <a:off x="3872475" y="2848100"/>
              <a:ext cx="239675" cy="770350"/>
            </a:xfrm>
            <a:custGeom>
              <a:avLst/>
              <a:gdLst/>
              <a:ahLst/>
              <a:cxnLst/>
              <a:rect l="l" t="t" r="r" b="b"/>
              <a:pathLst>
                <a:path w="9587" h="30814" extrusionOk="0">
                  <a:moveTo>
                    <a:pt x="9160" y="1"/>
                  </a:moveTo>
                  <a:cubicBezTo>
                    <a:pt x="9073" y="1"/>
                    <a:pt x="8983" y="30"/>
                    <a:pt x="8902" y="91"/>
                  </a:cubicBezTo>
                  <a:cubicBezTo>
                    <a:pt x="5456" y="2898"/>
                    <a:pt x="3470" y="7052"/>
                    <a:pt x="3470" y="11503"/>
                  </a:cubicBezTo>
                  <a:lnTo>
                    <a:pt x="3470" y="23966"/>
                  </a:lnTo>
                  <a:cubicBezTo>
                    <a:pt x="3470" y="25838"/>
                    <a:pt x="2739" y="27572"/>
                    <a:pt x="1416" y="28896"/>
                  </a:cubicBezTo>
                  <a:lnTo>
                    <a:pt x="160" y="30152"/>
                  </a:lnTo>
                  <a:cubicBezTo>
                    <a:pt x="0" y="30311"/>
                    <a:pt x="0" y="30540"/>
                    <a:pt x="160" y="30699"/>
                  </a:cubicBezTo>
                  <a:cubicBezTo>
                    <a:pt x="229" y="30768"/>
                    <a:pt x="320" y="30813"/>
                    <a:pt x="434" y="30813"/>
                  </a:cubicBezTo>
                  <a:cubicBezTo>
                    <a:pt x="525" y="30813"/>
                    <a:pt x="617" y="30768"/>
                    <a:pt x="708" y="30699"/>
                  </a:cubicBezTo>
                  <a:lnTo>
                    <a:pt x="1963" y="29444"/>
                  </a:lnTo>
                  <a:cubicBezTo>
                    <a:pt x="3424" y="27983"/>
                    <a:pt x="4223" y="26043"/>
                    <a:pt x="4223" y="23966"/>
                  </a:cubicBezTo>
                  <a:lnTo>
                    <a:pt x="4223" y="11503"/>
                  </a:lnTo>
                  <a:cubicBezTo>
                    <a:pt x="4223" y="7303"/>
                    <a:pt x="6095" y="3355"/>
                    <a:pt x="9382" y="684"/>
                  </a:cubicBezTo>
                  <a:cubicBezTo>
                    <a:pt x="9564" y="547"/>
                    <a:pt x="9587" y="319"/>
                    <a:pt x="9450" y="136"/>
                  </a:cubicBezTo>
                  <a:cubicBezTo>
                    <a:pt x="9374" y="47"/>
                    <a:pt x="9269" y="1"/>
                    <a:pt x="9160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3"/>
            <p:cNvSpPr/>
            <p:nvPr/>
          </p:nvSpPr>
          <p:spPr>
            <a:xfrm>
              <a:off x="3930675" y="2869050"/>
              <a:ext cx="662525" cy="997050"/>
            </a:xfrm>
            <a:custGeom>
              <a:avLst/>
              <a:gdLst/>
              <a:ahLst/>
              <a:cxnLst/>
              <a:rect l="l" t="t" r="r" b="b"/>
              <a:pathLst>
                <a:path w="26501" h="39882" extrusionOk="0">
                  <a:moveTo>
                    <a:pt x="15817" y="1"/>
                  </a:moveTo>
                  <a:cubicBezTo>
                    <a:pt x="13023" y="1"/>
                    <a:pt x="10396" y="1067"/>
                    <a:pt x="8400" y="3019"/>
                  </a:cubicBezTo>
                  <a:cubicBezTo>
                    <a:pt x="6300" y="5050"/>
                    <a:pt x="5159" y="7767"/>
                    <a:pt x="5159" y="10665"/>
                  </a:cubicBezTo>
                  <a:lnTo>
                    <a:pt x="5159" y="23128"/>
                  </a:lnTo>
                  <a:cubicBezTo>
                    <a:pt x="5159" y="26483"/>
                    <a:pt x="3858" y="29633"/>
                    <a:pt x="1484" y="32007"/>
                  </a:cubicBezTo>
                  <a:lnTo>
                    <a:pt x="160" y="33331"/>
                  </a:lnTo>
                  <a:cubicBezTo>
                    <a:pt x="1" y="33491"/>
                    <a:pt x="1" y="33719"/>
                    <a:pt x="160" y="33879"/>
                  </a:cubicBezTo>
                  <a:cubicBezTo>
                    <a:pt x="229" y="33947"/>
                    <a:pt x="326" y="33981"/>
                    <a:pt x="423" y="33981"/>
                  </a:cubicBezTo>
                  <a:cubicBezTo>
                    <a:pt x="520" y="33981"/>
                    <a:pt x="617" y="33947"/>
                    <a:pt x="685" y="33879"/>
                  </a:cubicBezTo>
                  <a:lnTo>
                    <a:pt x="2009" y="32532"/>
                  </a:lnTo>
                  <a:cubicBezTo>
                    <a:pt x="4543" y="30021"/>
                    <a:pt x="5912" y="26689"/>
                    <a:pt x="5912" y="23128"/>
                  </a:cubicBezTo>
                  <a:lnTo>
                    <a:pt x="5912" y="10665"/>
                  </a:lnTo>
                  <a:cubicBezTo>
                    <a:pt x="5912" y="7972"/>
                    <a:pt x="6985" y="5438"/>
                    <a:pt x="8925" y="3567"/>
                  </a:cubicBezTo>
                  <a:cubicBezTo>
                    <a:pt x="10802" y="1734"/>
                    <a:pt x="13255" y="756"/>
                    <a:pt x="15872" y="756"/>
                  </a:cubicBezTo>
                  <a:cubicBezTo>
                    <a:pt x="15961" y="756"/>
                    <a:pt x="16049" y="757"/>
                    <a:pt x="16138" y="759"/>
                  </a:cubicBezTo>
                  <a:cubicBezTo>
                    <a:pt x="21434" y="919"/>
                    <a:pt x="25748" y="5461"/>
                    <a:pt x="25748" y="10894"/>
                  </a:cubicBezTo>
                  <a:lnTo>
                    <a:pt x="25748" y="23128"/>
                  </a:lnTo>
                  <a:cubicBezTo>
                    <a:pt x="25748" y="28606"/>
                    <a:pt x="21297" y="33057"/>
                    <a:pt x="15818" y="33057"/>
                  </a:cubicBezTo>
                  <a:cubicBezTo>
                    <a:pt x="13696" y="33057"/>
                    <a:pt x="11687" y="33879"/>
                    <a:pt x="10181" y="35385"/>
                  </a:cubicBezTo>
                  <a:lnTo>
                    <a:pt x="6346" y="39243"/>
                  </a:lnTo>
                  <a:cubicBezTo>
                    <a:pt x="6186" y="39379"/>
                    <a:pt x="6186" y="39631"/>
                    <a:pt x="6346" y="39768"/>
                  </a:cubicBezTo>
                  <a:cubicBezTo>
                    <a:pt x="6414" y="39836"/>
                    <a:pt x="6506" y="39882"/>
                    <a:pt x="6620" y="39882"/>
                  </a:cubicBezTo>
                  <a:cubicBezTo>
                    <a:pt x="6711" y="39882"/>
                    <a:pt x="6803" y="39836"/>
                    <a:pt x="6871" y="39768"/>
                  </a:cubicBezTo>
                  <a:lnTo>
                    <a:pt x="10728" y="35933"/>
                  </a:lnTo>
                  <a:cubicBezTo>
                    <a:pt x="12098" y="34563"/>
                    <a:pt x="13901" y="33810"/>
                    <a:pt x="15818" y="33810"/>
                  </a:cubicBezTo>
                  <a:cubicBezTo>
                    <a:pt x="21707" y="33810"/>
                    <a:pt x="26501" y="29017"/>
                    <a:pt x="26501" y="23128"/>
                  </a:cubicBezTo>
                  <a:lnTo>
                    <a:pt x="26501" y="10894"/>
                  </a:lnTo>
                  <a:cubicBezTo>
                    <a:pt x="26501" y="5050"/>
                    <a:pt x="21867" y="166"/>
                    <a:pt x="16161" y="6"/>
                  </a:cubicBezTo>
                  <a:cubicBezTo>
                    <a:pt x="16046" y="2"/>
                    <a:pt x="15931" y="1"/>
                    <a:pt x="1581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3"/>
            <p:cNvSpPr/>
            <p:nvPr/>
          </p:nvSpPr>
          <p:spPr>
            <a:xfrm>
              <a:off x="4000300" y="2969500"/>
              <a:ext cx="492475" cy="826425"/>
            </a:xfrm>
            <a:custGeom>
              <a:avLst/>
              <a:gdLst/>
              <a:ahLst/>
              <a:cxnLst/>
              <a:rect l="l" t="t" r="r" b="b"/>
              <a:pathLst>
                <a:path w="19699" h="33057" extrusionOk="0">
                  <a:moveTo>
                    <a:pt x="13040" y="0"/>
                  </a:moveTo>
                  <a:cubicBezTo>
                    <a:pt x="12954" y="0"/>
                    <a:pt x="12868" y="2"/>
                    <a:pt x="12782" y="5"/>
                  </a:cubicBezTo>
                  <a:cubicBezTo>
                    <a:pt x="9267" y="142"/>
                    <a:pt x="6391" y="3178"/>
                    <a:pt x="6391" y="6807"/>
                  </a:cubicBezTo>
                  <a:lnTo>
                    <a:pt x="6391" y="19110"/>
                  </a:lnTo>
                  <a:cubicBezTo>
                    <a:pt x="6391" y="19338"/>
                    <a:pt x="6551" y="19498"/>
                    <a:pt x="6779" y="19498"/>
                  </a:cubicBezTo>
                  <a:cubicBezTo>
                    <a:pt x="6985" y="19498"/>
                    <a:pt x="7145" y="19338"/>
                    <a:pt x="7145" y="19110"/>
                  </a:cubicBezTo>
                  <a:lnTo>
                    <a:pt x="7145" y="6807"/>
                  </a:lnTo>
                  <a:cubicBezTo>
                    <a:pt x="7145" y="3589"/>
                    <a:pt x="9701" y="873"/>
                    <a:pt x="12805" y="758"/>
                  </a:cubicBezTo>
                  <a:cubicBezTo>
                    <a:pt x="12865" y="757"/>
                    <a:pt x="12925" y="756"/>
                    <a:pt x="12985" y="756"/>
                  </a:cubicBezTo>
                  <a:cubicBezTo>
                    <a:pt x="14539" y="756"/>
                    <a:pt x="15998" y="1325"/>
                    <a:pt x="17119" y="2402"/>
                  </a:cubicBezTo>
                  <a:cubicBezTo>
                    <a:pt x="18283" y="3520"/>
                    <a:pt x="18922" y="5027"/>
                    <a:pt x="18922" y="6647"/>
                  </a:cubicBezTo>
                  <a:lnTo>
                    <a:pt x="18922" y="19110"/>
                  </a:lnTo>
                  <a:cubicBezTo>
                    <a:pt x="18922" y="22374"/>
                    <a:pt x="16298" y="24999"/>
                    <a:pt x="13033" y="24999"/>
                  </a:cubicBezTo>
                  <a:lnTo>
                    <a:pt x="12372" y="24999"/>
                  </a:lnTo>
                  <a:cubicBezTo>
                    <a:pt x="8902" y="24999"/>
                    <a:pt x="5570" y="26482"/>
                    <a:pt x="3219" y="29062"/>
                  </a:cubicBezTo>
                  <a:lnTo>
                    <a:pt x="160" y="32417"/>
                  </a:lnTo>
                  <a:cubicBezTo>
                    <a:pt x="0" y="32577"/>
                    <a:pt x="23" y="32805"/>
                    <a:pt x="183" y="32942"/>
                  </a:cubicBezTo>
                  <a:cubicBezTo>
                    <a:pt x="251" y="33010"/>
                    <a:pt x="343" y="33056"/>
                    <a:pt x="434" y="33056"/>
                  </a:cubicBezTo>
                  <a:cubicBezTo>
                    <a:pt x="548" y="33056"/>
                    <a:pt x="639" y="33010"/>
                    <a:pt x="708" y="32919"/>
                  </a:cubicBezTo>
                  <a:lnTo>
                    <a:pt x="3789" y="29564"/>
                  </a:lnTo>
                  <a:cubicBezTo>
                    <a:pt x="5980" y="27144"/>
                    <a:pt x="9108" y="25775"/>
                    <a:pt x="12372" y="25775"/>
                  </a:cubicBezTo>
                  <a:lnTo>
                    <a:pt x="13033" y="25775"/>
                  </a:lnTo>
                  <a:cubicBezTo>
                    <a:pt x="16708" y="25775"/>
                    <a:pt x="19698" y="22785"/>
                    <a:pt x="19698" y="19110"/>
                  </a:cubicBezTo>
                  <a:lnTo>
                    <a:pt x="19698" y="6647"/>
                  </a:lnTo>
                  <a:cubicBezTo>
                    <a:pt x="19698" y="4821"/>
                    <a:pt x="18968" y="3132"/>
                    <a:pt x="17644" y="1854"/>
                  </a:cubicBezTo>
                  <a:cubicBezTo>
                    <a:pt x="16404" y="658"/>
                    <a:pt x="14771" y="0"/>
                    <a:pt x="1304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3"/>
            <p:cNvSpPr/>
            <p:nvPr/>
          </p:nvSpPr>
          <p:spPr>
            <a:xfrm>
              <a:off x="4260500" y="3070050"/>
              <a:ext cx="131850" cy="443400"/>
            </a:xfrm>
            <a:custGeom>
              <a:avLst/>
              <a:gdLst/>
              <a:ahLst/>
              <a:cxnLst/>
              <a:rect l="l" t="t" r="r" b="b"/>
              <a:pathLst>
                <a:path w="5274" h="17736" extrusionOk="0">
                  <a:moveTo>
                    <a:pt x="2625" y="0"/>
                  </a:moveTo>
                  <a:cubicBezTo>
                    <a:pt x="1188" y="0"/>
                    <a:pt x="1" y="1187"/>
                    <a:pt x="1" y="2625"/>
                  </a:cubicBezTo>
                  <a:lnTo>
                    <a:pt x="1" y="12509"/>
                  </a:lnTo>
                  <a:cubicBezTo>
                    <a:pt x="1" y="12714"/>
                    <a:pt x="183" y="12874"/>
                    <a:pt x="389" y="12874"/>
                  </a:cubicBezTo>
                  <a:cubicBezTo>
                    <a:pt x="594" y="12874"/>
                    <a:pt x="777" y="12714"/>
                    <a:pt x="777" y="12509"/>
                  </a:cubicBezTo>
                  <a:lnTo>
                    <a:pt x="777" y="2625"/>
                  </a:lnTo>
                  <a:cubicBezTo>
                    <a:pt x="777" y="1598"/>
                    <a:pt x="1598" y="754"/>
                    <a:pt x="2625" y="754"/>
                  </a:cubicBezTo>
                  <a:cubicBezTo>
                    <a:pt x="3675" y="754"/>
                    <a:pt x="4497" y="1598"/>
                    <a:pt x="4497" y="2625"/>
                  </a:cubicBezTo>
                  <a:lnTo>
                    <a:pt x="4497" y="15088"/>
                  </a:lnTo>
                  <a:cubicBezTo>
                    <a:pt x="4497" y="16138"/>
                    <a:pt x="3675" y="16960"/>
                    <a:pt x="2625" y="16960"/>
                  </a:cubicBezTo>
                  <a:cubicBezTo>
                    <a:pt x="1598" y="16960"/>
                    <a:pt x="777" y="16138"/>
                    <a:pt x="777" y="15088"/>
                  </a:cubicBezTo>
                  <a:cubicBezTo>
                    <a:pt x="777" y="14882"/>
                    <a:pt x="594" y="14723"/>
                    <a:pt x="389" y="14723"/>
                  </a:cubicBezTo>
                  <a:cubicBezTo>
                    <a:pt x="183" y="14723"/>
                    <a:pt x="1" y="14882"/>
                    <a:pt x="1" y="15088"/>
                  </a:cubicBezTo>
                  <a:cubicBezTo>
                    <a:pt x="1" y="16549"/>
                    <a:pt x="1188" y="17736"/>
                    <a:pt x="2625" y="17736"/>
                  </a:cubicBezTo>
                  <a:cubicBezTo>
                    <a:pt x="4086" y="17736"/>
                    <a:pt x="5273" y="16549"/>
                    <a:pt x="5273" y="15088"/>
                  </a:cubicBezTo>
                  <a:lnTo>
                    <a:pt x="5273" y="2625"/>
                  </a:lnTo>
                  <a:cubicBezTo>
                    <a:pt x="5273" y="1187"/>
                    <a:pt x="4086" y="0"/>
                    <a:pt x="262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3"/>
            <p:cNvSpPr/>
            <p:nvPr/>
          </p:nvSpPr>
          <p:spPr>
            <a:xfrm>
              <a:off x="4131550" y="3494025"/>
              <a:ext cx="46225" cy="79350"/>
            </a:xfrm>
            <a:custGeom>
              <a:avLst/>
              <a:gdLst/>
              <a:ahLst/>
              <a:cxnLst/>
              <a:rect l="l" t="t" r="r" b="b"/>
              <a:pathLst>
                <a:path w="1849" h="3174" extrusionOk="0">
                  <a:moveTo>
                    <a:pt x="1461" y="1"/>
                  </a:moveTo>
                  <a:cubicBezTo>
                    <a:pt x="1255" y="1"/>
                    <a:pt x="1096" y="183"/>
                    <a:pt x="1096" y="389"/>
                  </a:cubicBezTo>
                  <a:cubicBezTo>
                    <a:pt x="1096" y="1439"/>
                    <a:pt x="160" y="2534"/>
                    <a:pt x="137" y="2557"/>
                  </a:cubicBezTo>
                  <a:cubicBezTo>
                    <a:pt x="0" y="2717"/>
                    <a:pt x="23" y="2945"/>
                    <a:pt x="183" y="3082"/>
                  </a:cubicBezTo>
                  <a:cubicBezTo>
                    <a:pt x="251" y="3150"/>
                    <a:pt x="342" y="3173"/>
                    <a:pt x="434" y="3173"/>
                  </a:cubicBezTo>
                  <a:cubicBezTo>
                    <a:pt x="548" y="3173"/>
                    <a:pt x="639" y="3128"/>
                    <a:pt x="730" y="3036"/>
                  </a:cubicBezTo>
                  <a:cubicBezTo>
                    <a:pt x="776" y="2991"/>
                    <a:pt x="1849" y="1712"/>
                    <a:pt x="1849" y="389"/>
                  </a:cubicBezTo>
                  <a:cubicBezTo>
                    <a:pt x="1849" y="183"/>
                    <a:pt x="1689" y="1"/>
                    <a:pt x="146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17"/>
          <p:cNvGrpSpPr/>
          <p:nvPr/>
        </p:nvGrpSpPr>
        <p:grpSpPr>
          <a:xfrm>
            <a:off x="-539987" y="-677753"/>
            <a:ext cx="1634258" cy="1634258"/>
            <a:chOff x="-4916625" y="1638600"/>
            <a:chExt cx="2973000" cy="2973000"/>
          </a:xfrm>
        </p:grpSpPr>
        <p:sp>
          <p:nvSpPr>
            <p:cNvPr id="1051" name="Google Shape;1051;p17"/>
            <p:cNvSpPr/>
            <p:nvPr/>
          </p:nvSpPr>
          <p:spPr>
            <a:xfrm>
              <a:off x="-4916625" y="1638600"/>
              <a:ext cx="2973000" cy="2973000"/>
            </a:xfrm>
            <a:custGeom>
              <a:avLst/>
              <a:gdLst/>
              <a:ahLst/>
              <a:cxnLst/>
              <a:rect l="l" t="t" r="r" b="b"/>
              <a:pathLst>
                <a:path w="118920" h="118920" extrusionOk="0">
                  <a:moveTo>
                    <a:pt x="59460" y="0"/>
                  </a:moveTo>
                  <a:cubicBezTo>
                    <a:pt x="26623" y="0"/>
                    <a:pt x="1" y="26622"/>
                    <a:pt x="1" y="59460"/>
                  </a:cubicBezTo>
                  <a:cubicBezTo>
                    <a:pt x="1" y="92297"/>
                    <a:pt x="26623" y="118919"/>
                    <a:pt x="59460" y="118919"/>
                  </a:cubicBezTo>
                  <a:cubicBezTo>
                    <a:pt x="92304" y="118919"/>
                    <a:pt x="118920" y="92297"/>
                    <a:pt x="118920" y="59460"/>
                  </a:cubicBezTo>
                  <a:cubicBezTo>
                    <a:pt x="118920" y="26622"/>
                    <a:pt x="92304" y="0"/>
                    <a:pt x="59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7"/>
            <p:cNvSpPr/>
            <p:nvPr/>
          </p:nvSpPr>
          <p:spPr>
            <a:xfrm>
              <a:off x="-4911950" y="1761525"/>
              <a:ext cx="2831500" cy="2751550"/>
            </a:xfrm>
            <a:custGeom>
              <a:avLst/>
              <a:gdLst/>
              <a:ahLst/>
              <a:cxnLst/>
              <a:rect l="l" t="t" r="r" b="b"/>
              <a:pathLst>
                <a:path w="113260" h="110062" extrusionOk="0">
                  <a:moveTo>
                    <a:pt x="56510" y="396"/>
                  </a:moveTo>
                  <a:cubicBezTo>
                    <a:pt x="72193" y="409"/>
                    <a:pt x="86732" y="6417"/>
                    <a:pt x="97430" y="17310"/>
                  </a:cubicBezTo>
                  <a:cubicBezTo>
                    <a:pt x="107466" y="27533"/>
                    <a:pt x="112858" y="40927"/>
                    <a:pt x="112611" y="55024"/>
                  </a:cubicBezTo>
                  <a:cubicBezTo>
                    <a:pt x="112076" y="85661"/>
                    <a:pt x="87434" y="109660"/>
                    <a:pt x="56510" y="109660"/>
                  </a:cubicBezTo>
                  <a:cubicBezTo>
                    <a:pt x="25573" y="109660"/>
                    <a:pt x="402" y="85152"/>
                    <a:pt x="402" y="55031"/>
                  </a:cubicBezTo>
                  <a:cubicBezTo>
                    <a:pt x="402" y="24903"/>
                    <a:pt x="25552" y="396"/>
                    <a:pt x="56470" y="396"/>
                  </a:cubicBezTo>
                  <a:close/>
                  <a:moveTo>
                    <a:pt x="56470" y="1"/>
                  </a:moveTo>
                  <a:cubicBezTo>
                    <a:pt x="48843" y="1"/>
                    <a:pt x="41449" y="1453"/>
                    <a:pt x="34491" y="4323"/>
                  </a:cubicBezTo>
                  <a:cubicBezTo>
                    <a:pt x="27767" y="7093"/>
                    <a:pt x="21725" y="11067"/>
                    <a:pt x="16540" y="16119"/>
                  </a:cubicBezTo>
                  <a:cubicBezTo>
                    <a:pt x="11355" y="21177"/>
                    <a:pt x="7287" y="27058"/>
                    <a:pt x="4444" y="33615"/>
                  </a:cubicBezTo>
                  <a:cubicBezTo>
                    <a:pt x="1500" y="40399"/>
                    <a:pt x="1" y="47605"/>
                    <a:pt x="1" y="55031"/>
                  </a:cubicBezTo>
                  <a:cubicBezTo>
                    <a:pt x="1" y="62458"/>
                    <a:pt x="1500" y="69670"/>
                    <a:pt x="4444" y="76455"/>
                  </a:cubicBezTo>
                  <a:cubicBezTo>
                    <a:pt x="7294" y="83005"/>
                    <a:pt x="11368" y="88892"/>
                    <a:pt x="16554" y="93944"/>
                  </a:cubicBezTo>
                  <a:cubicBezTo>
                    <a:pt x="21745" y="99002"/>
                    <a:pt x="27787" y="102969"/>
                    <a:pt x="34518" y="105739"/>
                  </a:cubicBezTo>
                  <a:cubicBezTo>
                    <a:pt x="41483" y="108610"/>
                    <a:pt x="48883" y="110061"/>
                    <a:pt x="56510" y="110061"/>
                  </a:cubicBezTo>
                  <a:cubicBezTo>
                    <a:pt x="71544" y="110061"/>
                    <a:pt x="85661" y="104334"/>
                    <a:pt x="96266" y="93944"/>
                  </a:cubicBezTo>
                  <a:cubicBezTo>
                    <a:pt x="106810" y="83607"/>
                    <a:pt x="112758" y="69791"/>
                    <a:pt x="113012" y="55031"/>
                  </a:cubicBezTo>
                  <a:cubicBezTo>
                    <a:pt x="113260" y="40827"/>
                    <a:pt x="107827" y="27332"/>
                    <a:pt x="97711" y="17029"/>
                  </a:cubicBezTo>
                  <a:cubicBezTo>
                    <a:pt x="92492" y="11709"/>
                    <a:pt x="86310" y="7521"/>
                    <a:pt x="79352" y="4584"/>
                  </a:cubicBezTo>
                  <a:cubicBezTo>
                    <a:pt x="72153" y="1546"/>
                    <a:pt x="64465" y="1"/>
                    <a:pt x="56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3" name="Google Shape;1053;p17"/>
          <p:cNvGrpSpPr/>
          <p:nvPr/>
        </p:nvGrpSpPr>
        <p:grpSpPr>
          <a:xfrm>
            <a:off x="8120508" y="-124871"/>
            <a:ext cx="1252913" cy="1142584"/>
            <a:chOff x="-45950" y="1585175"/>
            <a:chExt cx="816177" cy="744306"/>
          </a:xfrm>
        </p:grpSpPr>
        <p:sp>
          <p:nvSpPr>
            <p:cNvPr id="1054" name="Google Shape;1054;p17"/>
            <p:cNvSpPr/>
            <p:nvPr/>
          </p:nvSpPr>
          <p:spPr>
            <a:xfrm>
              <a:off x="480592" y="1859791"/>
              <a:ext cx="233554" cy="27522"/>
            </a:xfrm>
            <a:custGeom>
              <a:avLst/>
              <a:gdLst/>
              <a:ahLst/>
              <a:cxnLst/>
              <a:rect l="l" t="t" r="r" b="b"/>
              <a:pathLst>
                <a:path w="14265" h="1681" extrusionOk="0">
                  <a:moveTo>
                    <a:pt x="14218" y="1"/>
                  </a:moveTo>
                  <a:lnTo>
                    <a:pt x="0" y="1025"/>
                  </a:lnTo>
                  <a:lnTo>
                    <a:pt x="47" y="1680"/>
                  </a:lnTo>
                  <a:lnTo>
                    <a:pt x="14265" y="657"/>
                  </a:lnTo>
                  <a:lnTo>
                    <a:pt x="142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7"/>
            <p:cNvSpPr/>
            <p:nvPr/>
          </p:nvSpPr>
          <p:spPr>
            <a:xfrm>
              <a:off x="380152" y="1657603"/>
              <a:ext cx="60365" cy="209895"/>
            </a:xfrm>
            <a:custGeom>
              <a:avLst/>
              <a:gdLst/>
              <a:ahLst/>
              <a:cxnLst/>
              <a:rect l="l" t="t" r="r" b="b"/>
              <a:pathLst>
                <a:path w="3687" h="12820" extrusionOk="0">
                  <a:moveTo>
                    <a:pt x="642" y="0"/>
                  </a:moveTo>
                  <a:lnTo>
                    <a:pt x="0" y="154"/>
                  </a:lnTo>
                  <a:lnTo>
                    <a:pt x="3044" y="12819"/>
                  </a:lnTo>
                  <a:lnTo>
                    <a:pt x="3687" y="12665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7"/>
            <p:cNvSpPr/>
            <p:nvPr/>
          </p:nvSpPr>
          <p:spPr>
            <a:xfrm>
              <a:off x="61284" y="1890799"/>
              <a:ext cx="347048" cy="52490"/>
            </a:xfrm>
            <a:custGeom>
              <a:avLst/>
              <a:gdLst/>
              <a:ahLst/>
              <a:cxnLst/>
              <a:rect l="l" t="t" r="r" b="b"/>
              <a:pathLst>
                <a:path w="21197" h="3206" extrusionOk="0">
                  <a:moveTo>
                    <a:pt x="21123" y="0"/>
                  </a:moveTo>
                  <a:lnTo>
                    <a:pt x="1" y="2556"/>
                  </a:lnTo>
                  <a:lnTo>
                    <a:pt x="81" y="3205"/>
                  </a:lnTo>
                  <a:lnTo>
                    <a:pt x="21197" y="656"/>
                  </a:lnTo>
                  <a:lnTo>
                    <a:pt x="211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7"/>
            <p:cNvSpPr/>
            <p:nvPr/>
          </p:nvSpPr>
          <p:spPr>
            <a:xfrm>
              <a:off x="-45950" y="1863786"/>
              <a:ext cx="189413" cy="168522"/>
            </a:xfrm>
            <a:custGeom>
              <a:avLst/>
              <a:gdLst/>
              <a:ahLst/>
              <a:cxnLst/>
              <a:rect l="l" t="t" r="r" b="b"/>
              <a:pathLst>
                <a:path w="11569" h="10293" extrusionOk="0">
                  <a:moveTo>
                    <a:pt x="5786" y="0"/>
                  </a:moveTo>
                  <a:cubicBezTo>
                    <a:pt x="4294" y="0"/>
                    <a:pt x="2815" y="646"/>
                    <a:pt x="1800" y="1891"/>
                  </a:cubicBezTo>
                  <a:cubicBezTo>
                    <a:pt x="1" y="4093"/>
                    <a:pt x="328" y="7337"/>
                    <a:pt x="2530" y="9131"/>
                  </a:cubicBezTo>
                  <a:cubicBezTo>
                    <a:pt x="3486" y="9912"/>
                    <a:pt x="4638" y="10292"/>
                    <a:pt x="5784" y="10292"/>
                  </a:cubicBezTo>
                  <a:cubicBezTo>
                    <a:pt x="7276" y="10292"/>
                    <a:pt x="8757" y="9647"/>
                    <a:pt x="9776" y="8401"/>
                  </a:cubicBezTo>
                  <a:cubicBezTo>
                    <a:pt x="11569" y="6200"/>
                    <a:pt x="11241" y="2955"/>
                    <a:pt x="9040" y="1162"/>
                  </a:cubicBezTo>
                  <a:cubicBezTo>
                    <a:pt x="8084" y="381"/>
                    <a:pt x="6931" y="0"/>
                    <a:pt x="5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7"/>
            <p:cNvSpPr/>
            <p:nvPr/>
          </p:nvSpPr>
          <p:spPr>
            <a:xfrm>
              <a:off x="332495" y="1784581"/>
              <a:ext cx="233783" cy="208013"/>
            </a:xfrm>
            <a:custGeom>
              <a:avLst/>
              <a:gdLst/>
              <a:ahLst/>
              <a:cxnLst/>
              <a:rect l="l" t="t" r="r" b="b"/>
              <a:pathLst>
                <a:path w="14279" h="12705" extrusionOk="0">
                  <a:moveTo>
                    <a:pt x="7143" y="1"/>
                  </a:moveTo>
                  <a:cubicBezTo>
                    <a:pt x="5300" y="1"/>
                    <a:pt x="3475" y="796"/>
                    <a:pt x="2222" y="2334"/>
                  </a:cubicBezTo>
                  <a:cubicBezTo>
                    <a:pt x="1" y="5050"/>
                    <a:pt x="409" y="9051"/>
                    <a:pt x="3125" y="11272"/>
                  </a:cubicBezTo>
                  <a:cubicBezTo>
                    <a:pt x="4304" y="12236"/>
                    <a:pt x="5724" y="12705"/>
                    <a:pt x="7136" y="12705"/>
                  </a:cubicBezTo>
                  <a:cubicBezTo>
                    <a:pt x="8979" y="12705"/>
                    <a:pt x="10806" y="11907"/>
                    <a:pt x="12064" y="10369"/>
                  </a:cubicBezTo>
                  <a:cubicBezTo>
                    <a:pt x="14279" y="7653"/>
                    <a:pt x="13877" y="3652"/>
                    <a:pt x="11161" y="1430"/>
                  </a:cubicBezTo>
                  <a:cubicBezTo>
                    <a:pt x="9979" y="469"/>
                    <a:pt x="8556" y="1"/>
                    <a:pt x="7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7"/>
            <p:cNvSpPr/>
            <p:nvPr/>
          </p:nvSpPr>
          <p:spPr>
            <a:xfrm>
              <a:off x="353974" y="1915226"/>
              <a:ext cx="88084" cy="223812"/>
            </a:xfrm>
            <a:custGeom>
              <a:avLst/>
              <a:gdLst/>
              <a:ahLst/>
              <a:cxnLst/>
              <a:rect l="l" t="t" r="r" b="b"/>
              <a:pathLst>
                <a:path w="5380" h="13670" extrusionOk="0">
                  <a:moveTo>
                    <a:pt x="4764" y="0"/>
                  </a:moveTo>
                  <a:lnTo>
                    <a:pt x="0" y="13455"/>
                  </a:lnTo>
                  <a:lnTo>
                    <a:pt x="616" y="13669"/>
                  </a:lnTo>
                  <a:lnTo>
                    <a:pt x="5379" y="221"/>
                  </a:lnTo>
                  <a:lnTo>
                    <a:pt x="47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7"/>
            <p:cNvSpPr/>
            <p:nvPr/>
          </p:nvSpPr>
          <p:spPr>
            <a:xfrm>
              <a:off x="282005" y="2084818"/>
              <a:ext cx="137054" cy="121942"/>
            </a:xfrm>
            <a:custGeom>
              <a:avLst/>
              <a:gdLst/>
              <a:ahLst/>
              <a:cxnLst/>
              <a:rect l="l" t="t" r="r" b="b"/>
              <a:pathLst>
                <a:path w="8371" h="7448" extrusionOk="0">
                  <a:moveTo>
                    <a:pt x="4189" y="0"/>
                  </a:moveTo>
                  <a:cubicBezTo>
                    <a:pt x="3109" y="0"/>
                    <a:pt x="2040" y="469"/>
                    <a:pt x="1305" y="1370"/>
                  </a:cubicBezTo>
                  <a:cubicBezTo>
                    <a:pt x="0" y="2962"/>
                    <a:pt x="241" y="5304"/>
                    <a:pt x="1834" y="6609"/>
                  </a:cubicBezTo>
                  <a:cubicBezTo>
                    <a:pt x="2525" y="7173"/>
                    <a:pt x="3358" y="7447"/>
                    <a:pt x="4186" y="7447"/>
                  </a:cubicBezTo>
                  <a:cubicBezTo>
                    <a:pt x="5264" y="7447"/>
                    <a:pt x="6334" y="6981"/>
                    <a:pt x="7072" y="6080"/>
                  </a:cubicBezTo>
                  <a:cubicBezTo>
                    <a:pt x="8370" y="4481"/>
                    <a:pt x="8136" y="2140"/>
                    <a:pt x="6544" y="842"/>
                  </a:cubicBezTo>
                  <a:cubicBezTo>
                    <a:pt x="5850" y="275"/>
                    <a:pt x="5016" y="0"/>
                    <a:pt x="4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7"/>
            <p:cNvSpPr/>
            <p:nvPr/>
          </p:nvSpPr>
          <p:spPr>
            <a:xfrm>
              <a:off x="383754" y="1633831"/>
              <a:ext cx="340597" cy="226661"/>
            </a:xfrm>
            <a:custGeom>
              <a:avLst/>
              <a:gdLst/>
              <a:ahLst/>
              <a:cxnLst/>
              <a:rect l="l" t="t" r="r" b="b"/>
              <a:pathLst>
                <a:path w="20803" h="13844" extrusionOk="0">
                  <a:moveTo>
                    <a:pt x="362" y="0"/>
                  </a:moveTo>
                  <a:lnTo>
                    <a:pt x="1" y="549"/>
                  </a:lnTo>
                  <a:lnTo>
                    <a:pt x="20441" y="13843"/>
                  </a:lnTo>
                  <a:lnTo>
                    <a:pt x="20802" y="13294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7"/>
            <p:cNvSpPr/>
            <p:nvPr/>
          </p:nvSpPr>
          <p:spPr>
            <a:xfrm>
              <a:off x="669438" y="1821466"/>
              <a:ext cx="100789" cy="89656"/>
            </a:xfrm>
            <a:custGeom>
              <a:avLst/>
              <a:gdLst/>
              <a:ahLst/>
              <a:cxnLst/>
              <a:rect l="l" t="t" r="r" b="b"/>
              <a:pathLst>
                <a:path w="6156" h="5476" extrusionOk="0">
                  <a:moveTo>
                    <a:pt x="3086" y="1"/>
                  </a:moveTo>
                  <a:cubicBezTo>
                    <a:pt x="2290" y="1"/>
                    <a:pt x="1500" y="346"/>
                    <a:pt x="957" y="1011"/>
                  </a:cubicBezTo>
                  <a:cubicBezTo>
                    <a:pt x="0" y="2181"/>
                    <a:pt x="174" y="3901"/>
                    <a:pt x="1345" y="4858"/>
                  </a:cubicBezTo>
                  <a:cubicBezTo>
                    <a:pt x="1853" y="5273"/>
                    <a:pt x="2467" y="5475"/>
                    <a:pt x="3076" y="5475"/>
                  </a:cubicBezTo>
                  <a:cubicBezTo>
                    <a:pt x="3870" y="5475"/>
                    <a:pt x="4657" y="5132"/>
                    <a:pt x="5199" y="4470"/>
                  </a:cubicBezTo>
                  <a:cubicBezTo>
                    <a:pt x="6156" y="3299"/>
                    <a:pt x="5982" y="1573"/>
                    <a:pt x="4811" y="616"/>
                  </a:cubicBezTo>
                  <a:cubicBezTo>
                    <a:pt x="4304" y="202"/>
                    <a:pt x="3693" y="1"/>
                    <a:pt x="3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7"/>
            <p:cNvSpPr/>
            <p:nvPr/>
          </p:nvSpPr>
          <p:spPr>
            <a:xfrm>
              <a:off x="659566" y="1880616"/>
              <a:ext cx="57320" cy="177462"/>
            </a:xfrm>
            <a:custGeom>
              <a:avLst/>
              <a:gdLst/>
              <a:ahLst/>
              <a:cxnLst/>
              <a:rect l="l" t="t" r="r" b="b"/>
              <a:pathLst>
                <a:path w="3501" h="10839" extrusionOk="0">
                  <a:moveTo>
                    <a:pt x="2865" y="0"/>
                  </a:moveTo>
                  <a:lnTo>
                    <a:pt x="1" y="10665"/>
                  </a:lnTo>
                  <a:lnTo>
                    <a:pt x="637" y="10839"/>
                  </a:lnTo>
                  <a:lnTo>
                    <a:pt x="3500" y="167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7"/>
            <p:cNvSpPr/>
            <p:nvPr/>
          </p:nvSpPr>
          <p:spPr>
            <a:xfrm>
              <a:off x="352976" y="2128596"/>
              <a:ext cx="131144" cy="136072"/>
            </a:xfrm>
            <a:custGeom>
              <a:avLst/>
              <a:gdLst/>
              <a:ahLst/>
              <a:cxnLst/>
              <a:rect l="l" t="t" r="r" b="b"/>
              <a:pathLst>
                <a:path w="8010" h="8311" extrusionOk="0">
                  <a:moveTo>
                    <a:pt x="469" y="1"/>
                  </a:moveTo>
                  <a:lnTo>
                    <a:pt x="1" y="456"/>
                  </a:lnTo>
                  <a:lnTo>
                    <a:pt x="7541" y="8310"/>
                  </a:lnTo>
                  <a:lnTo>
                    <a:pt x="8010" y="7856"/>
                  </a:lnTo>
                  <a:lnTo>
                    <a:pt x="4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7"/>
            <p:cNvSpPr/>
            <p:nvPr/>
          </p:nvSpPr>
          <p:spPr>
            <a:xfrm>
              <a:off x="618833" y="2023851"/>
              <a:ext cx="83369" cy="74102"/>
            </a:xfrm>
            <a:custGeom>
              <a:avLst/>
              <a:gdLst/>
              <a:ahLst/>
              <a:cxnLst/>
              <a:rect l="l" t="t" r="r" b="b"/>
              <a:pathLst>
                <a:path w="5092" h="4526" extrusionOk="0">
                  <a:moveTo>
                    <a:pt x="2546" y="0"/>
                  </a:moveTo>
                  <a:cubicBezTo>
                    <a:pt x="1891" y="0"/>
                    <a:pt x="1240" y="284"/>
                    <a:pt x="790" y="832"/>
                  </a:cubicBezTo>
                  <a:cubicBezTo>
                    <a:pt x="0" y="1802"/>
                    <a:pt x="147" y="3227"/>
                    <a:pt x="1117" y="4017"/>
                  </a:cubicBezTo>
                  <a:cubicBezTo>
                    <a:pt x="1535" y="4359"/>
                    <a:pt x="2039" y="4525"/>
                    <a:pt x="2542" y="4525"/>
                  </a:cubicBezTo>
                  <a:cubicBezTo>
                    <a:pt x="3198" y="4525"/>
                    <a:pt x="3851" y="4242"/>
                    <a:pt x="4302" y="3696"/>
                  </a:cubicBezTo>
                  <a:cubicBezTo>
                    <a:pt x="5092" y="2726"/>
                    <a:pt x="4944" y="1301"/>
                    <a:pt x="3974" y="511"/>
                  </a:cubicBezTo>
                  <a:cubicBezTo>
                    <a:pt x="3556" y="168"/>
                    <a:pt x="3050" y="0"/>
                    <a:pt x="25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7"/>
            <p:cNvSpPr/>
            <p:nvPr/>
          </p:nvSpPr>
          <p:spPr>
            <a:xfrm>
              <a:off x="437764" y="2226662"/>
              <a:ext cx="115590" cy="102819"/>
            </a:xfrm>
            <a:custGeom>
              <a:avLst/>
              <a:gdLst/>
              <a:ahLst/>
              <a:cxnLst/>
              <a:rect l="l" t="t" r="r" b="b"/>
              <a:pathLst>
                <a:path w="7060" h="6280" extrusionOk="0">
                  <a:moveTo>
                    <a:pt x="3535" y="0"/>
                  </a:moveTo>
                  <a:cubicBezTo>
                    <a:pt x="2623" y="0"/>
                    <a:pt x="1719" y="395"/>
                    <a:pt x="1098" y="1156"/>
                  </a:cubicBezTo>
                  <a:cubicBezTo>
                    <a:pt x="0" y="2494"/>
                    <a:pt x="201" y="4475"/>
                    <a:pt x="1546" y="5572"/>
                  </a:cubicBezTo>
                  <a:cubicBezTo>
                    <a:pt x="2129" y="6048"/>
                    <a:pt x="2831" y="6280"/>
                    <a:pt x="3528" y="6280"/>
                  </a:cubicBezTo>
                  <a:cubicBezTo>
                    <a:pt x="4438" y="6280"/>
                    <a:pt x="5341" y="5885"/>
                    <a:pt x="5962" y="5124"/>
                  </a:cubicBezTo>
                  <a:cubicBezTo>
                    <a:pt x="7059" y="3779"/>
                    <a:pt x="6858" y="1805"/>
                    <a:pt x="5520" y="708"/>
                  </a:cubicBezTo>
                  <a:cubicBezTo>
                    <a:pt x="4937" y="232"/>
                    <a:pt x="4234" y="0"/>
                    <a:pt x="3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7"/>
            <p:cNvSpPr/>
            <p:nvPr/>
          </p:nvSpPr>
          <p:spPr>
            <a:xfrm>
              <a:off x="313766" y="1585175"/>
              <a:ext cx="141115" cy="125561"/>
            </a:xfrm>
            <a:custGeom>
              <a:avLst/>
              <a:gdLst/>
              <a:ahLst/>
              <a:cxnLst/>
              <a:rect l="l" t="t" r="r" b="b"/>
              <a:pathLst>
                <a:path w="8619" h="7669" extrusionOk="0">
                  <a:moveTo>
                    <a:pt x="4309" y="0"/>
                  </a:moveTo>
                  <a:cubicBezTo>
                    <a:pt x="3198" y="0"/>
                    <a:pt x="2096" y="482"/>
                    <a:pt x="1339" y="1413"/>
                  </a:cubicBezTo>
                  <a:cubicBezTo>
                    <a:pt x="1" y="3053"/>
                    <a:pt x="242" y="5468"/>
                    <a:pt x="1887" y="6806"/>
                  </a:cubicBezTo>
                  <a:cubicBezTo>
                    <a:pt x="2598" y="7386"/>
                    <a:pt x="3454" y="7668"/>
                    <a:pt x="4305" y="7668"/>
                  </a:cubicBezTo>
                  <a:cubicBezTo>
                    <a:pt x="5418" y="7668"/>
                    <a:pt x="6522" y="7186"/>
                    <a:pt x="7280" y="6257"/>
                  </a:cubicBezTo>
                  <a:cubicBezTo>
                    <a:pt x="8618" y="4618"/>
                    <a:pt x="8371" y="2203"/>
                    <a:pt x="6731" y="865"/>
                  </a:cubicBezTo>
                  <a:cubicBezTo>
                    <a:pt x="6020" y="284"/>
                    <a:pt x="5162" y="0"/>
                    <a:pt x="4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7"/>
            <p:cNvSpPr/>
            <p:nvPr/>
          </p:nvSpPr>
          <p:spPr>
            <a:xfrm>
              <a:off x="374226" y="1804554"/>
              <a:ext cx="146812" cy="52850"/>
            </a:xfrm>
            <a:custGeom>
              <a:avLst/>
              <a:gdLst/>
              <a:ahLst/>
              <a:cxnLst/>
              <a:rect l="l" t="t" r="r" b="b"/>
              <a:pathLst>
                <a:path w="8967" h="3228" extrusionOk="0">
                  <a:moveTo>
                    <a:pt x="4432" y="0"/>
                  </a:moveTo>
                  <a:cubicBezTo>
                    <a:pt x="2618" y="0"/>
                    <a:pt x="814" y="1107"/>
                    <a:pt x="1" y="2733"/>
                  </a:cubicBezTo>
                  <a:lnTo>
                    <a:pt x="396" y="2927"/>
                  </a:lnTo>
                  <a:cubicBezTo>
                    <a:pt x="1128" y="1448"/>
                    <a:pt x="2766" y="441"/>
                    <a:pt x="4419" y="441"/>
                  </a:cubicBezTo>
                  <a:cubicBezTo>
                    <a:pt x="4472" y="441"/>
                    <a:pt x="4525" y="442"/>
                    <a:pt x="4577" y="444"/>
                  </a:cubicBezTo>
                  <a:cubicBezTo>
                    <a:pt x="6277" y="505"/>
                    <a:pt x="7916" y="1655"/>
                    <a:pt x="8565" y="3228"/>
                  </a:cubicBezTo>
                  <a:lnTo>
                    <a:pt x="8966" y="3067"/>
                  </a:lnTo>
                  <a:cubicBezTo>
                    <a:pt x="8264" y="1334"/>
                    <a:pt x="6464" y="77"/>
                    <a:pt x="4591" y="3"/>
                  </a:cubicBezTo>
                  <a:cubicBezTo>
                    <a:pt x="4538" y="1"/>
                    <a:pt x="4485" y="0"/>
                    <a:pt x="4432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7"/>
            <p:cNvSpPr/>
            <p:nvPr/>
          </p:nvSpPr>
          <p:spPr>
            <a:xfrm>
              <a:off x="706241" y="1840981"/>
              <a:ext cx="38017" cy="15325"/>
            </a:xfrm>
            <a:custGeom>
              <a:avLst/>
              <a:gdLst/>
              <a:ahLst/>
              <a:cxnLst/>
              <a:rect l="l" t="t" r="r" b="b"/>
              <a:pathLst>
                <a:path w="2322" h="936" extrusionOk="0">
                  <a:moveTo>
                    <a:pt x="863" y="1"/>
                  </a:moveTo>
                  <a:cubicBezTo>
                    <a:pt x="566" y="1"/>
                    <a:pt x="269" y="68"/>
                    <a:pt x="0" y="207"/>
                  </a:cubicBezTo>
                  <a:lnTo>
                    <a:pt x="208" y="595"/>
                  </a:lnTo>
                  <a:cubicBezTo>
                    <a:pt x="409" y="489"/>
                    <a:pt x="635" y="439"/>
                    <a:pt x="863" y="439"/>
                  </a:cubicBezTo>
                  <a:cubicBezTo>
                    <a:pt x="1286" y="439"/>
                    <a:pt x="1713" y="614"/>
                    <a:pt x="1987" y="936"/>
                  </a:cubicBezTo>
                  <a:lnTo>
                    <a:pt x="2322" y="648"/>
                  </a:lnTo>
                  <a:cubicBezTo>
                    <a:pt x="1958" y="228"/>
                    <a:pt x="1411" y="1"/>
                    <a:pt x="863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7"/>
            <p:cNvSpPr/>
            <p:nvPr/>
          </p:nvSpPr>
          <p:spPr>
            <a:xfrm>
              <a:off x="361194" y="1599255"/>
              <a:ext cx="69796" cy="37657"/>
            </a:xfrm>
            <a:custGeom>
              <a:avLst/>
              <a:gdLst/>
              <a:ahLst/>
              <a:cxnLst/>
              <a:rect l="l" t="t" r="r" b="b"/>
              <a:pathLst>
                <a:path w="4263" h="2300" extrusionOk="0">
                  <a:moveTo>
                    <a:pt x="990" y="0"/>
                  </a:moveTo>
                  <a:cubicBezTo>
                    <a:pt x="655" y="0"/>
                    <a:pt x="321" y="51"/>
                    <a:pt x="1" y="159"/>
                  </a:cubicBezTo>
                  <a:lnTo>
                    <a:pt x="141" y="573"/>
                  </a:lnTo>
                  <a:cubicBezTo>
                    <a:pt x="421" y="480"/>
                    <a:pt x="712" y="436"/>
                    <a:pt x="1004" y="436"/>
                  </a:cubicBezTo>
                  <a:cubicBezTo>
                    <a:pt x="2201" y="436"/>
                    <a:pt x="3408" y="1176"/>
                    <a:pt x="3855" y="2300"/>
                  </a:cubicBezTo>
                  <a:lnTo>
                    <a:pt x="4263" y="2139"/>
                  </a:lnTo>
                  <a:cubicBezTo>
                    <a:pt x="3752" y="853"/>
                    <a:pt x="2363" y="0"/>
                    <a:pt x="990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7"/>
            <p:cNvSpPr/>
            <p:nvPr/>
          </p:nvSpPr>
          <p:spPr>
            <a:xfrm>
              <a:off x="664837" y="2057724"/>
              <a:ext cx="16438" cy="25214"/>
            </a:xfrm>
            <a:custGeom>
              <a:avLst/>
              <a:gdLst/>
              <a:ahLst/>
              <a:cxnLst/>
              <a:rect l="l" t="t" r="r" b="b"/>
              <a:pathLst>
                <a:path w="1004" h="1540" extrusionOk="0">
                  <a:moveTo>
                    <a:pt x="569" y="1"/>
                  </a:moveTo>
                  <a:cubicBezTo>
                    <a:pt x="522" y="463"/>
                    <a:pt x="321" y="897"/>
                    <a:pt x="0" y="1232"/>
                  </a:cubicBezTo>
                  <a:lnTo>
                    <a:pt x="315" y="1540"/>
                  </a:lnTo>
                  <a:cubicBezTo>
                    <a:pt x="703" y="1132"/>
                    <a:pt x="950" y="603"/>
                    <a:pt x="1004" y="41"/>
                  </a:cubicBezTo>
                  <a:lnTo>
                    <a:pt x="569" y="1"/>
                  </a:ln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7"/>
            <p:cNvSpPr/>
            <p:nvPr/>
          </p:nvSpPr>
          <p:spPr>
            <a:xfrm>
              <a:off x="495375" y="2244654"/>
              <a:ext cx="34202" cy="24395"/>
            </a:xfrm>
            <a:custGeom>
              <a:avLst/>
              <a:gdLst/>
              <a:ahLst/>
              <a:cxnLst/>
              <a:rect l="l" t="t" r="r" b="b"/>
              <a:pathLst>
                <a:path w="2089" h="1490" extrusionOk="0">
                  <a:moveTo>
                    <a:pt x="280" y="0"/>
                  </a:moveTo>
                  <a:cubicBezTo>
                    <a:pt x="187" y="0"/>
                    <a:pt x="93" y="8"/>
                    <a:pt x="1" y="24"/>
                  </a:cubicBezTo>
                  <a:lnTo>
                    <a:pt x="74" y="459"/>
                  </a:lnTo>
                  <a:cubicBezTo>
                    <a:pt x="141" y="448"/>
                    <a:pt x="209" y="442"/>
                    <a:pt x="276" y="442"/>
                  </a:cubicBezTo>
                  <a:cubicBezTo>
                    <a:pt x="893" y="442"/>
                    <a:pt x="1516" y="892"/>
                    <a:pt x="1667" y="1489"/>
                  </a:cubicBezTo>
                  <a:lnTo>
                    <a:pt x="2088" y="1382"/>
                  </a:lnTo>
                  <a:cubicBezTo>
                    <a:pt x="1884" y="583"/>
                    <a:pt x="1093" y="0"/>
                    <a:pt x="280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7"/>
            <p:cNvSpPr/>
            <p:nvPr/>
          </p:nvSpPr>
          <p:spPr>
            <a:xfrm>
              <a:off x="303141" y="2100470"/>
              <a:ext cx="54029" cy="63525"/>
            </a:xfrm>
            <a:custGeom>
              <a:avLst/>
              <a:gdLst/>
              <a:ahLst/>
              <a:cxnLst/>
              <a:rect l="l" t="t" r="r" b="b"/>
              <a:pathLst>
                <a:path w="3300" h="3880" extrusionOk="0">
                  <a:moveTo>
                    <a:pt x="2855" y="1"/>
                  </a:moveTo>
                  <a:cubicBezTo>
                    <a:pt x="2017" y="1"/>
                    <a:pt x="1183" y="406"/>
                    <a:pt x="683" y="1076"/>
                  </a:cubicBezTo>
                  <a:cubicBezTo>
                    <a:pt x="94" y="1873"/>
                    <a:pt x="1" y="2997"/>
                    <a:pt x="449" y="3880"/>
                  </a:cubicBezTo>
                  <a:lnTo>
                    <a:pt x="837" y="3679"/>
                  </a:lnTo>
                  <a:cubicBezTo>
                    <a:pt x="469" y="2943"/>
                    <a:pt x="543" y="2006"/>
                    <a:pt x="1038" y="1337"/>
                  </a:cubicBezTo>
                  <a:cubicBezTo>
                    <a:pt x="1460" y="773"/>
                    <a:pt x="2159" y="437"/>
                    <a:pt x="2857" y="437"/>
                  </a:cubicBezTo>
                  <a:cubicBezTo>
                    <a:pt x="2978" y="437"/>
                    <a:pt x="3099" y="447"/>
                    <a:pt x="3219" y="468"/>
                  </a:cubicBezTo>
                  <a:lnTo>
                    <a:pt x="3299" y="39"/>
                  </a:lnTo>
                  <a:cubicBezTo>
                    <a:pt x="3152" y="13"/>
                    <a:pt x="3004" y="1"/>
                    <a:pt x="2855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7"/>
            <p:cNvSpPr/>
            <p:nvPr/>
          </p:nvSpPr>
          <p:spPr>
            <a:xfrm>
              <a:off x="49463" y="1886739"/>
              <a:ext cx="60267" cy="91047"/>
            </a:xfrm>
            <a:custGeom>
              <a:avLst/>
              <a:gdLst/>
              <a:ahLst/>
              <a:cxnLst/>
              <a:rect l="l" t="t" r="r" b="b"/>
              <a:pathLst>
                <a:path w="3681" h="5561" extrusionOk="0">
                  <a:moveTo>
                    <a:pt x="34" y="1"/>
                  </a:moveTo>
                  <a:cubicBezTo>
                    <a:pt x="22" y="1"/>
                    <a:pt x="11" y="1"/>
                    <a:pt x="0" y="1"/>
                  </a:cubicBezTo>
                  <a:lnTo>
                    <a:pt x="7" y="442"/>
                  </a:lnTo>
                  <a:cubicBezTo>
                    <a:pt x="17" y="442"/>
                    <a:pt x="28" y="442"/>
                    <a:pt x="39" y="442"/>
                  </a:cubicBezTo>
                  <a:cubicBezTo>
                    <a:pt x="1139" y="442"/>
                    <a:pt x="2240" y="1128"/>
                    <a:pt x="2723" y="2115"/>
                  </a:cubicBezTo>
                  <a:cubicBezTo>
                    <a:pt x="3212" y="3119"/>
                    <a:pt x="3064" y="4423"/>
                    <a:pt x="2369" y="5286"/>
                  </a:cubicBezTo>
                  <a:lnTo>
                    <a:pt x="2710" y="5561"/>
                  </a:lnTo>
                  <a:cubicBezTo>
                    <a:pt x="3519" y="4550"/>
                    <a:pt x="3680" y="3092"/>
                    <a:pt x="3118" y="1928"/>
                  </a:cubicBezTo>
                  <a:cubicBezTo>
                    <a:pt x="2554" y="767"/>
                    <a:pt x="1320" y="1"/>
                    <a:pt x="34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5" name="Google Shape;1075;p17"/>
          <p:cNvGrpSpPr/>
          <p:nvPr/>
        </p:nvGrpSpPr>
        <p:grpSpPr>
          <a:xfrm>
            <a:off x="7811656" y="3228704"/>
            <a:ext cx="2336989" cy="1954922"/>
            <a:chOff x="4518740" y="2703650"/>
            <a:chExt cx="3110180" cy="2602053"/>
          </a:xfrm>
        </p:grpSpPr>
        <p:sp>
          <p:nvSpPr>
            <p:cNvPr id="1076" name="Google Shape;1076;p17"/>
            <p:cNvSpPr/>
            <p:nvPr/>
          </p:nvSpPr>
          <p:spPr>
            <a:xfrm flipH="1">
              <a:off x="5336020" y="2703650"/>
              <a:ext cx="2292900" cy="2292725"/>
            </a:xfrm>
            <a:custGeom>
              <a:avLst/>
              <a:gdLst/>
              <a:ahLst/>
              <a:cxnLst/>
              <a:rect l="l" t="t" r="r" b="b"/>
              <a:pathLst>
                <a:path w="91716" h="91709" extrusionOk="0">
                  <a:moveTo>
                    <a:pt x="45858" y="0"/>
                  </a:moveTo>
                  <a:cubicBezTo>
                    <a:pt x="20534" y="0"/>
                    <a:pt x="0" y="20527"/>
                    <a:pt x="0" y="45851"/>
                  </a:cubicBezTo>
                  <a:cubicBezTo>
                    <a:pt x="0" y="71181"/>
                    <a:pt x="20534" y="91708"/>
                    <a:pt x="45858" y="91708"/>
                  </a:cubicBezTo>
                  <a:cubicBezTo>
                    <a:pt x="71189" y="91708"/>
                    <a:pt x="91715" y="71181"/>
                    <a:pt x="91715" y="45851"/>
                  </a:cubicBezTo>
                  <a:cubicBezTo>
                    <a:pt x="91715" y="20527"/>
                    <a:pt x="71189" y="0"/>
                    <a:pt x="45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7"/>
            <p:cNvSpPr/>
            <p:nvPr/>
          </p:nvSpPr>
          <p:spPr>
            <a:xfrm flipH="1">
              <a:off x="5441570" y="2779400"/>
              <a:ext cx="2183675" cy="2122300"/>
            </a:xfrm>
            <a:custGeom>
              <a:avLst/>
              <a:gdLst/>
              <a:ahLst/>
              <a:cxnLst/>
              <a:rect l="l" t="t" r="r" b="b"/>
              <a:pathLst>
                <a:path w="87347" h="84892" extrusionOk="0">
                  <a:moveTo>
                    <a:pt x="43577" y="309"/>
                  </a:moveTo>
                  <a:cubicBezTo>
                    <a:pt x="67429" y="309"/>
                    <a:pt x="86437" y="18822"/>
                    <a:pt x="86851" y="42446"/>
                  </a:cubicBezTo>
                  <a:cubicBezTo>
                    <a:pt x="87039" y="53325"/>
                    <a:pt x="82877" y="63655"/>
                    <a:pt x="75136" y="71537"/>
                  </a:cubicBezTo>
                  <a:cubicBezTo>
                    <a:pt x="66887" y="79940"/>
                    <a:pt x="55680" y="84570"/>
                    <a:pt x="43577" y="84584"/>
                  </a:cubicBezTo>
                  <a:lnTo>
                    <a:pt x="43550" y="84584"/>
                  </a:lnTo>
                  <a:cubicBezTo>
                    <a:pt x="19704" y="84584"/>
                    <a:pt x="308" y="65676"/>
                    <a:pt x="308" y="42446"/>
                  </a:cubicBezTo>
                  <a:cubicBezTo>
                    <a:pt x="308" y="19216"/>
                    <a:pt x="19718" y="309"/>
                    <a:pt x="43577" y="309"/>
                  </a:cubicBezTo>
                  <a:close/>
                  <a:moveTo>
                    <a:pt x="43577" y="1"/>
                  </a:moveTo>
                  <a:cubicBezTo>
                    <a:pt x="37695" y="1"/>
                    <a:pt x="31988" y="1125"/>
                    <a:pt x="26616" y="3340"/>
                  </a:cubicBezTo>
                  <a:cubicBezTo>
                    <a:pt x="21431" y="5474"/>
                    <a:pt x="16767" y="8538"/>
                    <a:pt x="12766" y="12432"/>
                  </a:cubicBezTo>
                  <a:cubicBezTo>
                    <a:pt x="8765" y="16333"/>
                    <a:pt x="5621" y="20869"/>
                    <a:pt x="3426" y="25927"/>
                  </a:cubicBezTo>
                  <a:cubicBezTo>
                    <a:pt x="1151" y="31159"/>
                    <a:pt x="0" y="36719"/>
                    <a:pt x="0" y="42446"/>
                  </a:cubicBezTo>
                  <a:cubicBezTo>
                    <a:pt x="0" y="48173"/>
                    <a:pt x="1151" y="53733"/>
                    <a:pt x="3426" y="58965"/>
                  </a:cubicBezTo>
                  <a:cubicBezTo>
                    <a:pt x="5614" y="64017"/>
                    <a:pt x="8758" y="68560"/>
                    <a:pt x="12753" y="72454"/>
                  </a:cubicBezTo>
                  <a:cubicBezTo>
                    <a:pt x="16754" y="76354"/>
                    <a:pt x="21410" y="79412"/>
                    <a:pt x="26596" y="81553"/>
                  </a:cubicBezTo>
                  <a:cubicBezTo>
                    <a:pt x="31968" y="83767"/>
                    <a:pt x="37669" y="84891"/>
                    <a:pt x="43550" y="84891"/>
                  </a:cubicBezTo>
                  <a:lnTo>
                    <a:pt x="43577" y="84891"/>
                  </a:lnTo>
                  <a:cubicBezTo>
                    <a:pt x="49719" y="84885"/>
                    <a:pt x="55646" y="83694"/>
                    <a:pt x="61200" y="81352"/>
                  </a:cubicBezTo>
                  <a:cubicBezTo>
                    <a:pt x="66566" y="79084"/>
                    <a:pt x="71329" y="75852"/>
                    <a:pt x="75357" y="71751"/>
                  </a:cubicBezTo>
                  <a:cubicBezTo>
                    <a:pt x="83158" y="63809"/>
                    <a:pt x="87347" y="53399"/>
                    <a:pt x="87159" y="42446"/>
                  </a:cubicBezTo>
                  <a:cubicBezTo>
                    <a:pt x="86959" y="31065"/>
                    <a:pt x="82369" y="20407"/>
                    <a:pt x="74240" y="12432"/>
                  </a:cubicBezTo>
                  <a:cubicBezTo>
                    <a:pt x="66064" y="4417"/>
                    <a:pt x="55171" y="1"/>
                    <a:pt x="43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7"/>
            <p:cNvSpPr/>
            <p:nvPr/>
          </p:nvSpPr>
          <p:spPr>
            <a:xfrm flipH="1">
              <a:off x="4518740" y="4259603"/>
              <a:ext cx="2165775" cy="1042750"/>
            </a:xfrm>
            <a:custGeom>
              <a:avLst/>
              <a:gdLst/>
              <a:ahLst/>
              <a:cxnLst/>
              <a:rect l="l" t="t" r="r" b="b"/>
              <a:pathLst>
                <a:path w="86631" h="41710" extrusionOk="0">
                  <a:moveTo>
                    <a:pt x="18820" y="0"/>
                  </a:moveTo>
                  <a:cubicBezTo>
                    <a:pt x="15181" y="0"/>
                    <a:pt x="11456" y="1395"/>
                    <a:pt x="8605" y="3854"/>
                  </a:cubicBezTo>
                  <a:cubicBezTo>
                    <a:pt x="3593" y="8183"/>
                    <a:pt x="1044" y="15141"/>
                    <a:pt x="516" y="22006"/>
                  </a:cubicBezTo>
                  <a:cubicBezTo>
                    <a:pt x="1" y="28616"/>
                    <a:pt x="5360" y="35226"/>
                    <a:pt x="6711" y="41710"/>
                  </a:cubicBezTo>
                  <a:lnTo>
                    <a:pt x="85935" y="41710"/>
                  </a:lnTo>
                  <a:cubicBezTo>
                    <a:pt x="86631" y="38471"/>
                    <a:pt x="86276" y="34972"/>
                    <a:pt x="84898" y="31988"/>
                  </a:cubicBezTo>
                  <a:cubicBezTo>
                    <a:pt x="83306" y="28536"/>
                    <a:pt x="80375" y="25813"/>
                    <a:pt x="76949" y="24615"/>
                  </a:cubicBezTo>
                  <a:cubicBezTo>
                    <a:pt x="73985" y="23578"/>
                    <a:pt x="70627" y="23591"/>
                    <a:pt x="68084" y="21664"/>
                  </a:cubicBezTo>
                  <a:cubicBezTo>
                    <a:pt x="64378" y="18848"/>
                    <a:pt x="63816" y="12960"/>
                    <a:pt x="60337" y="9822"/>
                  </a:cubicBezTo>
                  <a:cubicBezTo>
                    <a:pt x="58424" y="8096"/>
                    <a:pt x="56011" y="7503"/>
                    <a:pt x="53484" y="7503"/>
                  </a:cubicBezTo>
                  <a:cubicBezTo>
                    <a:pt x="51290" y="7503"/>
                    <a:pt x="49009" y="7950"/>
                    <a:pt x="46895" y="8491"/>
                  </a:cubicBezTo>
                  <a:cubicBezTo>
                    <a:pt x="44194" y="9178"/>
                    <a:pt x="41322" y="9931"/>
                    <a:pt x="38575" y="9931"/>
                  </a:cubicBezTo>
                  <a:cubicBezTo>
                    <a:pt x="36696" y="9931"/>
                    <a:pt x="34875" y="9579"/>
                    <a:pt x="33206" y="8611"/>
                  </a:cubicBezTo>
                  <a:cubicBezTo>
                    <a:pt x="30637" y="7126"/>
                    <a:pt x="28911" y="4409"/>
                    <a:pt x="26549" y="2563"/>
                  </a:cubicBezTo>
                  <a:cubicBezTo>
                    <a:pt x="24304" y="806"/>
                    <a:pt x="21587" y="0"/>
                    <a:pt x="18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7"/>
            <p:cNvSpPr/>
            <p:nvPr/>
          </p:nvSpPr>
          <p:spPr>
            <a:xfrm flipH="1">
              <a:off x="4741190" y="4525453"/>
              <a:ext cx="1698450" cy="780250"/>
            </a:xfrm>
            <a:custGeom>
              <a:avLst/>
              <a:gdLst/>
              <a:ahLst/>
              <a:cxnLst/>
              <a:rect l="l" t="t" r="r" b="b"/>
              <a:pathLst>
                <a:path w="67938" h="31210" extrusionOk="0">
                  <a:moveTo>
                    <a:pt x="23331" y="1"/>
                  </a:moveTo>
                  <a:cubicBezTo>
                    <a:pt x="20452" y="1"/>
                    <a:pt x="17540" y="782"/>
                    <a:pt x="14921" y="2018"/>
                  </a:cubicBezTo>
                  <a:cubicBezTo>
                    <a:pt x="9916" y="4380"/>
                    <a:pt x="5708" y="8394"/>
                    <a:pt x="3112" y="13279"/>
                  </a:cubicBezTo>
                  <a:cubicBezTo>
                    <a:pt x="1038" y="17193"/>
                    <a:pt x="1" y="25322"/>
                    <a:pt x="101" y="31209"/>
                  </a:cubicBezTo>
                  <a:lnTo>
                    <a:pt x="67937" y="31209"/>
                  </a:lnTo>
                  <a:cubicBezTo>
                    <a:pt x="66943" y="29335"/>
                    <a:pt x="64784" y="28164"/>
                    <a:pt x="62665" y="28164"/>
                  </a:cubicBezTo>
                  <a:cubicBezTo>
                    <a:pt x="61804" y="28164"/>
                    <a:pt x="60950" y="28357"/>
                    <a:pt x="60183" y="28774"/>
                  </a:cubicBezTo>
                  <a:cubicBezTo>
                    <a:pt x="59634" y="24171"/>
                    <a:pt x="57527" y="19641"/>
                    <a:pt x="53894" y="16764"/>
                  </a:cubicBezTo>
                  <a:cubicBezTo>
                    <a:pt x="51560" y="14917"/>
                    <a:pt x="48565" y="13855"/>
                    <a:pt x="45609" y="13855"/>
                  </a:cubicBezTo>
                  <a:cubicBezTo>
                    <a:pt x="43962" y="13855"/>
                    <a:pt x="42328" y="14185"/>
                    <a:pt x="40827" y="14891"/>
                  </a:cubicBezTo>
                  <a:cubicBezTo>
                    <a:pt x="39315" y="11934"/>
                    <a:pt x="37736" y="8983"/>
                    <a:pt x="35628" y="6414"/>
                  </a:cubicBezTo>
                  <a:cubicBezTo>
                    <a:pt x="33521" y="3851"/>
                    <a:pt x="30831" y="1670"/>
                    <a:pt x="27666" y="653"/>
                  </a:cubicBezTo>
                  <a:cubicBezTo>
                    <a:pt x="26259" y="204"/>
                    <a:pt x="24799" y="1"/>
                    <a:pt x="233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0" name="Google Shape;1080;p17"/>
          <p:cNvGrpSpPr/>
          <p:nvPr/>
        </p:nvGrpSpPr>
        <p:grpSpPr>
          <a:xfrm rot="-1219369">
            <a:off x="-175691" y="3315255"/>
            <a:ext cx="649933" cy="845218"/>
            <a:chOff x="3858200" y="2567325"/>
            <a:chExt cx="1036875" cy="1348425"/>
          </a:xfrm>
        </p:grpSpPr>
        <p:sp>
          <p:nvSpPr>
            <p:cNvPr id="1081" name="Google Shape;1081;p17"/>
            <p:cNvSpPr/>
            <p:nvPr/>
          </p:nvSpPr>
          <p:spPr>
            <a:xfrm>
              <a:off x="4875650" y="3313125"/>
              <a:ext cx="19425" cy="143825"/>
            </a:xfrm>
            <a:custGeom>
              <a:avLst/>
              <a:gdLst/>
              <a:ahLst/>
              <a:cxnLst/>
              <a:rect l="l" t="t" r="r" b="b"/>
              <a:pathLst>
                <a:path w="777" h="5753" extrusionOk="0">
                  <a:moveTo>
                    <a:pt x="388" y="1"/>
                  </a:moveTo>
                  <a:cubicBezTo>
                    <a:pt x="183" y="1"/>
                    <a:pt x="0" y="161"/>
                    <a:pt x="0" y="366"/>
                  </a:cubicBezTo>
                  <a:lnTo>
                    <a:pt x="0" y="5365"/>
                  </a:lnTo>
                  <a:cubicBezTo>
                    <a:pt x="0" y="5593"/>
                    <a:pt x="183" y="5753"/>
                    <a:pt x="388" y="5753"/>
                  </a:cubicBezTo>
                  <a:cubicBezTo>
                    <a:pt x="594" y="5753"/>
                    <a:pt x="776" y="5593"/>
                    <a:pt x="776" y="5365"/>
                  </a:cubicBezTo>
                  <a:lnTo>
                    <a:pt x="776" y="366"/>
                  </a:lnTo>
                  <a:cubicBezTo>
                    <a:pt x="776" y="161"/>
                    <a:pt x="594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7"/>
            <p:cNvSpPr/>
            <p:nvPr/>
          </p:nvSpPr>
          <p:spPr>
            <a:xfrm>
              <a:off x="4572650" y="2629675"/>
              <a:ext cx="322425" cy="618425"/>
            </a:xfrm>
            <a:custGeom>
              <a:avLst/>
              <a:gdLst/>
              <a:ahLst/>
              <a:cxnLst/>
              <a:rect l="l" t="t" r="r" b="b"/>
              <a:pathLst>
                <a:path w="12897" h="24737" extrusionOk="0">
                  <a:moveTo>
                    <a:pt x="449" y="0"/>
                  </a:moveTo>
                  <a:cubicBezTo>
                    <a:pt x="312" y="0"/>
                    <a:pt x="179" y="77"/>
                    <a:pt x="114" y="223"/>
                  </a:cubicBezTo>
                  <a:cubicBezTo>
                    <a:pt x="0" y="405"/>
                    <a:pt x="91" y="633"/>
                    <a:pt x="274" y="725"/>
                  </a:cubicBezTo>
                  <a:cubicBezTo>
                    <a:pt x="7578" y="4514"/>
                    <a:pt x="12120" y="12000"/>
                    <a:pt x="12120" y="20240"/>
                  </a:cubicBezTo>
                  <a:lnTo>
                    <a:pt x="12120" y="24372"/>
                  </a:lnTo>
                  <a:cubicBezTo>
                    <a:pt x="12120" y="24577"/>
                    <a:pt x="12303" y="24737"/>
                    <a:pt x="12508" y="24737"/>
                  </a:cubicBezTo>
                  <a:cubicBezTo>
                    <a:pt x="12714" y="24737"/>
                    <a:pt x="12896" y="24577"/>
                    <a:pt x="12896" y="24372"/>
                  </a:cubicBezTo>
                  <a:lnTo>
                    <a:pt x="12896" y="20240"/>
                  </a:lnTo>
                  <a:cubicBezTo>
                    <a:pt x="12896" y="11726"/>
                    <a:pt x="8194" y="3989"/>
                    <a:pt x="616" y="40"/>
                  </a:cubicBezTo>
                  <a:cubicBezTo>
                    <a:pt x="563" y="13"/>
                    <a:pt x="506" y="0"/>
                    <a:pt x="44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7"/>
            <p:cNvSpPr/>
            <p:nvPr/>
          </p:nvSpPr>
          <p:spPr>
            <a:xfrm>
              <a:off x="4097875" y="2567325"/>
              <a:ext cx="437700" cy="62800"/>
            </a:xfrm>
            <a:custGeom>
              <a:avLst/>
              <a:gdLst/>
              <a:ahLst/>
              <a:cxnLst/>
              <a:rect l="l" t="t" r="r" b="b"/>
              <a:pathLst>
                <a:path w="17508" h="2512" extrusionOk="0">
                  <a:moveTo>
                    <a:pt x="9130" y="0"/>
                  </a:moveTo>
                  <a:cubicBezTo>
                    <a:pt x="6072" y="0"/>
                    <a:pt x="3082" y="594"/>
                    <a:pt x="297" y="1781"/>
                  </a:cubicBezTo>
                  <a:cubicBezTo>
                    <a:pt x="92" y="1872"/>
                    <a:pt x="0" y="2077"/>
                    <a:pt x="92" y="2283"/>
                  </a:cubicBezTo>
                  <a:cubicBezTo>
                    <a:pt x="137" y="2420"/>
                    <a:pt x="297" y="2511"/>
                    <a:pt x="434" y="2511"/>
                  </a:cubicBezTo>
                  <a:cubicBezTo>
                    <a:pt x="480" y="2511"/>
                    <a:pt x="525" y="2511"/>
                    <a:pt x="594" y="2488"/>
                  </a:cubicBezTo>
                  <a:cubicBezTo>
                    <a:pt x="3287" y="1347"/>
                    <a:pt x="6163" y="754"/>
                    <a:pt x="9130" y="754"/>
                  </a:cubicBezTo>
                  <a:cubicBezTo>
                    <a:pt x="11824" y="754"/>
                    <a:pt x="14449" y="1233"/>
                    <a:pt x="16937" y="2192"/>
                  </a:cubicBezTo>
                  <a:cubicBezTo>
                    <a:pt x="16982" y="2207"/>
                    <a:pt x="17029" y="2214"/>
                    <a:pt x="17074" y="2214"/>
                  </a:cubicBezTo>
                  <a:cubicBezTo>
                    <a:pt x="17235" y="2214"/>
                    <a:pt x="17386" y="2123"/>
                    <a:pt x="17439" y="1963"/>
                  </a:cubicBezTo>
                  <a:cubicBezTo>
                    <a:pt x="17507" y="1758"/>
                    <a:pt x="17416" y="1552"/>
                    <a:pt x="17211" y="1461"/>
                  </a:cubicBezTo>
                  <a:cubicBezTo>
                    <a:pt x="14631" y="503"/>
                    <a:pt x="11915" y="0"/>
                    <a:pt x="913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7"/>
            <p:cNvSpPr/>
            <p:nvPr/>
          </p:nvSpPr>
          <p:spPr>
            <a:xfrm>
              <a:off x="3858200" y="2667750"/>
              <a:ext cx="936450" cy="1248000"/>
            </a:xfrm>
            <a:custGeom>
              <a:avLst/>
              <a:gdLst/>
              <a:ahLst/>
              <a:cxnLst/>
              <a:rect l="l" t="t" r="r" b="b"/>
              <a:pathLst>
                <a:path w="37458" h="49920" extrusionOk="0">
                  <a:moveTo>
                    <a:pt x="18717" y="1"/>
                  </a:moveTo>
                  <a:cubicBezTo>
                    <a:pt x="8400" y="1"/>
                    <a:pt x="1" y="8400"/>
                    <a:pt x="1" y="18717"/>
                  </a:cubicBezTo>
                  <a:lnTo>
                    <a:pt x="1" y="31180"/>
                  </a:lnTo>
                  <a:cubicBezTo>
                    <a:pt x="1" y="31408"/>
                    <a:pt x="183" y="31568"/>
                    <a:pt x="389" y="31568"/>
                  </a:cubicBezTo>
                  <a:cubicBezTo>
                    <a:pt x="594" y="31568"/>
                    <a:pt x="777" y="31408"/>
                    <a:pt x="777" y="31180"/>
                  </a:cubicBezTo>
                  <a:lnTo>
                    <a:pt x="777" y="18717"/>
                  </a:lnTo>
                  <a:cubicBezTo>
                    <a:pt x="777" y="8811"/>
                    <a:pt x="8834" y="754"/>
                    <a:pt x="18717" y="754"/>
                  </a:cubicBezTo>
                  <a:cubicBezTo>
                    <a:pt x="28624" y="754"/>
                    <a:pt x="36681" y="8811"/>
                    <a:pt x="36681" y="18717"/>
                  </a:cubicBezTo>
                  <a:lnTo>
                    <a:pt x="36681" y="31180"/>
                  </a:lnTo>
                  <a:cubicBezTo>
                    <a:pt x="36681" y="41086"/>
                    <a:pt x="28624" y="49143"/>
                    <a:pt x="18717" y="49143"/>
                  </a:cubicBezTo>
                  <a:cubicBezTo>
                    <a:pt x="18512" y="49143"/>
                    <a:pt x="18352" y="49326"/>
                    <a:pt x="18352" y="49531"/>
                  </a:cubicBezTo>
                  <a:cubicBezTo>
                    <a:pt x="18352" y="49737"/>
                    <a:pt x="18512" y="49919"/>
                    <a:pt x="18717" y="49919"/>
                  </a:cubicBezTo>
                  <a:cubicBezTo>
                    <a:pt x="29057" y="49919"/>
                    <a:pt x="37457" y="41520"/>
                    <a:pt x="37457" y="31180"/>
                  </a:cubicBezTo>
                  <a:lnTo>
                    <a:pt x="37457" y="18717"/>
                  </a:lnTo>
                  <a:cubicBezTo>
                    <a:pt x="37457" y="8400"/>
                    <a:pt x="29057" y="1"/>
                    <a:pt x="1871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7"/>
            <p:cNvSpPr/>
            <p:nvPr/>
          </p:nvSpPr>
          <p:spPr>
            <a:xfrm>
              <a:off x="4184025" y="3229250"/>
              <a:ext cx="509600" cy="678500"/>
            </a:xfrm>
            <a:custGeom>
              <a:avLst/>
              <a:gdLst/>
              <a:ahLst/>
              <a:cxnLst/>
              <a:rect l="l" t="t" r="r" b="b"/>
              <a:pathLst>
                <a:path w="20384" h="27140" extrusionOk="0">
                  <a:moveTo>
                    <a:pt x="20019" y="1"/>
                  </a:moveTo>
                  <a:cubicBezTo>
                    <a:pt x="19791" y="1"/>
                    <a:pt x="19631" y="160"/>
                    <a:pt x="19631" y="389"/>
                  </a:cubicBezTo>
                  <a:lnTo>
                    <a:pt x="19631" y="8720"/>
                  </a:lnTo>
                  <a:cubicBezTo>
                    <a:pt x="19631" y="16412"/>
                    <a:pt x="13377" y="22666"/>
                    <a:pt x="5684" y="22666"/>
                  </a:cubicBezTo>
                  <a:cubicBezTo>
                    <a:pt x="4543" y="22666"/>
                    <a:pt x="3630" y="23351"/>
                    <a:pt x="3037" y="23876"/>
                  </a:cubicBezTo>
                  <a:lnTo>
                    <a:pt x="161" y="26478"/>
                  </a:lnTo>
                  <a:cubicBezTo>
                    <a:pt x="24" y="26615"/>
                    <a:pt x="1" y="26866"/>
                    <a:pt x="138" y="27026"/>
                  </a:cubicBezTo>
                  <a:cubicBezTo>
                    <a:pt x="206" y="27094"/>
                    <a:pt x="321" y="27140"/>
                    <a:pt x="435" y="27140"/>
                  </a:cubicBezTo>
                  <a:cubicBezTo>
                    <a:pt x="503" y="27140"/>
                    <a:pt x="617" y="27117"/>
                    <a:pt x="686" y="27049"/>
                  </a:cubicBezTo>
                  <a:lnTo>
                    <a:pt x="3562" y="24447"/>
                  </a:lnTo>
                  <a:cubicBezTo>
                    <a:pt x="4361" y="23739"/>
                    <a:pt x="5023" y="23419"/>
                    <a:pt x="5684" y="23419"/>
                  </a:cubicBezTo>
                  <a:cubicBezTo>
                    <a:pt x="13787" y="23419"/>
                    <a:pt x="20384" y="16823"/>
                    <a:pt x="20384" y="8720"/>
                  </a:cubicBezTo>
                  <a:lnTo>
                    <a:pt x="20384" y="389"/>
                  </a:lnTo>
                  <a:cubicBezTo>
                    <a:pt x="20384" y="160"/>
                    <a:pt x="20224" y="1"/>
                    <a:pt x="2001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7"/>
            <p:cNvSpPr/>
            <p:nvPr/>
          </p:nvSpPr>
          <p:spPr>
            <a:xfrm>
              <a:off x="4165200" y="2768150"/>
              <a:ext cx="528425" cy="383525"/>
            </a:xfrm>
            <a:custGeom>
              <a:avLst/>
              <a:gdLst/>
              <a:ahLst/>
              <a:cxnLst/>
              <a:rect l="l" t="t" r="r" b="b"/>
              <a:pathLst>
                <a:path w="21137" h="15341" extrusionOk="0">
                  <a:moveTo>
                    <a:pt x="6361" y="1"/>
                  </a:moveTo>
                  <a:cubicBezTo>
                    <a:pt x="6303" y="1"/>
                    <a:pt x="6245" y="1"/>
                    <a:pt x="6186" y="2"/>
                  </a:cubicBezTo>
                  <a:cubicBezTo>
                    <a:pt x="4132" y="48"/>
                    <a:pt x="2124" y="504"/>
                    <a:pt x="275" y="1371"/>
                  </a:cubicBezTo>
                  <a:cubicBezTo>
                    <a:pt x="69" y="1463"/>
                    <a:pt x="1" y="1691"/>
                    <a:pt x="92" y="1874"/>
                  </a:cubicBezTo>
                  <a:cubicBezTo>
                    <a:pt x="142" y="2007"/>
                    <a:pt x="278" y="2092"/>
                    <a:pt x="428" y="2092"/>
                  </a:cubicBezTo>
                  <a:cubicBezTo>
                    <a:pt x="482" y="2092"/>
                    <a:pt x="539" y="2081"/>
                    <a:pt x="594" y="2056"/>
                  </a:cubicBezTo>
                  <a:cubicBezTo>
                    <a:pt x="2352" y="1234"/>
                    <a:pt x="4246" y="801"/>
                    <a:pt x="6209" y="778"/>
                  </a:cubicBezTo>
                  <a:cubicBezTo>
                    <a:pt x="6295" y="776"/>
                    <a:pt x="6380" y="776"/>
                    <a:pt x="6465" y="776"/>
                  </a:cubicBezTo>
                  <a:cubicBezTo>
                    <a:pt x="10068" y="776"/>
                    <a:pt x="13461" y="2186"/>
                    <a:pt x="16093" y="4772"/>
                  </a:cubicBezTo>
                  <a:cubicBezTo>
                    <a:pt x="18809" y="7443"/>
                    <a:pt x="20384" y="11163"/>
                    <a:pt x="20384" y="14952"/>
                  </a:cubicBezTo>
                  <a:cubicBezTo>
                    <a:pt x="20384" y="15158"/>
                    <a:pt x="20544" y="15340"/>
                    <a:pt x="20772" y="15340"/>
                  </a:cubicBezTo>
                  <a:cubicBezTo>
                    <a:pt x="20977" y="15340"/>
                    <a:pt x="21137" y="15158"/>
                    <a:pt x="21137" y="14952"/>
                  </a:cubicBezTo>
                  <a:cubicBezTo>
                    <a:pt x="21137" y="10958"/>
                    <a:pt x="19494" y="7055"/>
                    <a:pt x="16618" y="4225"/>
                  </a:cubicBezTo>
                  <a:cubicBezTo>
                    <a:pt x="13830" y="1481"/>
                    <a:pt x="10200" y="1"/>
                    <a:pt x="636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7"/>
            <p:cNvSpPr/>
            <p:nvPr/>
          </p:nvSpPr>
          <p:spPr>
            <a:xfrm>
              <a:off x="3872475" y="2848100"/>
              <a:ext cx="239675" cy="770350"/>
            </a:xfrm>
            <a:custGeom>
              <a:avLst/>
              <a:gdLst/>
              <a:ahLst/>
              <a:cxnLst/>
              <a:rect l="l" t="t" r="r" b="b"/>
              <a:pathLst>
                <a:path w="9587" h="30814" extrusionOk="0">
                  <a:moveTo>
                    <a:pt x="9160" y="1"/>
                  </a:moveTo>
                  <a:cubicBezTo>
                    <a:pt x="9073" y="1"/>
                    <a:pt x="8983" y="30"/>
                    <a:pt x="8902" y="91"/>
                  </a:cubicBezTo>
                  <a:cubicBezTo>
                    <a:pt x="5456" y="2898"/>
                    <a:pt x="3470" y="7052"/>
                    <a:pt x="3470" y="11503"/>
                  </a:cubicBezTo>
                  <a:lnTo>
                    <a:pt x="3470" y="23966"/>
                  </a:lnTo>
                  <a:cubicBezTo>
                    <a:pt x="3470" y="25838"/>
                    <a:pt x="2739" y="27572"/>
                    <a:pt x="1416" y="28896"/>
                  </a:cubicBezTo>
                  <a:lnTo>
                    <a:pt x="160" y="30152"/>
                  </a:lnTo>
                  <a:cubicBezTo>
                    <a:pt x="0" y="30311"/>
                    <a:pt x="0" y="30540"/>
                    <a:pt x="160" y="30699"/>
                  </a:cubicBezTo>
                  <a:cubicBezTo>
                    <a:pt x="229" y="30768"/>
                    <a:pt x="320" y="30813"/>
                    <a:pt x="434" y="30813"/>
                  </a:cubicBezTo>
                  <a:cubicBezTo>
                    <a:pt x="525" y="30813"/>
                    <a:pt x="617" y="30768"/>
                    <a:pt x="708" y="30699"/>
                  </a:cubicBezTo>
                  <a:lnTo>
                    <a:pt x="1963" y="29444"/>
                  </a:lnTo>
                  <a:cubicBezTo>
                    <a:pt x="3424" y="27983"/>
                    <a:pt x="4223" y="26043"/>
                    <a:pt x="4223" y="23966"/>
                  </a:cubicBezTo>
                  <a:lnTo>
                    <a:pt x="4223" y="11503"/>
                  </a:lnTo>
                  <a:cubicBezTo>
                    <a:pt x="4223" y="7303"/>
                    <a:pt x="6095" y="3355"/>
                    <a:pt x="9382" y="684"/>
                  </a:cubicBezTo>
                  <a:cubicBezTo>
                    <a:pt x="9564" y="547"/>
                    <a:pt x="9587" y="319"/>
                    <a:pt x="9450" y="136"/>
                  </a:cubicBezTo>
                  <a:cubicBezTo>
                    <a:pt x="9374" y="47"/>
                    <a:pt x="9269" y="1"/>
                    <a:pt x="9160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7"/>
            <p:cNvSpPr/>
            <p:nvPr/>
          </p:nvSpPr>
          <p:spPr>
            <a:xfrm>
              <a:off x="3930675" y="2869050"/>
              <a:ext cx="662525" cy="997050"/>
            </a:xfrm>
            <a:custGeom>
              <a:avLst/>
              <a:gdLst/>
              <a:ahLst/>
              <a:cxnLst/>
              <a:rect l="l" t="t" r="r" b="b"/>
              <a:pathLst>
                <a:path w="26501" h="39882" extrusionOk="0">
                  <a:moveTo>
                    <a:pt x="15817" y="1"/>
                  </a:moveTo>
                  <a:cubicBezTo>
                    <a:pt x="13023" y="1"/>
                    <a:pt x="10396" y="1067"/>
                    <a:pt x="8400" y="3019"/>
                  </a:cubicBezTo>
                  <a:cubicBezTo>
                    <a:pt x="6300" y="5050"/>
                    <a:pt x="5159" y="7767"/>
                    <a:pt x="5159" y="10665"/>
                  </a:cubicBezTo>
                  <a:lnTo>
                    <a:pt x="5159" y="23128"/>
                  </a:lnTo>
                  <a:cubicBezTo>
                    <a:pt x="5159" y="26483"/>
                    <a:pt x="3858" y="29633"/>
                    <a:pt x="1484" y="32007"/>
                  </a:cubicBezTo>
                  <a:lnTo>
                    <a:pt x="160" y="33331"/>
                  </a:lnTo>
                  <a:cubicBezTo>
                    <a:pt x="1" y="33491"/>
                    <a:pt x="1" y="33719"/>
                    <a:pt x="160" y="33879"/>
                  </a:cubicBezTo>
                  <a:cubicBezTo>
                    <a:pt x="229" y="33947"/>
                    <a:pt x="326" y="33981"/>
                    <a:pt x="423" y="33981"/>
                  </a:cubicBezTo>
                  <a:cubicBezTo>
                    <a:pt x="520" y="33981"/>
                    <a:pt x="617" y="33947"/>
                    <a:pt x="685" y="33879"/>
                  </a:cubicBezTo>
                  <a:lnTo>
                    <a:pt x="2009" y="32532"/>
                  </a:lnTo>
                  <a:cubicBezTo>
                    <a:pt x="4543" y="30021"/>
                    <a:pt x="5912" y="26689"/>
                    <a:pt x="5912" y="23128"/>
                  </a:cubicBezTo>
                  <a:lnTo>
                    <a:pt x="5912" y="10665"/>
                  </a:lnTo>
                  <a:cubicBezTo>
                    <a:pt x="5912" y="7972"/>
                    <a:pt x="6985" y="5438"/>
                    <a:pt x="8925" y="3567"/>
                  </a:cubicBezTo>
                  <a:cubicBezTo>
                    <a:pt x="10802" y="1734"/>
                    <a:pt x="13255" y="756"/>
                    <a:pt x="15872" y="756"/>
                  </a:cubicBezTo>
                  <a:cubicBezTo>
                    <a:pt x="15961" y="756"/>
                    <a:pt x="16049" y="757"/>
                    <a:pt x="16138" y="759"/>
                  </a:cubicBezTo>
                  <a:cubicBezTo>
                    <a:pt x="21434" y="919"/>
                    <a:pt x="25748" y="5461"/>
                    <a:pt x="25748" y="10894"/>
                  </a:cubicBezTo>
                  <a:lnTo>
                    <a:pt x="25748" y="23128"/>
                  </a:lnTo>
                  <a:cubicBezTo>
                    <a:pt x="25748" y="28606"/>
                    <a:pt x="21297" y="33057"/>
                    <a:pt x="15818" y="33057"/>
                  </a:cubicBezTo>
                  <a:cubicBezTo>
                    <a:pt x="13696" y="33057"/>
                    <a:pt x="11687" y="33879"/>
                    <a:pt x="10181" y="35385"/>
                  </a:cubicBezTo>
                  <a:lnTo>
                    <a:pt x="6346" y="39243"/>
                  </a:lnTo>
                  <a:cubicBezTo>
                    <a:pt x="6186" y="39379"/>
                    <a:pt x="6186" y="39631"/>
                    <a:pt x="6346" y="39768"/>
                  </a:cubicBezTo>
                  <a:cubicBezTo>
                    <a:pt x="6414" y="39836"/>
                    <a:pt x="6506" y="39882"/>
                    <a:pt x="6620" y="39882"/>
                  </a:cubicBezTo>
                  <a:cubicBezTo>
                    <a:pt x="6711" y="39882"/>
                    <a:pt x="6803" y="39836"/>
                    <a:pt x="6871" y="39768"/>
                  </a:cubicBezTo>
                  <a:lnTo>
                    <a:pt x="10728" y="35933"/>
                  </a:lnTo>
                  <a:cubicBezTo>
                    <a:pt x="12098" y="34563"/>
                    <a:pt x="13901" y="33810"/>
                    <a:pt x="15818" y="33810"/>
                  </a:cubicBezTo>
                  <a:cubicBezTo>
                    <a:pt x="21707" y="33810"/>
                    <a:pt x="26501" y="29017"/>
                    <a:pt x="26501" y="23128"/>
                  </a:cubicBezTo>
                  <a:lnTo>
                    <a:pt x="26501" y="10894"/>
                  </a:lnTo>
                  <a:cubicBezTo>
                    <a:pt x="26501" y="5050"/>
                    <a:pt x="21867" y="166"/>
                    <a:pt x="16161" y="6"/>
                  </a:cubicBezTo>
                  <a:cubicBezTo>
                    <a:pt x="16046" y="2"/>
                    <a:pt x="15931" y="1"/>
                    <a:pt x="1581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7"/>
            <p:cNvSpPr/>
            <p:nvPr/>
          </p:nvSpPr>
          <p:spPr>
            <a:xfrm>
              <a:off x="4000300" y="2969500"/>
              <a:ext cx="492475" cy="826425"/>
            </a:xfrm>
            <a:custGeom>
              <a:avLst/>
              <a:gdLst/>
              <a:ahLst/>
              <a:cxnLst/>
              <a:rect l="l" t="t" r="r" b="b"/>
              <a:pathLst>
                <a:path w="19699" h="33057" extrusionOk="0">
                  <a:moveTo>
                    <a:pt x="13040" y="0"/>
                  </a:moveTo>
                  <a:cubicBezTo>
                    <a:pt x="12954" y="0"/>
                    <a:pt x="12868" y="2"/>
                    <a:pt x="12782" y="5"/>
                  </a:cubicBezTo>
                  <a:cubicBezTo>
                    <a:pt x="9267" y="142"/>
                    <a:pt x="6391" y="3178"/>
                    <a:pt x="6391" y="6807"/>
                  </a:cubicBezTo>
                  <a:lnTo>
                    <a:pt x="6391" y="19110"/>
                  </a:lnTo>
                  <a:cubicBezTo>
                    <a:pt x="6391" y="19338"/>
                    <a:pt x="6551" y="19498"/>
                    <a:pt x="6779" y="19498"/>
                  </a:cubicBezTo>
                  <a:cubicBezTo>
                    <a:pt x="6985" y="19498"/>
                    <a:pt x="7145" y="19338"/>
                    <a:pt x="7145" y="19110"/>
                  </a:cubicBezTo>
                  <a:lnTo>
                    <a:pt x="7145" y="6807"/>
                  </a:lnTo>
                  <a:cubicBezTo>
                    <a:pt x="7145" y="3589"/>
                    <a:pt x="9701" y="873"/>
                    <a:pt x="12805" y="758"/>
                  </a:cubicBezTo>
                  <a:cubicBezTo>
                    <a:pt x="12865" y="757"/>
                    <a:pt x="12925" y="756"/>
                    <a:pt x="12985" y="756"/>
                  </a:cubicBezTo>
                  <a:cubicBezTo>
                    <a:pt x="14539" y="756"/>
                    <a:pt x="15998" y="1325"/>
                    <a:pt x="17119" y="2402"/>
                  </a:cubicBezTo>
                  <a:cubicBezTo>
                    <a:pt x="18283" y="3520"/>
                    <a:pt x="18922" y="5027"/>
                    <a:pt x="18922" y="6647"/>
                  </a:cubicBezTo>
                  <a:lnTo>
                    <a:pt x="18922" y="19110"/>
                  </a:lnTo>
                  <a:cubicBezTo>
                    <a:pt x="18922" y="22374"/>
                    <a:pt x="16298" y="24999"/>
                    <a:pt x="13033" y="24999"/>
                  </a:cubicBezTo>
                  <a:lnTo>
                    <a:pt x="12372" y="24999"/>
                  </a:lnTo>
                  <a:cubicBezTo>
                    <a:pt x="8902" y="24999"/>
                    <a:pt x="5570" y="26482"/>
                    <a:pt x="3219" y="29062"/>
                  </a:cubicBezTo>
                  <a:lnTo>
                    <a:pt x="160" y="32417"/>
                  </a:lnTo>
                  <a:cubicBezTo>
                    <a:pt x="0" y="32577"/>
                    <a:pt x="23" y="32805"/>
                    <a:pt x="183" y="32942"/>
                  </a:cubicBezTo>
                  <a:cubicBezTo>
                    <a:pt x="251" y="33010"/>
                    <a:pt x="343" y="33056"/>
                    <a:pt x="434" y="33056"/>
                  </a:cubicBezTo>
                  <a:cubicBezTo>
                    <a:pt x="548" y="33056"/>
                    <a:pt x="639" y="33010"/>
                    <a:pt x="708" y="32919"/>
                  </a:cubicBezTo>
                  <a:lnTo>
                    <a:pt x="3789" y="29564"/>
                  </a:lnTo>
                  <a:cubicBezTo>
                    <a:pt x="5980" y="27144"/>
                    <a:pt x="9108" y="25775"/>
                    <a:pt x="12372" y="25775"/>
                  </a:cubicBezTo>
                  <a:lnTo>
                    <a:pt x="13033" y="25775"/>
                  </a:lnTo>
                  <a:cubicBezTo>
                    <a:pt x="16708" y="25775"/>
                    <a:pt x="19698" y="22785"/>
                    <a:pt x="19698" y="19110"/>
                  </a:cubicBezTo>
                  <a:lnTo>
                    <a:pt x="19698" y="6647"/>
                  </a:lnTo>
                  <a:cubicBezTo>
                    <a:pt x="19698" y="4821"/>
                    <a:pt x="18968" y="3132"/>
                    <a:pt x="17644" y="1854"/>
                  </a:cubicBezTo>
                  <a:cubicBezTo>
                    <a:pt x="16404" y="658"/>
                    <a:pt x="14771" y="0"/>
                    <a:pt x="1304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7"/>
            <p:cNvSpPr/>
            <p:nvPr/>
          </p:nvSpPr>
          <p:spPr>
            <a:xfrm>
              <a:off x="4260500" y="3070050"/>
              <a:ext cx="131850" cy="443400"/>
            </a:xfrm>
            <a:custGeom>
              <a:avLst/>
              <a:gdLst/>
              <a:ahLst/>
              <a:cxnLst/>
              <a:rect l="l" t="t" r="r" b="b"/>
              <a:pathLst>
                <a:path w="5274" h="17736" extrusionOk="0">
                  <a:moveTo>
                    <a:pt x="2625" y="0"/>
                  </a:moveTo>
                  <a:cubicBezTo>
                    <a:pt x="1188" y="0"/>
                    <a:pt x="1" y="1187"/>
                    <a:pt x="1" y="2625"/>
                  </a:cubicBezTo>
                  <a:lnTo>
                    <a:pt x="1" y="12509"/>
                  </a:lnTo>
                  <a:cubicBezTo>
                    <a:pt x="1" y="12714"/>
                    <a:pt x="183" y="12874"/>
                    <a:pt x="389" y="12874"/>
                  </a:cubicBezTo>
                  <a:cubicBezTo>
                    <a:pt x="594" y="12874"/>
                    <a:pt x="777" y="12714"/>
                    <a:pt x="777" y="12509"/>
                  </a:cubicBezTo>
                  <a:lnTo>
                    <a:pt x="777" y="2625"/>
                  </a:lnTo>
                  <a:cubicBezTo>
                    <a:pt x="777" y="1598"/>
                    <a:pt x="1598" y="754"/>
                    <a:pt x="2625" y="754"/>
                  </a:cubicBezTo>
                  <a:cubicBezTo>
                    <a:pt x="3675" y="754"/>
                    <a:pt x="4497" y="1598"/>
                    <a:pt x="4497" y="2625"/>
                  </a:cubicBezTo>
                  <a:lnTo>
                    <a:pt x="4497" y="15088"/>
                  </a:lnTo>
                  <a:cubicBezTo>
                    <a:pt x="4497" y="16138"/>
                    <a:pt x="3675" y="16960"/>
                    <a:pt x="2625" y="16960"/>
                  </a:cubicBezTo>
                  <a:cubicBezTo>
                    <a:pt x="1598" y="16960"/>
                    <a:pt x="777" y="16138"/>
                    <a:pt x="777" y="15088"/>
                  </a:cubicBezTo>
                  <a:cubicBezTo>
                    <a:pt x="777" y="14882"/>
                    <a:pt x="594" y="14723"/>
                    <a:pt x="389" y="14723"/>
                  </a:cubicBezTo>
                  <a:cubicBezTo>
                    <a:pt x="183" y="14723"/>
                    <a:pt x="1" y="14882"/>
                    <a:pt x="1" y="15088"/>
                  </a:cubicBezTo>
                  <a:cubicBezTo>
                    <a:pt x="1" y="16549"/>
                    <a:pt x="1188" y="17736"/>
                    <a:pt x="2625" y="17736"/>
                  </a:cubicBezTo>
                  <a:cubicBezTo>
                    <a:pt x="4086" y="17736"/>
                    <a:pt x="5273" y="16549"/>
                    <a:pt x="5273" y="15088"/>
                  </a:cubicBezTo>
                  <a:lnTo>
                    <a:pt x="5273" y="2625"/>
                  </a:lnTo>
                  <a:cubicBezTo>
                    <a:pt x="5273" y="1187"/>
                    <a:pt x="4086" y="0"/>
                    <a:pt x="262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7"/>
            <p:cNvSpPr/>
            <p:nvPr/>
          </p:nvSpPr>
          <p:spPr>
            <a:xfrm>
              <a:off x="4131550" y="3494025"/>
              <a:ext cx="46225" cy="79350"/>
            </a:xfrm>
            <a:custGeom>
              <a:avLst/>
              <a:gdLst/>
              <a:ahLst/>
              <a:cxnLst/>
              <a:rect l="l" t="t" r="r" b="b"/>
              <a:pathLst>
                <a:path w="1849" h="3174" extrusionOk="0">
                  <a:moveTo>
                    <a:pt x="1461" y="1"/>
                  </a:moveTo>
                  <a:cubicBezTo>
                    <a:pt x="1255" y="1"/>
                    <a:pt x="1096" y="183"/>
                    <a:pt x="1096" y="389"/>
                  </a:cubicBezTo>
                  <a:cubicBezTo>
                    <a:pt x="1096" y="1439"/>
                    <a:pt x="160" y="2534"/>
                    <a:pt x="137" y="2557"/>
                  </a:cubicBezTo>
                  <a:cubicBezTo>
                    <a:pt x="0" y="2717"/>
                    <a:pt x="23" y="2945"/>
                    <a:pt x="183" y="3082"/>
                  </a:cubicBezTo>
                  <a:cubicBezTo>
                    <a:pt x="251" y="3150"/>
                    <a:pt x="342" y="3173"/>
                    <a:pt x="434" y="3173"/>
                  </a:cubicBezTo>
                  <a:cubicBezTo>
                    <a:pt x="548" y="3173"/>
                    <a:pt x="639" y="3128"/>
                    <a:pt x="730" y="3036"/>
                  </a:cubicBezTo>
                  <a:cubicBezTo>
                    <a:pt x="776" y="2991"/>
                    <a:pt x="1849" y="1712"/>
                    <a:pt x="1849" y="389"/>
                  </a:cubicBezTo>
                  <a:cubicBezTo>
                    <a:pt x="1849" y="183"/>
                    <a:pt x="1689" y="1"/>
                    <a:pt x="146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2" name="Google Shape;1092;p17"/>
          <p:cNvGrpSpPr/>
          <p:nvPr/>
        </p:nvGrpSpPr>
        <p:grpSpPr>
          <a:xfrm rot="10800000">
            <a:off x="4199846" y="4517225"/>
            <a:ext cx="1071979" cy="1008706"/>
            <a:chOff x="970225" y="608125"/>
            <a:chExt cx="160375" cy="150900"/>
          </a:xfrm>
        </p:grpSpPr>
        <p:sp>
          <p:nvSpPr>
            <p:cNvPr id="1093" name="Google Shape;1093;p17"/>
            <p:cNvSpPr/>
            <p:nvPr/>
          </p:nvSpPr>
          <p:spPr>
            <a:xfrm>
              <a:off x="999900" y="608125"/>
              <a:ext cx="101025" cy="150900"/>
            </a:xfrm>
            <a:custGeom>
              <a:avLst/>
              <a:gdLst/>
              <a:ahLst/>
              <a:cxnLst/>
              <a:rect l="l" t="t" r="r" b="b"/>
              <a:pathLst>
                <a:path w="4041" h="6036" extrusionOk="0">
                  <a:moveTo>
                    <a:pt x="800" y="169"/>
                  </a:moveTo>
                  <a:cubicBezTo>
                    <a:pt x="845" y="169"/>
                    <a:pt x="914" y="169"/>
                    <a:pt x="959" y="192"/>
                  </a:cubicBezTo>
                  <a:cubicBezTo>
                    <a:pt x="1530" y="374"/>
                    <a:pt x="2329" y="1356"/>
                    <a:pt x="2900" y="2566"/>
                  </a:cubicBezTo>
                  <a:cubicBezTo>
                    <a:pt x="3721" y="4255"/>
                    <a:pt x="3813" y="5624"/>
                    <a:pt x="3379" y="5830"/>
                  </a:cubicBezTo>
                  <a:cubicBezTo>
                    <a:pt x="3345" y="5853"/>
                    <a:pt x="3299" y="5864"/>
                    <a:pt x="3248" y="5864"/>
                  </a:cubicBezTo>
                  <a:cubicBezTo>
                    <a:pt x="3196" y="5864"/>
                    <a:pt x="3139" y="5853"/>
                    <a:pt x="3082" y="5830"/>
                  </a:cubicBezTo>
                  <a:cubicBezTo>
                    <a:pt x="2512" y="5647"/>
                    <a:pt x="1713" y="4666"/>
                    <a:pt x="1142" y="3456"/>
                  </a:cubicBezTo>
                  <a:cubicBezTo>
                    <a:pt x="320" y="1790"/>
                    <a:pt x="229" y="420"/>
                    <a:pt x="663" y="192"/>
                  </a:cubicBezTo>
                  <a:cubicBezTo>
                    <a:pt x="686" y="169"/>
                    <a:pt x="754" y="169"/>
                    <a:pt x="800" y="169"/>
                  </a:cubicBezTo>
                  <a:close/>
                  <a:moveTo>
                    <a:pt x="805" y="0"/>
                  </a:moveTo>
                  <a:cubicBezTo>
                    <a:pt x="722" y="0"/>
                    <a:pt x="647" y="17"/>
                    <a:pt x="571" y="55"/>
                  </a:cubicBezTo>
                  <a:cubicBezTo>
                    <a:pt x="1" y="329"/>
                    <a:pt x="183" y="1881"/>
                    <a:pt x="982" y="3547"/>
                  </a:cubicBezTo>
                  <a:cubicBezTo>
                    <a:pt x="1599" y="4803"/>
                    <a:pt x="2420" y="5784"/>
                    <a:pt x="3014" y="5989"/>
                  </a:cubicBezTo>
                  <a:cubicBezTo>
                    <a:pt x="3105" y="6012"/>
                    <a:pt x="3174" y="6035"/>
                    <a:pt x="3242" y="6035"/>
                  </a:cubicBezTo>
                  <a:cubicBezTo>
                    <a:pt x="3333" y="6035"/>
                    <a:pt x="3402" y="6012"/>
                    <a:pt x="3470" y="5989"/>
                  </a:cubicBezTo>
                  <a:cubicBezTo>
                    <a:pt x="4041" y="5693"/>
                    <a:pt x="3858" y="4163"/>
                    <a:pt x="3059" y="2497"/>
                  </a:cubicBezTo>
                  <a:cubicBezTo>
                    <a:pt x="2443" y="1219"/>
                    <a:pt x="1621" y="237"/>
                    <a:pt x="1028" y="32"/>
                  </a:cubicBezTo>
                  <a:cubicBezTo>
                    <a:pt x="946" y="12"/>
                    <a:pt x="873" y="0"/>
                    <a:pt x="8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7"/>
            <p:cNvSpPr/>
            <p:nvPr/>
          </p:nvSpPr>
          <p:spPr>
            <a:xfrm>
              <a:off x="973075" y="638525"/>
              <a:ext cx="154675" cy="90250"/>
            </a:xfrm>
            <a:custGeom>
              <a:avLst/>
              <a:gdLst/>
              <a:ahLst/>
              <a:cxnLst/>
              <a:rect l="l" t="t" r="r" b="b"/>
              <a:pathLst>
                <a:path w="6187" h="3610" extrusionOk="0">
                  <a:moveTo>
                    <a:pt x="5000" y="163"/>
                  </a:moveTo>
                  <a:cubicBezTo>
                    <a:pt x="5182" y="163"/>
                    <a:pt x="5319" y="186"/>
                    <a:pt x="5456" y="231"/>
                  </a:cubicBezTo>
                  <a:cubicBezTo>
                    <a:pt x="5593" y="277"/>
                    <a:pt x="5707" y="345"/>
                    <a:pt x="5753" y="459"/>
                  </a:cubicBezTo>
                  <a:cubicBezTo>
                    <a:pt x="5958" y="916"/>
                    <a:pt x="5137" y="1943"/>
                    <a:pt x="3562" y="2742"/>
                  </a:cubicBezTo>
                  <a:cubicBezTo>
                    <a:pt x="2686" y="3189"/>
                    <a:pt x="1796" y="3440"/>
                    <a:pt x="1177" y="3440"/>
                  </a:cubicBezTo>
                  <a:cubicBezTo>
                    <a:pt x="1006" y="3440"/>
                    <a:pt x="855" y="3421"/>
                    <a:pt x="731" y="3381"/>
                  </a:cubicBezTo>
                  <a:cubicBezTo>
                    <a:pt x="594" y="3313"/>
                    <a:pt x="503" y="3244"/>
                    <a:pt x="435" y="3153"/>
                  </a:cubicBezTo>
                  <a:cubicBezTo>
                    <a:pt x="229" y="2696"/>
                    <a:pt x="1051" y="1669"/>
                    <a:pt x="2649" y="848"/>
                  </a:cubicBezTo>
                  <a:cubicBezTo>
                    <a:pt x="3516" y="414"/>
                    <a:pt x="4383" y="163"/>
                    <a:pt x="5000" y="163"/>
                  </a:cubicBezTo>
                  <a:close/>
                  <a:moveTo>
                    <a:pt x="4995" y="1"/>
                  </a:moveTo>
                  <a:cubicBezTo>
                    <a:pt x="4354" y="1"/>
                    <a:pt x="3469" y="255"/>
                    <a:pt x="2557" y="711"/>
                  </a:cubicBezTo>
                  <a:cubicBezTo>
                    <a:pt x="982" y="1509"/>
                    <a:pt x="1" y="2605"/>
                    <a:pt x="298" y="3221"/>
                  </a:cubicBezTo>
                  <a:cubicBezTo>
                    <a:pt x="366" y="3358"/>
                    <a:pt x="480" y="3472"/>
                    <a:pt x="686" y="3541"/>
                  </a:cubicBezTo>
                  <a:cubicBezTo>
                    <a:pt x="823" y="3587"/>
                    <a:pt x="1005" y="3609"/>
                    <a:pt x="1188" y="3609"/>
                  </a:cubicBezTo>
                  <a:cubicBezTo>
                    <a:pt x="1850" y="3609"/>
                    <a:pt x="2740" y="3358"/>
                    <a:pt x="3630" y="2902"/>
                  </a:cubicBezTo>
                  <a:cubicBezTo>
                    <a:pt x="5205" y="2103"/>
                    <a:pt x="6187" y="984"/>
                    <a:pt x="5890" y="368"/>
                  </a:cubicBezTo>
                  <a:cubicBezTo>
                    <a:pt x="5821" y="231"/>
                    <a:pt x="5707" y="140"/>
                    <a:pt x="5502" y="71"/>
                  </a:cubicBezTo>
                  <a:cubicBezTo>
                    <a:pt x="5359" y="24"/>
                    <a:pt x="5188" y="1"/>
                    <a:pt x="49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7"/>
            <p:cNvSpPr/>
            <p:nvPr/>
          </p:nvSpPr>
          <p:spPr>
            <a:xfrm>
              <a:off x="970225" y="643475"/>
              <a:ext cx="160375" cy="80150"/>
            </a:xfrm>
            <a:custGeom>
              <a:avLst/>
              <a:gdLst/>
              <a:ahLst/>
              <a:cxnLst/>
              <a:rect l="l" t="t" r="r" b="b"/>
              <a:pathLst>
                <a:path w="6415" h="3206" extrusionOk="0">
                  <a:moveTo>
                    <a:pt x="1370" y="170"/>
                  </a:moveTo>
                  <a:cubicBezTo>
                    <a:pt x="1964" y="170"/>
                    <a:pt x="2717" y="330"/>
                    <a:pt x="3516" y="604"/>
                  </a:cubicBezTo>
                  <a:cubicBezTo>
                    <a:pt x="5205" y="1243"/>
                    <a:pt x="6187" y="2156"/>
                    <a:pt x="6050" y="2635"/>
                  </a:cubicBezTo>
                  <a:cubicBezTo>
                    <a:pt x="6027" y="2749"/>
                    <a:pt x="5935" y="2818"/>
                    <a:pt x="5821" y="2886"/>
                  </a:cubicBezTo>
                  <a:cubicBezTo>
                    <a:pt x="5637" y="2982"/>
                    <a:pt x="5372" y="3028"/>
                    <a:pt x="5053" y="3028"/>
                  </a:cubicBezTo>
                  <a:cubicBezTo>
                    <a:pt x="4462" y="3028"/>
                    <a:pt x="3686" y="2871"/>
                    <a:pt x="2900" y="2590"/>
                  </a:cubicBezTo>
                  <a:cubicBezTo>
                    <a:pt x="1211" y="1973"/>
                    <a:pt x="229" y="1038"/>
                    <a:pt x="366" y="558"/>
                  </a:cubicBezTo>
                  <a:cubicBezTo>
                    <a:pt x="389" y="467"/>
                    <a:pt x="480" y="376"/>
                    <a:pt x="594" y="307"/>
                  </a:cubicBezTo>
                  <a:cubicBezTo>
                    <a:pt x="800" y="216"/>
                    <a:pt x="1051" y="170"/>
                    <a:pt x="1370" y="170"/>
                  </a:cubicBezTo>
                  <a:close/>
                  <a:moveTo>
                    <a:pt x="1365" y="0"/>
                  </a:moveTo>
                  <a:cubicBezTo>
                    <a:pt x="1020" y="0"/>
                    <a:pt x="732" y="49"/>
                    <a:pt x="526" y="147"/>
                  </a:cubicBezTo>
                  <a:cubicBezTo>
                    <a:pt x="366" y="239"/>
                    <a:pt x="252" y="353"/>
                    <a:pt x="206" y="513"/>
                  </a:cubicBezTo>
                  <a:cubicBezTo>
                    <a:pt x="1" y="1152"/>
                    <a:pt x="1165" y="2133"/>
                    <a:pt x="2854" y="2749"/>
                  </a:cubicBezTo>
                  <a:cubicBezTo>
                    <a:pt x="3653" y="3046"/>
                    <a:pt x="4429" y="3206"/>
                    <a:pt x="5045" y="3206"/>
                  </a:cubicBezTo>
                  <a:cubicBezTo>
                    <a:pt x="5388" y="3206"/>
                    <a:pt x="5684" y="3137"/>
                    <a:pt x="5890" y="3046"/>
                  </a:cubicBezTo>
                  <a:cubicBezTo>
                    <a:pt x="6050" y="2955"/>
                    <a:pt x="6164" y="2841"/>
                    <a:pt x="6209" y="2704"/>
                  </a:cubicBezTo>
                  <a:cubicBezTo>
                    <a:pt x="6415" y="2065"/>
                    <a:pt x="5251" y="1060"/>
                    <a:pt x="3562" y="444"/>
                  </a:cubicBezTo>
                  <a:cubicBezTo>
                    <a:pt x="2759" y="152"/>
                    <a:pt x="1975" y="0"/>
                    <a:pt x="1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7"/>
            <p:cNvSpPr/>
            <p:nvPr/>
          </p:nvSpPr>
          <p:spPr>
            <a:xfrm>
              <a:off x="1038150" y="669800"/>
              <a:ext cx="25700" cy="24175"/>
            </a:xfrm>
            <a:custGeom>
              <a:avLst/>
              <a:gdLst/>
              <a:ahLst/>
              <a:cxnLst/>
              <a:rect l="l" t="t" r="r" b="b"/>
              <a:pathLst>
                <a:path w="1028" h="967" extrusionOk="0">
                  <a:moveTo>
                    <a:pt x="525" y="167"/>
                  </a:moveTo>
                  <a:cubicBezTo>
                    <a:pt x="594" y="167"/>
                    <a:pt x="662" y="190"/>
                    <a:pt x="708" y="236"/>
                  </a:cubicBezTo>
                  <a:cubicBezTo>
                    <a:pt x="776" y="281"/>
                    <a:pt x="822" y="350"/>
                    <a:pt x="822" y="441"/>
                  </a:cubicBezTo>
                  <a:cubicBezTo>
                    <a:pt x="845" y="510"/>
                    <a:pt x="822" y="601"/>
                    <a:pt x="776" y="669"/>
                  </a:cubicBezTo>
                  <a:cubicBezTo>
                    <a:pt x="730" y="738"/>
                    <a:pt x="662" y="783"/>
                    <a:pt x="571" y="806"/>
                  </a:cubicBezTo>
                  <a:cubicBezTo>
                    <a:pt x="502" y="806"/>
                    <a:pt x="411" y="783"/>
                    <a:pt x="342" y="738"/>
                  </a:cubicBezTo>
                  <a:cubicBezTo>
                    <a:pt x="274" y="692"/>
                    <a:pt x="228" y="624"/>
                    <a:pt x="206" y="532"/>
                  </a:cubicBezTo>
                  <a:cubicBezTo>
                    <a:pt x="206" y="464"/>
                    <a:pt x="228" y="373"/>
                    <a:pt x="274" y="304"/>
                  </a:cubicBezTo>
                  <a:cubicBezTo>
                    <a:pt x="320" y="236"/>
                    <a:pt x="388" y="190"/>
                    <a:pt x="479" y="190"/>
                  </a:cubicBezTo>
                  <a:cubicBezTo>
                    <a:pt x="479" y="167"/>
                    <a:pt x="502" y="167"/>
                    <a:pt x="525" y="167"/>
                  </a:cubicBezTo>
                  <a:close/>
                  <a:moveTo>
                    <a:pt x="534" y="0"/>
                  </a:moveTo>
                  <a:cubicBezTo>
                    <a:pt x="508" y="0"/>
                    <a:pt x="482" y="3"/>
                    <a:pt x="457" y="7"/>
                  </a:cubicBezTo>
                  <a:cubicBezTo>
                    <a:pt x="183" y="53"/>
                    <a:pt x="0" y="304"/>
                    <a:pt x="46" y="578"/>
                  </a:cubicBezTo>
                  <a:cubicBezTo>
                    <a:pt x="69" y="692"/>
                    <a:pt x="137" y="806"/>
                    <a:pt x="251" y="875"/>
                  </a:cubicBezTo>
                  <a:cubicBezTo>
                    <a:pt x="320" y="943"/>
                    <a:pt x="434" y="966"/>
                    <a:pt x="525" y="966"/>
                  </a:cubicBezTo>
                  <a:lnTo>
                    <a:pt x="594" y="966"/>
                  </a:lnTo>
                  <a:cubicBezTo>
                    <a:pt x="730" y="943"/>
                    <a:pt x="845" y="875"/>
                    <a:pt x="913" y="761"/>
                  </a:cubicBezTo>
                  <a:cubicBezTo>
                    <a:pt x="982" y="669"/>
                    <a:pt x="1027" y="532"/>
                    <a:pt x="1004" y="418"/>
                  </a:cubicBezTo>
                  <a:cubicBezTo>
                    <a:pt x="963" y="173"/>
                    <a:pt x="757" y="0"/>
                    <a:pt x="5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" name="Google Shape;1097;p17"/>
          <p:cNvGrpSpPr/>
          <p:nvPr/>
        </p:nvGrpSpPr>
        <p:grpSpPr>
          <a:xfrm>
            <a:off x="-302253" y="709882"/>
            <a:ext cx="903063" cy="761043"/>
            <a:chOff x="484625" y="768825"/>
            <a:chExt cx="564591" cy="475801"/>
          </a:xfrm>
        </p:grpSpPr>
        <p:sp>
          <p:nvSpPr>
            <p:cNvPr id="1098" name="Google Shape;1098;p17"/>
            <p:cNvSpPr/>
            <p:nvPr/>
          </p:nvSpPr>
          <p:spPr>
            <a:xfrm>
              <a:off x="669082" y="945440"/>
              <a:ext cx="206656" cy="202916"/>
            </a:xfrm>
            <a:custGeom>
              <a:avLst/>
              <a:gdLst/>
              <a:ahLst/>
              <a:cxnLst/>
              <a:rect l="l" t="t" r="r" b="b"/>
              <a:pathLst>
                <a:path w="1713" h="1682" extrusionOk="0">
                  <a:moveTo>
                    <a:pt x="845" y="197"/>
                  </a:moveTo>
                  <a:cubicBezTo>
                    <a:pt x="1005" y="197"/>
                    <a:pt x="1142" y="243"/>
                    <a:pt x="1256" y="334"/>
                  </a:cubicBezTo>
                  <a:cubicBezTo>
                    <a:pt x="1393" y="426"/>
                    <a:pt x="1484" y="585"/>
                    <a:pt x="1507" y="768"/>
                  </a:cubicBezTo>
                  <a:cubicBezTo>
                    <a:pt x="1530" y="928"/>
                    <a:pt x="1462" y="1110"/>
                    <a:pt x="1370" y="1247"/>
                  </a:cubicBezTo>
                  <a:cubicBezTo>
                    <a:pt x="1256" y="1384"/>
                    <a:pt x="1096" y="1453"/>
                    <a:pt x="937" y="1476"/>
                  </a:cubicBezTo>
                  <a:cubicBezTo>
                    <a:pt x="908" y="1479"/>
                    <a:pt x="879" y="1481"/>
                    <a:pt x="851" y="1481"/>
                  </a:cubicBezTo>
                  <a:cubicBezTo>
                    <a:pt x="523" y="1481"/>
                    <a:pt x="248" y="1243"/>
                    <a:pt x="206" y="928"/>
                  </a:cubicBezTo>
                  <a:cubicBezTo>
                    <a:pt x="183" y="745"/>
                    <a:pt x="229" y="585"/>
                    <a:pt x="343" y="448"/>
                  </a:cubicBezTo>
                  <a:cubicBezTo>
                    <a:pt x="457" y="312"/>
                    <a:pt x="594" y="220"/>
                    <a:pt x="777" y="197"/>
                  </a:cubicBezTo>
                  <a:close/>
                  <a:moveTo>
                    <a:pt x="894" y="1"/>
                  </a:moveTo>
                  <a:cubicBezTo>
                    <a:pt x="848" y="1"/>
                    <a:pt x="802" y="5"/>
                    <a:pt x="754" y="15"/>
                  </a:cubicBezTo>
                  <a:cubicBezTo>
                    <a:pt x="526" y="38"/>
                    <a:pt x="320" y="152"/>
                    <a:pt x="183" y="334"/>
                  </a:cubicBezTo>
                  <a:cubicBezTo>
                    <a:pt x="46" y="494"/>
                    <a:pt x="1" y="722"/>
                    <a:pt x="24" y="951"/>
                  </a:cubicBezTo>
                  <a:cubicBezTo>
                    <a:pt x="69" y="1361"/>
                    <a:pt x="435" y="1681"/>
                    <a:pt x="845" y="1681"/>
                  </a:cubicBezTo>
                  <a:lnTo>
                    <a:pt x="959" y="1681"/>
                  </a:lnTo>
                  <a:cubicBezTo>
                    <a:pt x="1188" y="1635"/>
                    <a:pt x="1370" y="1521"/>
                    <a:pt x="1507" y="1361"/>
                  </a:cubicBezTo>
                  <a:cubicBezTo>
                    <a:pt x="1644" y="1179"/>
                    <a:pt x="1713" y="951"/>
                    <a:pt x="1690" y="745"/>
                  </a:cubicBezTo>
                  <a:cubicBezTo>
                    <a:pt x="1667" y="517"/>
                    <a:pt x="1553" y="312"/>
                    <a:pt x="1370" y="175"/>
                  </a:cubicBezTo>
                  <a:cubicBezTo>
                    <a:pt x="1226" y="66"/>
                    <a:pt x="1067" y="1"/>
                    <a:pt x="8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7"/>
            <p:cNvSpPr/>
            <p:nvPr/>
          </p:nvSpPr>
          <p:spPr>
            <a:xfrm>
              <a:off x="536982" y="864612"/>
              <a:ext cx="168052" cy="140546"/>
            </a:xfrm>
            <a:custGeom>
              <a:avLst/>
              <a:gdLst/>
              <a:ahLst/>
              <a:cxnLst/>
              <a:rect l="l" t="t" r="r" b="b"/>
              <a:pathLst>
                <a:path w="1393" h="1165" extrusionOk="0">
                  <a:moveTo>
                    <a:pt x="137" y="0"/>
                  </a:moveTo>
                  <a:lnTo>
                    <a:pt x="0" y="137"/>
                  </a:lnTo>
                  <a:lnTo>
                    <a:pt x="1278" y="1164"/>
                  </a:lnTo>
                  <a:lnTo>
                    <a:pt x="1393" y="102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7"/>
            <p:cNvSpPr/>
            <p:nvPr/>
          </p:nvSpPr>
          <p:spPr>
            <a:xfrm>
              <a:off x="484625" y="812255"/>
              <a:ext cx="88188" cy="85413"/>
            </a:xfrm>
            <a:custGeom>
              <a:avLst/>
              <a:gdLst/>
              <a:ahLst/>
              <a:cxnLst/>
              <a:rect l="l" t="t" r="r" b="b"/>
              <a:pathLst>
                <a:path w="731" h="708" extrusionOk="0">
                  <a:moveTo>
                    <a:pt x="366" y="183"/>
                  </a:moveTo>
                  <a:cubicBezTo>
                    <a:pt x="389" y="183"/>
                    <a:pt x="434" y="206"/>
                    <a:pt x="457" y="229"/>
                  </a:cubicBezTo>
                  <a:cubicBezTo>
                    <a:pt x="503" y="251"/>
                    <a:pt x="526" y="297"/>
                    <a:pt x="526" y="343"/>
                  </a:cubicBezTo>
                  <a:cubicBezTo>
                    <a:pt x="548" y="434"/>
                    <a:pt x="480" y="502"/>
                    <a:pt x="389" y="525"/>
                  </a:cubicBezTo>
                  <a:cubicBezTo>
                    <a:pt x="297" y="525"/>
                    <a:pt x="206" y="480"/>
                    <a:pt x="183" y="388"/>
                  </a:cubicBezTo>
                  <a:cubicBezTo>
                    <a:pt x="183" y="343"/>
                    <a:pt x="206" y="297"/>
                    <a:pt x="229" y="251"/>
                  </a:cubicBezTo>
                  <a:cubicBezTo>
                    <a:pt x="252" y="229"/>
                    <a:pt x="297" y="206"/>
                    <a:pt x="343" y="183"/>
                  </a:cubicBezTo>
                  <a:close/>
                  <a:moveTo>
                    <a:pt x="320" y="0"/>
                  </a:moveTo>
                  <a:cubicBezTo>
                    <a:pt x="229" y="23"/>
                    <a:pt x="137" y="69"/>
                    <a:pt x="69" y="137"/>
                  </a:cubicBezTo>
                  <a:cubicBezTo>
                    <a:pt x="23" y="206"/>
                    <a:pt x="1" y="297"/>
                    <a:pt x="1" y="411"/>
                  </a:cubicBezTo>
                  <a:cubicBezTo>
                    <a:pt x="23" y="571"/>
                    <a:pt x="183" y="708"/>
                    <a:pt x="366" y="708"/>
                  </a:cubicBezTo>
                  <a:lnTo>
                    <a:pt x="411" y="708"/>
                  </a:lnTo>
                  <a:cubicBezTo>
                    <a:pt x="594" y="685"/>
                    <a:pt x="731" y="502"/>
                    <a:pt x="708" y="320"/>
                  </a:cubicBezTo>
                  <a:cubicBezTo>
                    <a:pt x="708" y="229"/>
                    <a:pt x="662" y="137"/>
                    <a:pt x="571" y="69"/>
                  </a:cubicBezTo>
                  <a:cubicBezTo>
                    <a:pt x="503" y="23"/>
                    <a:pt x="41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7"/>
            <p:cNvSpPr/>
            <p:nvPr/>
          </p:nvSpPr>
          <p:spPr>
            <a:xfrm>
              <a:off x="842561" y="1087553"/>
              <a:ext cx="140546" cy="93737"/>
            </a:xfrm>
            <a:custGeom>
              <a:avLst/>
              <a:gdLst/>
              <a:ahLst/>
              <a:cxnLst/>
              <a:rect l="l" t="t" r="r" b="b"/>
              <a:pathLst>
                <a:path w="1165" h="777" extrusionOk="0">
                  <a:moveTo>
                    <a:pt x="92" y="1"/>
                  </a:moveTo>
                  <a:lnTo>
                    <a:pt x="1" y="183"/>
                  </a:lnTo>
                  <a:lnTo>
                    <a:pt x="1074" y="777"/>
                  </a:lnTo>
                  <a:lnTo>
                    <a:pt x="1165" y="617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7"/>
            <p:cNvSpPr/>
            <p:nvPr/>
          </p:nvSpPr>
          <p:spPr>
            <a:xfrm>
              <a:off x="958254" y="1144374"/>
              <a:ext cx="71660" cy="67317"/>
            </a:xfrm>
            <a:custGeom>
              <a:avLst/>
              <a:gdLst/>
              <a:ahLst/>
              <a:cxnLst/>
              <a:rect l="l" t="t" r="r" b="b"/>
              <a:pathLst>
                <a:path w="594" h="558" extrusionOk="0">
                  <a:moveTo>
                    <a:pt x="274" y="192"/>
                  </a:moveTo>
                  <a:cubicBezTo>
                    <a:pt x="297" y="192"/>
                    <a:pt x="320" y="192"/>
                    <a:pt x="320" y="215"/>
                  </a:cubicBezTo>
                  <a:cubicBezTo>
                    <a:pt x="343" y="215"/>
                    <a:pt x="366" y="237"/>
                    <a:pt x="366" y="260"/>
                  </a:cubicBezTo>
                  <a:cubicBezTo>
                    <a:pt x="389" y="306"/>
                    <a:pt x="343" y="352"/>
                    <a:pt x="297" y="374"/>
                  </a:cubicBezTo>
                  <a:cubicBezTo>
                    <a:pt x="274" y="374"/>
                    <a:pt x="252" y="374"/>
                    <a:pt x="229" y="352"/>
                  </a:cubicBezTo>
                  <a:cubicBezTo>
                    <a:pt x="206" y="352"/>
                    <a:pt x="206" y="329"/>
                    <a:pt x="206" y="306"/>
                  </a:cubicBezTo>
                  <a:cubicBezTo>
                    <a:pt x="183" y="283"/>
                    <a:pt x="206" y="260"/>
                    <a:pt x="206" y="237"/>
                  </a:cubicBezTo>
                  <a:cubicBezTo>
                    <a:pt x="229" y="215"/>
                    <a:pt x="252" y="192"/>
                    <a:pt x="274" y="192"/>
                  </a:cubicBezTo>
                  <a:close/>
                  <a:moveTo>
                    <a:pt x="284" y="0"/>
                  </a:moveTo>
                  <a:cubicBezTo>
                    <a:pt x="265" y="0"/>
                    <a:pt x="247" y="3"/>
                    <a:pt x="229" y="9"/>
                  </a:cubicBezTo>
                  <a:cubicBezTo>
                    <a:pt x="160" y="32"/>
                    <a:pt x="92" y="78"/>
                    <a:pt x="46" y="123"/>
                  </a:cubicBezTo>
                  <a:cubicBezTo>
                    <a:pt x="0" y="192"/>
                    <a:pt x="0" y="260"/>
                    <a:pt x="23" y="352"/>
                  </a:cubicBezTo>
                  <a:cubicBezTo>
                    <a:pt x="23" y="420"/>
                    <a:pt x="69" y="466"/>
                    <a:pt x="137" y="511"/>
                  </a:cubicBezTo>
                  <a:cubicBezTo>
                    <a:pt x="183" y="534"/>
                    <a:pt x="229" y="557"/>
                    <a:pt x="274" y="557"/>
                  </a:cubicBezTo>
                  <a:lnTo>
                    <a:pt x="343" y="557"/>
                  </a:lnTo>
                  <a:cubicBezTo>
                    <a:pt x="503" y="511"/>
                    <a:pt x="594" y="374"/>
                    <a:pt x="548" y="215"/>
                  </a:cubicBezTo>
                  <a:cubicBezTo>
                    <a:pt x="548" y="146"/>
                    <a:pt x="503" y="78"/>
                    <a:pt x="434" y="55"/>
                  </a:cubicBezTo>
                  <a:cubicBezTo>
                    <a:pt x="384" y="21"/>
                    <a:pt x="334" y="0"/>
                    <a:pt x="2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7"/>
            <p:cNvSpPr/>
            <p:nvPr/>
          </p:nvSpPr>
          <p:spPr>
            <a:xfrm>
              <a:off x="616845" y="1104081"/>
              <a:ext cx="101941" cy="99287"/>
            </a:xfrm>
            <a:custGeom>
              <a:avLst/>
              <a:gdLst/>
              <a:ahLst/>
              <a:cxnLst/>
              <a:rect l="l" t="t" r="r" b="b"/>
              <a:pathLst>
                <a:path w="845" h="823" extrusionOk="0">
                  <a:moveTo>
                    <a:pt x="731" y="1"/>
                  </a:moveTo>
                  <a:lnTo>
                    <a:pt x="0" y="686"/>
                  </a:lnTo>
                  <a:lnTo>
                    <a:pt x="114" y="823"/>
                  </a:lnTo>
                  <a:lnTo>
                    <a:pt x="845" y="138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7"/>
            <p:cNvSpPr/>
            <p:nvPr/>
          </p:nvSpPr>
          <p:spPr>
            <a:xfrm>
              <a:off x="572691" y="1171880"/>
              <a:ext cx="74556" cy="72746"/>
            </a:xfrm>
            <a:custGeom>
              <a:avLst/>
              <a:gdLst/>
              <a:ahLst/>
              <a:cxnLst/>
              <a:rect l="l" t="t" r="r" b="b"/>
              <a:pathLst>
                <a:path w="618" h="603" extrusionOk="0">
                  <a:moveTo>
                    <a:pt x="320" y="192"/>
                  </a:moveTo>
                  <a:cubicBezTo>
                    <a:pt x="389" y="192"/>
                    <a:pt x="435" y="261"/>
                    <a:pt x="412" y="306"/>
                  </a:cubicBezTo>
                  <a:cubicBezTo>
                    <a:pt x="412" y="329"/>
                    <a:pt x="412" y="375"/>
                    <a:pt x="389" y="375"/>
                  </a:cubicBezTo>
                  <a:cubicBezTo>
                    <a:pt x="366" y="397"/>
                    <a:pt x="320" y="397"/>
                    <a:pt x="298" y="397"/>
                  </a:cubicBezTo>
                  <a:cubicBezTo>
                    <a:pt x="252" y="397"/>
                    <a:pt x="206" y="352"/>
                    <a:pt x="206" y="283"/>
                  </a:cubicBezTo>
                  <a:cubicBezTo>
                    <a:pt x="206" y="261"/>
                    <a:pt x="229" y="238"/>
                    <a:pt x="252" y="215"/>
                  </a:cubicBezTo>
                  <a:cubicBezTo>
                    <a:pt x="275" y="192"/>
                    <a:pt x="298" y="192"/>
                    <a:pt x="320" y="192"/>
                  </a:cubicBezTo>
                  <a:close/>
                  <a:moveTo>
                    <a:pt x="289" y="1"/>
                  </a:moveTo>
                  <a:cubicBezTo>
                    <a:pt x="232" y="1"/>
                    <a:pt x="172" y="27"/>
                    <a:pt x="138" y="78"/>
                  </a:cubicBezTo>
                  <a:cubicBezTo>
                    <a:pt x="69" y="124"/>
                    <a:pt x="24" y="192"/>
                    <a:pt x="24" y="261"/>
                  </a:cubicBezTo>
                  <a:cubicBezTo>
                    <a:pt x="1" y="420"/>
                    <a:pt x="115" y="580"/>
                    <a:pt x="275" y="603"/>
                  </a:cubicBezTo>
                  <a:lnTo>
                    <a:pt x="320" y="603"/>
                  </a:lnTo>
                  <a:cubicBezTo>
                    <a:pt x="389" y="603"/>
                    <a:pt x="457" y="580"/>
                    <a:pt x="503" y="534"/>
                  </a:cubicBezTo>
                  <a:cubicBezTo>
                    <a:pt x="572" y="489"/>
                    <a:pt x="594" y="397"/>
                    <a:pt x="617" y="329"/>
                  </a:cubicBezTo>
                  <a:cubicBezTo>
                    <a:pt x="617" y="169"/>
                    <a:pt x="503" y="9"/>
                    <a:pt x="343" y="9"/>
                  </a:cubicBezTo>
                  <a:cubicBezTo>
                    <a:pt x="326" y="4"/>
                    <a:pt x="308" y="1"/>
                    <a:pt x="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7"/>
            <p:cNvSpPr/>
            <p:nvPr/>
          </p:nvSpPr>
          <p:spPr>
            <a:xfrm>
              <a:off x="795753" y="809480"/>
              <a:ext cx="77210" cy="159848"/>
            </a:xfrm>
            <a:custGeom>
              <a:avLst/>
              <a:gdLst/>
              <a:ahLst/>
              <a:cxnLst/>
              <a:rect l="l" t="t" r="r" b="b"/>
              <a:pathLst>
                <a:path w="640" h="1325" extrusionOk="0">
                  <a:moveTo>
                    <a:pt x="457" y="1"/>
                  </a:moveTo>
                  <a:lnTo>
                    <a:pt x="1" y="1256"/>
                  </a:lnTo>
                  <a:lnTo>
                    <a:pt x="183" y="1324"/>
                  </a:lnTo>
                  <a:lnTo>
                    <a:pt x="640" y="69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7"/>
            <p:cNvSpPr/>
            <p:nvPr/>
          </p:nvSpPr>
          <p:spPr>
            <a:xfrm>
              <a:off x="837132" y="768825"/>
              <a:ext cx="68885" cy="62853"/>
            </a:xfrm>
            <a:custGeom>
              <a:avLst/>
              <a:gdLst/>
              <a:ahLst/>
              <a:cxnLst/>
              <a:rect l="l" t="t" r="r" b="b"/>
              <a:pathLst>
                <a:path w="571" h="521" extrusionOk="0">
                  <a:moveTo>
                    <a:pt x="274" y="201"/>
                  </a:moveTo>
                  <a:cubicBezTo>
                    <a:pt x="297" y="201"/>
                    <a:pt x="320" y="201"/>
                    <a:pt x="320" y="223"/>
                  </a:cubicBezTo>
                  <a:cubicBezTo>
                    <a:pt x="343" y="269"/>
                    <a:pt x="320" y="315"/>
                    <a:pt x="297" y="338"/>
                  </a:cubicBezTo>
                  <a:lnTo>
                    <a:pt x="228" y="338"/>
                  </a:lnTo>
                  <a:cubicBezTo>
                    <a:pt x="228" y="338"/>
                    <a:pt x="206" y="315"/>
                    <a:pt x="206" y="292"/>
                  </a:cubicBezTo>
                  <a:cubicBezTo>
                    <a:pt x="183" y="269"/>
                    <a:pt x="183" y="269"/>
                    <a:pt x="206" y="246"/>
                  </a:cubicBezTo>
                  <a:cubicBezTo>
                    <a:pt x="206" y="223"/>
                    <a:pt x="206" y="201"/>
                    <a:pt x="228" y="201"/>
                  </a:cubicBezTo>
                  <a:close/>
                  <a:moveTo>
                    <a:pt x="252" y="1"/>
                  </a:moveTo>
                  <a:cubicBezTo>
                    <a:pt x="220" y="1"/>
                    <a:pt x="188" y="7"/>
                    <a:pt x="160" y="18"/>
                  </a:cubicBezTo>
                  <a:cubicBezTo>
                    <a:pt x="91" y="64"/>
                    <a:pt x="46" y="109"/>
                    <a:pt x="23" y="178"/>
                  </a:cubicBezTo>
                  <a:cubicBezTo>
                    <a:pt x="0" y="246"/>
                    <a:pt x="0" y="315"/>
                    <a:pt x="23" y="383"/>
                  </a:cubicBezTo>
                  <a:cubicBezTo>
                    <a:pt x="46" y="429"/>
                    <a:pt x="114" y="474"/>
                    <a:pt x="183" y="520"/>
                  </a:cubicBezTo>
                  <a:lnTo>
                    <a:pt x="274" y="520"/>
                  </a:lnTo>
                  <a:cubicBezTo>
                    <a:pt x="297" y="520"/>
                    <a:pt x="343" y="520"/>
                    <a:pt x="365" y="497"/>
                  </a:cubicBezTo>
                  <a:cubicBezTo>
                    <a:pt x="502" y="452"/>
                    <a:pt x="571" y="292"/>
                    <a:pt x="502" y="155"/>
                  </a:cubicBezTo>
                  <a:cubicBezTo>
                    <a:pt x="451" y="52"/>
                    <a:pt x="348" y="1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7"/>
            <p:cNvSpPr/>
            <p:nvPr/>
          </p:nvSpPr>
          <p:spPr>
            <a:xfrm>
              <a:off x="853660" y="930602"/>
              <a:ext cx="151524" cy="96512"/>
            </a:xfrm>
            <a:custGeom>
              <a:avLst/>
              <a:gdLst/>
              <a:ahLst/>
              <a:cxnLst/>
              <a:rect l="l" t="t" r="r" b="b"/>
              <a:pathLst>
                <a:path w="1256" h="800" extrusionOk="0">
                  <a:moveTo>
                    <a:pt x="1164" y="1"/>
                  </a:moveTo>
                  <a:lnTo>
                    <a:pt x="0" y="617"/>
                  </a:lnTo>
                  <a:lnTo>
                    <a:pt x="91" y="800"/>
                  </a:lnTo>
                  <a:lnTo>
                    <a:pt x="1256" y="183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7"/>
            <p:cNvSpPr/>
            <p:nvPr/>
          </p:nvSpPr>
          <p:spPr>
            <a:xfrm>
              <a:off x="980330" y="904664"/>
              <a:ext cx="68885" cy="61888"/>
            </a:xfrm>
            <a:custGeom>
              <a:avLst/>
              <a:gdLst/>
              <a:ahLst/>
              <a:cxnLst/>
              <a:rect l="l" t="t" r="r" b="b"/>
              <a:pathLst>
                <a:path w="571" h="513" extrusionOk="0">
                  <a:moveTo>
                    <a:pt x="297" y="193"/>
                  </a:moveTo>
                  <a:cubicBezTo>
                    <a:pt x="342" y="216"/>
                    <a:pt x="365" y="239"/>
                    <a:pt x="342" y="284"/>
                  </a:cubicBezTo>
                  <a:cubicBezTo>
                    <a:pt x="342" y="318"/>
                    <a:pt x="318" y="339"/>
                    <a:pt x="296" y="339"/>
                  </a:cubicBezTo>
                  <a:cubicBezTo>
                    <a:pt x="288" y="339"/>
                    <a:pt x="280" y="336"/>
                    <a:pt x="274" y="330"/>
                  </a:cubicBezTo>
                  <a:cubicBezTo>
                    <a:pt x="228" y="330"/>
                    <a:pt x="206" y="284"/>
                    <a:pt x="206" y="239"/>
                  </a:cubicBezTo>
                  <a:cubicBezTo>
                    <a:pt x="228" y="216"/>
                    <a:pt x="228" y="216"/>
                    <a:pt x="251" y="193"/>
                  </a:cubicBezTo>
                  <a:close/>
                  <a:moveTo>
                    <a:pt x="305" y="1"/>
                  </a:moveTo>
                  <a:cubicBezTo>
                    <a:pt x="257" y="1"/>
                    <a:pt x="208" y="17"/>
                    <a:pt x="160" y="33"/>
                  </a:cubicBezTo>
                  <a:cubicBezTo>
                    <a:pt x="91" y="56"/>
                    <a:pt x="46" y="125"/>
                    <a:pt x="46" y="193"/>
                  </a:cubicBezTo>
                  <a:cubicBezTo>
                    <a:pt x="0" y="330"/>
                    <a:pt x="69" y="467"/>
                    <a:pt x="206" y="513"/>
                  </a:cubicBezTo>
                  <a:lnTo>
                    <a:pt x="274" y="513"/>
                  </a:lnTo>
                  <a:cubicBezTo>
                    <a:pt x="320" y="513"/>
                    <a:pt x="365" y="513"/>
                    <a:pt x="411" y="490"/>
                  </a:cubicBezTo>
                  <a:cubicBezTo>
                    <a:pt x="457" y="467"/>
                    <a:pt x="502" y="398"/>
                    <a:pt x="525" y="330"/>
                  </a:cubicBezTo>
                  <a:cubicBezTo>
                    <a:pt x="571" y="193"/>
                    <a:pt x="502" y="56"/>
                    <a:pt x="365" y="10"/>
                  </a:cubicBezTo>
                  <a:cubicBezTo>
                    <a:pt x="345" y="4"/>
                    <a:pt x="325" y="1"/>
                    <a:pt x="3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9" name="Google Shape;1109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10" name="Google Shape;1110;p17"/>
          <p:cNvSpPr txBox="1">
            <a:spLocks noGrp="1"/>
          </p:cNvSpPr>
          <p:nvPr>
            <p:ph type="title" idx="2"/>
          </p:nvPr>
        </p:nvSpPr>
        <p:spPr>
          <a:xfrm>
            <a:off x="878175" y="2767550"/>
            <a:ext cx="2197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>
                <a:solidFill>
                  <a:schemeClr val="lt2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11" name="Google Shape;1111;p17"/>
          <p:cNvSpPr txBox="1">
            <a:spLocks noGrp="1"/>
          </p:cNvSpPr>
          <p:nvPr>
            <p:ph type="subTitle" idx="1"/>
          </p:nvPr>
        </p:nvSpPr>
        <p:spPr>
          <a:xfrm>
            <a:off x="878175" y="3295250"/>
            <a:ext cx="2197500" cy="7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2" name="Google Shape;1112;p17"/>
          <p:cNvSpPr txBox="1">
            <a:spLocks noGrp="1"/>
          </p:cNvSpPr>
          <p:nvPr>
            <p:ph type="title" idx="3"/>
          </p:nvPr>
        </p:nvSpPr>
        <p:spPr>
          <a:xfrm>
            <a:off x="3473249" y="2767550"/>
            <a:ext cx="2197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>
                <a:solidFill>
                  <a:schemeClr val="lt2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13" name="Google Shape;1113;p17"/>
          <p:cNvSpPr txBox="1">
            <a:spLocks noGrp="1"/>
          </p:cNvSpPr>
          <p:nvPr>
            <p:ph type="subTitle" idx="4"/>
          </p:nvPr>
        </p:nvSpPr>
        <p:spPr>
          <a:xfrm>
            <a:off x="3473251" y="3295250"/>
            <a:ext cx="2197500" cy="7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4" name="Google Shape;1114;p17"/>
          <p:cNvSpPr txBox="1">
            <a:spLocks noGrp="1"/>
          </p:cNvSpPr>
          <p:nvPr>
            <p:ph type="title" idx="5"/>
          </p:nvPr>
        </p:nvSpPr>
        <p:spPr>
          <a:xfrm>
            <a:off x="6068330" y="2767550"/>
            <a:ext cx="2197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>
                <a:solidFill>
                  <a:schemeClr val="lt2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15" name="Google Shape;1115;p17"/>
          <p:cNvSpPr txBox="1">
            <a:spLocks noGrp="1"/>
          </p:cNvSpPr>
          <p:nvPr>
            <p:ph type="subTitle" idx="6"/>
          </p:nvPr>
        </p:nvSpPr>
        <p:spPr>
          <a:xfrm>
            <a:off x="6068336" y="3295250"/>
            <a:ext cx="2197500" cy="7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16" name="Google Shape;1116;p17"/>
          <p:cNvGrpSpPr/>
          <p:nvPr/>
        </p:nvGrpSpPr>
        <p:grpSpPr>
          <a:xfrm rot="-598034">
            <a:off x="-37713" y="-289191"/>
            <a:ext cx="692508" cy="900587"/>
            <a:chOff x="3858200" y="2567325"/>
            <a:chExt cx="1036875" cy="1348425"/>
          </a:xfrm>
        </p:grpSpPr>
        <p:sp>
          <p:nvSpPr>
            <p:cNvPr id="1117" name="Google Shape;1117;p17"/>
            <p:cNvSpPr/>
            <p:nvPr/>
          </p:nvSpPr>
          <p:spPr>
            <a:xfrm>
              <a:off x="4875650" y="3313125"/>
              <a:ext cx="19425" cy="143825"/>
            </a:xfrm>
            <a:custGeom>
              <a:avLst/>
              <a:gdLst/>
              <a:ahLst/>
              <a:cxnLst/>
              <a:rect l="l" t="t" r="r" b="b"/>
              <a:pathLst>
                <a:path w="777" h="5753" extrusionOk="0">
                  <a:moveTo>
                    <a:pt x="388" y="1"/>
                  </a:moveTo>
                  <a:cubicBezTo>
                    <a:pt x="183" y="1"/>
                    <a:pt x="0" y="161"/>
                    <a:pt x="0" y="366"/>
                  </a:cubicBezTo>
                  <a:lnTo>
                    <a:pt x="0" y="5365"/>
                  </a:lnTo>
                  <a:cubicBezTo>
                    <a:pt x="0" y="5593"/>
                    <a:pt x="183" y="5753"/>
                    <a:pt x="388" y="5753"/>
                  </a:cubicBezTo>
                  <a:cubicBezTo>
                    <a:pt x="594" y="5753"/>
                    <a:pt x="776" y="5593"/>
                    <a:pt x="776" y="5365"/>
                  </a:cubicBezTo>
                  <a:lnTo>
                    <a:pt x="776" y="366"/>
                  </a:lnTo>
                  <a:cubicBezTo>
                    <a:pt x="776" y="161"/>
                    <a:pt x="594" y="1"/>
                    <a:pt x="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7"/>
            <p:cNvSpPr/>
            <p:nvPr/>
          </p:nvSpPr>
          <p:spPr>
            <a:xfrm>
              <a:off x="4572650" y="2629675"/>
              <a:ext cx="322425" cy="618425"/>
            </a:xfrm>
            <a:custGeom>
              <a:avLst/>
              <a:gdLst/>
              <a:ahLst/>
              <a:cxnLst/>
              <a:rect l="l" t="t" r="r" b="b"/>
              <a:pathLst>
                <a:path w="12897" h="24737" extrusionOk="0">
                  <a:moveTo>
                    <a:pt x="449" y="0"/>
                  </a:moveTo>
                  <a:cubicBezTo>
                    <a:pt x="312" y="0"/>
                    <a:pt x="179" y="77"/>
                    <a:pt x="114" y="223"/>
                  </a:cubicBezTo>
                  <a:cubicBezTo>
                    <a:pt x="0" y="405"/>
                    <a:pt x="91" y="633"/>
                    <a:pt x="274" y="725"/>
                  </a:cubicBezTo>
                  <a:cubicBezTo>
                    <a:pt x="7578" y="4514"/>
                    <a:pt x="12120" y="12000"/>
                    <a:pt x="12120" y="20240"/>
                  </a:cubicBezTo>
                  <a:lnTo>
                    <a:pt x="12120" y="24372"/>
                  </a:lnTo>
                  <a:cubicBezTo>
                    <a:pt x="12120" y="24577"/>
                    <a:pt x="12303" y="24737"/>
                    <a:pt x="12508" y="24737"/>
                  </a:cubicBezTo>
                  <a:cubicBezTo>
                    <a:pt x="12714" y="24737"/>
                    <a:pt x="12896" y="24577"/>
                    <a:pt x="12896" y="24372"/>
                  </a:cubicBezTo>
                  <a:lnTo>
                    <a:pt x="12896" y="20240"/>
                  </a:lnTo>
                  <a:cubicBezTo>
                    <a:pt x="12896" y="11726"/>
                    <a:pt x="8194" y="3989"/>
                    <a:pt x="616" y="40"/>
                  </a:cubicBezTo>
                  <a:cubicBezTo>
                    <a:pt x="563" y="13"/>
                    <a:pt x="506" y="0"/>
                    <a:pt x="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7"/>
            <p:cNvSpPr/>
            <p:nvPr/>
          </p:nvSpPr>
          <p:spPr>
            <a:xfrm>
              <a:off x="4097875" y="2567325"/>
              <a:ext cx="437700" cy="62800"/>
            </a:xfrm>
            <a:custGeom>
              <a:avLst/>
              <a:gdLst/>
              <a:ahLst/>
              <a:cxnLst/>
              <a:rect l="l" t="t" r="r" b="b"/>
              <a:pathLst>
                <a:path w="17508" h="2512" extrusionOk="0">
                  <a:moveTo>
                    <a:pt x="9130" y="0"/>
                  </a:moveTo>
                  <a:cubicBezTo>
                    <a:pt x="6072" y="0"/>
                    <a:pt x="3082" y="594"/>
                    <a:pt x="297" y="1781"/>
                  </a:cubicBezTo>
                  <a:cubicBezTo>
                    <a:pt x="92" y="1872"/>
                    <a:pt x="0" y="2077"/>
                    <a:pt x="92" y="2283"/>
                  </a:cubicBezTo>
                  <a:cubicBezTo>
                    <a:pt x="137" y="2420"/>
                    <a:pt x="297" y="2511"/>
                    <a:pt x="434" y="2511"/>
                  </a:cubicBezTo>
                  <a:cubicBezTo>
                    <a:pt x="480" y="2511"/>
                    <a:pt x="525" y="2511"/>
                    <a:pt x="594" y="2488"/>
                  </a:cubicBezTo>
                  <a:cubicBezTo>
                    <a:pt x="3287" y="1347"/>
                    <a:pt x="6163" y="754"/>
                    <a:pt x="9130" y="754"/>
                  </a:cubicBezTo>
                  <a:cubicBezTo>
                    <a:pt x="11824" y="754"/>
                    <a:pt x="14449" y="1233"/>
                    <a:pt x="16937" y="2192"/>
                  </a:cubicBezTo>
                  <a:cubicBezTo>
                    <a:pt x="16982" y="2207"/>
                    <a:pt x="17029" y="2214"/>
                    <a:pt x="17074" y="2214"/>
                  </a:cubicBezTo>
                  <a:cubicBezTo>
                    <a:pt x="17235" y="2214"/>
                    <a:pt x="17386" y="2123"/>
                    <a:pt x="17439" y="1963"/>
                  </a:cubicBezTo>
                  <a:cubicBezTo>
                    <a:pt x="17507" y="1758"/>
                    <a:pt x="17416" y="1552"/>
                    <a:pt x="17211" y="1461"/>
                  </a:cubicBezTo>
                  <a:cubicBezTo>
                    <a:pt x="14631" y="503"/>
                    <a:pt x="11915" y="0"/>
                    <a:pt x="91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7"/>
            <p:cNvSpPr/>
            <p:nvPr/>
          </p:nvSpPr>
          <p:spPr>
            <a:xfrm>
              <a:off x="3858200" y="2667750"/>
              <a:ext cx="936450" cy="1248000"/>
            </a:xfrm>
            <a:custGeom>
              <a:avLst/>
              <a:gdLst/>
              <a:ahLst/>
              <a:cxnLst/>
              <a:rect l="l" t="t" r="r" b="b"/>
              <a:pathLst>
                <a:path w="37458" h="49920" extrusionOk="0">
                  <a:moveTo>
                    <a:pt x="18717" y="1"/>
                  </a:moveTo>
                  <a:cubicBezTo>
                    <a:pt x="8400" y="1"/>
                    <a:pt x="1" y="8400"/>
                    <a:pt x="1" y="18717"/>
                  </a:cubicBezTo>
                  <a:lnTo>
                    <a:pt x="1" y="31180"/>
                  </a:lnTo>
                  <a:cubicBezTo>
                    <a:pt x="1" y="31408"/>
                    <a:pt x="183" y="31568"/>
                    <a:pt x="389" y="31568"/>
                  </a:cubicBezTo>
                  <a:cubicBezTo>
                    <a:pt x="594" y="31568"/>
                    <a:pt x="777" y="31408"/>
                    <a:pt x="777" y="31180"/>
                  </a:cubicBezTo>
                  <a:lnTo>
                    <a:pt x="777" y="18717"/>
                  </a:lnTo>
                  <a:cubicBezTo>
                    <a:pt x="777" y="8811"/>
                    <a:pt x="8834" y="754"/>
                    <a:pt x="18717" y="754"/>
                  </a:cubicBezTo>
                  <a:cubicBezTo>
                    <a:pt x="28624" y="754"/>
                    <a:pt x="36681" y="8811"/>
                    <a:pt x="36681" y="18717"/>
                  </a:cubicBezTo>
                  <a:lnTo>
                    <a:pt x="36681" y="31180"/>
                  </a:lnTo>
                  <a:cubicBezTo>
                    <a:pt x="36681" y="41086"/>
                    <a:pt x="28624" y="49143"/>
                    <a:pt x="18717" y="49143"/>
                  </a:cubicBezTo>
                  <a:cubicBezTo>
                    <a:pt x="18512" y="49143"/>
                    <a:pt x="18352" y="49326"/>
                    <a:pt x="18352" y="49531"/>
                  </a:cubicBezTo>
                  <a:cubicBezTo>
                    <a:pt x="18352" y="49737"/>
                    <a:pt x="18512" y="49919"/>
                    <a:pt x="18717" y="49919"/>
                  </a:cubicBezTo>
                  <a:cubicBezTo>
                    <a:pt x="29057" y="49919"/>
                    <a:pt x="37457" y="41520"/>
                    <a:pt x="37457" y="31180"/>
                  </a:cubicBezTo>
                  <a:lnTo>
                    <a:pt x="37457" y="18717"/>
                  </a:lnTo>
                  <a:cubicBezTo>
                    <a:pt x="37457" y="8400"/>
                    <a:pt x="29057" y="1"/>
                    <a:pt x="18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7"/>
            <p:cNvSpPr/>
            <p:nvPr/>
          </p:nvSpPr>
          <p:spPr>
            <a:xfrm>
              <a:off x="4184025" y="3229250"/>
              <a:ext cx="509600" cy="678500"/>
            </a:xfrm>
            <a:custGeom>
              <a:avLst/>
              <a:gdLst/>
              <a:ahLst/>
              <a:cxnLst/>
              <a:rect l="l" t="t" r="r" b="b"/>
              <a:pathLst>
                <a:path w="20384" h="27140" extrusionOk="0">
                  <a:moveTo>
                    <a:pt x="20019" y="1"/>
                  </a:moveTo>
                  <a:cubicBezTo>
                    <a:pt x="19791" y="1"/>
                    <a:pt x="19631" y="160"/>
                    <a:pt x="19631" y="389"/>
                  </a:cubicBezTo>
                  <a:lnTo>
                    <a:pt x="19631" y="8720"/>
                  </a:lnTo>
                  <a:cubicBezTo>
                    <a:pt x="19631" y="16412"/>
                    <a:pt x="13377" y="22666"/>
                    <a:pt x="5684" y="22666"/>
                  </a:cubicBezTo>
                  <a:cubicBezTo>
                    <a:pt x="4543" y="22666"/>
                    <a:pt x="3630" y="23351"/>
                    <a:pt x="3037" y="23876"/>
                  </a:cubicBezTo>
                  <a:lnTo>
                    <a:pt x="161" y="26478"/>
                  </a:lnTo>
                  <a:cubicBezTo>
                    <a:pt x="24" y="26615"/>
                    <a:pt x="1" y="26866"/>
                    <a:pt x="138" y="27026"/>
                  </a:cubicBezTo>
                  <a:cubicBezTo>
                    <a:pt x="206" y="27094"/>
                    <a:pt x="321" y="27140"/>
                    <a:pt x="435" y="27140"/>
                  </a:cubicBezTo>
                  <a:cubicBezTo>
                    <a:pt x="503" y="27140"/>
                    <a:pt x="617" y="27117"/>
                    <a:pt x="686" y="27049"/>
                  </a:cubicBezTo>
                  <a:lnTo>
                    <a:pt x="3562" y="24447"/>
                  </a:lnTo>
                  <a:cubicBezTo>
                    <a:pt x="4361" y="23739"/>
                    <a:pt x="5023" y="23419"/>
                    <a:pt x="5684" y="23419"/>
                  </a:cubicBezTo>
                  <a:cubicBezTo>
                    <a:pt x="13787" y="23419"/>
                    <a:pt x="20384" y="16823"/>
                    <a:pt x="20384" y="8720"/>
                  </a:cubicBezTo>
                  <a:lnTo>
                    <a:pt x="20384" y="389"/>
                  </a:lnTo>
                  <a:cubicBezTo>
                    <a:pt x="20384" y="160"/>
                    <a:pt x="20224" y="1"/>
                    <a:pt x="20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7"/>
            <p:cNvSpPr/>
            <p:nvPr/>
          </p:nvSpPr>
          <p:spPr>
            <a:xfrm>
              <a:off x="4165200" y="2768150"/>
              <a:ext cx="528425" cy="383525"/>
            </a:xfrm>
            <a:custGeom>
              <a:avLst/>
              <a:gdLst/>
              <a:ahLst/>
              <a:cxnLst/>
              <a:rect l="l" t="t" r="r" b="b"/>
              <a:pathLst>
                <a:path w="21137" h="15341" extrusionOk="0">
                  <a:moveTo>
                    <a:pt x="6361" y="1"/>
                  </a:moveTo>
                  <a:cubicBezTo>
                    <a:pt x="6303" y="1"/>
                    <a:pt x="6245" y="1"/>
                    <a:pt x="6186" y="2"/>
                  </a:cubicBezTo>
                  <a:cubicBezTo>
                    <a:pt x="4132" y="48"/>
                    <a:pt x="2124" y="504"/>
                    <a:pt x="275" y="1371"/>
                  </a:cubicBezTo>
                  <a:cubicBezTo>
                    <a:pt x="69" y="1463"/>
                    <a:pt x="1" y="1691"/>
                    <a:pt x="92" y="1874"/>
                  </a:cubicBezTo>
                  <a:cubicBezTo>
                    <a:pt x="142" y="2007"/>
                    <a:pt x="278" y="2092"/>
                    <a:pt x="428" y="2092"/>
                  </a:cubicBezTo>
                  <a:cubicBezTo>
                    <a:pt x="482" y="2092"/>
                    <a:pt x="539" y="2081"/>
                    <a:pt x="594" y="2056"/>
                  </a:cubicBezTo>
                  <a:cubicBezTo>
                    <a:pt x="2352" y="1234"/>
                    <a:pt x="4246" y="801"/>
                    <a:pt x="6209" y="778"/>
                  </a:cubicBezTo>
                  <a:cubicBezTo>
                    <a:pt x="6295" y="776"/>
                    <a:pt x="6380" y="776"/>
                    <a:pt x="6465" y="776"/>
                  </a:cubicBezTo>
                  <a:cubicBezTo>
                    <a:pt x="10068" y="776"/>
                    <a:pt x="13461" y="2186"/>
                    <a:pt x="16093" y="4772"/>
                  </a:cubicBezTo>
                  <a:cubicBezTo>
                    <a:pt x="18809" y="7443"/>
                    <a:pt x="20384" y="11163"/>
                    <a:pt x="20384" y="14952"/>
                  </a:cubicBezTo>
                  <a:cubicBezTo>
                    <a:pt x="20384" y="15158"/>
                    <a:pt x="20544" y="15340"/>
                    <a:pt x="20772" y="15340"/>
                  </a:cubicBezTo>
                  <a:cubicBezTo>
                    <a:pt x="20977" y="15340"/>
                    <a:pt x="21137" y="15158"/>
                    <a:pt x="21137" y="14952"/>
                  </a:cubicBezTo>
                  <a:cubicBezTo>
                    <a:pt x="21137" y="10958"/>
                    <a:pt x="19494" y="7055"/>
                    <a:pt x="16618" y="4225"/>
                  </a:cubicBezTo>
                  <a:cubicBezTo>
                    <a:pt x="13830" y="1481"/>
                    <a:pt x="10200" y="1"/>
                    <a:pt x="6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7"/>
            <p:cNvSpPr/>
            <p:nvPr/>
          </p:nvSpPr>
          <p:spPr>
            <a:xfrm>
              <a:off x="3872475" y="2848100"/>
              <a:ext cx="239675" cy="770350"/>
            </a:xfrm>
            <a:custGeom>
              <a:avLst/>
              <a:gdLst/>
              <a:ahLst/>
              <a:cxnLst/>
              <a:rect l="l" t="t" r="r" b="b"/>
              <a:pathLst>
                <a:path w="9587" h="30814" extrusionOk="0">
                  <a:moveTo>
                    <a:pt x="9160" y="1"/>
                  </a:moveTo>
                  <a:cubicBezTo>
                    <a:pt x="9073" y="1"/>
                    <a:pt x="8983" y="30"/>
                    <a:pt x="8902" y="91"/>
                  </a:cubicBezTo>
                  <a:cubicBezTo>
                    <a:pt x="5456" y="2898"/>
                    <a:pt x="3470" y="7052"/>
                    <a:pt x="3470" y="11503"/>
                  </a:cubicBezTo>
                  <a:lnTo>
                    <a:pt x="3470" y="23966"/>
                  </a:lnTo>
                  <a:cubicBezTo>
                    <a:pt x="3470" y="25838"/>
                    <a:pt x="2739" y="27572"/>
                    <a:pt x="1416" y="28896"/>
                  </a:cubicBezTo>
                  <a:lnTo>
                    <a:pt x="160" y="30152"/>
                  </a:lnTo>
                  <a:cubicBezTo>
                    <a:pt x="0" y="30311"/>
                    <a:pt x="0" y="30540"/>
                    <a:pt x="160" y="30699"/>
                  </a:cubicBezTo>
                  <a:cubicBezTo>
                    <a:pt x="229" y="30768"/>
                    <a:pt x="320" y="30813"/>
                    <a:pt x="434" y="30813"/>
                  </a:cubicBezTo>
                  <a:cubicBezTo>
                    <a:pt x="525" y="30813"/>
                    <a:pt x="617" y="30768"/>
                    <a:pt x="708" y="30699"/>
                  </a:cubicBezTo>
                  <a:lnTo>
                    <a:pt x="1963" y="29444"/>
                  </a:lnTo>
                  <a:cubicBezTo>
                    <a:pt x="3424" y="27983"/>
                    <a:pt x="4223" y="26043"/>
                    <a:pt x="4223" y="23966"/>
                  </a:cubicBezTo>
                  <a:lnTo>
                    <a:pt x="4223" y="11503"/>
                  </a:lnTo>
                  <a:cubicBezTo>
                    <a:pt x="4223" y="7303"/>
                    <a:pt x="6095" y="3355"/>
                    <a:pt x="9382" y="684"/>
                  </a:cubicBezTo>
                  <a:cubicBezTo>
                    <a:pt x="9564" y="547"/>
                    <a:pt x="9587" y="319"/>
                    <a:pt x="9450" y="136"/>
                  </a:cubicBezTo>
                  <a:cubicBezTo>
                    <a:pt x="9374" y="47"/>
                    <a:pt x="9269" y="1"/>
                    <a:pt x="9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7"/>
            <p:cNvSpPr/>
            <p:nvPr/>
          </p:nvSpPr>
          <p:spPr>
            <a:xfrm>
              <a:off x="3930675" y="2869050"/>
              <a:ext cx="662525" cy="997050"/>
            </a:xfrm>
            <a:custGeom>
              <a:avLst/>
              <a:gdLst/>
              <a:ahLst/>
              <a:cxnLst/>
              <a:rect l="l" t="t" r="r" b="b"/>
              <a:pathLst>
                <a:path w="26501" h="39882" extrusionOk="0">
                  <a:moveTo>
                    <a:pt x="15817" y="1"/>
                  </a:moveTo>
                  <a:cubicBezTo>
                    <a:pt x="13023" y="1"/>
                    <a:pt x="10396" y="1067"/>
                    <a:pt x="8400" y="3019"/>
                  </a:cubicBezTo>
                  <a:cubicBezTo>
                    <a:pt x="6300" y="5050"/>
                    <a:pt x="5159" y="7767"/>
                    <a:pt x="5159" y="10665"/>
                  </a:cubicBezTo>
                  <a:lnTo>
                    <a:pt x="5159" y="23128"/>
                  </a:lnTo>
                  <a:cubicBezTo>
                    <a:pt x="5159" y="26483"/>
                    <a:pt x="3858" y="29633"/>
                    <a:pt x="1484" y="32007"/>
                  </a:cubicBezTo>
                  <a:lnTo>
                    <a:pt x="160" y="33331"/>
                  </a:lnTo>
                  <a:cubicBezTo>
                    <a:pt x="1" y="33491"/>
                    <a:pt x="1" y="33719"/>
                    <a:pt x="160" y="33879"/>
                  </a:cubicBezTo>
                  <a:cubicBezTo>
                    <a:pt x="229" y="33947"/>
                    <a:pt x="326" y="33981"/>
                    <a:pt x="423" y="33981"/>
                  </a:cubicBezTo>
                  <a:cubicBezTo>
                    <a:pt x="520" y="33981"/>
                    <a:pt x="617" y="33947"/>
                    <a:pt x="685" y="33879"/>
                  </a:cubicBezTo>
                  <a:lnTo>
                    <a:pt x="2009" y="32532"/>
                  </a:lnTo>
                  <a:cubicBezTo>
                    <a:pt x="4543" y="30021"/>
                    <a:pt x="5912" y="26689"/>
                    <a:pt x="5912" y="23128"/>
                  </a:cubicBezTo>
                  <a:lnTo>
                    <a:pt x="5912" y="10665"/>
                  </a:lnTo>
                  <a:cubicBezTo>
                    <a:pt x="5912" y="7972"/>
                    <a:pt x="6985" y="5438"/>
                    <a:pt x="8925" y="3567"/>
                  </a:cubicBezTo>
                  <a:cubicBezTo>
                    <a:pt x="10802" y="1734"/>
                    <a:pt x="13255" y="756"/>
                    <a:pt x="15872" y="756"/>
                  </a:cubicBezTo>
                  <a:cubicBezTo>
                    <a:pt x="15961" y="756"/>
                    <a:pt x="16049" y="757"/>
                    <a:pt x="16138" y="759"/>
                  </a:cubicBezTo>
                  <a:cubicBezTo>
                    <a:pt x="21434" y="919"/>
                    <a:pt x="25748" y="5461"/>
                    <a:pt x="25748" y="10894"/>
                  </a:cubicBezTo>
                  <a:lnTo>
                    <a:pt x="25748" y="23128"/>
                  </a:lnTo>
                  <a:cubicBezTo>
                    <a:pt x="25748" y="28606"/>
                    <a:pt x="21297" y="33057"/>
                    <a:pt x="15818" y="33057"/>
                  </a:cubicBezTo>
                  <a:cubicBezTo>
                    <a:pt x="13696" y="33057"/>
                    <a:pt x="11687" y="33879"/>
                    <a:pt x="10181" y="35385"/>
                  </a:cubicBezTo>
                  <a:lnTo>
                    <a:pt x="6346" y="39243"/>
                  </a:lnTo>
                  <a:cubicBezTo>
                    <a:pt x="6186" y="39379"/>
                    <a:pt x="6186" y="39631"/>
                    <a:pt x="6346" y="39768"/>
                  </a:cubicBezTo>
                  <a:cubicBezTo>
                    <a:pt x="6414" y="39836"/>
                    <a:pt x="6506" y="39882"/>
                    <a:pt x="6620" y="39882"/>
                  </a:cubicBezTo>
                  <a:cubicBezTo>
                    <a:pt x="6711" y="39882"/>
                    <a:pt x="6803" y="39836"/>
                    <a:pt x="6871" y="39768"/>
                  </a:cubicBezTo>
                  <a:lnTo>
                    <a:pt x="10728" y="35933"/>
                  </a:lnTo>
                  <a:cubicBezTo>
                    <a:pt x="12098" y="34563"/>
                    <a:pt x="13901" y="33810"/>
                    <a:pt x="15818" y="33810"/>
                  </a:cubicBezTo>
                  <a:cubicBezTo>
                    <a:pt x="21707" y="33810"/>
                    <a:pt x="26501" y="29017"/>
                    <a:pt x="26501" y="23128"/>
                  </a:cubicBezTo>
                  <a:lnTo>
                    <a:pt x="26501" y="10894"/>
                  </a:lnTo>
                  <a:cubicBezTo>
                    <a:pt x="26501" y="5050"/>
                    <a:pt x="21867" y="166"/>
                    <a:pt x="16161" y="6"/>
                  </a:cubicBezTo>
                  <a:cubicBezTo>
                    <a:pt x="16046" y="2"/>
                    <a:pt x="15931" y="1"/>
                    <a:pt x="15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7"/>
            <p:cNvSpPr/>
            <p:nvPr/>
          </p:nvSpPr>
          <p:spPr>
            <a:xfrm>
              <a:off x="4000300" y="2969500"/>
              <a:ext cx="492475" cy="826425"/>
            </a:xfrm>
            <a:custGeom>
              <a:avLst/>
              <a:gdLst/>
              <a:ahLst/>
              <a:cxnLst/>
              <a:rect l="l" t="t" r="r" b="b"/>
              <a:pathLst>
                <a:path w="19699" h="33057" extrusionOk="0">
                  <a:moveTo>
                    <a:pt x="13040" y="0"/>
                  </a:moveTo>
                  <a:cubicBezTo>
                    <a:pt x="12954" y="0"/>
                    <a:pt x="12868" y="2"/>
                    <a:pt x="12782" y="5"/>
                  </a:cubicBezTo>
                  <a:cubicBezTo>
                    <a:pt x="9267" y="142"/>
                    <a:pt x="6391" y="3178"/>
                    <a:pt x="6391" y="6807"/>
                  </a:cubicBezTo>
                  <a:lnTo>
                    <a:pt x="6391" y="19110"/>
                  </a:lnTo>
                  <a:cubicBezTo>
                    <a:pt x="6391" y="19338"/>
                    <a:pt x="6551" y="19498"/>
                    <a:pt x="6779" y="19498"/>
                  </a:cubicBezTo>
                  <a:cubicBezTo>
                    <a:pt x="6985" y="19498"/>
                    <a:pt x="7145" y="19338"/>
                    <a:pt x="7145" y="19110"/>
                  </a:cubicBezTo>
                  <a:lnTo>
                    <a:pt x="7145" y="6807"/>
                  </a:lnTo>
                  <a:cubicBezTo>
                    <a:pt x="7145" y="3589"/>
                    <a:pt x="9701" y="873"/>
                    <a:pt x="12805" y="758"/>
                  </a:cubicBezTo>
                  <a:cubicBezTo>
                    <a:pt x="12865" y="757"/>
                    <a:pt x="12925" y="756"/>
                    <a:pt x="12985" y="756"/>
                  </a:cubicBezTo>
                  <a:cubicBezTo>
                    <a:pt x="14539" y="756"/>
                    <a:pt x="15998" y="1325"/>
                    <a:pt x="17119" y="2402"/>
                  </a:cubicBezTo>
                  <a:cubicBezTo>
                    <a:pt x="18283" y="3520"/>
                    <a:pt x="18922" y="5027"/>
                    <a:pt x="18922" y="6647"/>
                  </a:cubicBezTo>
                  <a:lnTo>
                    <a:pt x="18922" y="19110"/>
                  </a:lnTo>
                  <a:cubicBezTo>
                    <a:pt x="18922" y="22374"/>
                    <a:pt x="16298" y="24999"/>
                    <a:pt x="13033" y="24999"/>
                  </a:cubicBezTo>
                  <a:lnTo>
                    <a:pt x="12372" y="24999"/>
                  </a:lnTo>
                  <a:cubicBezTo>
                    <a:pt x="8902" y="24999"/>
                    <a:pt x="5570" y="26482"/>
                    <a:pt x="3219" y="29062"/>
                  </a:cubicBezTo>
                  <a:lnTo>
                    <a:pt x="160" y="32417"/>
                  </a:lnTo>
                  <a:cubicBezTo>
                    <a:pt x="0" y="32577"/>
                    <a:pt x="23" y="32805"/>
                    <a:pt x="183" y="32942"/>
                  </a:cubicBezTo>
                  <a:cubicBezTo>
                    <a:pt x="251" y="33010"/>
                    <a:pt x="343" y="33056"/>
                    <a:pt x="434" y="33056"/>
                  </a:cubicBezTo>
                  <a:cubicBezTo>
                    <a:pt x="548" y="33056"/>
                    <a:pt x="639" y="33010"/>
                    <a:pt x="708" y="32919"/>
                  </a:cubicBezTo>
                  <a:lnTo>
                    <a:pt x="3789" y="29564"/>
                  </a:lnTo>
                  <a:cubicBezTo>
                    <a:pt x="5980" y="27144"/>
                    <a:pt x="9108" y="25775"/>
                    <a:pt x="12372" y="25775"/>
                  </a:cubicBezTo>
                  <a:lnTo>
                    <a:pt x="13033" y="25775"/>
                  </a:lnTo>
                  <a:cubicBezTo>
                    <a:pt x="16708" y="25775"/>
                    <a:pt x="19698" y="22785"/>
                    <a:pt x="19698" y="19110"/>
                  </a:cubicBezTo>
                  <a:lnTo>
                    <a:pt x="19698" y="6647"/>
                  </a:lnTo>
                  <a:cubicBezTo>
                    <a:pt x="19698" y="4821"/>
                    <a:pt x="18968" y="3132"/>
                    <a:pt x="17644" y="1854"/>
                  </a:cubicBezTo>
                  <a:cubicBezTo>
                    <a:pt x="16404" y="658"/>
                    <a:pt x="14771" y="0"/>
                    <a:pt x="130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7"/>
            <p:cNvSpPr/>
            <p:nvPr/>
          </p:nvSpPr>
          <p:spPr>
            <a:xfrm>
              <a:off x="4260500" y="3070050"/>
              <a:ext cx="131850" cy="443400"/>
            </a:xfrm>
            <a:custGeom>
              <a:avLst/>
              <a:gdLst/>
              <a:ahLst/>
              <a:cxnLst/>
              <a:rect l="l" t="t" r="r" b="b"/>
              <a:pathLst>
                <a:path w="5274" h="17736" extrusionOk="0">
                  <a:moveTo>
                    <a:pt x="2625" y="0"/>
                  </a:moveTo>
                  <a:cubicBezTo>
                    <a:pt x="1188" y="0"/>
                    <a:pt x="1" y="1187"/>
                    <a:pt x="1" y="2625"/>
                  </a:cubicBezTo>
                  <a:lnTo>
                    <a:pt x="1" y="12509"/>
                  </a:lnTo>
                  <a:cubicBezTo>
                    <a:pt x="1" y="12714"/>
                    <a:pt x="183" y="12874"/>
                    <a:pt x="389" y="12874"/>
                  </a:cubicBezTo>
                  <a:cubicBezTo>
                    <a:pt x="594" y="12874"/>
                    <a:pt x="777" y="12714"/>
                    <a:pt x="777" y="12509"/>
                  </a:cubicBezTo>
                  <a:lnTo>
                    <a:pt x="777" y="2625"/>
                  </a:lnTo>
                  <a:cubicBezTo>
                    <a:pt x="777" y="1598"/>
                    <a:pt x="1598" y="754"/>
                    <a:pt x="2625" y="754"/>
                  </a:cubicBezTo>
                  <a:cubicBezTo>
                    <a:pt x="3675" y="754"/>
                    <a:pt x="4497" y="1598"/>
                    <a:pt x="4497" y="2625"/>
                  </a:cubicBezTo>
                  <a:lnTo>
                    <a:pt x="4497" y="15088"/>
                  </a:lnTo>
                  <a:cubicBezTo>
                    <a:pt x="4497" y="16138"/>
                    <a:pt x="3675" y="16960"/>
                    <a:pt x="2625" y="16960"/>
                  </a:cubicBezTo>
                  <a:cubicBezTo>
                    <a:pt x="1598" y="16960"/>
                    <a:pt x="777" y="16138"/>
                    <a:pt x="777" y="15088"/>
                  </a:cubicBezTo>
                  <a:cubicBezTo>
                    <a:pt x="777" y="14882"/>
                    <a:pt x="594" y="14723"/>
                    <a:pt x="389" y="14723"/>
                  </a:cubicBezTo>
                  <a:cubicBezTo>
                    <a:pt x="183" y="14723"/>
                    <a:pt x="1" y="14882"/>
                    <a:pt x="1" y="15088"/>
                  </a:cubicBezTo>
                  <a:cubicBezTo>
                    <a:pt x="1" y="16549"/>
                    <a:pt x="1188" y="17736"/>
                    <a:pt x="2625" y="17736"/>
                  </a:cubicBezTo>
                  <a:cubicBezTo>
                    <a:pt x="4086" y="17736"/>
                    <a:pt x="5273" y="16549"/>
                    <a:pt x="5273" y="15088"/>
                  </a:cubicBezTo>
                  <a:lnTo>
                    <a:pt x="5273" y="2625"/>
                  </a:lnTo>
                  <a:cubicBezTo>
                    <a:pt x="5273" y="1187"/>
                    <a:pt x="4086" y="0"/>
                    <a:pt x="26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7"/>
            <p:cNvSpPr/>
            <p:nvPr/>
          </p:nvSpPr>
          <p:spPr>
            <a:xfrm>
              <a:off x="4131550" y="3494025"/>
              <a:ext cx="46225" cy="79350"/>
            </a:xfrm>
            <a:custGeom>
              <a:avLst/>
              <a:gdLst/>
              <a:ahLst/>
              <a:cxnLst/>
              <a:rect l="l" t="t" r="r" b="b"/>
              <a:pathLst>
                <a:path w="1849" h="3174" extrusionOk="0">
                  <a:moveTo>
                    <a:pt x="1461" y="1"/>
                  </a:moveTo>
                  <a:cubicBezTo>
                    <a:pt x="1255" y="1"/>
                    <a:pt x="1096" y="183"/>
                    <a:pt x="1096" y="389"/>
                  </a:cubicBezTo>
                  <a:cubicBezTo>
                    <a:pt x="1096" y="1439"/>
                    <a:pt x="160" y="2534"/>
                    <a:pt x="137" y="2557"/>
                  </a:cubicBezTo>
                  <a:cubicBezTo>
                    <a:pt x="0" y="2717"/>
                    <a:pt x="23" y="2945"/>
                    <a:pt x="183" y="3082"/>
                  </a:cubicBezTo>
                  <a:cubicBezTo>
                    <a:pt x="251" y="3150"/>
                    <a:pt x="342" y="3173"/>
                    <a:pt x="434" y="3173"/>
                  </a:cubicBezTo>
                  <a:cubicBezTo>
                    <a:pt x="548" y="3173"/>
                    <a:pt x="639" y="3128"/>
                    <a:pt x="730" y="3036"/>
                  </a:cubicBezTo>
                  <a:cubicBezTo>
                    <a:pt x="776" y="2991"/>
                    <a:pt x="1849" y="1712"/>
                    <a:pt x="1849" y="389"/>
                  </a:cubicBezTo>
                  <a:cubicBezTo>
                    <a:pt x="1849" y="183"/>
                    <a:pt x="1689" y="1"/>
                    <a:pt x="14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4" name="Google Shape;1514;p23"/>
          <p:cNvGrpSpPr/>
          <p:nvPr/>
        </p:nvGrpSpPr>
        <p:grpSpPr>
          <a:xfrm>
            <a:off x="7846406" y="3228704"/>
            <a:ext cx="2336989" cy="1954922"/>
            <a:chOff x="4518740" y="2703650"/>
            <a:chExt cx="3110180" cy="2602053"/>
          </a:xfrm>
        </p:grpSpPr>
        <p:sp>
          <p:nvSpPr>
            <p:cNvPr id="1515" name="Google Shape;1515;p23"/>
            <p:cNvSpPr/>
            <p:nvPr/>
          </p:nvSpPr>
          <p:spPr>
            <a:xfrm flipH="1">
              <a:off x="5336020" y="2703650"/>
              <a:ext cx="2292900" cy="2292725"/>
            </a:xfrm>
            <a:custGeom>
              <a:avLst/>
              <a:gdLst/>
              <a:ahLst/>
              <a:cxnLst/>
              <a:rect l="l" t="t" r="r" b="b"/>
              <a:pathLst>
                <a:path w="91716" h="91709" extrusionOk="0">
                  <a:moveTo>
                    <a:pt x="45858" y="0"/>
                  </a:moveTo>
                  <a:cubicBezTo>
                    <a:pt x="20534" y="0"/>
                    <a:pt x="0" y="20527"/>
                    <a:pt x="0" y="45851"/>
                  </a:cubicBezTo>
                  <a:cubicBezTo>
                    <a:pt x="0" y="71181"/>
                    <a:pt x="20534" y="91708"/>
                    <a:pt x="45858" y="91708"/>
                  </a:cubicBezTo>
                  <a:cubicBezTo>
                    <a:pt x="71189" y="91708"/>
                    <a:pt x="91715" y="71181"/>
                    <a:pt x="91715" y="45851"/>
                  </a:cubicBezTo>
                  <a:cubicBezTo>
                    <a:pt x="91715" y="20527"/>
                    <a:pt x="71189" y="0"/>
                    <a:pt x="45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3"/>
            <p:cNvSpPr/>
            <p:nvPr/>
          </p:nvSpPr>
          <p:spPr>
            <a:xfrm flipH="1">
              <a:off x="5441570" y="2779400"/>
              <a:ext cx="2183675" cy="2122300"/>
            </a:xfrm>
            <a:custGeom>
              <a:avLst/>
              <a:gdLst/>
              <a:ahLst/>
              <a:cxnLst/>
              <a:rect l="l" t="t" r="r" b="b"/>
              <a:pathLst>
                <a:path w="87347" h="84892" extrusionOk="0">
                  <a:moveTo>
                    <a:pt x="43577" y="309"/>
                  </a:moveTo>
                  <a:cubicBezTo>
                    <a:pt x="67429" y="309"/>
                    <a:pt x="86437" y="18822"/>
                    <a:pt x="86851" y="42446"/>
                  </a:cubicBezTo>
                  <a:cubicBezTo>
                    <a:pt x="87039" y="53325"/>
                    <a:pt x="82877" y="63655"/>
                    <a:pt x="75136" y="71537"/>
                  </a:cubicBezTo>
                  <a:cubicBezTo>
                    <a:pt x="66887" y="79940"/>
                    <a:pt x="55680" y="84570"/>
                    <a:pt x="43577" y="84584"/>
                  </a:cubicBezTo>
                  <a:lnTo>
                    <a:pt x="43550" y="84584"/>
                  </a:lnTo>
                  <a:cubicBezTo>
                    <a:pt x="19704" y="84584"/>
                    <a:pt x="308" y="65676"/>
                    <a:pt x="308" y="42446"/>
                  </a:cubicBezTo>
                  <a:cubicBezTo>
                    <a:pt x="308" y="19216"/>
                    <a:pt x="19718" y="309"/>
                    <a:pt x="43577" y="309"/>
                  </a:cubicBezTo>
                  <a:close/>
                  <a:moveTo>
                    <a:pt x="43577" y="1"/>
                  </a:moveTo>
                  <a:cubicBezTo>
                    <a:pt x="37695" y="1"/>
                    <a:pt x="31988" y="1125"/>
                    <a:pt x="26616" y="3340"/>
                  </a:cubicBezTo>
                  <a:cubicBezTo>
                    <a:pt x="21431" y="5474"/>
                    <a:pt x="16767" y="8538"/>
                    <a:pt x="12766" y="12432"/>
                  </a:cubicBezTo>
                  <a:cubicBezTo>
                    <a:pt x="8765" y="16333"/>
                    <a:pt x="5621" y="20869"/>
                    <a:pt x="3426" y="25927"/>
                  </a:cubicBezTo>
                  <a:cubicBezTo>
                    <a:pt x="1151" y="31159"/>
                    <a:pt x="0" y="36719"/>
                    <a:pt x="0" y="42446"/>
                  </a:cubicBezTo>
                  <a:cubicBezTo>
                    <a:pt x="0" y="48173"/>
                    <a:pt x="1151" y="53733"/>
                    <a:pt x="3426" y="58965"/>
                  </a:cubicBezTo>
                  <a:cubicBezTo>
                    <a:pt x="5614" y="64017"/>
                    <a:pt x="8758" y="68560"/>
                    <a:pt x="12753" y="72454"/>
                  </a:cubicBezTo>
                  <a:cubicBezTo>
                    <a:pt x="16754" y="76354"/>
                    <a:pt x="21410" y="79412"/>
                    <a:pt x="26596" y="81553"/>
                  </a:cubicBezTo>
                  <a:cubicBezTo>
                    <a:pt x="31968" y="83767"/>
                    <a:pt x="37669" y="84891"/>
                    <a:pt x="43550" y="84891"/>
                  </a:cubicBezTo>
                  <a:lnTo>
                    <a:pt x="43577" y="84891"/>
                  </a:lnTo>
                  <a:cubicBezTo>
                    <a:pt x="49719" y="84885"/>
                    <a:pt x="55646" y="83694"/>
                    <a:pt x="61200" y="81352"/>
                  </a:cubicBezTo>
                  <a:cubicBezTo>
                    <a:pt x="66566" y="79084"/>
                    <a:pt x="71329" y="75852"/>
                    <a:pt x="75357" y="71751"/>
                  </a:cubicBezTo>
                  <a:cubicBezTo>
                    <a:pt x="83158" y="63809"/>
                    <a:pt x="87347" y="53399"/>
                    <a:pt x="87159" y="42446"/>
                  </a:cubicBezTo>
                  <a:cubicBezTo>
                    <a:pt x="86959" y="31065"/>
                    <a:pt x="82369" y="20407"/>
                    <a:pt x="74240" y="12432"/>
                  </a:cubicBezTo>
                  <a:cubicBezTo>
                    <a:pt x="66064" y="4417"/>
                    <a:pt x="55171" y="1"/>
                    <a:pt x="43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3"/>
            <p:cNvSpPr/>
            <p:nvPr/>
          </p:nvSpPr>
          <p:spPr>
            <a:xfrm flipH="1">
              <a:off x="4518740" y="4259603"/>
              <a:ext cx="2165775" cy="1042750"/>
            </a:xfrm>
            <a:custGeom>
              <a:avLst/>
              <a:gdLst/>
              <a:ahLst/>
              <a:cxnLst/>
              <a:rect l="l" t="t" r="r" b="b"/>
              <a:pathLst>
                <a:path w="86631" h="41710" extrusionOk="0">
                  <a:moveTo>
                    <a:pt x="18820" y="0"/>
                  </a:moveTo>
                  <a:cubicBezTo>
                    <a:pt x="15181" y="0"/>
                    <a:pt x="11456" y="1395"/>
                    <a:pt x="8605" y="3854"/>
                  </a:cubicBezTo>
                  <a:cubicBezTo>
                    <a:pt x="3593" y="8183"/>
                    <a:pt x="1044" y="15141"/>
                    <a:pt x="516" y="22006"/>
                  </a:cubicBezTo>
                  <a:cubicBezTo>
                    <a:pt x="1" y="28616"/>
                    <a:pt x="5360" y="35226"/>
                    <a:pt x="6711" y="41710"/>
                  </a:cubicBezTo>
                  <a:lnTo>
                    <a:pt x="85935" y="41710"/>
                  </a:lnTo>
                  <a:cubicBezTo>
                    <a:pt x="86631" y="38471"/>
                    <a:pt x="86276" y="34972"/>
                    <a:pt x="84898" y="31988"/>
                  </a:cubicBezTo>
                  <a:cubicBezTo>
                    <a:pt x="83306" y="28536"/>
                    <a:pt x="80375" y="25813"/>
                    <a:pt x="76949" y="24615"/>
                  </a:cubicBezTo>
                  <a:cubicBezTo>
                    <a:pt x="73985" y="23578"/>
                    <a:pt x="70627" y="23591"/>
                    <a:pt x="68084" y="21664"/>
                  </a:cubicBezTo>
                  <a:cubicBezTo>
                    <a:pt x="64378" y="18848"/>
                    <a:pt x="63816" y="12960"/>
                    <a:pt x="60337" y="9822"/>
                  </a:cubicBezTo>
                  <a:cubicBezTo>
                    <a:pt x="58424" y="8096"/>
                    <a:pt x="56011" y="7503"/>
                    <a:pt x="53484" y="7503"/>
                  </a:cubicBezTo>
                  <a:cubicBezTo>
                    <a:pt x="51290" y="7503"/>
                    <a:pt x="49009" y="7950"/>
                    <a:pt x="46895" y="8491"/>
                  </a:cubicBezTo>
                  <a:cubicBezTo>
                    <a:pt x="44194" y="9178"/>
                    <a:pt x="41322" y="9931"/>
                    <a:pt x="38575" y="9931"/>
                  </a:cubicBezTo>
                  <a:cubicBezTo>
                    <a:pt x="36696" y="9931"/>
                    <a:pt x="34875" y="9579"/>
                    <a:pt x="33206" y="8611"/>
                  </a:cubicBezTo>
                  <a:cubicBezTo>
                    <a:pt x="30637" y="7126"/>
                    <a:pt x="28911" y="4409"/>
                    <a:pt x="26549" y="2563"/>
                  </a:cubicBezTo>
                  <a:cubicBezTo>
                    <a:pt x="24304" y="806"/>
                    <a:pt x="21587" y="0"/>
                    <a:pt x="18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3"/>
            <p:cNvSpPr/>
            <p:nvPr/>
          </p:nvSpPr>
          <p:spPr>
            <a:xfrm flipH="1">
              <a:off x="4741190" y="4525453"/>
              <a:ext cx="1698450" cy="780250"/>
            </a:xfrm>
            <a:custGeom>
              <a:avLst/>
              <a:gdLst/>
              <a:ahLst/>
              <a:cxnLst/>
              <a:rect l="l" t="t" r="r" b="b"/>
              <a:pathLst>
                <a:path w="67938" h="31210" extrusionOk="0">
                  <a:moveTo>
                    <a:pt x="23331" y="1"/>
                  </a:moveTo>
                  <a:cubicBezTo>
                    <a:pt x="20452" y="1"/>
                    <a:pt x="17540" y="782"/>
                    <a:pt x="14921" y="2018"/>
                  </a:cubicBezTo>
                  <a:cubicBezTo>
                    <a:pt x="9916" y="4380"/>
                    <a:pt x="5708" y="8394"/>
                    <a:pt x="3112" y="13279"/>
                  </a:cubicBezTo>
                  <a:cubicBezTo>
                    <a:pt x="1038" y="17193"/>
                    <a:pt x="1" y="25322"/>
                    <a:pt x="101" y="31209"/>
                  </a:cubicBezTo>
                  <a:lnTo>
                    <a:pt x="67937" y="31209"/>
                  </a:lnTo>
                  <a:cubicBezTo>
                    <a:pt x="66943" y="29335"/>
                    <a:pt x="64784" y="28164"/>
                    <a:pt x="62665" y="28164"/>
                  </a:cubicBezTo>
                  <a:cubicBezTo>
                    <a:pt x="61804" y="28164"/>
                    <a:pt x="60950" y="28357"/>
                    <a:pt x="60183" y="28774"/>
                  </a:cubicBezTo>
                  <a:cubicBezTo>
                    <a:pt x="59634" y="24171"/>
                    <a:pt x="57527" y="19641"/>
                    <a:pt x="53894" y="16764"/>
                  </a:cubicBezTo>
                  <a:cubicBezTo>
                    <a:pt x="51560" y="14917"/>
                    <a:pt x="48565" y="13855"/>
                    <a:pt x="45609" y="13855"/>
                  </a:cubicBezTo>
                  <a:cubicBezTo>
                    <a:pt x="43962" y="13855"/>
                    <a:pt x="42328" y="14185"/>
                    <a:pt x="40827" y="14891"/>
                  </a:cubicBezTo>
                  <a:cubicBezTo>
                    <a:pt x="39315" y="11934"/>
                    <a:pt x="37736" y="8983"/>
                    <a:pt x="35628" y="6414"/>
                  </a:cubicBezTo>
                  <a:cubicBezTo>
                    <a:pt x="33521" y="3851"/>
                    <a:pt x="30831" y="1670"/>
                    <a:pt x="27666" y="653"/>
                  </a:cubicBezTo>
                  <a:cubicBezTo>
                    <a:pt x="26259" y="204"/>
                    <a:pt x="24799" y="1"/>
                    <a:pt x="233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9" name="Google Shape;1519;p23"/>
          <p:cNvGrpSpPr/>
          <p:nvPr/>
        </p:nvGrpSpPr>
        <p:grpSpPr>
          <a:xfrm flipH="1">
            <a:off x="-817052" y="-189168"/>
            <a:ext cx="1537041" cy="1537041"/>
            <a:chOff x="6550407" y="-1703450"/>
            <a:chExt cx="2973000" cy="2973000"/>
          </a:xfrm>
        </p:grpSpPr>
        <p:grpSp>
          <p:nvGrpSpPr>
            <p:cNvPr id="1520" name="Google Shape;1520;p23"/>
            <p:cNvGrpSpPr/>
            <p:nvPr/>
          </p:nvGrpSpPr>
          <p:grpSpPr>
            <a:xfrm flipH="1">
              <a:off x="6550407" y="-1703450"/>
              <a:ext cx="2973000" cy="2973000"/>
              <a:chOff x="-4916625" y="1638600"/>
              <a:chExt cx="2973000" cy="2973000"/>
            </a:xfrm>
          </p:grpSpPr>
          <p:sp>
            <p:nvSpPr>
              <p:cNvPr id="1521" name="Google Shape;1521;p23"/>
              <p:cNvSpPr/>
              <p:nvPr/>
            </p:nvSpPr>
            <p:spPr>
              <a:xfrm>
                <a:off x="-4916625" y="1638600"/>
                <a:ext cx="2973000" cy="2973000"/>
              </a:xfrm>
              <a:custGeom>
                <a:avLst/>
                <a:gdLst/>
                <a:ahLst/>
                <a:cxnLst/>
                <a:rect l="l" t="t" r="r" b="b"/>
                <a:pathLst>
                  <a:path w="118920" h="118920" extrusionOk="0">
                    <a:moveTo>
                      <a:pt x="59460" y="0"/>
                    </a:moveTo>
                    <a:cubicBezTo>
                      <a:pt x="26623" y="0"/>
                      <a:pt x="1" y="26622"/>
                      <a:pt x="1" y="59460"/>
                    </a:cubicBezTo>
                    <a:cubicBezTo>
                      <a:pt x="1" y="92297"/>
                      <a:pt x="26623" y="118919"/>
                      <a:pt x="59460" y="118919"/>
                    </a:cubicBezTo>
                    <a:cubicBezTo>
                      <a:pt x="92304" y="118919"/>
                      <a:pt x="118920" y="92297"/>
                      <a:pt x="118920" y="59460"/>
                    </a:cubicBezTo>
                    <a:cubicBezTo>
                      <a:pt x="118920" y="26622"/>
                      <a:pt x="92304" y="0"/>
                      <a:pt x="59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23"/>
              <p:cNvSpPr/>
              <p:nvPr/>
            </p:nvSpPr>
            <p:spPr>
              <a:xfrm>
                <a:off x="-4911950" y="1761525"/>
                <a:ext cx="2831500" cy="2751550"/>
              </a:xfrm>
              <a:custGeom>
                <a:avLst/>
                <a:gdLst/>
                <a:ahLst/>
                <a:cxnLst/>
                <a:rect l="l" t="t" r="r" b="b"/>
                <a:pathLst>
                  <a:path w="113260" h="110062" extrusionOk="0">
                    <a:moveTo>
                      <a:pt x="56510" y="396"/>
                    </a:moveTo>
                    <a:cubicBezTo>
                      <a:pt x="72193" y="409"/>
                      <a:pt x="86732" y="6417"/>
                      <a:pt x="97430" y="17310"/>
                    </a:cubicBezTo>
                    <a:cubicBezTo>
                      <a:pt x="107466" y="27533"/>
                      <a:pt x="112858" y="40927"/>
                      <a:pt x="112611" y="55024"/>
                    </a:cubicBezTo>
                    <a:cubicBezTo>
                      <a:pt x="112076" y="85661"/>
                      <a:pt x="87434" y="109660"/>
                      <a:pt x="56510" y="109660"/>
                    </a:cubicBezTo>
                    <a:cubicBezTo>
                      <a:pt x="25573" y="109660"/>
                      <a:pt x="402" y="85152"/>
                      <a:pt x="402" y="55031"/>
                    </a:cubicBezTo>
                    <a:cubicBezTo>
                      <a:pt x="402" y="24903"/>
                      <a:pt x="25552" y="396"/>
                      <a:pt x="56470" y="396"/>
                    </a:cubicBezTo>
                    <a:close/>
                    <a:moveTo>
                      <a:pt x="56470" y="1"/>
                    </a:moveTo>
                    <a:cubicBezTo>
                      <a:pt x="48843" y="1"/>
                      <a:pt x="41449" y="1453"/>
                      <a:pt x="34491" y="4323"/>
                    </a:cubicBezTo>
                    <a:cubicBezTo>
                      <a:pt x="27767" y="7093"/>
                      <a:pt x="21725" y="11067"/>
                      <a:pt x="16540" y="16119"/>
                    </a:cubicBezTo>
                    <a:cubicBezTo>
                      <a:pt x="11355" y="21177"/>
                      <a:pt x="7287" y="27058"/>
                      <a:pt x="4444" y="33615"/>
                    </a:cubicBezTo>
                    <a:cubicBezTo>
                      <a:pt x="1500" y="40399"/>
                      <a:pt x="1" y="47605"/>
                      <a:pt x="1" y="55031"/>
                    </a:cubicBezTo>
                    <a:cubicBezTo>
                      <a:pt x="1" y="62458"/>
                      <a:pt x="1500" y="69670"/>
                      <a:pt x="4444" y="76455"/>
                    </a:cubicBezTo>
                    <a:cubicBezTo>
                      <a:pt x="7294" y="83005"/>
                      <a:pt x="11368" y="88892"/>
                      <a:pt x="16554" y="93944"/>
                    </a:cubicBezTo>
                    <a:cubicBezTo>
                      <a:pt x="21745" y="99002"/>
                      <a:pt x="27787" y="102969"/>
                      <a:pt x="34518" y="105739"/>
                    </a:cubicBezTo>
                    <a:cubicBezTo>
                      <a:pt x="41483" y="108610"/>
                      <a:pt x="48883" y="110061"/>
                      <a:pt x="56510" y="110061"/>
                    </a:cubicBezTo>
                    <a:cubicBezTo>
                      <a:pt x="71544" y="110061"/>
                      <a:pt x="85661" y="104334"/>
                      <a:pt x="96266" y="93944"/>
                    </a:cubicBezTo>
                    <a:cubicBezTo>
                      <a:pt x="106810" y="83607"/>
                      <a:pt x="112758" y="69791"/>
                      <a:pt x="113012" y="55031"/>
                    </a:cubicBezTo>
                    <a:cubicBezTo>
                      <a:pt x="113260" y="40827"/>
                      <a:pt x="107827" y="27332"/>
                      <a:pt x="97711" y="17029"/>
                    </a:cubicBezTo>
                    <a:cubicBezTo>
                      <a:pt x="92492" y="11709"/>
                      <a:pt x="86310" y="7521"/>
                      <a:pt x="79352" y="4584"/>
                    </a:cubicBezTo>
                    <a:cubicBezTo>
                      <a:pt x="72153" y="1546"/>
                      <a:pt x="64465" y="1"/>
                      <a:pt x="565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3" name="Google Shape;1523;p23"/>
            <p:cNvGrpSpPr/>
            <p:nvPr/>
          </p:nvGrpSpPr>
          <p:grpSpPr>
            <a:xfrm rot="1219181" flipH="1">
              <a:off x="7320589" y="-1209321"/>
              <a:ext cx="1432632" cy="1863095"/>
              <a:chOff x="3858200" y="2567325"/>
              <a:chExt cx="1036875" cy="1348425"/>
            </a:xfrm>
          </p:grpSpPr>
          <p:sp>
            <p:nvSpPr>
              <p:cNvPr id="1524" name="Google Shape;1524;p23"/>
              <p:cNvSpPr/>
              <p:nvPr/>
            </p:nvSpPr>
            <p:spPr>
              <a:xfrm>
                <a:off x="4875650" y="3313125"/>
                <a:ext cx="19425" cy="1438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753" extrusionOk="0">
                    <a:moveTo>
                      <a:pt x="388" y="1"/>
                    </a:moveTo>
                    <a:cubicBezTo>
                      <a:pt x="183" y="1"/>
                      <a:pt x="0" y="161"/>
                      <a:pt x="0" y="366"/>
                    </a:cubicBezTo>
                    <a:lnTo>
                      <a:pt x="0" y="5365"/>
                    </a:lnTo>
                    <a:cubicBezTo>
                      <a:pt x="0" y="5593"/>
                      <a:pt x="183" y="5753"/>
                      <a:pt x="388" y="5753"/>
                    </a:cubicBezTo>
                    <a:cubicBezTo>
                      <a:pt x="594" y="5753"/>
                      <a:pt x="776" y="5593"/>
                      <a:pt x="776" y="5365"/>
                    </a:cubicBezTo>
                    <a:lnTo>
                      <a:pt x="776" y="366"/>
                    </a:lnTo>
                    <a:cubicBezTo>
                      <a:pt x="776" y="161"/>
                      <a:pt x="594" y="1"/>
                      <a:pt x="3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23"/>
              <p:cNvSpPr/>
              <p:nvPr/>
            </p:nvSpPr>
            <p:spPr>
              <a:xfrm>
                <a:off x="4572650" y="2629675"/>
                <a:ext cx="322425" cy="618425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24737" extrusionOk="0">
                    <a:moveTo>
                      <a:pt x="449" y="0"/>
                    </a:moveTo>
                    <a:cubicBezTo>
                      <a:pt x="312" y="0"/>
                      <a:pt x="179" y="77"/>
                      <a:pt x="114" y="223"/>
                    </a:cubicBezTo>
                    <a:cubicBezTo>
                      <a:pt x="0" y="405"/>
                      <a:pt x="91" y="633"/>
                      <a:pt x="274" y="725"/>
                    </a:cubicBezTo>
                    <a:cubicBezTo>
                      <a:pt x="7578" y="4514"/>
                      <a:pt x="12120" y="12000"/>
                      <a:pt x="12120" y="20240"/>
                    </a:cubicBezTo>
                    <a:lnTo>
                      <a:pt x="12120" y="24372"/>
                    </a:lnTo>
                    <a:cubicBezTo>
                      <a:pt x="12120" y="24577"/>
                      <a:pt x="12303" y="24737"/>
                      <a:pt x="12508" y="24737"/>
                    </a:cubicBezTo>
                    <a:cubicBezTo>
                      <a:pt x="12714" y="24737"/>
                      <a:pt x="12896" y="24577"/>
                      <a:pt x="12896" y="24372"/>
                    </a:cubicBezTo>
                    <a:lnTo>
                      <a:pt x="12896" y="20240"/>
                    </a:lnTo>
                    <a:cubicBezTo>
                      <a:pt x="12896" y="11726"/>
                      <a:pt x="8194" y="3989"/>
                      <a:pt x="616" y="40"/>
                    </a:cubicBezTo>
                    <a:cubicBezTo>
                      <a:pt x="563" y="13"/>
                      <a:pt x="506" y="0"/>
                      <a:pt x="4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23"/>
              <p:cNvSpPr/>
              <p:nvPr/>
            </p:nvSpPr>
            <p:spPr>
              <a:xfrm>
                <a:off x="4097875" y="2567325"/>
                <a:ext cx="437700" cy="62800"/>
              </a:xfrm>
              <a:custGeom>
                <a:avLst/>
                <a:gdLst/>
                <a:ahLst/>
                <a:cxnLst/>
                <a:rect l="l" t="t" r="r" b="b"/>
                <a:pathLst>
                  <a:path w="17508" h="2512" extrusionOk="0">
                    <a:moveTo>
                      <a:pt x="9130" y="0"/>
                    </a:moveTo>
                    <a:cubicBezTo>
                      <a:pt x="6072" y="0"/>
                      <a:pt x="3082" y="594"/>
                      <a:pt x="297" y="1781"/>
                    </a:cubicBezTo>
                    <a:cubicBezTo>
                      <a:pt x="92" y="1872"/>
                      <a:pt x="0" y="2077"/>
                      <a:pt x="92" y="2283"/>
                    </a:cubicBezTo>
                    <a:cubicBezTo>
                      <a:pt x="137" y="2420"/>
                      <a:pt x="297" y="2511"/>
                      <a:pt x="434" y="2511"/>
                    </a:cubicBezTo>
                    <a:cubicBezTo>
                      <a:pt x="480" y="2511"/>
                      <a:pt x="525" y="2511"/>
                      <a:pt x="594" y="2488"/>
                    </a:cubicBezTo>
                    <a:cubicBezTo>
                      <a:pt x="3287" y="1347"/>
                      <a:pt x="6163" y="754"/>
                      <a:pt x="9130" y="754"/>
                    </a:cubicBezTo>
                    <a:cubicBezTo>
                      <a:pt x="11824" y="754"/>
                      <a:pt x="14449" y="1233"/>
                      <a:pt x="16937" y="2192"/>
                    </a:cubicBezTo>
                    <a:cubicBezTo>
                      <a:pt x="16982" y="2207"/>
                      <a:pt x="17029" y="2214"/>
                      <a:pt x="17074" y="2214"/>
                    </a:cubicBezTo>
                    <a:cubicBezTo>
                      <a:pt x="17235" y="2214"/>
                      <a:pt x="17386" y="2123"/>
                      <a:pt x="17439" y="1963"/>
                    </a:cubicBezTo>
                    <a:cubicBezTo>
                      <a:pt x="17507" y="1758"/>
                      <a:pt x="17416" y="1552"/>
                      <a:pt x="17211" y="1461"/>
                    </a:cubicBezTo>
                    <a:cubicBezTo>
                      <a:pt x="14631" y="503"/>
                      <a:pt x="11915" y="0"/>
                      <a:pt x="9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23"/>
              <p:cNvSpPr/>
              <p:nvPr/>
            </p:nvSpPr>
            <p:spPr>
              <a:xfrm>
                <a:off x="3858200" y="2667750"/>
                <a:ext cx="936450" cy="1248000"/>
              </a:xfrm>
              <a:custGeom>
                <a:avLst/>
                <a:gdLst/>
                <a:ahLst/>
                <a:cxnLst/>
                <a:rect l="l" t="t" r="r" b="b"/>
                <a:pathLst>
                  <a:path w="37458" h="49920" extrusionOk="0">
                    <a:moveTo>
                      <a:pt x="18717" y="1"/>
                    </a:moveTo>
                    <a:cubicBezTo>
                      <a:pt x="8400" y="1"/>
                      <a:pt x="1" y="8400"/>
                      <a:pt x="1" y="18717"/>
                    </a:cubicBezTo>
                    <a:lnTo>
                      <a:pt x="1" y="31180"/>
                    </a:lnTo>
                    <a:cubicBezTo>
                      <a:pt x="1" y="31408"/>
                      <a:pt x="183" y="31568"/>
                      <a:pt x="389" y="31568"/>
                    </a:cubicBezTo>
                    <a:cubicBezTo>
                      <a:pt x="594" y="31568"/>
                      <a:pt x="777" y="31408"/>
                      <a:pt x="777" y="31180"/>
                    </a:cubicBezTo>
                    <a:lnTo>
                      <a:pt x="777" y="18717"/>
                    </a:lnTo>
                    <a:cubicBezTo>
                      <a:pt x="777" y="8811"/>
                      <a:pt x="8834" y="754"/>
                      <a:pt x="18717" y="754"/>
                    </a:cubicBezTo>
                    <a:cubicBezTo>
                      <a:pt x="28624" y="754"/>
                      <a:pt x="36681" y="8811"/>
                      <a:pt x="36681" y="18717"/>
                    </a:cubicBezTo>
                    <a:lnTo>
                      <a:pt x="36681" y="31180"/>
                    </a:lnTo>
                    <a:cubicBezTo>
                      <a:pt x="36681" y="41086"/>
                      <a:pt x="28624" y="49143"/>
                      <a:pt x="18717" y="49143"/>
                    </a:cubicBezTo>
                    <a:cubicBezTo>
                      <a:pt x="18512" y="49143"/>
                      <a:pt x="18352" y="49326"/>
                      <a:pt x="18352" y="49531"/>
                    </a:cubicBezTo>
                    <a:cubicBezTo>
                      <a:pt x="18352" y="49737"/>
                      <a:pt x="18512" y="49919"/>
                      <a:pt x="18717" y="49919"/>
                    </a:cubicBezTo>
                    <a:cubicBezTo>
                      <a:pt x="29057" y="49919"/>
                      <a:pt x="37457" y="41520"/>
                      <a:pt x="37457" y="31180"/>
                    </a:cubicBezTo>
                    <a:lnTo>
                      <a:pt x="37457" y="18717"/>
                    </a:lnTo>
                    <a:cubicBezTo>
                      <a:pt x="37457" y="8400"/>
                      <a:pt x="29057" y="1"/>
                      <a:pt x="187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23"/>
              <p:cNvSpPr/>
              <p:nvPr/>
            </p:nvSpPr>
            <p:spPr>
              <a:xfrm>
                <a:off x="4184025" y="3229250"/>
                <a:ext cx="509600" cy="678500"/>
              </a:xfrm>
              <a:custGeom>
                <a:avLst/>
                <a:gdLst/>
                <a:ahLst/>
                <a:cxnLst/>
                <a:rect l="l" t="t" r="r" b="b"/>
                <a:pathLst>
                  <a:path w="20384" h="27140" extrusionOk="0">
                    <a:moveTo>
                      <a:pt x="20019" y="1"/>
                    </a:moveTo>
                    <a:cubicBezTo>
                      <a:pt x="19791" y="1"/>
                      <a:pt x="19631" y="160"/>
                      <a:pt x="19631" y="389"/>
                    </a:cubicBezTo>
                    <a:lnTo>
                      <a:pt x="19631" y="8720"/>
                    </a:lnTo>
                    <a:cubicBezTo>
                      <a:pt x="19631" y="16412"/>
                      <a:pt x="13377" y="22666"/>
                      <a:pt x="5684" y="22666"/>
                    </a:cubicBezTo>
                    <a:cubicBezTo>
                      <a:pt x="4543" y="22666"/>
                      <a:pt x="3630" y="23351"/>
                      <a:pt x="3037" y="23876"/>
                    </a:cubicBezTo>
                    <a:lnTo>
                      <a:pt x="161" y="26478"/>
                    </a:lnTo>
                    <a:cubicBezTo>
                      <a:pt x="24" y="26615"/>
                      <a:pt x="1" y="26866"/>
                      <a:pt x="138" y="27026"/>
                    </a:cubicBezTo>
                    <a:cubicBezTo>
                      <a:pt x="206" y="27094"/>
                      <a:pt x="321" y="27140"/>
                      <a:pt x="435" y="27140"/>
                    </a:cubicBezTo>
                    <a:cubicBezTo>
                      <a:pt x="503" y="27140"/>
                      <a:pt x="617" y="27117"/>
                      <a:pt x="686" y="27049"/>
                    </a:cubicBezTo>
                    <a:lnTo>
                      <a:pt x="3562" y="24447"/>
                    </a:lnTo>
                    <a:cubicBezTo>
                      <a:pt x="4361" y="23739"/>
                      <a:pt x="5023" y="23419"/>
                      <a:pt x="5684" y="23419"/>
                    </a:cubicBezTo>
                    <a:cubicBezTo>
                      <a:pt x="13787" y="23419"/>
                      <a:pt x="20384" y="16823"/>
                      <a:pt x="20384" y="8720"/>
                    </a:cubicBezTo>
                    <a:lnTo>
                      <a:pt x="20384" y="389"/>
                    </a:lnTo>
                    <a:cubicBezTo>
                      <a:pt x="20384" y="160"/>
                      <a:pt x="20224" y="1"/>
                      <a:pt x="200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23"/>
              <p:cNvSpPr/>
              <p:nvPr/>
            </p:nvSpPr>
            <p:spPr>
              <a:xfrm>
                <a:off x="4165200" y="2768150"/>
                <a:ext cx="528425" cy="383525"/>
              </a:xfrm>
              <a:custGeom>
                <a:avLst/>
                <a:gdLst/>
                <a:ahLst/>
                <a:cxnLst/>
                <a:rect l="l" t="t" r="r" b="b"/>
                <a:pathLst>
                  <a:path w="21137" h="15341" extrusionOk="0">
                    <a:moveTo>
                      <a:pt x="6361" y="1"/>
                    </a:moveTo>
                    <a:cubicBezTo>
                      <a:pt x="6303" y="1"/>
                      <a:pt x="6245" y="1"/>
                      <a:pt x="6186" y="2"/>
                    </a:cubicBezTo>
                    <a:cubicBezTo>
                      <a:pt x="4132" y="48"/>
                      <a:pt x="2124" y="504"/>
                      <a:pt x="275" y="1371"/>
                    </a:cubicBezTo>
                    <a:cubicBezTo>
                      <a:pt x="69" y="1463"/>
                      <a:pt x="1" y="1691"/>
                      <a:pt x="92" y="1874"/>
                    </a:cubicBezTo>
                    <a:cubicBezTo>
                      <a:pt x="142" y="2007"/>
                      <a:pt x="278" y="2092"/>
                      <a:pt x="428" y="2092"/>
                    </a:cubicBezTo>
                    <a:cubicBezTo>
                      <a:pt x="482" y="2092"/>
                      <a:pt x="539" y="2081"/>
                      <a:pt x="594" y="2056"/>
                    </a:cubicBezTo>
                    <a:cubicBezTo>
                      <a:pt x="2352" y="1234"/>
                      <a:pt x="4246" y="801"/>
                      <a:pt x="6209" y="778"/>
                    </a:cubicBezTo>
                    <a:cubicBezTo>
                      <a:pt x="6295" y="776"/>
                      <a:pt x="6380" y="776"/>
                      <a:pt x="6465" y="776"/>
                    </a:cubicBezTo>
                    <a:cubicBezTo>
                      <a:pt x="10068" y="776"/>
                      <a:pt x="13461" y="2186"/>
                      <a:pt x="16093" y="4772"/>
                    </a:cubicBezTo>
                    <a:cubicBezTo>
                      <a:pt x="18809" y="7443"/>
                      <a:pt x="20384" y="11163"/>
                      <a:pt x="20384" y="14952"/>
                    </a:cubicBezTo>
                    <a:cubicBezTo>
                      <a:pt x="20384" y="15158"/>
                      <a:pt x="20544" y="15340"/>
                      <a:pt x="20772" y="15340"/>
                    </a:cubicBezTo>
                    <a:cubicBezTo>
                      <a:pt x="20977" y="15340"/>
                      <a:pt x="21137" y="15158"/>
                      <a:pt x="21137" y="14952"/>
                    </a:cubicBezTo>
                    <a:cubicBezTo>
                      <a:pt x="21137" y="10958"/>
                      <a:pt x="19494" y="7055"/>
                      <a:pt x="16618" y="4225"/>
                    </a:cubicBezTo>
                    <a:cubicBezTo>
                      <a:pt x="13830" y="1481"/>
                      <a:pt x="10200" y="1"/>
                      <a:pt x="63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23"/>
              <p:cNvSpPr/>
              <p:nvPr/>
            </p:nvSpPr>
            <p:spPr>
              <a:xfrm>
                <a:off x="3872475" y="2848100"/>
                <a:ext cx="239675" cy="770350"/>
              </a:xfrm>
              <a:custGeom>
                <a:avLst/>
                <a:gdLst/>
                <a:ahLst/>
                <a:cxnLst/>
                <a:rect l="l" t="t" r="r" b="b"/>
                <a:pathLst>
                  <a:path w="9587" h="30814" extrusionOk="0">
                    <a:moveTo>
                      <a:pt x="9160" y="1"/>
                    </a:moveTo>
                    <a:cubicBezTo>
                      <a:pt x="9073" y="1"/>
                      <a:pt x="8983" y="30"/>
                      <a:pt x="8902" y="91"/>
                    </a:cubicBezTo>
                    <a:cubicBezTo>
                      <a:pt x="5456" y="2898"/>
                      <a:pt x="3470" y="7052"/>
                      <a:pt x="3470" y="11503"/>
                    </a:cubicBezTo>
                    <a:lnTo>
                      <a:pt x="3470" y="23966"/>
                    </a:lnTo>
                    <a:cubicBezTo>
                      <a:pt x="3470" y="25838"/>
                      <a:pt x="2739" y="27572"/>
                      <a:pt x="1416" y="28896"/>
                    </a:cubicBezTo>
                    <a:lnTo>
                      <a:pt x="160" y="30152"/>
                    </a:lnTo>
                    <a:cubicBezTo>
                      <a:pt x="0" y="30311"/>
                      <a:pt x="0" y="30540"/>
                      <a:pt x="160" y="30699"/>
                    </a:cubicBezTo>
                    <a:cubicBezTo>
                      <a:pt x="229" y="30768"/>
                      <a:pt x="320" y="30813"/>
                      <a:pt x="434" y="30813"/>
                    </a:cubicBezTo>
                    <a:cubicBezTo>
                      <a:pt x="525" y="30813"/>
                      <a:pt x="617" y="30768"/>
                      <a:pt x="708" y="30699"/>
                    </a:cubicBezTo>
                    <a:lnTo>
                      <a:pt x="1963" y="29444"/>
                    </a:lnTo>
                    <a:cubicBezTo>
                      <a:pt x="3424" y="27983"/>
                      <a:pt x="4223" y="26043"/>
                      <a:pt x="4223" y="23966"/>
                    </a:cubicBezTo>
                    <a:lnTo>
                      <a:pt x="4223" y="11503"/>
                    </a:lnTo>
                    <a:cubicBezTo>
                      <a:pt x="4223" y="7303"/>
                      <a:pt x="6095" y="3355"/>
                      <a:pt x="9382" y="684"/>
                    </a:cubicBezTo>
                    <a:cubicBezTo>
                      <a:pt x="9564" y="547"/>
                      <a:pt x="9587" y="319"/>
                      <a:pt x="9450" y="136"/>
                    </a:cubicBezTo>
                    <a:cubicBezTo>
                      <a:pt x="9374" y="47"/>
                      <a:pt x="9269" y="1"/>
                      <a:pt x="91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23"/>
              <p:cNvSpPr/>
              <p:nvPr/>
            </p:nvSpPr>
            <p:spPr>
              <a:xfrm>
                <a:off x="3930675" y="2869050"/>
                <a:ext cx="662525" cy="997050"/>
              </a:xfrm>
              <a:custGeom>
                <a:avLst/>
                <a:gdLst/>
                <a:ahLst/>
                <a:cxnLst/>
                <a:rect l="l" t="t" r="r" b="b"/>
                <a:pathLst>
                  <a:path w="26501" h="39882" extrusionOk="0">
                    <a:moveTo>
                      <a:pt x="15817" y="1"/>
                    </a:moveTo>
                    <a:cubicBezTo>
                      <a:pt x="13023" y="1"/>
                      <a:pt x="10396" y="1067"/>
                      <a:pt x="8400" y="3019"/>
                    </a:cubicBezTo>
                    <a:cubicBezTo>
                      <a:pt x="6300" y="5050"/>
                      <a:pt x="5159" y="7767"/>
                      <a:pt x="5159" y="10665"/>
                    </a:cubicBezTo>
                    <a:lnTo>
                      <a:pt x="5159" y="23128"/>
                    </a:lnTo>
                    <a:cubicBezTo>
                      <a:pt x="5159" y="26483"/>
                      <a:pt x="3858" y="29633"/>
                      <a:pt x="1484" y="32007"/>
                    </a:cubicBezTo>
                    <a:lnTo>
                      <a:pt x="160" y="33331"/>
                    </a:lnTo>
                    <a:cubicBezTo>
                      <a:pt x="1" y="33491"/>
                      <a:pt x="1" y="33719"/>
                      <a:pt x="160" y="33879"/>
                    </a:cubicBezTo>
                    <a:cubicBezTo>
                      <a:pt x="229" y="33947"/>
                      <a:pt x="326" y="33981"/>
                      <a:pt x="423" y="33981"/>
                    </a:cubicBezTo>
                    <a:cubicBezTo>
                      <a:pt x="520" y="33981"/>
                      <a:pt x="617" y="33947"/>
                      <a:pt x="685" y="33879"/>
                    </a:cubicBezTo>
                    <a:lnTo>
                      <a:pt x="2009" y="32532"/>
                    </a:lnTo>
                    <a:cubicBezTo>
                      <a:pt x="4543" y="30021"/>
                      <a:pt x="5912" y="26689"/>
                      <a:pt x="5912" y="23128"/>
                    </a:cubicBezTo>
                    <a:lnTo>
                      <a:pt x="5912" y="10665"/>
                    </a:lnTo>
                    <a:cubicBezTo>
                      <a:pt x="5912" y="7972"/>
                      <a:pt x="6985" y="5438"/>
                      <a:pt x="8925" y="3567"/>
                    </a:cubicBezTo>
                    <a:cubicBezTo>
                      <a:pt x="10802" y="1734"/>
                      <a:pt x="13255" y="756"/>
                      <a:pt x="15872" y="756"/>
                    </a:cubicBezTo>
                    <a:cubicBezTo>
                      <a:pt x="15961" y="756"/>
                      <a:pt x="16049" y="757"/>
                      <a:pt x="16138" y="759"/>
                    </a:cubicBezTo>
                    <a:cubicBezTo>
                      <a:pt x="21434" y="919"/>
                      <a:pt x="25748" y="5461"/>
                      <a:pt x="25748" y="10894"/>
                    </a:cubicBezTo>
                    <a:lnTo>
                      <a:pt x="25748" y="23128"/>
                    </a:lnTo>
                    <a:cubicBezTo>
                      <a:pt x="25748" y="28606"/>
                      <a:pt x="21297" y="33057"/>
                      <a:pt x="15818" y="33057"/>
                    </a:cubicBezTo>
                    <a:cubicBezTo>
                      <a:pt x="13696" y="33057"/>
                      <a:pt x="11687" y="33879"/>
                      <a:pt x="10181" y="35385"/>
                    </a:cubicBezTo>
                    <a:lnTo>
                      <a:pt x="6346" y="39243"/>
                    </a:lnTo>
                    <a:cubicBezTo>
                      <a:pt x="6186" y="39379"/>
                      <a:pt x="6186" y="39631"/>
                      <a:pt x="6346" y="39768"/>
                    </a:cubicBezTo>
                    <a:cubicBezTo>
                      <a:pt x="6414" y="39836"/>
                      <a:pt x="6506" y="39882"/>
                      <a:pt x="6620" y="39882"/>
                    </a:cubicBezTo>
                    <a:cubicBezTo>
                      <a:pt x="6711" y="39882"/>
                      <a:pt x="6803" y="39836"/>
                      <a:pt x="6871" y="39768"/>
                    </a:cubicBezTo>
                    <a:lnTo>
                      <a:pt x="10728" y="35933"/>
                    </a:lnTo>
                    <a:cubicBezTo>
                      <a:pt x="12098" y="34563"/>
                      <a:pt x="13901" y="33810"/>
                      <a:pt x="15818" y="33810"/>
                    </a:cubicBezTo>
                    <a:cubicBezTo>
                      <a:pt x="21707" y="33810"/>
                      <a:pt x="26501" y="29017"/>
                      <a:pt x="26501" y="23128"/>
                    </a:cubicBezTo>
                    <a:lnTo>
                      <a:pt x="26501" y="10894"/>
                    </a:lnTo>
                    <a:cubicBezTo>
                      <a:pt x="26501" y="5050"/>
                      <a:pt x="21867" y="166"/>
                      <a:pt x="16161" y="6"/>
                    </a:cubicBezTo>
                    <a:cubicBezTo>
                      <a:pt x="16046" y="2"/>
                      <a:pt x="15931" y="1"/>
                      <a:pt x="158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23"/>
              <p:cNvSpPr/>
              <p:nvPr/>
            </p:nvSpPr>
            <p:spPr>
              <a:xfrm>
                <a:off x="4000300" y="2969500"/>
                <a:ext cx="492475" cy="826425"/>
              </a:xfrm>
              <a:custGeom>
                <a:avLst/>
                <a:gdLst/>
                <a:ahLst/>
                <a:cxnLst/>
                <a:rect l="l" t="t" r="r" b="b"/>
                <a:pathLst>
                  <a:path w="19699" h="33057" extrusionOk="0">
                    <a:moveTo>
                      <a:pt x="13040" y="0"/>
                    </a:moveTo>
                    <a:cubicBezTo>
                      <a:pt x="12954" y="0"/>
                      <a:pt x="12868" y="2"/>
                      <a:pt x="12782" y="5"/>
                    </a:cubicBezTo>
                    <a:cubicBezTo>
                      <a:pt x="9267" y="142"/>
                      <a:pt x="6391" y="3178"/>
                      <a:pt x="6391" y="6807"/>
                    </a:cubicBezTo>
                    <a:lnTo>
                      <a:pt x="6391" y="19110"/>
                    </a:lnTo>
                    <a:cubicBezTo>
                      <a:pt x="6391" y="19338"/>
                      <a:pt x="6551" y="19498"/>
                      <a:pt x="6779" y="19498"/>
                    </a:cubicBezTo>
                    <a:cubicBezTo>
                      <a:pt x="6985" y="19498"/>
                      <a:pt x="7145" y="19338"/>
                      <a:pt x="7145" y="19110"/>
                    </a:cubicBezTo>
                    <a:lnTo>
                      <a:pt x="7145" y="6807"/>
                    </a:lnTo>
                    <a:cubicBezTo>
                      <a:pt x="7145" y="3589"/>
                      <a:pt x="9701" y="873"/>
                      <a:pt x="12805" y="758"/>
                    </a:cubicBezTo>
                    <a:cubicBezTo>
                      <a:pt x="12865" y="757"/>
                      <a:pt x="12925" y="756"/>
                      <a:pt x="12985" y="756"/>
                    </a:cubicBezTo>
                    <a:cubicBezTo>
                      <a:pt x="14539" y="756"/>
                      <a:pt x="15998" y="1325"/>
                      <a:pt x="17119" y="2402"/>
                    </a:cubicBezTo>
                    <a:cubicBezTo>
                      <a:pt x="18283" y="3520"/>
                      <a:pt x="18922" y="5027"/>
                      <a:pt x="18922" y="6647"/>
                    </a:cubicBezTo>
                    <a:lnTo>
                      <a:pt x="18922" y="19110"/>
                    </a:lnTo>
                    <a:cubicBezTo>
                      <a:pt x="18922" y="22374"/>
                      <a:pt x="16298" y="24999"/>
                      <a:pt x="13033" y="24999"/>
                    </a:cubicBezTo>
                    <a:lnTo>
                      <a:pt x="12372" y="24999"/>
                    </a:lnTo>
                    <a:cubicBezTo>
                      <a:pt x="8902" y="24999"/>
                      <a:pt x="5570" y="26482"/>
                      <a:pt x="3219" y="29062"/>
                    </a:cubicBezTo>
                    <a:lnTo>
                      <a:pt x="160" y="32417"/>
                    </a:lnTo>
                    <a:cubicBezTo>
                      <a:pt x="0" y="32577"/>
                      <a:pt x="23" y="32805"/>
                      <a:pt x="183" y="32942"/>
                    </a:cubicBezTo>
                    <a:cubicBezTo>
                      <a:pt x="251" y="33010"/>
                      <a:pt x="343" y="33056"/>
                      <a:pt x="434" y="33056"/>
                    </a:cubicBezTo>
                    <a:cubicBezTo>
                      <a:pt x="548" y="33056"/>
                      <a:pt x="639" y="33010"/>
                      <a:pt x="708" y="32919"/>
                    </a:cubicBezTo>
                    <a:lnTo>
                      <a:pt x="3789" y="29564"/>
                    </a:lnTo>
                    <a:cubicBezTo>
                      <a:pt x="5980" y="27144"/>
                      <a:pt x="9108" y="25775"/>
                      <a:pt x="12372" y="25775"/>
                    </a:cubicBezTo>
                    <a:lnTo>
                      <a:pt x="13033" y="25775"/>
                    </a:lnTo>
                    <a:cubicBezTo>
                      <a:pt x="16708" y="25775"/>
                      <a:pt x="19698" y="22785"/>
                      <a:pt x="19698" y="19110"/>
                    </a:cubicBezTo>
                    <a:lnTo>
                      <a:pt x="19698" y="6647"/>
                    </a:lnTo>
                    <a:cubicBezTo>
                      <a:pt x="19698" y="4821"/>
                      <a:pt x="18968" y="3132"/>
                      <a:pt x="17644" y="1854"/>
                    </a:cubicBezTo>
                    <a:cubicBezTo>
                      <a:pt x="16404" y="658"/>
                      <a:pt x="14771" y="0"/>
                      <a:pt x="130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23"/>
              <p:cNvSpPr/>
              <p:nvPr/>
            </p:nvSpPr>
            <p:spPr>
              <a:xfrm>
                <a:off x="4260500" y="3070050"/>
                <a:ext cx="131850" cy="443400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17736" extrusionOk="0">
                    <a:moveTo>
                      <a:pt x="2625" y="0"/>
                    </a:moveTo>
                    <a:cubicBezTo>
                      <a:pt x="1188" y="0"/>
                      <a:pt x="1" y="1187"/>
                      <a:pt x="1" y="2625"/>
                    </a:cubicBezTo>
                    <a:lnTo>
                      <a:pt x="1" y="12509"/>
                    </a:lnTo>
                    <a:cubicBezTo>
                      <a:pt x="1" y="12714"/>
                      <a:pt x="183" y="12874"/>
                      <a:pt x="389" y="12874"/>
                    </a:cubicBezTo>
                    <a:cubicBezTo>
                      <a:pt x="594" y="12874"/>
                      <a:pt x="777" y="12714"/>
                      <a:pt x="777" y="12509"/>
                    </a:cubicBezTo>
                    <a:lnTo>
                      <a:pt x="777" y="2625"/>
                    </a:lnTo>
                    <a:cubicBezTo>
                      <a:pt x="777" y="1598"/>
                      <a:pt x="1598" y="754"/>
                      <a:pt x="2625" y="754"/>
                    </a:cubicBezTo>
                    <a:cubicBezTo>
                      <a:pt x="3675" y="754"/>
                      <a:pt x="4497" y="1598"/>
                      <a:pt x="4497" y="2625"/>
                    </a:cubicBezTo>
                    <a:lnTo>
                      <a:pt x="4497" y="15088"/>
                    </a:lnTo>
                    <a:cubicBezTo>
                      <a:pt x="4497" y="16138"/>
                      <a:pt x="3675" y="16960"/>
                      <a:pt x="2625" y="16960"/>
                    </a:cubicBezTo>
                    <a:cubicBezTo>
                      <a:pt x="1598" y="16960"/>
                      <a:pt x="777" y="16138"/>
                      <a:pt x="777" y="15088"/>
                    </a:cubicBezTo>
                    <a:cubicBezTo>
                      <a:pt x="777" y="14882"/>
                      <a:pt x="594" y="14723"/>
                      <a:pt x="389" y="14723"/>
                    </a:cubicBezTo>
                    <a:cubicBezTo>
                      <a:pt x="183" y="14723"/>
                      <a:pt x="1" y="14882"/>
                      <a:pt x="1" y="15088"/>
                    </a:cubicBezTo>
                    <a:cubicBezTo>
                      <a:pt x="1" y="16549"/>
                      <a:pt x="1188" y="17736"/>
                      <a:pt x="2625" y="17736"/>
                    </a:cubicBezTo>
                    <a:cubicBezTo>
                      <a:pt x="4086" y="17736"/>
                      <a:pt x="5273" y="16549"/>
                      <a:pt x="5273" y="15088"/>
                    </a:cubicBezTo>
                    <a:lnTo>
                      <a:pt x="5273" y="2625"/>
                    </a:lnTo>
                    <a:cubicBezTo>
                      <a:pt x="5273" y="1187"/>
                      <a:pt x="4086" y="0"/>
                      <a:pt x="26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23"/>
              <p:cNvSpPr/>
              <p:nvPr/>
            </p:nvSpPr>
            <p:spPr>
              <a:xfrm>
                <a:off x="4131550" y="3494025"/>
                <a:ext cx="46225" cy="79350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3174" extrusionOk="0">
                    <a:moveTo>
                      <a:pt x="1461" y="1"/>
                    </a:moveTo>
                    <a:cubicBezTo>
                      <a:pt x="1255" y="1"/>
                      <a:pt x="1096" y="183"/>
                      <a:pt x="1096" y="389"/>
                    </a:cubicBezTo>
                    <a:cubicBezTo>
                      <a:pt x="1096" y="1439"/>
                      <a:pt x="160" y="2534"/>
                      <a:pt x="137" y="2557"/>
                    </a:cubicBezTo>
                    <a:cubicBezTo>
                      <a:pt x="0" y="2717"/>
                      <a:pt x="23" y="2945"/>
                      <a:pt x="183" y="3082"/>
                    </a:cubicBezTo>
                    <a:cubicBezTo>
                      <a:pt x="251" y="3150"/>
                      <a:pt x="342" y="3173"/>
                      <a:pt x="434" y="3173"/>
                    </a:cubicBezTo>
                    <a:cubicBezTo>
                      <a:pt x="548" y="3173"/>
                      <a:pt x="639" y="3128"/>
                      <a:pt x="730" y="3036"/>
                    </a:cubicBezTo>
                    <a:cubicBezTo>
                      <a:pt x="776" y="2991"/>
                      <a:pt x="1849" y="1712"/>
                      <a:pt x="1849" y="389"/>
                    </a:cubicBezTo>
                    <a:cubicBezTo>
                      <a:pt x="1849" y="183"/>
                      <a:pt x="1689" y="1"/>
                      <a:pt x="14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5" name="Google Shape;1535;p23"/>
          <p:cNvGrpSpPr/>
          <p:nvPr/>
        </p:nvGrpSpPr>
        <p:grpSpPr>
          <a:xfrm rot="10800000" flipH="1">
            <a:off x="-552799" y="4327859"/>
            <a:ext cx="1265890" cy="1154344"/>
            <a:chOff x="-45950" y="1585175"/>
            <a:chExt cx="816177" cy="744306"/>
          </a:xfrm>
        </p:grpSpPr>
        <p:sp>
          <p:nvSpPr>
            <p:cNvPr id="1536" name="Google Shape;1536;p23"/>
            <p:cNvSpPr/>
            <p:nvPr/>
          </p:nvSpPr>
          <p:spPr>
            <a:xfrm>
              <a:off x="480592" y="1859791"/>
              <a:ext cx="233554" cy="27522"/>
            </a:xfrm>
            <a:custGeom>
              <a:avLst/>
              <a:gdLst/>
              <a:ahLst/>
              <a:cxnLst/>
              <a:rect l="l" t="t" r="r" b="b"/>
              <a:pathLst>
                <a:path w="14265" h="1681" extrusionOk="0">
                  <a:moveTo>
                    <a:pt x="14218" y="1"/>
                  </a:moveTo>
                  <a:lnTo>
                    <a:pt x="0" y="1025"/>
                  </a:lnTo>
                  <a:lnTo>
                    <a:pt x="47" y="1680"/>
                  </a:lnTo>
                  <a:lnTo>
                    <a:pt x="14265" y="657"/>
                  </a:lnTo>
                  <a:lnTo>
                    <a:pt x="142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3"/>
            <p:cNvSpPr/>
            <p:nvPr/>
          </p:nvSpPr>
          <p:spPr>
            <a:xfrm>
              <a:off x="380152" y="1657603"/>
              <a:ext cx="60365" cy="209895"/>
            </a:xfrm>
            <a:custGeom>
              <a:avLst/>
              <a:gdLst/>
              <a:ahLst/>
              <a:cxnLst/>
              <a:rect l="l" t="t" r="r" b="b"/>
              <a:pathLst>
                <a:path w="3687" h="12820" extrusionOk="0">
                  <a:moveTo>
                    <a:pt x="642" y="0"/>
                  </a:moveTo>
                  <a:lnTo>
                    <a:pt x="0" y="154"/>
                  </a:lnTo>
                  <a:lnTo>
                    <a:pt x="3044" y="12819"/>
                  </a:lnTo>
                  <a:lnTo>
                    <a:pt x="3687" y="12665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3"/>
            <p:cNvSpPr/>
            <p:nvPr/>
          </p:nvSpPr>
          <p:spPr>
            <a:xfrm>
              <a:off x="61284" y="1890799"/>
              <a:ext cx="347048" cy="52490"/>
            </a:xfrm>
            <a:custGeom>
              <a:avLst/>
              <a:gdLst/>
              <a:ahLst/>
              <a:cxnLst/>
              <a:rect l="l" t="t" r="r" b="b"/>
              <a:pathLst>
                <a:path w="21197" h="3206" extrusionOk="0">
                  <a:moveTo>
                    <a:pt x="21123" y="0"/>
                  </a:moveTo>
                  <a:lnTo>
                    <a:pt x="1" y="2556"/>
                  </a:lnTo>
                  <a:lnTo>
                    <a:pt x="81" y="3205"/>
                  </a:lnTo>
                  <a:lnTo>
                    <a:pt x="21197" y="656"/>
                  </a:lnTo>
                  <a:lnTo>
                    <a:pt x="211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3"/>
            <p:cNvSpPr/>
            <p:nvPr/>
          </p:nvSpPr>
          <p:spPr>
            <a:xfrm>
              <a:off x="-45950" y="1863786"/>
              <a:ext cx="189413" cy="168522"/>
            </a:xfrm>
            <a:custGeom>
              <a:avLst/>
              <a:gdLst/>
              <a:ahLst/>
              <a:cxnLst/>
              <a:rect l="l" t="t" r="r" b="b"/>
              <a:pathLst>
                <a:path w="11569" h="10293" extrusionOk="0">
                  <a:moveTo>
                    <a:pt x="5786" y="0"/>
                  </a:moveTo>
                  <a:cubicBezTo>
                    <a:pt x="4294" y="0"/>
                    <a:pt x="2815" y="646"/>
                    <a:pt x="1800" y="1891"/>
                  </a:cubicBezTo>
                  <a:cubicBezTo>
                    <a:pt x="1" y="4093"/>
                    <a:pt x="328" y="7337"/>
                    <a:pt x="2530" y="9131"/>
                  </a:cubicBezTo>
                  <a:cubicBezTo>
                    <a:pt x="3486" y="9912"/>
                    <a:pt x="4638" y="10292"/>
                    <a:pt x="5784" y="10292"/>
                  </a:cubicBezTo>
                  <a:cubicBezTo>
                    <a:pt x="7276" y="10292"/>
                    <a:pt x="8757" y="9647"/>
                    <a:pt x="9776" y="8401"/>
                  </a:cubicBezTo>
                  <a:cubicBezTo>
                    <a:pt x="11569" y="6200"/>
                    <a:pt x="11241" y="2955"/>
                    <a:pt x="9040" y="1162"/>
                  </a:cubicBezTo>
                  <a:cubicBezTo>
                    <a:pt x="8084" y="381"/>
                    <a:pt x="6931" y="0"/>
                    <a:pt x="5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3"/>
            <p:cNvSpPr/>
            <p:nvPr/>
          </p:nvSpPr>
          <p:spPr>
            <a:xfrm>
              <a:off x="332495" y="1784581"/>
              <a:ext cx="233783" cy="208013"/>
            </a:xfrm>
            <a:custGeom>
              <a:avLst/>
              <a:gdLst/>
              <a:ahLst/>
              <a:cxnLst/>
              <a:rect l="l" t="t" r="r" b="b"/>
              <a:pathLst>
                <a:path w="14279" h="12705" extrusionOk="0">
                  <a:moveTo>
                    <a:pt x="7143" y="1"/>
                  </a:moveTo>
                  <a:cubicBezTo>
                    <a:pt x="5300" y="1"/>
                    <a:pt x="3475" y="796"/>
                    <a:pt x="2222" y="2334"/>
                  </a:cubicBezTo>
                  <a:cubicBezTo>
                    <a:pt x="1" y="5050"/>
                    <a:pt x="409" y="9051"/>
                    <a:pt x="3125" y="11272"/>
                  </a:cubicBezTo>
                  <a:cubicBezTo>
                    <a:pt x="4304" y="12236"/>
                    <a:pt x="5724" y="12705"/>
                    <a:pt x="7136" y="12705"/>
                  </a:cubicBezTo>
                  <a:cubicBezTo>
                    <a:pt x="8979" y="12705"/>
                    <a:pt x="10806" y="11907"/>
                    <a:pt x="12064" y="10369"/>
                  </a:cubicBezTo>
                  <a:cubicBezTo>
                    <a:pt x="14279" y="7653"/>
                    <a:pt x="13877" y="3652"/>
                    <a:pt x="11161" y="1430"/>
                  </a:cubicBezTo>
                  <a:cubicBezTo>
                    <a:pt x="9979" y="469"/>
                    <a:pt x="8556" y="1"/>
                    <a:pt x="7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3"/>
            <p:cNvSpPr/>
            <p:nvPr/>
          </p:nvSpPr>
          <p:spPr>
            <a:xfrm>
              <a:off x="353974" y="1915226"/>
              <a:ext cx="88084" cy="223812"/>
            </a:xfrm>
            <a:custGeom>
              <a:avLst/>
              <a:gdLst/>
              <a:ahLst/>
              <a:cxnLst/>
              <a:rect l="l" t="t" r="r" b="b"/>
              <a:pathLst>
                <a:path w="5380" h="13670" extrusionOk="0">
                  <a:moveTo>
                    <a:pt x="4764" y="0"/>
                  </a:moveTo>
                  <a:lnTo>
                    <a:pt x="0" y="13455"/>
                  </a:lnTo>
                  <a:lnTo>
                    <a:pt x="616" y="13669"/>
                  </a:lnTo>
                  <a:lnTo>
                    <a:pt x="5379" y="221"/>
                  </a:lnTo>
                  <a:lnTo>
                    <a:pt x="47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3"/>
            <p:cNvSpPr/>
            <p:nvPr/>
          </p:nvSpPr>
          <p:spPr>
            <a:xfrm>
              <a:off x="282005" y="2084818"/>
              <a:ext cx="137054" cy="121942"/>
            </a:xfrm>
            <a:custGeom>
              <a:avLst/>
              <a:gdLst/>
              <a:ahLst/>
              <a:cxnLst/>
              <a:rect l="l" t="t" r="r" b="b"/>
              <a:pathLst>
                <a:path w="8371" h="7448" extrusionOk="0">
                  <a:moveTo>
                    <a:pt x="4189" y="0"/>
                  </a:moveTo>
                  <a:cubicBezTo>
                    <a:pt x="3109" y="0"/>
                    <a:pt x="2040" y="469"/>
                    <a:pt x="1305" y="1370"/>
                  </a:cubicBezTo>
                  <a:cubicBezTo>
                    <a:pt x="0" y="2962"/>
                    <a:pt x="241" y="5304"/>
                    <a:pt x="1834" y="6609"/>
                  </a:cubicBezTo>
                  <a:cubicBezTo>
                    <a:pt x="2525" y="7173"/>
                    <a:pt x="3358" y="7447"/>
                    <a:pt x="4186" y="7447"/>
                  </a:cubicBezTo>
                  <a:cubicBezTo>
                    <a:pt x="5264" y="7447"/>
                    <a:pt x="6334" y="6981"/>
                    <a:pt x="7072" y="6080"/>
                  </a:cubicBezTo>
                  <a:cubicBezTo>
                    <a:pt x="8370" y="4481"/>
                    <a:pt x="8136" y="2140"/>
                    <a:pt x="6544" y="842"/>
                  </a:cubicBezTo>
                  <a:cubicBezTo>
                    <a:pt x="5850" y="275"/>
                    <a:pt x="5016" y="0"/>
                    <a:pt x="4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3"/>
            <p:cNvSpPr/>
            <p:nvPr/>
          </p:nvSpPr>
          <p:spPr>
            <a:xfrm>
              <a:off x="383754" y="1633831"/>
              <a:ext cx="340597" cy="226661"/>
            </a:xfrm>
            <a:custGeom>
              <a:avLst/>
              <a:gdLst/>
              <a:ahLst/>
              <a:cxnLst/>
              <a:rect l="l" t="t" r="r" b="b"/>
              <a:pathLst>
                <a:path w="20803" h="13844" extrusionOk="0">
                  <a:moveTo>
                    <a:pt x="362" y="0"/>
                  </a:moveTo>
                  <a:lnTo>
                    <a:pt x="1" y="549"/>
                  </a:lnTo>
                  <a:lnTo>
                    <a:pt x="20441" y="13843"/>
                  </a:lnTo>
                  <a:lnTo>
                    <a:pt x="20802" y="13294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3"/>
            <p:cNvSpPr/>
            <p:nvPr/>
          </p:nvSpPr>
          <p:spPr>
            <a:xfrm>
              <a:off x="669438" y="1821466"/>
              <a:ext cx="100789" cy="89656"/>
            </a:xfrm>
            <a:custGeom>
              <a:avLst/>
              <a:gdLst/>
              <a:ahLst/>
              <a:cxnLst/>
              <a:rect l="l" t="t" r="r" b="b"/>
              <a:pathLst>
                <a:path w="6156" h="5476" extrusionOk="0">
                  <a:moveTo>
                    <a:pt x="3086" y="1"/>
                  </a:moveTo>
                  <a:cubicBezTo>
                    <a:pt x="2290" y="1"/>
                    <a:pt x="1500" y="346"/>
                    <a:pt x="957" y="1011"/>
                  </a:cubicBezTo>
                  <a:cubicBezTo>
                    <a:pt x="0" y="2181"/>
                    <a:pt x="174" y="3901"/>
                    <a:pt x="1345" y="4858"/>
                  </a:cubicBezTo>
                  <a:cubicBezTo>
                    <a:pt x="1853" y="5273"/>
                    <a:pt x="2467" y="5475"/>
                    <a:pt x="3076" y="5475"/>
                  </a:cubicBezTo>
                  <a:cubicBezTo>
                    <a:pt x="3870" y="5475"/>
                    <a:pt x="4657" y="5132"/>
                    <a:pt x="5199" y="4470"/>
                  </a:cubicBezTo>
                  <a:cubicBezTo>
                    <a:pt x="6156" y="3299"/>
                    <a:pt x="5982" y="1573"/>
                    <a:pt x="4811" y="616"/>
                  </a:cubicBezTo>
                  <a:cubicBezTo>
                    <a:pt x="4304" y="202"/>
                    <a:pt x="3693" y="1"/>
                    <a:pt x="3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3"/>
            <p:cNvSpPr/>
            <p:nvPr/>
          </p:nvSpPr>
          <p:spPr>
            <a:xfrm>
              <a:off x="659566" y="1880616"/>
              <a:ext cx="57320" cy="177462"/>
            </a:xfrm>
            <a:custGeom>
              <a:avLst/>
              <a:gdLst/>
              <a:ahLst/>
              <a:cxnLst/>
              <a:rect l="l" t="t" r="r" b="b"/>
              <a:pathLst>
                <a:path w="3501" h="10839" extrusionOk="0">
                  <a:moveTo>
                    <a:pt x="2865" y="0"/>
                  </a:moveTo>
                  <a:lnTo>
                    <a:pt x="1" y="10665"/>
                  </a:lnTo>
                  <a:lnTo>
                    <a:pt x="637" y="10839"/>
                  </a:lnTo>
                  <a:lnTo>
                    <a:pt x="3500" y="167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3"/>
            <p:cNvSpPr/>
            <p:nvPr/>
          </p:nvSpPr>
          <p:spPr>
            <a:xfrm>
              <a:off x="352976" y="2128596"/>
              <a:ext cx="131144" cy="136072"/>
            </a:xfrm>
            <a:custGeom>
              <a:avLst/>
              <a:gdLst/>
              <a:ahLst/>
              <a:cxnLst/>
              <a:rect l="l" t="t" r="r" b="b"/>
              <a:pathLst>
                <a:path w="8010" h="8311" extrusionOk="0">
                  <a:moveTo>
                    <a:pt x="469" y="1"/>
                  </a:moveTo>
                  <a:lnTo>
                    <a:pt x="1" y="456"/>
                  </a:lnTo>
                  <a:lnTo>
                    <a:pt x="7541" y="8310"/>
                  </a:lnTo>
                  <a:lnTo>
                    <a:pt x="8010" y="7856"/>
                  </a:lnTo>
                  <a:lnTo>
                    <a:pt x="4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618833" y="2023851"/>
              <a:ext cx="83369" cy="74102"/>
            </a:xfrm>
            <a:custGeom>
              <a:avLst/>
              <a:gdLst/>
              <a:ahLst/>
              <a:cxnLst/>
              <a:rect l="l" t="t" r="r" b="b"/>
              <a:pathLst>
                <a:path w="5092" h="4526" extrusionOk="0">
                  <a:moveTo>
                    <a:pt x="2546" y="0"/>
                  </a:moveTo>
                  <a:cubicBezTo>
                    <a:pt x="1891" y="0"/>
                    <a:pt x="1240" y="284"/>
                    <a:pt x="790" y="832"/>
                  </a:cubicBezTo>
                  <a:cubicBezTo>
                    <a:pt x="0" y="1802"/>
                    <a:pt x="147" y="3227"/>
                    <a:pt x="1117" y="4017"/>
                  </a:cubicBezTo>
                  <a:cubicBezTo>
                    <a:pt x="1535" y="4359"/>
                    <a:pt x="2039" y="4525"/>
                    <a:pt x="2542" y="4525"/>
                  </a:cubicBezTo>
                  <a:cubicBezTo>
                    <a:pt x="3198" y="4525"/>
                    <a:pt x="3851" y="4242"/>
                    <a:pt x="4302" y="3696"/>
                  </a:cubicBezTo>
                  <a:cubicBezTo>
                    <a:pt x="5092" y="2726"/>
                    <a:pt x="4944" y="1301"/>
                    <a:pt x="3974" y="511"/>
                  </a:cubicBezTo>
                  <a:cubicBezTo>
                    <a:pt x="3556" y="168"/>
                    <a:pt x="3050" y="0"/>
                    <a:pt x="25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3"/>
            <p:cNvSpPr/>
            <p:nvPr/>
          </p:nvSpPr>
          <p:spPr>
            <a:xfrm>
              <a:off x="437764" y="2226662"/>
              <a:ext cx="115590" cy="102819"/>
            </a:xfrm>
            <a:custGeom>
              <a:avLst/>
              <a:gdLst/>
              <a:ahLst/>
              <a:cxnLst/>
              <a:rect l="l" t="t" r="r" b="b"/>
              <a:pathLst>
                <a:path w="7060" h="6280" extrusionOk="0">
                  <a:moveTo>
                    <a:pt x="3535" y="0"/>
                  </a:moveTo>
                  <a:cubicBezTo>
                    <a:pt x="2623" y="0"/>
                    <a:pt x="1719" y="395"/>
                    <a:pt x="1098" y="1156"/>
                  </a:cubicBezTo>
                  <a:cubicBezTo>
                    <a:pt x="0" y="2494"/>
                    <a:pt x="201" y="4475"/>
                    <a:pt x="1546" y="5572"/>
                  </a:cubicBezTo>
                  <a:cubicBezTo>
                    <a:pt x="2129" y="6048"/>
                    <a:pt x="2831" y="6280"/>
                    <a:pt x="3528" y="6280"/>
                  </a:cubicBezTo>
                  <a:cubicBezTo>
                    <a:pt x="4438" y="6280"/>
                    <a:pt x="5341" y="5885"/>
                    <a:pt x="5962" y="5124"/>
                  </a:cubicBezTo>
                  <a:cubicBezTo>
                    <a:pt x="7059" y="3779"/>
                    <a:pt x="6858" y="1805"/>
                    <a:pt x="5520" y="708"/>
                  </a:cubicBezTo>
                  <a:cubicBezTo>
                    <a:pt x="4937" y="232"/>
                    <a:pt x="4234" y="0"/>
                    <a:pt x="3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3"/>
            <p:cNvSpPr/>
            <p:nvPr/>
          </p:nvSpPr>
          <p:spPr>
            <a:xfrm>
              <a:off x="313766" y="1585175"/>
              <a:ext cx="141115" cy="125561"/>
            </a:xfrm>
            <a:custGeom>
              <a:avLst/>
              <a:gdLst/>
              <a:ahLst/>
              <a:cxnLst/>
              <a:rect l="l" t="t" r="r" b="b"/>
              <a:pathLst>
                <a:path w="8619" h="7669" extrusionOk="0">
                  <a:moveTo>
                    <a:pt x="4309" y="0"/>
                  </a:moveTo>
                  <a:cubicBezTo>
                    <a:pt x="3198" y="0"/>
                    <a:pt x="2096" y="482"/>
                    <a:pt x="1339" y="1413"/>
                  </a:cubicBezTo>
                  <a:cubicBezTo>
                    <a:pt x="1" y="3053"/>
                    <a:pt x="242" y="5468"/>
                    <a:pt x="1887" y="6806"/>
                  </a:cubicBezTo>
                  <a:cubicBezTo>
                    <a:pt x="2598" y="7386"/>
                    <a:pt x="3454" y="7668"/>
                    <a:pt x="4305" y="7668"/>
                  </a:cubicBezTo>
                  <a:cubicBezTo>
                    <a:pt x="5418" y="7668"/>
                    <a:pt x="6522" y="7186"/>
                    <a:pt x="7280" y="6257"/>
                  </a:cubicBezTo>
                  <a:cubicBezTo>
                    <a:pt x="8618" y="4618"/>
                    <a:pt x="8371" y="2203"/>
                    <a:pt x="6731" y="865"/>
                  </a:cubicBezTo>
                  <a:cubicBezTo>
                    <a:pt x="6020" y="284"/>
                    <a:pt x="5162" y="0"/>
                    <a:pt x="4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374226" y="1804554"/>
              <a:ext cx="146812" cy="52850"/>
            </a:xfrm>
            <a:custGeom>
              <a:avLst/>
              <a:gdLst/>
              <a:ahLst/>
              <a:cxnLst/>
              <a:rect l="l" t="t" r="r" b="b"/>
              <a:pathLst>
                <a:path w="8967" h="3228" extrusionOk="0">
                  <a:moveTo>
                    <a:pt x="4432" y="0"/>
                  </a:moveTo>
                  <a:cubicBezTo>
                    <a:pt x="2618" y="0"/>
                    <a:pt x="814" y="1107"/>
                    <a:pt x="1" y="2733"/>
                  </a:cubicBezTo>
                  <a:lnTo>
                    <a:pt x="396" y="2927"/>
                  </a:lnTo>
                  <a:cubicBezTo>
                    <a:pt x="1128" y="1448"/>
                    <a:pt x="2766" y="441"/>
                    <a:pt x="4419" y="441"/>
                  </a:cubicBezTo>
                  <a:cubicBezTo>
                    <a:pt x="4472" y="441"/>
                    <a:pt x="4525" y="442"/>
                    <a:pt x="4577" y="444"/>
                  </a:cubicBezTo>
                  <a:cubicBezTo>
                    <a:pt x="6277" y="505"/>
                    <a:pt x="7916" y="1655"/>
                    <a:pt x="8565" y="3228"/>
                  </a:cubicBezTo>
                  <a:lnTo>
                    <a:pt x="8966" y="3067"/>
                  </a:lnTo>
                  <a:cubicBezTo>
                    <a:pt x="8264" y="1334"/>
                    <a:pt x="6464" y="77"/>
                    <a:pt x="4591" y="3"/>
                  </a:cubicBezTo>
                  <a:cubicBezTo>
                    <a:pt x="4538" y="1"/>
                    <a:pt x="4485" y="0"/>
                    <a:pt x="4432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706241" y="1840981"/>
              <a:ext cx="38017" cy="15325"/>
            </a:xfrm>
            <a:custGeom>
              <a:avLst/>
              <a:gdLst/>
              <a:ahLst/>
              <a:cxnLst/>
              <a:rect l="l" t="t" r="r" b="b"/>
              <a:pathLst>
                <a:path w="2322" h="936" extrusionOk="0">
                  <a:moveTo>
                    <a:pt x="863" y="1"/>
                  </a:moveTo>
                  <a:cubicBezTo>
                    <a:pt x="566" y="1"/>
                    <a:pt x="269" y="68"/>
                    <a:pt x="0" y="207"/>
                  </a:cubicBezTo>
                  <a:lnTo>
                    <a:pt x="208" y="595"/>
                  </a:lnTo>
                  <a:cubicBezTo>
                    <a:pt x="409" y="489"/>
                    <a:pt x="635" y="439"/>
                    <a:pt x="863" y="439"/>
                  </a:cubicBezTo>
                  <a:cubicBezTo>
                    <a:pt x="1286" y="439"/>
                    <a:pt x="1713" y="614"/>
                    <a:pt x="1987" y="936"/>
                  </a:cubicBezTo>
                  <a:lnTo>
                    <a:pt x="2322" y="648"/>
                  </a:lnTo>
                  <a:cubicBezTo>
                    <a:pt x="1958" y="228"/>
                    <a:pt x="1411" y="1"/>
                    <a:pt x="863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361194" y="1599255"/>
              <a:ext cx="69796" cy="37657"/>
            </a:xfrm>
            <a:custGeom>
              <a:avLst/>
              <a:gdLst/>
              <a:ahLst/>
              <a:cxnLst/>
              <a:rect l="l" t="t" r="r" b="b"/>
              <a:pathLst>
                <a:path w="4263" h="2300" extrusionOk="0">
                  <a:moveTo>
                    <a:pt x="990" y="0"/>
                  </a:moveTo>
                  <a:cubicBezTo>
                    <a:pt x="655" y="0"/>
                    <a:pt x="321" y="51"/>
                    <a:pt x="1" y="159"/>
                  </a:cubicBezTo>
                  <a:lnTo>
                    <a:pt x="141" y="573"/>
                  </a:lnTo>
                  <a:cubicBezTo>
                    <a:pt x="421" y="480"/>
                    <a:pt x="712" y="436"/>
                    <a:pt x="1004" y="436"/>
                  </a:cubicBezTo>
                  <a:cubicBezTo>
                    <a:pt x="2201" y="436"/>
                    <a:pt x="3408" y="1176"/>
                    <a:pt x="3855" y="2300"/>
                  </a:cubicBezTo>
                  <a:lnTo>
                    <a:pt x="4263" y="2139"/>
                  </a:lnTo>
                  <a:cubicBezTo>
                    <a:pt x="3752" y="853"/>
                    <a:pt x="2363" y="0"/>
                    <a:pt x="990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664837" y="2057724"/>
              <a:ext cx="16438" cy="25214"/>
            </a:xfrm>
            <a:custGeom>
              <a:avLst/>
              <a:gdLst/>
              <a:ahLst/>
              <a:cxnLst/>
              <a:rect l="l" t="t" r="r" b="b"/>
              <a:pathLst>
                <a:path w="1004" h="1540" extrusionOk="0">
                  <a:moveTo>
                    <a:pt x="569" y="1"/>
                  </a:moveTo>
                  <a:cubicBezTo>
                    <a:pt x="522" y="463"/>
                    <a:pt x="321" y="897"/>
                    <a:pt x="0" y="1232"/>
                  </a:cubicBezTo>
                  <a:lnTo>
                    <a:pt x="315" y="1540"/>
                  </a:lnTo>
                  <a:cubicBezTo>
                    <a:pt x="703" y="1132"/>
                    <a:pt x="950" y="603"/>
                    <a:pt x="1004" y="41"/>
                  </a:cubicBezTo>
                  <a:lnTo>
                    <a:pt x="569" y="1"/>
                  </a:ln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495375" y="2244654"/>
              <a:ext cx="34202" cy="24395"/>
            </a:xfrm>
            <a:custGeom>
              <a:avLst/>
              <a:gdLst/>
              <a:ahLst/>
              <a:cxnLst/>
              <a:rect l="l" t="t" r="r" b="b"/>
              <a:pathLst>
                <a:path w="2089" h="1490" extrusionOk="0">
                  <a:moveTo>
                    <a:pt x="280" y="0"/>
                  </a:moveTo>
                  <a:cubicBezTo>
                    <a:pt x="187" y="0"/>
                    <a:pt x="93" y="8"/>
                    <a:pt x="1" y="24"/>
                  </a:cubicBezTo>
                  <a:lnTo>
                    <a:pt x="74" y="459"/>
                  </a:lnTo>
                  <a:cubicBezTo>
                    <a:pt x="141" y="448"/>
                    <a:pt x="209" y="442"/>
                    <a:pt x="276" y="442"/>
                  </a:cubicBezTo>
                  <a:cubicBezTo>
                    <a:pt x="893" y="442"/>
                    <a:pt x="1516" y="892"/>
                    <a:pt x="1667" y="1489"/>
                  </a:cubicBezTo>
                  <a:lnTo>
                    <a:pt x="2088" y="1382"/>
                  </a:lnTo>
                  <a:cubicBezTo>
                    <a:pt x="1884" y="583"/>
                    <a:pt x="1093" y="0"/>
                    <a:pt x="280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303141" y="2100470"/>
              <a:ext cx="54029" cy="63525"/>
            </a:xfrm>
            <a:custGeom>
              <a:avLst/>
              <a:gdLst/>
              <a:ahLst/>
              <a:cxnLst/>
              <a:rect l="l" t="t" r="r" b="b"/>
              <a:pathLst>
                <a:path w="3300" h="3880" extrusionOk="0">
                  <a:moveTo>
                    <a:pt x="2855" y="1"/>
                  </a:moveTo>
                  <a:cubicBezTo>
                    <a:pt x="2017" y="1"/>
                    <a:pt x="1183" y="406"/>
                    <a:pt x="683" y="1076"/>
                  </a:cubicBezTo>
                  <a:cubicBezTo>
                    <a:pt x="94" y="1873"/>
                    <a:pt x="1" y="2997"/>
                    <a:pt x="449" y="3880"/>
                  </a:cubicBezTo>
                  <a:lnTo>
                    <a:pt x="837" y="3679"/>
                  </a:lnTo>
                  <a:cubicBezTo>
                    <a:pt x="469" y="2943"/>
                    <a:pt x="543" y="2006"/>
                    <a:pt x="1038" y="1337"/>
                  </a:cubicBezTo>
                  <a:cubicBezTo>
                    <a:pt x="1460" y="773"/>
                    <a:pt x="2159" y="437"/>
                    <a:pt x="2857" y="437"/>
                  </a:cubicBezTo>
                  <a:cubicBezTo>
                    <a:pt x="2978" y="437"/>
                    <a:pt x="3099" y="447"/>
                    <a:pt x="3219" y="468"/>
                  </a:cubicBezTo>
                  <a:lnTo>
                    <a:pt x="3299" y="39"/>
                  </a:lnTo>
                  <a:cubicBezTo>
                    <a:pt x="3152" y="13"/>
                    <a:pt x="3004" y="1"/>
                    <a:pt x="2855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49463" y="1886739"/>
              <a:ext cx="60267" cy="91047"/>
            </a:xfrm>
            <a:custGeom>
              <a:avLst/>
              <a:gdLst/>
              <a:ahLst/>
              <a:cxnLst/>
              <a:rect l="l" t="t" r="r" b="b"/>
              <a:pathLst>
                <a:path w="3681" h="5561" extrusionOk="0">
                  <a:moveTo>
                    <a:pt x="34" y="1"/>
                  </a:moveTo>
                  <a:cubicBezTo>
                    <a:pt x="22" y="1"/>
                    <a:pt x="11" y="1"/>
                    <a:pt x="0" y="1"/>
                  </a:cubicBezTo>
                  <a:lnTo>
                    <a:pt x="7" y="442"/>
                  </a:lnTo>
                  <a:cubicBezTo>
                    <a:pt x="17" y="442"/>
                    <a:pt x="28" y="442"/>
                    <a:pt x="39" y="442"/>
                  </a:cubicBezTo>
                  <a:cubicBezTo>
                    <a:pt x="1139" y="442"/>
                    <a:pt x="2240" y="1128"/>
                    <a:pt x="2723" y="2115"/>
                  </a:cubicBezTo>
                  <a:cubicBezTo>
                    <a:pt x="3212" y="3119"/>
                    <a:pt x="3064" y="4423"/>
                    <a:pt x="2369" y="5286"/>
                  </a:cubicBezTo>
                  <a:lnTo>
                    <a:pt x="2710" y="5561"/>
                  </a:lnTo>
                  <a:cubicBezTo>
                    <a:pt x="3519" y="4550"/>
                    <a:pt x="3680" y="3092"/>
                    <a:pt x="3118" y="1928"/>
                  </a:cubicBezTo>
                  <a:cubicBezTo>
                    <a:pt x="2554" y="767"/>
                    <a:pt x="1320" y="1"/>
                    <a:pt x="34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flipH="1">
            <a:off x="8808947" y="3003737"/>
            <a:ext cx="686204" cy="578288"/>
            <a:chOff x="484625" y="768825"/>
            <a:chExt cx="564591" cy="475801"/>
          </a:xfrm>
        </p:grpSpPr>
        <p:sp>
          <p:nvSpPr>
            <p:cNvPr id="1558" name="Google Shape;1558;p23"/>
            <p:cNvSpPr/>
            <p:nvPr/>
          </p:nvSpPr>
          <p:spPr>
            <a:xfrm>
              <a:off x="669082" y="945440"/>
              <a:ext cx="206656" cy="202916"/>
            </a:xfrm>
            <a:custGeom>
              <a:avLst/>
              <a:gdLst/>
              <a:ahLst/>
              <a:cxnLst/>
              <a:rect l="l" t="t" r="r" b="b"/>
              <a:pathLst>
                <a:path w="1713" h="1682" extrusionOk="0">
                  <a:moveTo>
                    <a:pt x="845" y="197"/>
                  </a:moveTo>
                  <a:cubicBezTo>
                    <a:pt x="1005" y="197"/>
                    <a:pt x="1142" y="243"/>
                    <a:pt x="1256" y="334"/>
                  </a:cubicBezTo>
                  <a:cubicBezTo>
                    <a:pt x="1393" y="426"/>
                    <a:pt x="1484" y="585"/>
                    <a:pt x="1507" y="768"/>
                  </a:cubicBezTo>
                  <a:cubicBezTo>
                    <a:pt x="1530" y="928"/>
                    <a:pt x="1462" y="1110"/>
                    <a:pt x="1370" y="1247"/>
                  </a:cubicBezTo>
                  <a:cubicBezTo>
                    <a:pt x="1256" y="1384"/>
                    <a:pt x="1096" y="1453"/>
                    <a:pt x="937" y="1476"/>
                  </a:cubicBezTo>
                  <a:cubicBezTo>
                    <a:pt x="908" y="1479"/>
                    <a:pt x="879" y="1481"/>
                    <a:pt x="851" y="1481"/>
                  </a:cubicBezTo>
                  <a:cubicBezTo>
                    <a:pt x="523" y="1481"/>
                    <a:pt x="248" y="1243"/>
                    <a:pt x="206" y="928"/>
                  </a:cubicBezTo>
                  <a:cubicBezTo>
                    <a:pt x="183" y="745"/>
                    <a:pt x="229" y="585"/>
                    <a:pt x="343" y="448"/>
                  </a:cubicBezTo>
                  <a:cubicBezTo>
                    <a:pt x="457" y="312"/>
                    <a:pt x="594" y="220"/>
                    <a:pt x="777" y="197"/>
                  </a:cubicBezTo>
                  <a:close/>
                  <a:moveTo>
                    <a:pt x="894" y="1"/>
                  </a:moveTo>
                  <a:cubicBezTo>
                    <a:pt x="848" y="1"/>
                    <a:pt x="802" y="5"/>
                    <a:pt x="754" y="15"/>
                  </a:cubicBezTo>
                  <a:cubicBezTo>
                    <a:pt x="526" y="38"/>
                    <a:pt x="320" y="152"/>
                    <a:pt x="183" y="334"/>
                  </a:cubicBezTo>
                  <a:cubicBezTo>
                    <a:pt x="46" y="494"/>
                    <a:pt x="1" y="722"/>
                    <a:pt x="24" y="951"/>
                  </a:cubicBezTo>
                  <a:cubicBezTo>
                    <a:pt x="69" y="1361"/>
                    <a:pt x="435" y="1681"/>
                    <a:pt x="845" y="1681"/>
                  </a:cubicBezTo>
                  <a:lnTo>
                    <a:pt x="959" y="1681"/>
                  </a:lnTo>
                  <a:cubicBezTo>
                    <a:pt x="1188" y="1635"/>
                    <a:pt x="1370" y="1521"/>
                    <a:pt x="1507" y="1361"/>
                  </a:cubicBezTo>
                  <a:cubicBezTo>
                    <a:pt x="1644" y="1179"/>
                    <a:pt x="1713" y="951"/>
                    <a:pt x="1690" y="745"/>
                  </a:cubicBezTo>
                  <a:cubicBezTo>
                    <a:pt x="1667" y="517"/>
                    <a:pt x="1553" y="312"/>
                    <a:pt x="1370" y="175"/>
                  </a:cubicBezTo>
                  <a:cubicBezTo>
                    <a:pt x="1226" y="66"/>
                    <a:pt x="1067" y="1"/>
                    <a:pt x="8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536982" y="864612"/>
              <a:ext cx="168052" cy="140546"/>
            </a:xfrm>
            <a:custGeom>
              <a:avLst/>
              <a:gdLst/>
              <a:ahLst/>
              <a:cxnLst/>
              <a:rect l="l" t="t" r="r" b="b"/>
              <a:pathLst>
                <a:path w="1393" h="1165" extrusionOk="0">
                  <a:moveTo>
                    <a:pt x="137" y="0"/>
                  </a:moveTo>
                  <a:lnTo>
                    <a:pt x="0" y="137"/>
                  </a:lnTo>
                  <a:lnTo>
                    <a:pt x="1278" y="1164"/>
                  </a:lnTo>
                  <a:lnTo>
                    <a:pt x="1393" y="102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484625" y="812255"/>
              <a:ext cx="88188" cy="85413"/>
            </a:xfrm>
            <a:custGeom>
              <a:avLst/>
              <a:gdLst/>
              <a:ahLst/>
              <a:cxnLst/>
              <a:rect l="l" t="t" r="r" b="b"/>
              <a:pathLst>
                <a:path w="731" h="708" extrusionOk="0">
                  <a:moveTo>
                    <a:pt x="366" y="183"/>
                  </a:moveTo>
                  <a:cubicBezTo>
                    <a:pt x="389" y="183"/>
                    <a:pt x="434" y="206"/>
                    <a:pt x="457" y="229"/>
                  </a:cubicBezTo>
                  <a:cubicBezTo>
                    <a:pt x="503" y="251"/>
                    <a:pt x="526" y="297"/>
                    <a:pt x="526" y="343"/>
                  </a:cubicBezTo>
                  <a:cubicBezTo>
                    <a:pt x="548" y="434"/>
                    <a:pt x="480" y="502"/>
                    <a:pt x="389" y="525"/>
                  </a:cubicBezTo>
                  <a:cubicBezTo>
                    <a:pt x="297" y="525"/>
                    <a:pt x="206" y="480"/>
                    <a:pt x="183" y="388"/>
                  </a:cubicBezTo>
                  <a:cubicBezTo>
                    <a:pt x="183" y="343"/>
                    <a:pt x="206" y="297"/>
                    <a:pt x="229" y="251"/>
                  </a:cubicBezTo>
                  <a:cubicBezTo>
                    <a:pt x="252" y="229"/>
                    <a:pt x="297" y="206"/>
                    <a:pt x="343" y="183"/>
                  </a:cubicBezTo>
                  <a:close/>
                  <a:moveTo>
                    <a:pt x="320" y="0"/>
                  </a:moveTo>
                  <a:cubicBezTo>
                    <a:pt x="229" y="23"/>
                    <a:pt x="137" y="69"/>
                    <a:pt x="69" y="137"/>
                  </a:cubicBezTo>
                  <a:cubicBezTo>
                    <a:pt x="23" y="206"/>
                    <a:pt x="1" y="297"/>
                    <a:pt x="1" y="411"/>
                  </a:cubicBezTo>
                  <a:cubicBezTo>
                    <a:pt x="23" y="571"/>
                    <a:pt x="183" y="708"/>
                    <a:pt x="366" y="708"/>
                  </a:cubicBezTo>
                  <a:lnTo>
                    <a:pt x="411" y="708"/>
                  </a:lnTo>
                  <a:cubicBezTo>
                    <a:pt x="594" y="685"/>
                    <a:pt x="731" y="502"/>
                    <a:pt x="708" y="320"/>
                  </a:cubicBezTo>
                  <a:cubicBezTo>
                    <a:pt x="708" y="229"/>
                    <a:pt x="662" y="137"/>
                    <a:pt x="571" y="69"/>
                  </a:cubicBezTo>
                  <a:cubicBezTo>
                    <a:pt x="503" y="23"/>
                    <a:pt x="41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842561" y="1087553"/>
              <a:ext cx="140546" cy="93737"/>
            </a:xfrm>
            <a:custGeom>
              <a:avLst/>
              <a:gdLst/>
              <a:ahLst/>
              <a:cxnLst/>
              <a:rect l="l" t="t" r="r" b="b"/>
              <a:pathLst>
                <a:path w="1165" h="777" extrusionOk="0">
                  <a:moveTo>
                    <a:pt x="92" y="1"/>
                  </a:moveTo>
                  <a:lnTo>
                    <a:pt x="1" y="183"/>
                  </a:lnTo>
                  <a:lnTo>
                    <a:pt x="1074" y="777"/>
                  </a:lnTo>
                  <a:lnTo>
                    <a:pt x="1165" y="617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958254" y="1144374"/>
              <a:ext cx="71660" cy="67317"/>
            </a:xfrm>
            <a:custGeom>
              <a:avLst/>
              <a:gdLst/>
              <a:ahLst/>
              <a:cxnLst/>
              <a:rect l="l" t="t" r="r" b="b"/>
              <a:pathLst>
                <a:path w="594" h="558" extrusionOk="0">
                  <a:moveTo>
                    <a:pt x="274" y="192"/>
                  </a:moveTo>
                  <a:cubicBezTo>
                    <a:pt x="297" y="192"/>
                    <a:pt x="320" y="192"/>
                    <a:pt x="320" y="215"/>
                  </a:cubicBezTo>
                  <a:cubicBezTo>
                    <a:pt x="343" y="215"/>
                    <a:pt x="366" y="237"/>
                    <a:pt x="366" y="260"/>
                  </a:cubicBezTo>
                  <a:cubicBezTo>
                    <a:pt x="389" y="306"/>
                    <a:pt x="343" y="352"/>
                    <a:pt x="297" y="374"/>
                  </a:cubicBezTo>
                  <a:cubicBezTo>
                    <a:pt x="274" y="374"/>
                    <a:pt x="252" y="374"/>
                    <a:pt x="229" y="352"/>
                  </a:cubicBezTo>
                  <a:cubicBezTo>
                    <a:pt x="206" y="352"/>
                    <a:pt x="206" y="329"/>
                    <a:pt x="206" y="306"/>
                  </a:cubicBezTo>
                  <a:cubicBezTo>
                    <a:pt x="183" y="283"/>
                    <a:pt x="206" y="260"/>
                    <a:pt x="206" y="237"/>
                  </a:cubicBezTo>
                  <a:cubicBezTo>
                    <a:pt x="229" y="215"/>
                    <a:pt x="252" y="192"/>
                    <a:pt x="274" y="192"/>
                  </a:cubicBezTo>
                  <a:close/>
                  <a:moveTo>
                    <a:pt x="284" y="0"/>
                  </a:moveTo>
                  <a:cubicBezTo>
                    <a:pt x="265" y="0"/>
                    <a:pt x="247" y="3"/>
                    <a:pt x="229" y="9"/>
                  </a:cubicBezTo>
                  <a:cubicBezTo>
                    <a:pt x="160" y="32"/>
                    <a:pt x="92" y="78"/>
                    <a:pt x="46" y="123"/>
                  </a:cubicBezTo>
                  <a:cubicBezTo>
                    <a:pt x="0" y="192"/>
                    <a:pt x="0" y="260"/>
                    <a:pt x="23" y="352"/>
                  </a:cubicBezTo>
                  <a:cubicBezTo>
                    <a:pt x="23" y="420"/>
                    <a:pt x="69" y="466"/>
                    <a:pt x="137" y="511"/>
                  </a:cubicBezTo>
                  <a:cubicBezTo>
                    <a:pt x="183" y="534"/>
                    <a:pt x="229" y="557"/>
                    <a:pt x="274" y="557"/>
                  </a:cubicBezTo>
                  <a:lnTo>
                    <a:pt x="343" y="557"/>
                  </a:lnTo>
                  <a:cubicBezTo>
                    <a:pt x="503" y="511"/>
                    <a:pt x="594" y="374"/>
                    <a:pt x="548" y="215"/>
                  </a:cubicBezTo>
                  <a:cubicBezTo>
                    <a:pt x="548" y="146"/>
                    <a:pt x="503" y="78"/>
                    <a:pt x="434" y="55"/>
                  </a:cubicBezTo>
                  <a:cubicBezTo>
                    <a:pt x="384" y="21"/>
                    <a:pt x="334" y="0"/>
                    <a:pt x="2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616845" y="1104081"/>
              <a:ext cx="101941" cy="99287"/>
            </a:xfrm>
            <a:custGeom>
              <a:avLst/>
              <a:gdLst/>
              <a:ahLst/>
              <a:cxnLst/>
              <a:rect l="l" t="t" r="r" b="b"/>
              <a:pathLst>
                <a:path w="845" h="823" extrusionOk="0">
                  <a:moveTo>
                    <a:pt x="731" y="1"/>
                  </a:moveTo>
                  <a:lnTo>
                    <a:pt x="0" y="686"/>
                  </a:lnTo>
                  <a:lnTo>
                    <a:pt x="114" y="823"/>
                  </a:lnTo>
                  <a:lnTo>
                    <a:pt x="845" y="138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572691" y="1171880"/>
              <a:ext cx="74556" cy="72746"/>
            </a:xfrm>
            <a:custGeom>
              <a:avLst/>
              <a:gdLst/>
              <a:ahLst/>
              <a:cxnLst/>
              <a:rect l="l" t="t" r="r" b="b"/>
              <a:pathLst>
                <a:path w="618" h="603" extrusionOk="0">
                  <a:moveTo>
                    <a:pt x="320" y="192"/>
                  </a:moveTo>
                  <a:cubicBezTo>
                    <a:pt x="389" y="192"/>
                    <a:pt x="435" y="261"/>
                    <a:pt x="412" y="306"/>
                  </a:cubicBezTo>
                  <a:cubicBezTo>
                    <a:pt x="412" y="329"/>
                    <a:pt x="412" y="375"/>
                    <a:pt x="389" y="375"/>
                  </a:cubicBezTo>
                  <a:cubicBezTo>
                    <a:pt x="366" y="397"/>
                    <a:pt x="320" y="397"/>
                    <a:pt x="298" y="397"/>
                  </a:cubicBezTo>
                  <a:cubicBezTo>
                    <a:pt x="252" y="397"/>
                    <a:pt x="206" y="352"/>
                    <a:pt x="206" y="283"/>
                  </a:cubicBezTo>
                  <a:cubicBezTo>
                    <a:pt x="206" y="261"/>
                    <a:pt x="229" y="238"/>
                    <a:pt x="252" y="215"/>
                  </a:cubicBezTo>
                  <a:cubicBezTo>
                    <a:pt x="275" y="192"/>
                    <a:pt x="298" y="192"/>
                    <a:pt x="320" y="192"/>
                  </a:cubicBezTo>
                  <a:close/>
                  <a:moveTo>
                    <a:pt x="289" y="1"/>
                  </a:moveTo>
                  <a:cubicBezTo>
                    <a:pt x="232" y="1"/>
                    <a:pt x="172" y="27"/>
                    <a:pt x="138" y="78"/>
                  </a:cubicBezTo>
                  <a:cubicBezTo>
                    <a:pt x="69" y="124"/>
                    <a:pt x="24" y="192"/>
                    <a:pt x="24" y="261"/>
                  </a:cubicBezTo>
                  <a:cubicBezTo>
                    <a:pt x="1" y="420"/>
                    <a:pt x="115" y="580"/>
                    <a:pt x="275" y="603"/>
                  </a:cubicBezTo>
                  <a:lnTo>
                    <a:pt x="320" y="603"/>
                  </a:lnTo>
                  <a:cubicBezTo>
                    <a:pt x="389" y="603"/>
                    <a:pt x="457" y="580"/>
                    <a:pt x="503" y="534"/>
                  </a:cubicBezTo>
                  <a:cubicBezTo>
                    <a:pt x="572" y="489"/>
                    <a:pt x="594" y="397"/>
                    <a:pt x="617" y="329"/>
                  </a:cubicBezTo>
                  <a:cubicBezTo>
                    <a:pt x="617" y="169"/>
                    <a:pt x="503" y="9"/>
                    <a:pt x="343" y="9"/>
                  </a:cubicBezTo>
                  <a:cubicBezTo>
                    <a:pt x="326" y="4"/>
                    <a:pt x="308" y="1"/>
                    <a:pt x="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795753" y="809480"/>
              <a:ext cx="77210" cy="159848"/>
            </a:xfrm>
            <a:custGeom>
              <a:avLst/>
              <a:gdLst/>
              <a:ahLst/>
              <a:cxnLst/>
              <a:rect l="l" t="t" r="r" b="b"/>
              <a:pathLst>
                <a:path w="640" h="1325" extrusionOk="0">
                  <a:moveTo>
                    <a:pt x="457" y="1"/>
                  </a:moveTo>
                  <a:lnTo>
                    <a:pt x="1" y="1256"/>
                  </a:lnTo>
                  <a:lnTo>
                    <a:pt x="183" y="1324"/>
                  </a:lnTo>
                  <a:lnTo>
                    <a:pt x="640" y="69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837132" y="768825"/>
              <a:ext cx="68885" cy="62853"/>
            </a:xfrm>
            <a:custGeom>
              <a:avLst/>
              <a:gdLst/>
              <a:ahLst/>
              <a:cxnLst/>
              <a:rect l="l" t="t" r="r" b="b"/>
              <a:pathLst>
                <a:path w="571" h="521" extrusionOk="0">
                  <a:moveTo>
                    <a:pt x="274" y="201"/>
                  </a:moveTo>
                  <a:cubicBezTo>
                    <a:pt x="297" y="201"/>
                    <a:pt x="320" y="201"/>
                    <a:pt x="320" y="223"/>
                  </a:cubicBezTo>
                  <a:cubicBezTo>
                    <a:pt x="343" y="269"/>
                    <a:pt x="320" y="315"/>
                    <a:pt x="297" y="338"/>
                  </a:cubicBezTo>
                  <a:lnTo>
                    <a:pt x="228" y="338"/>
                  </a:lnTo>
                  <a:cubicBezTo>
                    <a:pt x="228" y="338"/>
                    <a:pt x="206" y="315"/>
                    <a:pt x="206" y="292"/>
                  </a:cubicBezTo>
                  <a:cubicBezTo>
                    <a:pt x="183" y="269"/>
                    <a:pt x="183" y="269"/>
                    <a:pt x="206" y="246"/>
                  </a:cubicBezTo>
                  <a:cubicBezTo>
                    <a:pt x="206" y="223"/>
                    <a:pt x="206" y="201"/>
                    <a:pt x="228" y="201"/>
                  </a:cubicBezTo>
                  <a:close/>
                  <a:moveTo>
                    <a:pt x="252" y="1"/>
                  </a:moveTo>
                  <a:cubicBezTo>
                    <a:pt x="220" y="1"/>
                    <a:pt x="188" y="7"/>
                    <a:pt x="160" y="18"/>
                  </a:cubicBezTo>
                  <a:cubicBezTo>
                    <a:pt x="91" y="64"/>
                    <a:pt x="46" y="109"/>
                    <a:pt x="23" y="178"/>
                  </a:cubicBezTo>
                  <a:cubicBezTo>
                    <a:pt x="0" y="246"/>
                    <a:pt x="0" y="315"/>
                    <a:pt x="23" y="383"/>
                  </a:cubicBezTo>
                  <a:cubicBezTo>
                    <a:pt x="46" y="429"/>
                    <a:pt x="114" y="474"/>
                    <a:pt x="183" y="520"/>
                  </a:cubicBezTo>
                  <a:lnTo>
                    <a:pt x="274" y="520"/>
                  </a:lnTo>
                  <a:cubicBezTo>
                    <a:pt x="297" y="520"/>
                    <a:pt x="343" y="520"/>
                    <a:pt x="365" y="497"/>
                  </a:cubicBezTo>
                  <a:cubicBezTo>
                    <a:pt x="502" y="452"/>
                    <a:pt x="571" y="292"/>
                    <a:pt x="502" y="155"/>
                  </a:cubicBezTo>
                  <a:cubicBezTo>
                    <a:pt x="451" y="52"/>
                    <a:pt x="348" y="1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853660" y="930602"/>
              <a:ext cx="151524" cy="96512"/>
            </a:xfrm>
            <a:custGeom>
              <a:avLst/>
              <a:gdLst/>
              <a:ahLst/>
              <a:cxnLst/>
              <a:rect l="l" t="t" r="r" b="b"/>
              <a:pathLst>
                <a:path w="1256" h="800" extrusionOk="0">
                  <a:moveTo>
                    <a:pt x="1164" y="1"/>
                  </a:moveTo>
                  <a:lnTo>
                    <a:pt x="0" y="617"/>
                  </a:lnTo>
                  <a:lnTo>
                    <a:pt x="91" y="800"/>
                  </a:lnTo>
                  <a:lnTo>
                    <a:pt x="1256" y="183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980330" y="904664"/>
              <a:ext cx="68885" cy="61888"/>
            </a:xfrm>
            <a:custGeom>
              <a:avLst/>
              <a:gdLst/>
              <a:ahLst/>
              <a:cxnLst/>
              <a:rect l="l" t="t" r="r" b="b"/>
              <a:pathLst>
                <a:path w="571" h="513" extrusionOk="0">
                  <a:moveTo>
                    <a:pt x="297" y="193"/>
                  </a:moveTo>
                  <a:cubicBezTo>
                    <a:pt x="342" y="216"/>
                    <a:pt x="365" y="239"/>
                    <a:pt x="342" y="284"/>
                  </a:cubicBezTo>
                  <a:cubicBezTo>
                    <a:pt x="342" y="318"/>
                    <a:pt x="318" y="339"/>
                    <a:pt x="296" y="339"/>
                  </a:cubicBezTo>
                  <a:cubicBezTo>
                    <a:pt x="288" y="339"/>
                    <a:pt x="280" y="336"/>
                    <a:pt x="274" y="330"/>
                  </a:cubicBezTo>
                  <a:cubicBezTo>
                    <a:pt x="228" y="330"/>
                    <a:pt x="206" y="284"/>
                    <a:pt x="206" y="239"/>
                  </a:cubicBezTo>
                  <a:cubicBezTo>
                    <a:pt x="228" y="216"/>
                    <a:pt x="228" y="216"/>
                    <a:pt x="251" y="193"/>
                  </a:cubicBezTo>
                  <a:close/>
                  <a:moveTo>
                    <a:pt x="305" y="1"/>
                  </a:moveTo>
                  <a:cubicBezTo>
                    <a:pt x="257" y="1"/>
                    <a:pt x="208" y="17"/>
                    <a:pt x="160" y="33"/>
                  </a:cubicBezTo>
                  <a:cubicBezTo>
                    <a:pt x="91" y="56"/>
                    <a:pt x="46" y="125"/>
                    <a:pt x="46" y="193"/>
                  </a:cubicBezTo>
                  <a:cubicBezTo>
                    <a:pt x="0" y="330"/>
                    <a:pt x="69" y="467"/>
                    <a:pt x="206" y="513"/>
                  </a:cubicBezTo>
                  <a:lnTo>
                    <a:pt x="274" y="513"/>
                  </a:lnTo>
                  <a:cubicBezTo>
                    <a:pt x="320" y="513"/>
                    <a:pt x="365" y="513"/>
                    <a:pt x="411" y="490"/>
                  </a:cubicBezTo>
                  <a:cubicBezTo>
                    <a:pt x="457" y="467"/>
                    <a:pt x="502" y="398"/>
                    <a:pt x="525" y="330"/>
                  </a:cubicBezTo>
                  <a:cubicBezTo>
                    <a:pt x="571" y="193"/>
                    <a:pt x="502" y="56"/>
                    <a:pt x="365" y="10"/>
                  </a:cubicBezTo>
                  <a:cubicBezTo>
                    <a:pt x="345" y="4"/>
                    <a:pt x="325" y="1"/>
                    <a:pt x="3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9" name="Google Shape;1569;p23"/>
          <p:cNvGrpSpPr/>
          <p:nvPr/>
        </p:nvGrpSpPr>
        <p:grpSpPr>
          <a:xfrm flipH="1">
            <a:off x="-436902" y="2255613"/>
            <a:ext cx="1034114" cy="973079"/>
            <a:chOff x="970225" y="608125"/>
            <a:chExt cx="160375" cy="150900"/>
          </a:xfrm>
        </p:grpSpPr>
        <p:sp>
          <p:nvSpPr>
            <p:cNvPr id="1570" name="Google Shape;1570;p23"/>
            <p:cNvSpPr/>
            <p:nvPr/>
          </p:nvSpPr>
          <p:spPr>
            <a:xfrm>
              <a:off x="999900" y="608125"/>
              <a:ext cx="101025" cy="150900"/>
            </a:xfrm>
            <a:custGeom>
              <a:avLst/>
              <a:gdLst/>
              <a:ahLst/>
              <a:cxnLst/>
              <a:rect l="l" t="t" r="r" b="b"/>
              <a:pathLst>
                <a:path w="4041" h="6036" extrusionOk="0">
                  <a:moveTo>
                    <a:pt x="800" y="169"/>
                  </a:moveTo>
                  <a:cubicBezTo>
                    <a:pt x="845" y="169"/>
                    <a:pt x="914" y="169"/>
                    <a:pt x="959" y="192"/>
                  </a:cubicBezTo>
                  <a:cubicBezTo>
                    <a:pt x="1530" y="374"/>
                    <a:pt x="2329" y="1356"/>
                    <a:pt x="2900" y="2566"/>
                  </a:cubicBezTo>
                  <a:cubicBezTo>
                    <a:pt x="3721" y="4255"/>
                    <a:pt x="3813" y="5624"/>
                    <a:pt x="3379" y="5830"/>
                  </a:cubicBezTo>
                  <a:cubicBezTo>
                    <a:pt x="3345" y="5853"/>
                    <a:pt x="3299" y="5864"/>
                    <a:pt x="3248" y="5864"/>
                  </a:cubicBezTo>
                  <a:cubicBezTo>
                    <a:pt x="3196" y="5864"/>
                    <a:pt x="3139" y="5853"/>
                    <a:pt x="3082" y="5830"/>
                  </a:cubicBezTo>
                  <a:cubicBezTo>
                    <a:pt x="2512" y="5647"/>
                    <a:pt x="1713" y="4666"/>
                    <a:pt x="1142" y="3456"/>
                  </a:cubicBezTo>
                  <a:cubicBezTo>
                    <a:pt x="320" y="1790"/>
                    <a:pt x="229" y="420"/>
                    <a:pt x="663" y="192"/>
                  </a:cubicBezTo>
                  <a:cubicBezTo>
                    <a:pt x="686" y="169"/>
                    <a:pt x="754" y="169"/>
                    <a:pt x="800" y="169"/>
                  </a:cubicBezTo>
                  <a:close/>
                  <a:moveTo>
                    <a:pt x="805" y="0"/>
                  </a:moveTo>
                  <a:cubicBezTo>
                    <a:pt x="722" y="0"/>
                    <a:pt x="647" y="17"/>
                    <a:pt x="571" y="55"/>
                  </a:cubicBezTo>
                  <a:cubicBezTo>
                    <a:pt x="1" y="329"/>
                    <a:pt x="183" y="1881"/>
                    <a:pt x="982" y="3547"/>
                  </a:cubicBezTo>
                  <a:cubicBezTo>
                    <a:pt x="1599" y="4803"/>
                    <a:pt x="2420" y="5784"/>
                    <a:pt x="3014" y="5989"/>
                  </a:cubicBezTo>
                  <a:cubicBezTo>
                    <a:pt x="3105" y="6012"/>
                    <a:pt x="3174" y="6035"/>
                    <a:pt x="3242" y="6035"/>
                  </a:cubicBezTo>
                  <a:cubicBezTo>
                    <a:pt x="3333" y="6035"/>
                    <a:pt x="3402" y="6012"/>
                    <a:pt x="3470" y="5989"/>
                  </a:cubicBezTo>
                  <a:cubicBezTo>
                    <a:pt x="4041" y="5693"/>
                    <a:pt x="3858" y="4163"/>
                    <a:pt x="3059" y="2497"/>
                  </a:cubicBezTo>
                  <a:cubicBezTo>
                    <a:pt x="2443" y="1219"/>
                    <a:pt x="1621" y="237"/>
                    <a:pt x="1028" y="32"/>
                  </a:cubicBezTo>
                  <a:cubicBezTo>
                    <a:pt x="946" y="12"/>
                    <a:pt x="873" y="0"/>
                    <a:pt x="8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973075" y="638525"/>
              <a:ext cx="154675" cy="90250"/>
            </a:xfrm>
            <a:custGeom>
              <a:avLst/>
              <a:gdLst/>
              <a:ahLst/>
              <a:cxnLst/>
              <a:rect l="l" t="t" r="r" b="b"/>
              <a:pathLst>
                <a:path w="6187" h="3610" extrusionOk="0">
                  <a:moveTo>
                    <a:pt x="5000" y="163"/>
                  </a:moveTo>
                  <a:cubicBezTo>
                    <a:pt x="5182" y="163"/>
                    <a:pt x="5319" y="186"/>
                    <a:pt x="5456" y="231"/>
                  </a:cubicBezTo>
                  <a:cubicBezTo>
                    <a:pt x="5593" y="277"/>
                    <a:pt x="5707" y="345"/>
                    <a:pt x="5753" y="459"/>
                  </a:cubicBezTo>
                  <a:cubicBezTo>
                    <a:pt x="5958" y="916"/>
                    <a:pt x="5137" y="1943"/>
                    <a:pt x="3562" y="2742"/>
                  </a:cubicBezTo>
                  <a:cubicBezTo>
                    <a:pt x="2686" y="3189"/>
                    <a:pt x="1796" y="3440"/>
                    <a:pt x="1177" y="3440"/>
                  </a:cubicBezTo>
                  <a:cubicBezTo>
                    <a:pt x="1006" y="3440"/>
                    <a:pt x="855" y="3421"/>
                    <a:pt x="731" y="3381"/>
                  </a:cubicBezTo>
                  <a:cubicBezTo>
                    <a:pt x="594" y="3313"/>
                    <a:pt x="503" y="3244"/>
                    <a:pt x="435" y="3153"/>
                  </a:cubicBezTo>
                  <a:cubicBezTo>
                    <a:pt x="229" y="2696"/>
                    <a:pt x="1051" y="1669"/>
                    <a:pt x="2649" y="848"/>
                  </a:cubicBezTo>
                  <a:cubicBezTo>
                    <a:pt x="3516" y="414"/>
                    <a:pt x="4383" y="163"/>
                    <a:pt x="5000" y="163"/>
                  </a:cubicBezTo>
                  <a:close/>
                  <a:moveTo>
                    <a:pt x="4995" y="1"/>
                  </a:moveTo>
                  <a:cubicBezTo>
                    <a:pt x="4354" y="1"/>
                    <a:pt x="3469" y="255"/>
                    <a:pt x="2557" y="711"/>
                  </a:cubicBezTo>
                  <a:cubicBezTo>
                    <a:pt x="982" y="1509"/>
                    <a:pt x="1" y="2605"/>
                    <a:pt x="298" y="3221"/>
                  </a:cubicBezTo>
                  <a:cubicBezTo>
                    <a:pt x="366" y="3358"/>
                    <a:pt x="480" y="3472"/>
                    <a:pt x="686" y="3541"/>
                  </a:cubicBezTo>
                  <a:cubicBezTo>
                    <a:pt x="823" y="3587"/>
                    <a:pt x="1005" y="3609"/>
                    <a:pt x="1188" y="3609"/>
                  </a:cubicBezTo>
                  <a:cubicBezTo>
                    <a:pt x="1850" y="3609"/>
                    <a:pt x="2740" y="3358"/>
                    <a:pt x="3630" y="2902"/>
                  </a:cubicBezTo>
                  <a:cubicBezTo>
                    <a:pt x="5205" y="2103"/>
                    <a:pt x="6187" y="984"/>
                    <a:pt x="5890" y="368"/>
                  </a:cubicBezTo>
                  <a:cubicBezTo>
                    <a:pt x="5821" y="231"/>
                    <a:pt x="5707" y="140"/>
                    <a:pt x="5502" y="71"/>
                  </a:cubicBezTo>
                  <a:cubicBezTo>
                    <a:pt x="5359" y="24"/>
                    <a:pt x="5188" y="1"/>
                    <a:pt x="49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3"/>
            <p:cNvSpPr/>
            <p:nvPr/>
          </p:nvSpPr>
          <p:spPr>
            <a:xfrm>
              <a:off x="970225" y="643475"/>
              <a:ext cx="160375" cy="80150"/>
            </a:xfrm>
            <a:custGeom>
              <a:avLst/>
              <a:gdLst/>
              <a:ahLst/>
              <a:cxnLst/>
              <a:rect l="l" t="t" r="r" b="b"/>
              <a:pathLst>
                <a:path w="6415" h="3206" extrusionOk="0">
                  <a:moveTo>
                    <a:pt x="1370" y="170"/>
                  </a:moveTo>
                  <a:cubicBezTo>
                    <a:pt x="1964" y="170"/>
                    <a:pt x="2717" y="330"/>
                    <a:pt x="3516" y="604"/>
                  </a:cubicBezTo>
                  <a:cubicBezTo>
                    <a:pt x="5205" y="1243"/>
                    <a:pt x="6187" y="2156"/>
                    <a:pt x="6050" y="2635"/>
                  </a:cubicBezTo>
                  <a:cubicBezTo>
                    <a:pt x="6027" y="2749"/>
                    <a:pt x="5935" y="2818"/>
                    <a:pt x="5821" y="2886"/>
                  </a:cubicBezTo>
                  <a:cubicBezTo>
                    <a:pt x="5637" y="2982"/>
                    <a:pt x="5372" y="3028"/>
                    <a:pt x="5053" y="3028"/>
                  </a:cubicBezTo>
                  <a:cubicBezTo>
                    <a:pt x="4462" y="3028"/>
                    <a:pt x="3686" y="2871"/>
                    <a:pt x="2900" y="2590"/>
                  </a:cubicBezTo>
                  <a:cubicBezTo>
                    <a:pt x="1211" y="1973"/>
                    <a:pt x="229" y="1038"/>
                    <a:pt x="366" y="558"/>
                  </a:cubicBezTo>
                  <a:cubicBezTo>
                    <a:pt x="389" y="467"/>
                    <a:pt x="480" y="376"/>
                    <a:pt x="594" y="307"/>
                  </a:cubicBezTo>
                  <a:cubicBezTo>
                    <a:pt x="800" y="216"/>
                    <a:pt x="1051" y="170"/>
                    <a:pt x="1370" y="170"/>
                  </a:cubicBezTo>
                  <a:close/>
                  <a:moveTo>
                    <a:pt x="1365" y="0"/>
                  </a:moveTo>
                  <a:cubicBezTo>
                    <a:pt x="1020" y="0"/>
                    <a:pt x="732" y="49"/>
                    <a:pt x="526" y="147"/>
                  </a:cubicBezTo>
                  <a:cubicBezTo>
                    <a:pt x="366" y="239"/>
                    <a:pt x="252" y="353"/>
                    <a:pt x="206" y="513"/>
                  </a:cubicBezTo>
                  <a:cubicBezTo>
                    <a:pt x="1" y="1152"/>
                    <a:pt x="1165" y="2133"/>
                    <a:pt x="2854" y="2749"/>
                  </a:cubicBezTo>
                  <a:cubicBezTo>
                    <a:pt x="3653" y="3046"/>
                    <a:pt x="4429" y="3206"/>
                    <a:pt x="5045" y="3206"/>
                  </a:cubicBezTo>
                  <a:cubicBezTo>
                    <a:pt x="5388" y="3206"/>
                    <a:pt x="5684" y="3137"/>
                    <a:pt x="5890" y="3046"/>
                  </a:cubicBezTo>
                  <a:cubicBezTo>
                    <a:pt x="6050" y="2955"/>
                    <a:pt x="6164" y="2841"/>
                    <a:pt x="6209" y="2704"/>
                  </a:cubicBezTo>
                  <a:cubicBezTo>
                    <a:pt x="6415" y="2065"/>
                    <a:pt x="5251" y="1060"/>
                    <a:pt x="3562" y="444"/>
                  </a:cubicBezTo>
                  <a:cubicBezTo>
                    <a:pt x="2759" y="152"/>
                    <a:pt x="1975" y="0"/>
                    <a:pt x="1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3"/>
            <p:cNvSpPr/>
            <p:nvPr/>
          </p:nvSpPr>
          <p:spPr>
            <a:xfrm>
              <a:off x="1038150" y="669800"/>
              <a:ext cx="25700" cy="24175"/>
            </a:xfrm>
            <a:custGeom>
              <a:avLst/>
              <a:gdLst/>
              <a:ahLst/>
              <a:cxnLst/>
              <a:rect l="l" t="t" r="r" b="b"/>
              <a:pathLst>
                <a:path w="1028" h="967" extrusionOk="0">
                  <a:moveTo>
                    <a:pt x="525" y="167"/>
                  </a:moveTo>
                  <a:cubicBezTo>
                    <a:pt x="594" y="167"/>
                    <a:pt x="662" y="190"/>
                    <a:pt x="708" y="236"/>
                  </a:cubicBezTo>
                  <a:cubicBezTo>
                    <a:pt x="776" y="281"/>
                    <a:pt x="822" y="350"/>
                    <a:pt x="822" y="441"/>
                  </a:cubicBezTo>
                  <a:cubicBezTo>
                    <a:pt x="845" y="510"/>
                    <a:pt x="822" y="601"/>
                    <a:pt x="776" y="669"/>
                  </a:cubicBezTo>
                  <a:cubicBezTo>
                    <a:pt x="730" y="738"/>
                    <a:pt x="662" y="783"/>
                    <a:pt x="571" y="806"/>
                  </a:cubicBezTo>
                  <a:cubicBezTo>
                    <a:pt x="502" y="806"/>
                    <a:pt x="411" y="783"/>
                    <a:pt x="342" y="738"/>
                  </a:cubicBezTo>
                  <a:cubicBezTo>
                    <a:pt x="274" y="692"/>
                    <a:pt x="228" y="624"/>
                    <a:pt x="206" y="532"/>
                  </a:cubicBezTo>
                  <a:cubicBezTo>
                    <a:pt x="206" y="464"/>
                    <a:pt x="228" y="373"/>
                    <a:pt x="274" y="304"/>
                  </a:cubicBezTo>
                  <a:cubicBezTo>
                    <a:pt x="320" y="236"/>
                    <a:pt x="388" y="190"/>
                    <a:pt x="479" y="190"/>
                  </a:cubicBezTo>
                  <a:cubicBezTo>
                    <a:pt x="479" y="167"/>
                    <a:pt x="502" y="167"/>
                    <a:pt x="525" y="167"/>
                  </a:cubicBezTo>
                  <a:close/>
                  <a:moveTo>
                    <a:pt x="534" y="0"/>
                  </a:moveTo>
                  <a:cubicBezTo>
                    <a:pt x="508" y="0"/>
                    <a:pt x="482" y="3"/>
                    <a:pt x="457" y="7"/>
                  </a:cubicBezTo>
                  <a:cubicBezTo>
                    <a:pt x="183" y="53"/>
                    <a:pt x="0" y="304"/>
                    <a:pt x="46" y="578"/>
                  </a:cubicBezTo>
                  <a:cubicBezTo>
                    <a:pt x="69" y="692"/>
                    <a:pt x="137" y="806"/>
                    <a:pt x="251" y="875"/>
                  </a:cubicBezTo>
                  <a:cubicBezTo>
                    <a:pt x="320" y="943"/>
                    <a:pt x="434" y="966"/>
                    <a:pt x="525" y="966"/>
                  </a:cubicBezTo>
                  <a:lnTo>
                    <a:pt x="594" y="966"/>
                  </a:lnTo>
                  <a:cubicBezTo>
                    <a:pt x="730" y="943"/>
                    <a:pt x="845" y="875"/>
                    <a:pt x="913" y="761"/>
                  </a:cubicBezTo>
                  <a:cubicBezTo>
                    <a:pt x="982" y="669"/>
                    <a:pt x="1027" y="532"/>
                    <a:pt x="1004" y="418"/>
                  </a:cubicBezTo>
                  <a:cubicBezTo>
                    <a:pt x="963" y="173"/>
                    <a:pt x="757" y="0"/>
                    <a:pt x="5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4" name="Google Shape;1574;p23"/>
          <p:cNvGrpSpPr/>
          <p:nvPr/>
        </p:nvGrpSpPr>
        <p:grpSpPr>
          <a:xfrm rot="-1356795" flipH="1">
            <a:off x="8704386" y="327557"/>
            <a:ext cx="621032" cy="807634"/>
            <a:chOff x="3858200" y="2567325"/>
            <a:chExt cx="1036875" cy="1348425"/>
          </a:xfrm>
        </p:grpSpPr>
        <p:sp>
          <p:nvSpPr>
            <p:cNvPr id="1575" name="Google Shape;1575;p23"/>
            <p:cNvSpPr/>
            <p:nvPr/>
          </p:nvSpPr>
          <p:spPr>
            <a:xfrm>
              <a:off x="4875650" y="3313125"/>
              <a:ext cx="19425" cy="143825"/>
            </a:xfrm>
            <a:custGeom>
              <a:avLst/>
              <a:gdLst/>
              <a:ahLst/>
              <a:cxnLst/>
              <a:rect l="l" t="t" r="r" b="b"/>
              <a:pathLst>
                <a:path w="777" h="5753" extrusionOk="0">
                  <a:moveTo>
                    <a:pt x="388" y="1"/>
                  </a:moveTo>
                  <a:cubicBezTo>
                    <a:pt x="183" y="1"/>
                    <a:pt x="0" y="161"/>
                    <a:pt x="0" y="366"/>
                  </a:cubicBezTo>
                  <a:lnTo>
                    <a:pt x="0" y="5365"/>
                  </a:lnTo>
                  <a:cubicBezTo>
                    <a:pt x="0" y="5593"/>
                    <a:pt x="183" y="5753"/>
                    <a:pt x="388" y="5753"/>
                  </a:cubicBezTo>
                  <a:cubicBezTo>
                    <a:pt x="594" y="5753"/>
                    <a:pt x="776" y="5593"/>
                    <a:pt x="776" y="5365"/>
                  </a:cubicBezTo>
                  <a:lnTo>
                    <a:pt x="776" y="366"/>
                  </a:lnTo>
                  <a:cubicBezTo>
                    <a:pt x="776" y="161"/>
                    <a:pt x="594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3"/>
            <p:cNvSpPr/>
            <p:nvPr/>
          </p:nvSpPr>
          <p:spPr>
            <a:xfrm>
              <a:off x="4572650" y="2629675"/>
              <a:ext cx="322425" cy="618425"/>
            </a:xfrm>
            <a:custGeom>
              <a:avLst/>
              <a:gdLst/>
              <a:ahLst/>
              <a:cxnLst/>
              <a:rect l="l" t="t" r="r" b="b"/>
              <a:pathLst>
                <a:path w="12897" h="24737" extrusionOk="0">
                  <a:moveTo>
                    <a:pt x="449" y="0"/>
                  </a:moveTo>
                  <a:cubicBezTo>
                    <a:pt x="312" y="0"/>
                    <a:pt x="179" y="77"/>
                    <a:pt x="114" y="223"/>
                  </a:cubicBezTo>
                  <a:cubicBezTo>
                    <a:pt x="0" y="405"/>
                    <a:pt x="91" y="633"/>
                    <a:pt x="274" y="725"/>
                  </a:cubicBezTo>
                  <a:cubicBezTo>
                    <a:pt x="7578" y="4514"/>
                    <a:pt x="12120" y="12000"/>
                    <a:pt x="12120" y="20240"/>
                  </a:cubicBezTo>
                  <a:lnTo>
                    <a:pt x="12120" y="24372"/>
                  </a:lnTo>
                  <a:cubicBezTo>
                    <a:pt x="12120" y="24577"/>
                    <a:pt x="12303" y="24737"/>
                    <a:pt x="12508" y="24737"/>
                  </a:cubicBezTo>
                  <a:cubicBezTo>
                    <a:pt x="12714" y="24737"/>
                    <a:pt x="12896" y="24577"/>
                    <a:pt x="12896" y="24372"/>
                  </a:cubicBezTo>
                  <a:lnTo>
                    <a:pt x="12896" y="20240"/>
                  </a:lnTo>
                  <a:cubicBezTo>
                    <a:pt x="12896" y="11726"/>
                    <a:pt x="8194" y="3989"/>
                    <a:pt x="616" y="40"/>
                  </a:cubicBezTo>
                  <a:cubicBezTo>
                    <a:pt x="563" y="13"/>
                    <a:pt x="506" y="0"/>
                    <a:pt x="44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3"/>
            <p:cNvSpPr/>
            <p:nvPr/>
          </p:nvSpPr>
          <p:spPr>
            <a:xfrm>
              <a:off x="4097875" y="2567325"/>
              <a:ext cx="437700" cy="62800"/>
            </a:xfrm>
            <a:custGeom>
              <a:avLst/>
              <a:gdLst/>
              <a:ahLst/>
              <a:cxnLst/>
              <a:rect l="l" t="t" r="r" b="b"/>
              <a:pathLst>
                <a:path w="17508" h="2512" extrusionOk="0">
                  <a:moveTo>
                    <a:pt x="9130" y="0"/>
                  </a:moveTo>
                  <a:cubicBezTo>
                    <a:pt x="6072" y="0"/>
                    <a:pt x="3082" y="594"/>
                    <a:pt x="297" y="1781"/>
                  </a:cubicBezTo>
                  <a:cubicBezTo>
                    <a:pt x="92" y="1872"/>
                    <a:pt x="0" y="2077"/>
                    <a:pt x="92" y="2283"/>
                  </a:cubicBezTo>
                  <a:cubicBezTo>
                    <a:pt x="137" y="2420"/>
                    <a:pt x="297" y="2511"/>
                    <a:pt x="434" y="2511"/>
                  </a:cubicBezTo>
                  <a:cubicBezTo>
                    <a:pt x="480" y="2511"/>
                    <a:pt x="525" y="2511"/>
                    <a:pt x="594" y="2488"/>
                  </a:cubicBezTo>
                  <a:cubicBezTo>
                    <a:pt x="3287" y="1347"/>
                    <a:pt x="6163" y="754"/>
                    <a:pt x="9130" y="754"/>
                  </a:cubicBezTo>
                  <a:cubicBezTo>
                    <a:pt x="11824" y="754"/>
                    <a:pt x="14449" y="1233"/>
                    <a:pt x="16937" y="2192"/>
                  </a:cubicBezTo>
                  <a:cubicBezTo>
                    <a:pt x="16982" y="2207"/>
                    <a:pt x="17029" y="2214"/>
                    <a:pt x="17074" y="2214"/>
                  </a:cubicBezTo>
                  <a:cubicBezTo>
                    <a:pt x="17235" y="2214"/>
                    <a:pt x="17386" y="2123"/>
                    <a:pt x="17439" y="1963"/>
                  </a:cubicBezTo>
                  <a:cubicBezTo>
                    <a:pt x="17507" y="1758"/>
                    <a:pt x="17416" y="1552"/>
                    <a:pt x="17211" y="1461"/>
                  </a:cubicBezTo>
                  <a:cubicBezTo>
                    <a:pt x="14631" y="503"/>
                    <a:pt x="11915" y="0"/>
                    <a:pt x="913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3"/>
            <p:cNvSpPr/>
            <p:nvPr/>
          </p:nvSpPr>
          <p:spPr>
            <a:xfrm>
              <a:off x="3858200" y="2667750"/>
              <a:ext cx="936450" cy="1248000"/>
            </a:xfrm>
            <a:custGeom>
              <a:avLst/>
              <a:gdLst/>
              <a:ahLst/>
              <a:cxnLst/>
              <a:rect l="l" t="t" r="r" b="b"/>
              <a:pathLst>
                <a:path w="37458" h="49920" extrusionOk="0">
                  <a:moveTo>
                    <a:pt x="18717" y="1"/>
                  </a:moveTo>
                  <a:cubicBezTo>
                    <a:pt x="8400" y="1"/>
                    <a:pt x="1" y="8400"/>
                    <a:pt x="1" y="18717"/>
                  </a:cubicBezTo>
                  <a:lnTo>
                    <a:pt x="1" y="31180"/>
                  </a:lnTo>
                  <a:cubicBezTo>
                    <a:pt x="1" y="31408"/>
                    <a:pt x="183" y="31568"/>
                    <a:pt x="389" y="31568"/>
                  </a:cubicBezTo>
                  <a:cubicBezTo>
                    <a:pt x="594" y="31568"/>
                    <a:pt x="777" y="31408"/>
                    <a:pt x="777" y="31180"/>
                  </a:cubicBezTo>
                  <a:lnTo>
                    <a:pt x="777" y="18717"/>
                  </a:lnTo>
                  <a:cubicBezTo>
                    <a:pt x="777" y="8811"/>
                    <a:pt x="8834" y="754"/>
                    <a:pt x="18717" y="754"/>
                  </a:cubicBezTo>
                  <a:cubicBezTo>
                    <a:pt x="28624" y="754"/>
                    <a:pt x="36681" y="8811"/>
                    <a:pt x="36681" y="18717"/>
                  </a:cubicBezTo>
                  <a:lnTo>
                    <a:pt x="36681" y="31180"/>
                  </a:lnTo>
                  <a:cubicBezTo>
                    <a:pt x="36681" y="41086"/>
                    <a:pt x="28624" y="49143"/>
                    <a:pt x="18717" y="49143"/>
                  </a:cubicBezTo>
                  <a:cubicBezTo>
                    <a:pt x="18512" y="49143"/>
                    <a:pt x="18352" y="49326"/>
                    <a:pt x="18352" y="49531"/>
                  </a:cubicBezTo>
                  <a:cubicBezTo>
                    <a:pt x="18352" y="49737"/>
                    <a:pt x="18512" y="49919"/>
                    <a:pt x="18717" y="49919"/>
                  </a:cubicBezTo>
                  <a:cubicBezTo>
                    <a:pt x="29057" y="49919"/>
                    <a:pt x="37457" y="41520"/>
                    <a:pt x="37457" y="31180"/>
                  </a:cubicBezTo>
                  <a:lnTo>
                    <a:pt x="37457" y="18717"/>
                  </a:lnTo>
                  <a:cubicBezTo>
                    <a:pt x="37457" y="8400"/>
                    <a:pt x="29057" y="1"/>
                    <a:pt x="1871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3"/>
            <p:cNvSpPr/>
            <p:nvPr/>
          </p:nvSpPr>
          <p:spPr>
            <a:xfrm>
              <a:off x="4184025" y="3229250"/>
              <a:ext cx="509600" cy="678500"/>
            </a:xfrm>
            <a:custGeom>
              <a:avLst/>
              <a:gdLst/>
              <a:ahLst/>
              <a:cxnLst/>
              <a:rect l="l" t="t" r="r" b="b"/>
              <a:pathLst>
                <a:path w="20384" h="27140" extrusionOk="0">
                  <a:moveTo>
                    <a:pt x="20019" y="1"/>
                  </a:moveTo>
                  <a:cubicBezTo>
                    <a:pt x="19791" y="1"/>
                    <a:pt x="19631" y="160"/>
                    <a:pt x="19631" y="389"/>
                  </a:cubicBezTo>
                  <a:lnTo>
                    <a:pt x="19631" y="8720"/>
                  </a:lnTo>
                  <a:cubicBezTo>
                    <a:pt x="19631" y="16412"/>
                    <a:pt x="13377" y="22666"/>
                    <a:pt x="5684" y="22666"/>
                  </a:cubicBezTo>
                  <a:cubicBezTo>
                    <a:pt x="4543" y="22666"/>
                    <a:pt x="3630" y="23351"/>
                    <a:pt x="3037" y="23876"/>
                  </a:cubicBezTo>
                  <a:lnTo>
                    <a:pt x="161" y="26478"/>
                  </a:lnTo>
                  <a:cubicBezTo>
                    <a:pt x="24" y="26615"/>
                    <a:pt x="1" y="26866"/>
                    <a:pt x="138" y="27026"/>
                  </a:cubicBezTo>
                  <a:cubicBezTo>
                    <a:pt x="206" y="27094"/>
                    <a:pt x="321" y="27140"/>
                    <a:pt x="435" y="27140"/>
                  </a:cubicBezTo>
                  <a:cubicBezTo>
                    <a:pt x="503" y="27140"/>
                    <a:pt x="617" y="27117"/>
                    <a:pt x="686" y="27049"/>
                  </a:cubicBezTo>
                  <a:lnTo>
                    <a:pt x="3562" y="24447"/>
                  </a:lnTo>
                  <a:cubicBezTo>
                    <a:pt x="4361" y="23739"/>
                    <a:pt x="5023" y="23419"/>
                    <a:pt x="5684" y="23419"/>
                  </a:cubicBezTo>
                  <a:cubicBezTo>
                    <a:pt x="13787" y="23419"/>
                    <a:pt x="20384" y="16823"/>
                    <a:pt x="20384" y="8720"/>
                  </a:cubicBezTo>
                  <a:lnTo>
                    <a:pt x="20384" y="389"/>
                  </a:lnTo>
                  <a:cubicBezTo>
                    <a:pt x="20384" y="160"/>
                    <a:pt x="20224" y="1"/>
                    <a:pt x="2001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3"/>
            <p:cNvSpPr/>
            <p:nvPr/>
          </p:nvSpPr>
          <p:spPr>
            <a:xfrm>
              <a:off x="4165200" y="2768150"/>
              <a:ext cx="528425" cy="383525"/>
            </a:xfrm>
            <a:custGeom>
              <a:avLst/>
              <a:gdLst/>
              <a:ahLst/>
              <a:cxnLst/>
              <a:rect l="l" t="t" r="r" b="b"/>
              <a:pathLst>
                <a:path w="21137" h="15341" extrusionOk="0">
                  <a:moveTo>
                    <a:pt x="6361" y="1"/>
                  </a:moveTo>
                  <a:cubicBezTo>
                    <a:pt x="6303" y="1"/>
                    <a:pt x="6245" y="1"/>
                    <a:pt x="6186" y="2"/>
                  </a:cubicBezTo>
                  <a:cubicBezTo>
                    <a:pt x="4132" y="48"/>
                    <a:pt x="2124" y="504"/>
                    <a:pt x="275" y="1371"/>
                  </a:cubicBezTo>
                  <a:cubicBezTo>
                    <a:pt x="69" y="1463"/>
                    <a:pt x="1" y="1691"/>
                    <a:pt x="92" y="1874"/>
                  </a:cubicBezTo>
                  <a:cubicBezTo>
                    <a:pt x="142" y="2007"/>
                    <a:pt x="278" y="2092"/>
                    <a:pt x="428" y="2092"/>
                  </a:cubicBezTo>
                  <a:cubicBezTo>
                    <a:pt x="482" y="2092"/>
                    <a:pt x="539" y="2081"/>
                    <a:pt x="594" y="2056"/>
                  </a:cubicBezTo>
                  <a:cubicBezTo>
                    <a:pt x="2352" y="1234"/>
                    <a:pt x="4246" y="801"/>
                    <a:pt x="6209" y="778"/>
                  </a:cubicBezTo>
                  <a:cubicBezTo>
                    <a:pt x="6295" y="776"/>
                    <a:pt x="6380" y="776"/>
                    <a:pt x="6465" y="776"/>
                  </a:cubicBezTo>
                  <a:cubicBezTo>
                    <a:pt x="10068" y="776"/>
                    <a:pt x="13461" y="2186"/>
                    <a:pt x="16093" y="4772"/>
                  </a:cubicBezTo>
                  <a:cubicBezTo>
                    <a:pt x="18809" y="7443"/>
                    <a:pt x="20384" y="11163"/>
                    <a:pt x="20384" y="14952"/>
                  </a:cubicBezTo>
                  <a:cubicBezTo>
                    <a:pt x="20384" y="15158"/>
                    <a:pt x="20544" y="15340"/>
                    <a:pt x="20772" y="15340"/>
                  </a:cubicBezTo>
                  <a:cubicBezTo>
                    <a:pt x="20977" y="15340"/>
                    <a:pt x="21137" y="15158"/>
                    <a:pt x="21137" y="14952"/>
                  </a:cubicBezTo>
                  <a:cubicBezTo>
                    <a:pt x="21137" y="10958"/>
                    <a:pt x="19494" y="7055"/>
                    <a:pt x="16618" y="4225"/>
                  </a:cubicBezTo>
                  <a:cubicBezTo>
                    <a:pt x="13830" y="1481"/>
                    <a:pt x="10200" y="1"/>
                    <a:pt x="636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3"/>
            <p:cNvSpPr/>
            <p:nvPr/>
          </p:nvSpPr>
          <p:spPr>
            <a:xfrm>
              <a:off x="3872475" y="2848100"/>
              <a:ext cx="239675" cy="770350"/>
            </a:xfrm>
            <a:custGeom>
              <a:avLst/>
              <a:gdLst/>
              <a:ahLst/>
              <a:cxnLst/>
              <a:rect l="l" t="t" r="r" b="b"/>
              <a:pathLst>
                <a:path w="9587" h="30814" extrusionOk="0">
                  <a:moveTo>
                    <a:pt x="9160" y="1"/>
                  </a:moveTo>
                  <a:cubicBezTo>
                    <a:pt x="9073" y="1"/>
                    <a:pt x="8983" y="30"/>
                    <a:pt x="8902" y="91"/>
                  </a:cubicBezTo>
                  <a:cubicBezTo>
                    <a:pt x="5456" y="2898"/>
                    <a:pt x="3470" y="7052"/>
                    <a:pt x="3470" y="11503"/>
                  </a:cubicBezTo>
                  <a:lnTo>
                    <a:pt x="3470" y="23966"/>
                  </a:lnTo>
                  <a:cubicBezTo>
                    <a:pt x="3470" y="25838"/>
                    <a:pt x="2739" y="27572"/>
                    <a:pt x="1416" y="28896"/>
                  </a:cubicBezTo>
                  <a:lnTo>
                    <a:pt x="160" y="30152"/>
                  </a:lnTo>
                  <a:cubicBezTo>
                    <a:pt x="0" y="30311"/>
                    <a:pt x="0" y="30540"/>
                    <a:pt x="160" y="30699"/>
                  </a:cubicBezTo>
                  <a:cubicBezTo>
                    <a:pt x="229" y="30768"/>
                    <a:pt x="320" y="30813"/>
                    <a:pt x="434" y="30813"/>
                  </a:cubicBezTo>
                  <a:cubicBezTo>
                    <a:pt x="525" y="30813"/>
                    <a:pt x="617" y="30768"/>
                    <a:pt x="708" y="30699"/>
                  </a:cubicBezTo>
                  <a:lnTo>
                    <a:pt x="1963" y="29444"/>
                  </a:lnTo>
                  <a:cubicBezTo>
                    <a:pt x="3424" y="27983"/>
                    <a:pt x="4223" y="26043"/>
                    <a:pt x="4223" y="23966"/>
                  </a:cubicBezTo>
                  <a:lnTo>
                    <a:pt x="4223" y="11503"/>
                  </a:lnTo>
                  <a:cubicBezTo>
                    <a:pt x="4223" y="7303"/>
                    <a:pt x="6095" y="3355"/>
                    <a:pt x="9382" y="684"/>
                  </a:cubicBezTo>
                  <a:cubicBezTo>
                    <a:pt x="9564" y="547"/>
                    <a:pt x="9587" y="319"/>
                    <a:pt x="9450" y="136"/>
                  </a:cubicBezTo>
                  <a:cubicBezTo>
                    <a:pt x="9374" y="47"/>
                    <a:pt x="9269" y="1"/>
                    <a:pt x="9160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3"/>
            <p:cNvSpPr/>
            <p:nvPr/>
          </p:nvSpPr>
          <p:spPr>
            <a:xfrm>
              <a:off x="3930675" y="2869050"/>
              <a:ext cx="662525" cy="997050"/>
            </a:xfrm>
            <a:custGeom>
              <a:avLst/>
              <a:gdLst/>
              <a:ahLst/>
              <a:cxnLst/>
              <a:rect l="l" t="t" r="r" b="b"/>
              <a:pathLst>
                <a:path w="26501" h="39882" extrusionOk="0">
                  <a:moveTo>
                    <a:pt x="15817" y="1"/>
                  </a:moveTo>
                  <a:cubicBezTo>
                    <a:pt x="13023" y="1"/>
                    <a:pt x="10396" y="1067"/>
                    <a:pt x="8400" y="3019"/>
                  </a:cubicBezTo>
                  <a:cubicBezTo>
                    <a:pt x="6300" y="5050"/>
                    <a:pt x="5159" y="7767"/>
                    <a:pt x="5159" y="10665"/>
                  </a:cubicBezTo>
                  <a:lnTo>
                    <a:pt x="5159" y="23128"/>
                  </a:lnTo>
                  <a:cubicBezTo>
                    <a:pt x="5159" y="26483"/>
                    <a:pt x="3858" y="29633"/>
                    <a:pt x="1484" y="32007"/>
                  </a:cubicBezTo>
                  <a:lnTo>
                    <a:pt x="160" y="33331"/>
                  </a:lnTo>
                  <a:cubicBezTo>
                    <a:pt x="1" y="33491"/>
                    <a:pt x="1" y="33719"/>
                    <a:pt x="160" y="33879"/>
                  </a:cubicBezTo>
                  <a:cubicBezTo>
                    <a:pt x="229" y="33947"/>
                    <a:pt x="326" y="33981"/>
                    <a:pt x="423" y="33981"/>
                  </a:cubicBezTo>
                  <a:cubicBezTo>
                    <a:pt x="520" y="33981"/>
                    <a:pt x="617" y="33947"/>
                    <a:pt x="685" y="33879"/>
                  </a:cubicBezTo>
                  <a:lnTo>
                    <a:pt x="2009" y="32532"/>
                  </a:lnTo>
                  <a:cubicBezTo>
                    <a:pt x="4543" y="30021"/>
                    <a:pt x="5912" y="26689"/>
                    <a:pt x="5912" y="23128"/>
                  </a:cubicBezTo>
                  <a:lnTo>
                    <a:pt x="5912" y="10665"/>
                  </a:lnTo>
                  <a:cubicBezTo>
                    <a:pt x="5912" y="7972"/>
                    <a:pt x="6985" y="5438"/>
                    <a:pt x="8925" y="3567"/>
                  </a:cubicBezTo>
                  <a:cubicBezTo>
                    <a:pt x="10802" y="1734"/>
                    <a:pt x="13255" y="756"/>
                    <a:pt x="15872" y="756"/>
                  </a:cubicBezTo>
                  <a:cubicBezTo>
                    <a:pt x="15961" y="756"/>
                    <a:pt x="16049" y="757"/>
                    <a:pt x="16138" y="759"/>
                  </a:cubicBezTo>
                  <a:cubicBezTo>
                    <a:pt x="21434" y="919"/>
                    <a:pt x="25748" y="5461"/>
                    <a:pt x="25748" y="10894"/>
                  </a:cubicBezTo>
                  <a:lnTo>
                    <a:pt x="25748" y="23128"/>
                  </a:lnTo>
                  <a:cubicBezTo>
                    <a:pt x="25748" y="28606"/>
                    <a:pt x="21297" y="33057"/>
                    <a:pt x="15818" y="33057"/>
                  </a:cubicBezTo>
                  <a:cubicBezTo>
                    <a:pt x="13696" y="33057"/>
                    <a:pt x="11687" y="33879"/>
                    <a:pt x="10181" y="35385"/>
                  </a:cubicBezTo>
                  <a:lnTo>
                    <a:pt x="6346" y="39243"/>
                  </a:lnTo>
                  <a:cubicBezTo>
                    <a:pt x="6186" y="39379"/>
                    <a:pt x="6186" y="39631"/>
                    <a:pt x="6346" y="39768"/>
                  </a:cubicBezTo>
                  <a:cubicBezTo>
                    <a:pt x="6414" y="39836"/>
                    <a:pt x="6506" y="39882"/>
                    <a:pt x="6620" y="39882"/>
                  </a:cubicBezTo>
                  <a:cubicBezTo>
                    <a:pt x="6711" y="39882"/>
                    <a:pt x="6803" y="39836"/>
                    <a:pt x="6871" y="39768"/>
                  </a:cubicBezTo>
                  <a:lnTo>
                    <a:pt x="10728" y="35933"/>
                  </a:lnTo>
                  <a:cubicBezTo>
                    <a:pt x="12098" y="34563"/>
                    <a:pt x="13901" y="33810"/>
                    <a:pt x="15818" y="33810"/>
                  </a:cubicBezTo>
                  <a:cubicBezTo>
                    <a:pt x="21707" y="33810"/>
                    <a:pt x="26501" y="29017"/>
                    <a:pt x="26501" y="23128"/>
                  </a:cubicBezTo>
                  <a:lnTo>
                    <a:pt x="26501" y="10894"/>
                  </a:lnTo>
                  <a:cubicBezTo>
                    <a:pt x="26501" y="5050"/>
                    <a:pt x="21867" y="166"/>
                    <a:pt x="16161" y="6"/>
                  </a:cubicBezTo>
                  <a:cubicBezTo>
                    <a:pt x="16046" y="2"/>
                    <a:pt x="15931" y="1"/>
                    <a:pt x="1581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3"/>
            <p:cNvSpPr/>
            <p:nvPr/>
          </p:nvSpPr>
          <p:spPr>
            <a:xfrm>
              <a:off x="4000300" y="2969500"/>
              <a:ext cx="492475" cy="826425"/>
            </a:xfrm>
            <a:custGeom>
              <a:avLst/>
              <a:gdLst/>
              <a:ahLst/>
              <a:cxnLst/>
              <a:rect l="l" t="t" r="r" b="b"/>
              <a:pathLst>
                <a:path w="19699" h="33057" extrusionOk="0">
                  <a:moveTo>
                    <a:pt x="13040" y="0"/>
                  </a:moveTo>
                  <a:cubicBezTo>
                    <a:pt x="12954" y="0"/>
                    <a:pt x="12868" y="2"/>
                    <a:pt x="12782" y="5"/>
                  </a:cubicBezTo>
                  <a:cubicBezTo>
                    <a:pt x="9267" y="142"/>
                    <a:pt x="6391" y="3178"/>
                    <a:pt x="6391" y="6807"/>
                  </a:cubicBezTo>
                  <a:lnTo>
                    <a:pt x="6391" y="19110"/>
                  </a:lnTo>
                  <a:cubicBezTo>
                    <a:pt x="6391" y="19338"/>
                    <a:pt x="6551" y="19498"/>
                    <a:pt x="6779" y="19498"/>
                  </a:cubicBezTo>
                  <a:cubicBezTo>
                    <a:pt x="6985" y="19498"/>
                    <a:pt x="7145" y="19338"/>
                    <a:pt x="7145" y="19110"/>
                  </a:cubicBezTo>
                  <a:lnTo>
                    <a:pt x="7145" y="6807"/>
                  </a:lnTo>
                  <a:cubicBezTo>
                    <a:pt x="7145" y="3589"/>
                    <a:pt x="9701" y="873"/>
                    <a:pt x="12805" y="758"/>
                  </a:cubicBezTo>
                  <a:cubicBezTo>
                    <a:pt x="12865" y="757"/>
                    <a:pt x="12925" y="756"/>
                    <a:pt x="12985" y="756"/>
                  </a:cubicBezTo>
                  <a:cubicBezTo>
                    <a:pt x="14539" y="756"/>
                    <a:pt x="15998" y="1325"/>
                    <a:pt x="17119" y="2402"/>
                  </a:cubicBezTo>
                  <a:cubicBezTo>
                    <a:pt x="18283" y="3520"/>
                    <a:pt x="18922" y="5027"/>
                    <a:pt x="18922" y="6647"/>
                  </a:cubicBezTo>
                  <a:lnTo>
                    <a:pt x="18922" y="19110"/>
                  </a:lnTo>
                  <a:cubicBezTo>
                    <a:pt x="18922" y="22374"/>
                    <a:pt x="16298" y="24999"/>
                    <a:pt x="13033" y="24999"/>
                  </a:cubicBezTo>
                  <a:lnTo>
                    <a:pt x="12372" y="24999"/>
                  </a:lnTo>
                  <a:cubicBezTo>
                    <a:pt x="8902" y="24999"/>
                    <a:pt x="5570" y="26482"/>
                    <a:pt x="3219" y="29062"/>
                  </a:cubicBezTo>
                  <a:lnTo>
                    <a:pt x="160" y="32417"/>
                  </a:lnTo>
                  <a:cubicBezTo>
                    <a:pt x="0" y="32577"/>
                    <a:pt x="23" y="32805"/>
                    <a:pt x="183" y="32942"/>
                  </a:cubicBezTo>
                  <a:cubicBezTo>
                    <a:pt x="251" y="33010"/>
                    <a:pt x="343" y="33056"/>
                    <a:pt x="434" y="33056"/>
                  </a:cubicBezTo>
                  <a:cubicBezTo>
                    <a:pt x="548" y="33056"/>
                    <a:pt x="639" y="33010"/>
                    <a:pt x="708" y="32919"/>
                  </a:cubicBezTo>
                  <a:lnTo>
                    <a:pt x="3789" y="29564"/>
                  </a:lnTo>
                  <a:cubicBezTo>
                    <a:pt x="5980" y="27144"/>
                    <a:pt x="9108" y="25775"/>
                    <a:pt x="12372" y="25775"/>
                  </a:cubicBezTo>
                  <a:lnTo>
                    <a:pt x="13033" y="25775"/>
                  </a:lnTo>
                  <a:cubicBezTo>
                    <a:pt x="16708" y="25775"/>
                    <a:pt x="19698" y="22785"/>
                    <a:pt x="19698" y="19110"/>
                  </a:cubicBezTo>
                  <a:lnTo>
                    <a:pt x="19698" y="6647"/>
                  </a:lnTo>
                  <a:cubicBezTo>
                    <a:pt x="19698" y="4821"/>
                    <a:pt x="18968" y="3132"/>
                    <a:pt x="17644" y="1854"/>
                  </a:cubicBezTo>
                  <a:cubicBezTo>
                    <a:pt x="16404" y="658"/>
                    <a:pt x="14771" y="0"/>
                    <a:pt x="1304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3"/>
            <p:cNvSpPr/>
            <p:nvPr/>
          </p:nvSpPr>
          <p:spPr>
            <a:xfrm>
              <a:off x="4260500" y="3070050"/>
              <a:ext cx="131850" cy="443400"/>
            </a:xfrm>
            <a:custGeom>
              <a:avLst/>
              <a:gdLst/>
              <a:ahLst/>
              <a:cxnLst/>
              <a:rect l="l" t="t" r="r" b="b"/>
              <a:pathLst>
                <a:path w="5274" h="17736" extrusionOk="0">
                  <a:moveTo>
                    <a:pt x="2625" y="0"/>
                  </a:moveTo>
                  <a:cubicBezTo>
                    <a:pt x="1188" y="0"/>
                    <a:pt x="1" y="1187"/>
                    <a:pt x="1" y="2625"/>
                  </a:cubicBezTo>
                  <a:lnTo>
                    <a:pt x="1" y="12509"/>
                  </a:lnTo>
                  <a:cubicBezTo>
                    <a:pt x="1" y="12714"/>
                    <a:pt x="183" y="12874"/>
                    <a:pt x="389" y="12874"/>
                  </a:cubicBezTo>
                  <a:cubicBezTo>
                    <a:pt x="594" y="12874"/>
                    <a:pt x="777" y="12714"/>
                    <a:pt x="777" y="12509"/>
                  </a:cubicBezTo>
                  <a:lnTo>
                    <a:pt x="777" y="2625"/>
                  </a:lnTo>
                  <a:cubicBezTo>
                    <a:pt x="777" y="1598"/>
                    <a:pt x="1598" y="754"/>
                    <a:pt x="2625" y="754"/>
                  </a:cubicBezTo>
                  <a:cubicBezTo>
                    <a:pt x="3675" y="754"/>
                    <a:pt x="4497" y="1598"/>
                    <a:pt x="4497" y="2625"/>
                  </a:cubicBezTo>
                  <a:lnTo>
                    <a:pt x="4497" y="15088"/>
                  </a:lnTo>
                  <a:cubicBezTo>
                    <a:pt x="4497" y="16138"/>
                    <a:pt x="3675" y="16960"/>
                    <a:pt x="2625" y="16960"/>
                  </a:cubicBezTo>
                  <a:cubicBezTo>
                    <a:pt x="1598" y="16960"/>
                    <a:pt x="777" y="16138"/>
                    <a:pt x="777" y="15088"/>
                  </a:cubicBezTo>
                  <a:cubicBezTo>
                    <a:pt x="777" y="14882"/>
                    <a:pt x="594" y="14723"/>
                    <a:pt x="389" y="14723"/>
                  </a:cubicBezTo>
                  <a:cubicBezTo>
                    <a:pt x="183" y="14723"/>
                    <a:pt x="1" y="14882"/>
                    <a:pt x="1" y="15088"/>
                  </a:cubicBezTo>
                  <a:cubicBezTo>
                    <a:pt x="1" y="16549"/>
                    <a:pt x="1188" y="17736"/>
                    <a:pt x="2625" y="17736"/>
                  </a:cubicBezTo>
                  <a:cubicBezTo>
                    <a:pt x="4086" y="17736"/>
                    <a:pt x="5273" y="16549"/>
                    <a:pt x="5273" y="15088"/>
                  </a:cubicBezTo>
                  <a:lnTo>
                    <a:pt x="5273" y="2625"/>
                  </a:lnTo>
                  <a:cubicBezTo>
                    <a:pt x="5273" y="1187"/>
                    <a:pt x="4086" y="0"/>
                    <a:pt x="262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3"/>
            <p:cNvSpPr/>
            <p:nvPr/>
          </p:nvSpPr>
          <p:spPr>
            <a:xfrm>
              <a:off x="4131550" y="3494025"/>
              <a:ext cx="46225" cy="79350"/>
            </a:xfrm>
            <a:custGeom>
              <a:avLst/>
              <a:gdLst/>
              <a:ahLst/>
              <a:cxnLst/>
              <a:rect l="l" t="t" r="r" b="b"/>
              <a:pathLst>
                <a:path w="1849" h="3174" extrusionOk="0">
                  <a:moveTo>
                    <a:pt x="1461" y="1"/>
                  </a:moveTo>
                  <a:cubicBezTo>
                    <a:pt x="1255" y="1"/>
                    <a:pt x="1096" y="183"/>
                    <a:pt x="1096" y="389"/>
                  </a:cubicBezTo>
                  <a:cubicBezTo>
                    <a:pt x="1096" y="1439"/>
                    <a:pt x="160" y="2534"/>
                    <a:pt x="137" y="2557"/>
                  </a:cubicBezTo>
                  <a:cubicBezTo>
                    <a:pt x="0" y="2717"/>
                    <a:pt x="23" y="2945"/>
                    <a:pt x="183" y="3082"/>
                  </a:cubicBezTo>
                  <a:cubicBezTo>
                    <a:pt x="251" y="3150"/>
                    <a:pt x="342" y="3173"/>
                    <a:pt x="434" y="3173"/>
                  </a:cubicBezTo>
                  <a:cubicBezTo>
                    <a:pt x="548" y="3173"/>
                    <a:pt x="639" y="3128"/>
                    <a:pt x="730" y="3036"/>
                  </a:cubicBezTo>
                  <a:cubicBezTo>
                    <a:pt x="776" y="2991"/>
                    <a:pt x="1849" y="1712"/>
                    <a:pt x="1849" y="389"/>
                  </a:cubicBezTo>
                  <a:cubicBezTo>
                    <a:pt x="1849" y="183"/>
                    <a:pt x="1689" y="1"/>
                    <a:pt x="146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" name="Google Shape;1587;p24"/>
          <p:cNvGrpSpPr/>
          <p:nvPr/>
        </p:nvGrpSpPr>
        <p:grpSpPr>
          <a:xfrm flipH="1">
            <a:off x="-959313" y="2942240"/>
            <a:ext cx="3745925" cy="2802398"/>
            <a:chOff x="4226998" y="3261450"/>
            <a:chExt cx="3064652" cy="2292725"/>
          </a:xfrm>
        </p:grpSpPr>
        <p:sp>
          <p:nvSpPr>
            <p:cNvPr id="1588" name="Google Shape;1588;p24"/>
            <p:cNvSpPr/>
            <p:nvPr/>
          </p:nvSpPr>
          <p:spPr>
            <a:xfrm flipH="1">
              <a:off x="4998750" y="3261450"/>
              <a:ext cx="2292900" cy="2292725"/>
            </a:xfrm>
            <a:custGeom>
              <a:avLst/>
              <a:gdLst/>
              <a:ahLst/>
              <a:cxnLst/>
              <a:rect l="l" t="t" r="r" b="b"/>
              <a:pathLst>
                <a:path w="91716" h="91709" extrusionOk="0">
                  <a:moveTo>
                    <a:pt x="45858" y="0"/>
                  </a:moveTo>
                  <a:cubicBezTo>
                    <a:pt x="20534" y="0"/>
                    <a:pt x="0" y="20527"/>
                    <a:pt x="0" y="45851"/>
                  </a:cubicBezTo>
                  <a:cubicBezTo>
                    <a:pt x="0" y="71181"/>
                    <a:pt x="20534" y="91708"/>
                    <a:pt x="45858" y="91708"/>
                  </a:cubicBezTo>
                  <a:cubicBezTo>
                    <a:pt x="71189" y="91708"/>
                    <a:pt x="91715" y="71181"/>
                    <a:pt x="91715" y="45851"/>
                  </a:cubicBezTo>
                  <a:cubicBezTo>
                    <a:pt x="91715" y="20527"/>
                    <a:pt x="71189" y="0"/>
                    <a:pt x="45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4"/>
            <p:cNvSpPr/>
            <p:nvPr/>
          </p:nvSpPr>
          <p:spPr>
            <a:xfrm flipH="1">
              <a:off x="5104300" y="3337200"/>
              <a:ext cx="2183675" cy="2122300"/>
            </a:xfrm>
            <a:custGeom>
              <a:avLst/>
              <a:gdLst/>
              <a:ahLst/>
              <a:cxnLst/>
              <a:rect l="l" t="t" r="r" b="b"/>
              <a:pathLst>
                <a:path w="87347" h="84892" extrusionOk="0">
                  <a:moveTo>
                    <a:pt x="43577" y="309"/>
                  </a:moveTo>
                  <a:cubicBezTo>
                    <a:pt x="67429" y="309"/>
                    <a:pt x="86437" y="18822"/>
                    <a:pt x="86851" y="42446"/>
                  </a:cubicBezTo>
                  <a:cubicBezTo>
                    <a:pt x="87039" y="53325"/>
                    <a:pt x="82877" y="63655"/>
                    <a:pt x="75136" y="71537"/>
                  </a:cubicBezTo>
                  <a:cubicBezTo>
                    <a:pt x="66887" y="79940"/>
                    <a:pt x="55680" y="84570"/>
                    <a:pt x="43577" y="84584"/>
                  </a:cubicBezTo>
                  <a:lnTo>
                    <a:pt x="43550" y="84584"/>
                  </a:lnTo>
                  <a:cubicBezTo>
                    <a:pt x="19704" y="84584"/>
                    <a:pt x="308" y="65676"/>
                    <a:pt x="308" y="42446"/>
                  </a:cubicBezTo>
                  <a:cubicBezTo>
                    <a:pt x="308" y="19216"/>
                    <a:pt x="19718" y="309"/>
                    <a:pt x="43577" y="309"/>
                  </a:cubicBezTo>
                  <a:close/>
                  <a:moveTo>
                    <a:pt x="43577" y="1"/>
                  </a:moveTo>
                  <a:cubicBezTo>
                    <a:pt x="37695" y="1"/>
                    <a:pt x="31988" y="1125"/>
                    <a:pt x="26616" y="3340"/>
                  </a:cubicBezTo>
                  <a:cubicBezTo>
                    <a:pt x="21431" y="5474"/>
                    <a:pt x="16767" y="8538"/>
                    <a:pt x="12766" y="12432"/>
                  </a:cubicBezTo>
                  <a:cubicBezTo>
                    <a:pt x="8765" y="16333"/>
                    <a:pt x="5621" y="20869"/>
                    <a:pt x="3426" y="25927"/>
                  </a:cubicBezTo>
                  <a:cubicBezTo>
                    <a:pt x="1151" y="31159"/>
                    <a:pt x="0" y="36719"/>
                    <a:pt x="0" y="42446"/>
                  </a:cubicBezTo>
                  <a:cubicBezTo>
                    <a:pt x="0" y="48173"/>
                    <a:pt x="1151" y="53733"/>
                    <a:pt x="3426" y="58965"/>
                  </a:cubicBezTo>
                  <a:cubicBezTo>
                    <a:pt x="5614" y="64017"/>
                    <a:pt x="8758" y="68560"/>
                    <a:pt x="12753" y="72454"/>
                  </a:cubicBezTo>
                  <a:cubicBezTo>
                    <a:pt x="16754" y="76354"/>
                    <a:pt x="21410" y="79412"/>
                    <a:pt x="26596" y="81553"/>
                  </a:cubicBezTo>
                  <a:cubicBezTo>
                    <a:pt x="31968" y="83767"/>
                    <a:pt x="37669" y="84891"/>
                    <a:pt x="43550" y="84891"/>
                  </a:cubicBezTo>
                  <a:lnTo>
                    <a:pt x="43577" y="84891"/>
                  </a:lnTo>
                  <a:cubicBezTo>
                    <a:pt x="49719" y="84885"/>
                    <a:pt x="55646" y="83694"/>
                    <a:pt x="61200" y="81352"/>
                  </a:cubicBezTo>
                  <a:cubicBezTo>
                    <a:pt x="66566" y="79084"/>
                    <a:pt x="71329" y="75852"/>
                    <a:pt x="75357" y="71751"/>
                  </a:cubicBezTo>
                  <a:cubicBezTo>
                    <a:pt x="83158" y="63809"/>
                    <a:pt x="87347" y="53399"/>
                    <a:pt x="87159" y="42446"/>
                  </a:cubicBezTo>
                  <a:cubicBezTo>
                    <a:pt x="86959" y="31065"/>
                    <a:pt x="82369" y="20407"/>
                    <a:pt x="74240" y="12432"/>
                  </a:cubicBezTo>
                  <a:cubicBezTo>
                    <a:pt x="66064" y="4417"/>
                    <a:pt x="55171" y="1"/>
                    <a:pt x="43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4"/>
            <p:cNvSpPr/>
            <p:nvPr/>
          </p:nvSpPr>
          <p:spPr>
            <a:xfrm flipH="1">
              <a:off x="4226998" y="4005308"/>
              <a:ext cx="2292906" cy="1103959"/>
            </a:xfrm>
            <a:custGeom>
              <a:avLst/>
              <a:gdLst/>
              <a:ahLst/>
              <a:cxnLst/>
              <a:rect l="l" t="t" r="r" b="b"/>
              <a:pathLst>
                <a:path w="86631" h="41710" extrusionOk="0">
                  <a:moveTo>
                    <a:pt x="18820" y="0"/>
                  </a:moveTo>
                  <a:cubicBezTo>
                    <a:pt x="15181" y="0"/>
                    <a:pt x="11456" y="1395"/>
                    <a:pt x="8605" y="3854"/>
                  </a:cubicBezTo>
                  <a:cubicBezTo>
                    <a:pt x="3593" y="8183"/>
                    <a:pt x="1044" y="15141"/>
                    <a:pt x="516" y="22006"/>
                  </a:cubicBezTo>
                  <a:cubicBezTo>
                    <a:pt x="1" y="28616"/>
                    <a:pt x="5360" y="35226"/>
                    <a:pt x="6711" y="41710"/>
                  </a:cubicBezTo>
                  <a:lnTo>
                    <a:pt x="85935" y="41710"/>
                  </a:lnTo>
                  <a:cubicBezTo>
                    <a:pt x="86631" y="38471"/>
                    <a:pt x="86276" y="34972"/>
                    <a:pt x="84898" y="31988"/>
                  </a:cubicBezTo>
                  <a:cubicBezTo>
                    <a:pt x="83306" y="28536"/>
                    <a:pt x="80375" y="25813"/>
                    <a:pt x="76949" y="24615"/>
                  </a:cubicBezTo>
                  <a:cubicBezTo>
                    <a:pt x="73985" y="23578"/>
                    <a:pt x="70627" y="23591"/>
                    <a:pt x="68084" y="21664"/>
                  </a:cubicBezTo>
                  <a:cubicBezTo>
                    <a:pt x="64378" y="18848"/>
                    <a:pt x="63816" y="12960"/>
                    <a:pt x="60337" y="9822"/>
                  </a:cubicBezTo>
                  <a:cubicBezTo>
                    <a:pt x="58424" y="8096"/>
                    <a:pt x="56011" y="7503"/>
                    <a:pt x="53484" y="7503"/>
                  </a:cubicBezTo>
                  <a:cubicBezTo>
                    <a:pt x="51290" y="7503"/>
                    <a:pt x="49009" y="7950"/>
                    <a:pt x="46895" y="8491"/>
                  </a:cubicBezTo>
                  <a:cubicBezTo>
                    <a:pt x="44194" y="9178"/>
                    <a:pt x="41322" y="9931"/>
                    <a:pt x="38575" y="9931"/>
                  </a:cubicBezTo>
                  <a:cubicBezTo>
                    <a:pt x="36696" y="9931"/>
                    <a:pt x="34875" y="9579"/>
                    <a:pt x="33206" y="8611"/>
                  </a:cubicBezTo>
                  <a:cubicBezTo>
                    <a:pt x="30637" y="7126"/>
                    <a:pt x="28911" y="4409"/>
                    <a:pt x="26549" y="2563"/>
                  </a:cubicBezTo>
                  <a:cubicBezTo>
                    <a:pt x="24304" y="806"/>
                    <a:pt x="21587" y="0"/>
                    <a:pt x="18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4"/>
            <p:cNvSpPr/>
            <p:nvPr/>
          </p:nvSpPr>
          <p:spPr>
            <a:xfrm flipH="1">
              <a:off x="4462506" y="4286760"/>
              <a:ext cx="1798149" cy="826051"/>
            </a:xfrm>
            <a:custGeom>
              <a:avLst/>
              <a:gdLst/>
              <a:ahLst/>
              <a:cxnLst/>
              <a:rect l="l" t="t" r="r" b="b"/>
              <a:pathLst>
                <a:path w="67938" h="31210" extrusionOk="0">
                  <a:moveTo>
                    <a:pt x="23331" y="1"/>
                  </a:moveTo>
                  <a:cubicBezTo>
                    <a:pt x="20452" y="1"/>
                    <a:pt x="17540" y="782"/>
                    <a:pt x="14921" y="2018"/>
                  </a:cubicBezTo>
                  <a:cubicBezTo>
                    <a:pt x="9916" y="4380"/>
                    <a:pt x="5708" y="8394"/>
                    <a:pt x="3112" y="13279"/>
                  </a:cubicBezTo>
                  <a:cubicBezTo>
                    <a:pt x="1038" y="17193"/>
                    <a:pt x="1" y="25322"/>
                    <a:pt x="101" y="31209"/>
                  </a:cubicBezTo>
                  <a:lnTo>
                    <a:pt x="67937" y="31209"/>
                  </a:lnTo>
                  <a:cubicBezTo>
                    <a:pt x="66943" y="29335"/>
                    <a:pt x="64784" y="28164"/>
                    <a:pt x="62665" y="28164"/>
                  </a:cubicBezTo>
                  <a:cubicBezTo>
                    <a:pt x="61804" y="28164"/>
                    <a:pt x="60950" y="28357"/>
                    <a:pt x="60183" y="28774"/>
                  </a:cubicBezTo>
                  <a:cubicBezTo>
                    <a:pt x="59634" y="24171"/>
                    <a:pt x="57527" y="19641"/>
                    <a:pt x="53894" y="16764"/>
                  </a:cubicBezTo>
                  <a:cubicBezTo>
                    <a:pt x="51560" y="14917"/>
                    <a:pt x="48565" y="13855"/>
                    <a:pt x="45609" y="13855"/>
                  </a:cubicBezTo>
                  <a:cubicBezTo>
                    <a:pt x="43962" y="13855"/>
                    <a:pt x="42328" y="14185"/>
                    <a:pt x="40827" y="14891"/>
                  </a:cubicBezTo>
                  <a:cubicBezTo>
                    <a:pt x="39315" y="11934"/>
                    <a:pt x="37736" y="8983"/>
                    <a:pt x="35628" y="6414"/>
                  </a:cubicBezTo>
                  <a:cubicBezTo>
                    <a:pt x="33521" y="3851"/>
                    <a:pt x="30831" y="1670"/>
                    <a:pt x="27666" y="653"/>
                  </a:cubicBezTo>
                  <a:cubicBezTo>
                    <a:pt x="26259" y="204"/>
                    <a:pt x="24799" y="1"/>
                    <a:pt x="233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>
            <a:off x="7104558" y="-672065"/>
            <a:ext cx="2312102" cy="2312102"/>
            <a:chOff x="6550407" y="-1703450"/>
            <a:chExt cx="2973000" cy="2973000"/>
          </a:xfrm>
        </p:grpSpPr>
        <p:grpSp>
          <p:nvGrpSpPr>
            <p:cNvPr id="1593" name="Google Shape;1593;p24"/>
            <p:cNvGrpSpPr/>
            <p:nvPr/>
          </p:nvGrpSpPr>
          <p:grpSpPr>
            <a:xfrm flipH="1">
              <a:off x="6550407" y="-1703450"/>
              <a:ext cx="2973000" cy="2973000"/>
              <a:chOff x="-4916625" y="1638600"/>
              <a:chExt cx="2973000" cy="2973000"/>
            </a:xfrm>
          </p:grpSpPr>
          <p:sp>
            <p:nvSpPr>
              <p:cNvPr id="1594" name="Google Shape;1594;p24"/>
              <p:cNvSpPr/>
              <p:nvPr/>
            </p:nvSpPr>
            <p:spPr>
              <a:xfrm>
                <a:off x="-4916625" y="1638600"/>
                <a:ext cx="2973000" cy="2973000"/>
              </a:xfrm>
              <a:custGeom>
                <a:avLst/>
                <a:gdLst/>
                <a:ahLst/>
                <a:cxnLst/>
                <a:rect l="l" t="t" r="r" b="b"/>
                <a:pathLst>
                  <a:path w="118920" h="118920" extrusionOk="0">
                    <a:moveTo>
                      <a:pt x="59460" y="0"/>
                    </a:moveTo>
                    <a:cubicBezTo>
                      <a:pt x="26623" y="0"/>
                      <a:pt x="1" y="26622"/>
                      <a:pt x="1" y="59460"/>
                    </a:cubicBezTo>
                    <a:cubicBezTo>
                      <a:pt x="1" y="92297"/>
                      <a:pt x="26623" y="118919"/>
                      <a:pt x="59460" y="118919"/>
                    </a:cubicBezTo>
                    <a:cubicBezTo>
                      <a:pt x="92304" y="118919"/>
                      <a:pt x="118920" y="92297"/>
                      <a:pt x="118920" y="59460"/>
                    </a:cubicBezTo>
                    <a:cubicBezTo>
                      <a:pt x="118920" y="26622"/>
                      <a:pt x="92304" y="0"/>
                      <a:pt x="59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24"/>
              <p:cNvSpPr/>
              <p:nvPr/>
            </p:nvSpPr>
            <p:spPr>
              <a:xfrm>
                <a:off x="-4911950" y="1761525"/>
                <a:ext cx="2831500" cy="2751550"/>
              </a:xfrm>
              <a:custGeom>
                <a:avLst/>
                <a:gdLst/>
                <a:ahLst/>
                <a:cxnLst/>
                <a:rect l="l" t="t" r="r" b="b"/>
                <a:pathLst>
                  <a:path w="113260" h="110062" extrusionOk="0">
                    <a:moveTo>
                      <a:pt x="56510" y="396"/>
                    </a:moveTo>
                    <a:cubicBezTo>
                      <a:pt x="72193" y="409"/>
                      <a:pt x="86732" y="6417"/>
                      <a:pt x="97430" y="17310"/>
                    </a:cubicBezTo>
                    <a:cubicBezTo>
                      <a:pt x="107466" y="27533"/>
                      <a:pt x="112858" y="40927"/>
                      <a:pt x="112611" y="55024"/>
                    </a:cubicBezTo>
                    <a:cubicBezTo>
                      <a:pt x="112076" y="85661"/>
                      <a:pt x="87434" y="109660"/>
                      <a:pt x="56510" y="109660"/>
                    </a:cubicBezTo>
                    <a:cubicBezTo>
                      <a:pt x="25573" y="109660"/>
                      <a:pt x="402" y="85152"/>
                      <a:pt x="402" y="55031"/>
                    </a:cubicBezTo>
                    <a:cubicBezTo>
                      <a:pt x="402" y="24903"/>
                      <a:pt x="25552" y="396"/>
                      <a:pt x="56470" y="396"/>
                    </a:cubicBezTo>
                    <a:close/>
                    <a:moveTo>
                      <a:pt x="56470" y="1"/>
                    </a:moveTo>
                    <a:cubicBezTo>
                      <a:pt x="48843" y="1"/>
                      <a:pt x="41449" y="1453"/>
                      <a:pt x="34491" y="4323"/>
                    </a:cubicBezTo>
                    <a:cubicBezTo>
                      <a:pt x="27767" y="7093"/>
                      <a:pt x="21725" y="11067"/>
                      <a:pt x="16540" y="16119"/>
                    </a:cubicBezTo>
                    <a:cubicBezTo>
                      <a:pt x="11355" y="21177"/>
                      <a:pt x="7287" y="27058"/>
                      <a:pt x="4444" y="33615"/>
                    </a:cubicBezTo>
                    <a:cubicBezTo>
                      <a:pt x="1500" y="40399"/>
                      <a:pt x="1" y="47605"/>
                      <a:pt x="1" y="55031"/>
                    </a:cubicBezTo>
                    <a:cubicBezTo>
                      <a:pt x="1" y="62458"/>
                      <a:pt x="1500" y="69670"/>
                      <a:pt x="4444" y="76455"/>
                    </a:cubicBezTo>
                    <a:cubicBezTo>
                      <a:pt x="7294" y="83005"/>
                      <a:pt x="11368" y="88892"/>
                      <a:pt x="16554" y="93944"/>
                    </a:cubicBezTo>
                    <a:cubicBezTo>
                      <a:pt x="21745" y="99002"/>
                      <a:pt x="27787" y="102969"/>
                      <a:pt x="34518" y="105739"/>
                    </a:cubicBezTo>
                    <a:cubicBezTo>
                      <a:pt x="41483" y="108610"/>
                      <a:pt x="48883" y="110061"/>
                      <a:pt x="56510" y="110061"/>
                    </a:cubicBezTo>
                    <a:cubicBezTo>
                      <a:pt x="71544" y="110061"/>
                      <a:pt x="85661" y="104334"/>
                      <a:pt x="96266" y="93944"/>
                    </a:cubicBezTo>
                    <a:cubicBezTo>
                      <a:pt x="106810" y="83607"/>
                      <a:pt x="112758" y="69791"/>
                      <a:pt x="113012" y="55031"/>
                    </a:cubicBezTo>
                    <a:cubicBezTo>
                      <a:pt x="113260" y="40827"/>
                      <a:pt x="107827" y="27332"/>
                      <a:pt x="97711" y="17029"/>
                    </a:cubicBezTo>
                    <a:cubicBezTo>
                      <a:pt x="92492" y="11709"/>
                      <a:pt x="86310" y="7521"/>
                      <a:pt x="79352" y="4584"/>
                    </a:cubicBezTo>
                    <a:cubicBezTo>
                      <a:pt x="72153" y="1546"/>
                      <a:pt x="64465" y="1"/>
                      <a:pt x="565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6" name="Google Shape;1596;p24"/>
            <p:cNvGrpSpPr/>
            <p:nvPr/>
          </p:nvGrpSpPr>
          <p:grpSpPr>
            <a:xfrm rot="1219181" flipH="1">
              <a:off x="7320589" y="-1209321"/>
              <a:ext cx="1432632" cy="1863095"/>
              <a:chOff x="3858200" y="2567325"/>
              <a:chExt cx="1036875" cy="1348425"/>
            </a:xfrm>
          </p:grpSpPr>
          <p:sp>
            <p:nvSpPr>
              <p:cNvPr id="1597" name="Google Shape;1597;p24"/>
              <p:cNvSpPr/>
              <p:nvPr/>
            </p:nvSpPr>
            <p:spPr>
              <a:xfrm>
                <a:off x="4875650" y="3313125"/>
                <a:ext cx="19425" cy="1438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753" extrusionOk="0">
                    <a:moveTo>
                      <a:pt x="388" y="1"/>
                    </a:moveTo>
                    <a:cubicBezTo>
                      <a:pt x="183" y="1"/>
                      <a:pt x="0" y="161"/>
                      <a:pt x="0" y="366"/>
                    </a:cubicBezTo>
                    <a:lnTo>
                      <a:pt x="0" y="5365"/>
                    </a:lnTo>
                    <a:cubicBezTo>
                      <a:pt x="0" y="5593"/>
                      <a:pt x="183" y="5753"/>
                      <a:pt x="388" y="5753"/>
                    </a:cubicBezTo>
                    <a:cubicBezTo>
                      <a:pt x="594" y="5753"/>
                      <a:pt x="776" y="5593"/>
                      <a:pt x="776" y="5365"/>
                    </a:cubicBezTo>
                    <a:lnTo>
                      <a:pt x="776" y="366"/>
                    </a:lnTo>
                    <a:cubicBezTo>
                      <a:pt x="776" y="161"/>
                      <a:pt x="594" y="1"/>
                      <a:pt x="3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4"/>
              <p:cNvSpPr/>
              <p:nvPr/>
            </p:nvSpPr>
            <p:spPr>
              <a:xfrm>
                <a:off x="4572650" y="2629675"/>
                <a:ext cx="322425" cy="618425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24737" extrusionOk="0">
                    <a:moveTo>
                      <a:pt x="449" y="0"/>
                    </a:moveTo>
                    <a:cubicBezTo>
                      <a:pt x="312" y="0"/>
                      <a:pt x="179" y="77"/>
                      <a:pt x="114" y="223"/>
                    </a:cubicBezTo>
                    <a:cubicBezTo>
                      <a:pt x="0" y="405"/>
                      <a:pt x="91" y="633"/>
                      <a:pt x="274" y="725"/>
                    </a:cubicBezTo>
                    <a:cubicBezTo>
                      <a:pt x="7578" y="4514"/>
                      <a:pt x="12120" y="12000"/>
                      <a:pt x="12120" y="20240"/>
                    </a:cubicBezTo>
                    <a:lnTo>
                      <a:pt x="12120" y="24372"/>
                    </a:lnTo>
                    <a:cubicBezTo>
                      <a:pt x="12120" y="24577"/>
                      <a:pt x="12303" y="24737"/>
                      <a:pt x="12508" y="24737"/>
                    </a:cubicBezTo>
                    <a:cubicBezTo>
                      <a:pt x="12714" y="24737"/>
                      <a:pt x="12896" y="24577"/>
                      <a:pt x="12896" y="24372"/>
                    </a:cubicBezTo>
                    <a:lnTo>
                      <a:pt x="12896" y="20240"/>
                    </a:lnTo>
                    <a:cubicBezTo>
                      <a:pt x="12896" y="11726"/>
                      <a:pt x="8194" y="3989"/>
                      <a:pt x="616" y="40"/>
                    </a:cubicBezTo>
                    <a:cubicBezTo>
                      <a:pt x="563" y="13"/>
                      <a:pt x="506" y="0"/>
                      <a:pt x="4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4"/>
              <p:cNvSpPr/>
              <p:nvPr/>
            </p:nvSpPr>
            <p:spPr>
              <a:xfrm>
                <a:off x="4097875" y="2567325"/>
                <a:ext cx="437700" cy="62800"/>
              </a:xfrm>
              <a:custGeom>
                <a:avLst/>
                <a:gdLst/>
                <a:ahLst/>
                <a:cxnLst/>
                <a:rect l="l" t="t" r="r" b="b"/>
                <a:pathLst>
                  <a:path w="17508" h="2512" extrusionOk="0">
                    <a:moveTo>
                      <a:pt x="9130" y="0"/>
                    </a:moveTo>
                    <a:cubicBezTo>
                      <a:pt x="6072" y="0"/>
                      <a:pt x="3082" y="594"/>
                      <a:pt x="297" y="1781"/>
                    </a:cubicBezTo>
                    <a:cubicBezTo>
                      <a:pt x="92" y="1872"/>
                      <a:pt x="0" y="2077"/>
                      <a:pt x="92" y="2283"/>
                    </a:cubicBezTo>
                    <a:cubicBezTo>
                      <a:pt x="137" y="2420"/>
                      <a:pt x="297" y="2511"/>
                      <a:pt x="434" y="2511"/>
                    </a:cubicBezTo>
                    <a:cubicBezTo>
                      <a:pt x="480" y="2511"/>
                      <a:pt x="525" y="2511"/>
                      <a:pt x="594" y="2488"/>
                    </a:cubicBezTo>
                    <a:cubicBezTo>
                      <a:pt x="3287" y="1347"/>
                      <a:pt x="6163" y="754"/>
                      <a:pt x="9130" y="754"/>
                    </a:cubicBezTo>
                    <a:cubicBezTo>
                      <a:pt x="11824" y="754"/>
                      <a:pt x="14449" y="1233"/>
                      <a:pt x="16937" y="2192"/>
                    </a:cubicBezTo>
                    <a:cubicBezTo>
                      <a:pt x="16982" y="2207"/>
                      <a:pt x="17029" y="2214"/>
                      <a:pt x="17074" y="2214"/>
                    </a:cubicBezTo>
                    <a:cubicBezTo>
                      <a:pt x="17235" y="2214"/>
                      <a:pt x="17386" y="2123"/>
                      <a:pt x="17439" y="1963"/>
                    </a:cubicBezTo>
                    <a:cubicBezTo>
                      <a:pt x="17507" y="1758"/>
                      <a:pt x="17416" y="1552"/>
                      <a:pt x="17211" y="1461"/>
                    </a:cubicBezTo>
                    <a:cubicBezTo>
                      <a:pt x="14631" y="503"/>
                      <a:pt x="11915" y="0"/>
                      <a:pt x="9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4"/>
              <p:cNvSpPr/>
              <p:nvPr/>
            </p:nvSpPr>
            <p:spPr>
              <a:xfrm>
                <a:off x="3858200" y="2667750"/>
                <a:ext cx="936450" cy="1248000"/>
              </a:xfrm>
              <a:custGeom>
                <a:avLst/>
                <a:gdLst/>
                <a:ahLst/>
                <a:cxnLst/>
                <a:rect l="l" t="t" r="r" b="b"/>
                <a:pathLst>
                  <a:path w="37458" h="49920" extrusionOk="0">
                    <a:moveTo>
                      <a:pt x="18717" y="1"/>
                    </a:moveTo>
                    <a:cubicBezTo>
                      <a:pt x="8400" y="1"/>
                      <a:pt x="1" y="8400"/>
                      <a:pt x="1" y="18717"/>
                    </a:cubicBezTo>
                    <a:lnTo>
                      <a:pt x="1" y="31180"/>
                    </a:lnTo>
                    <a:cubicBezTo>
                      <a:pt x="1" y="31408"/>
                      <a:pt x="183" y="31568"/>
                      <a:pt x="389" y="31568"/>
                    </a:cubicBezTo>
                    <a:cubicBezTo>
                      <a:pt x="594" y="31568"/>
                      <a:pt x="777" y="31408"/>
                      <a:pt x="777" y="31180"/>
                    </a:cubicBezTo>
                    <a:lnTo>
                      <a:pt x="777" y="18717"/>
                    </a:lnTo>
                    <a:cubicBezTo>
                      <a:pt x="777" y="8811"/>
                      <a:pt x="8834" y="754"/>
                      <a:pt x="18717" y="754"/>
                    </a:cubicBezTo>
                    <a:cubicBezTo>
                      <a:pt x="28624" y="754"/>
                      <a:pt x="36681" y="8811"/>
                      <a:pt x="36681" y="18717"/>
                    </a:cubicBezTo>
                    <a:lnTo>
                      <a:pt x="36681" y="31180"/>
                    </a:lnTo>
                    <a:cubicBezTo>
                      <a:pt x="36681" y="41086"/>
                      <a:pt x="28624" y="49143"/>
                      <a:pt x="18717" y="49143"/>
                    </a:cubicBezTo>
                    <a:cubicBezTo>
                      <a:pt x="18512" y="49143"/>
                      <a:pt x="18352" y="49326"/>
                      <a:pt x="18352" y="49531"/>
                    </a:cubicBezTo>
                    <a:cubicBezTo>
                      <a:pt x="18352" y="49737"/>
                      <a:pt x="18512" y="49919"/>
                      <a:pt x="18717" y="49919"/>
                    </a:cubicBezTo>
                    <a:cubicBezTo>
                      <a:pt x="29057" y="49919"/>
                      <a:pt x="37457" y="41520"/>
                      <a:pt x="37457" y="31180"/>
                    </a:cubicBezTo>
                    <a:lnTo>
                      <a:pt x="37457" y="18717"/>
                    </a:lnTo>
                    <a:cubicBezTo>
                      <a:pt x="37457" y="8400"/>
                      <a:pt x="29057" y="1"/>
                      <a:pt x="187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4"/>
              <p:cNvSpPr/>
              <p:nvPr/>
            </p:nvSpPr>
            <p:spPr>
              <a:xfrm>
                <a:off x="4184025" y="3229250"/>
                <a:ext cx="509600" cy="678500"/>
              </a:xfrm>
              <a:custGeom>
                <a:avLst/>
                <a:gdLst/>
                <a:ahLst/>
                <a:cxnLst/>
                <a:rect l="l" t="t" r="r" b="b"/>
                <a:pathLst>
                  <a:path w="20384" h="27140" extrusionOk="0">
                    <a:moveTo>
                      <a:pt x="20019" y="1"/>
                    </a:moveTo>
                    <a:cubicBezTo>
                      <a:pt x="19791" y="1"/>
                      <a:pt x="19631" y="160"/>
                      <a:pt x="19631" y="389"/>
                    </a:cubicBezTo>
                    <a:lnTo>
                      <a:pt x="19631" y="8720"/>
                    </a:lnTo>
                    <a:cubicBezTo>
                      <a:pt x="19631" y="16412"/>
                      <a:pt x="13377" y="22666"/>
                      <a:pt x="5684" y="22666"/>
                    </a:cubicBezTo>
                    <a:cubicBezTo>
                      <a:pt x="4543" y="22666"/>
                      <a:pt x="3630" y="23351"/>
                      <a:pt x="3037" y="23876"/>
                    </a:cubicBezTo>
                    <a:lnTo>
                      <a:pt x="161" y="26478"/>
                    </a:lnTo>
                    <a:cubicBezTo>
                      <a:pt x="24" y="26615"/>
                      <a:pt x="1" y="26866"/>
                      <a:pt x="138" y="27026"/>
                    </a:cubicBezTo>
                    <a:cubicBezTo>
                      <a:pt x="206" y="27094"/>
                      <a:pt x="321" y="27140"/>
                      <a:pt x="435" y="27140"/>
                    </a:cubicBezTo>
                    <a:cubicBezTo>
                      <a:pt x="503" y="27140"/>
                      <a:pt x="617" y="27117"/>
                      <a:pt x="686" y="27049"/>
                    </a:cubicBezTo>
                    <a:lnTo>
                      <a:pt x="3562" y="24447"/>
                    </a:lnTo>
                    <a:cubicBezTo>
                      <a:pt x="4361" y="23739"/>
                      <a:pt x="5023" y="23419"/>
                      <a:pt x="5684" y="23419"/>
                    </a:cubicBezTo>
                    <a:cubicBezTo>
                      <a:pt x="13787" y="23419"/>
                      <a:pt x="20384" y="16823"/>
                      <a:pt x="20384" y="8720"/>
                    </a:cubicBezTo>
                    <a:lnTo>
                      <a:pt x="20384" y="389"/>
                    </a:lnTo>
                    <a:cubicBezTo>
                      <a:pt x="20384" y="160"/>
                      <a:pt x="20224" y="1"/>
                      <a:pt x="200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4"/>
              <p:cNvSpPr/>
              <p:nvPr/>
            </p:nvSpPr>
            <p:spPr>
              <a:xfrm>
                <a:off x="4165200" y="2768150"/>
                <a:ext cx="528425" cy="383525"/>
              </a:xfrm>
              <a:custGeom>
                <a:avLst/>
                <a:gdLst/>
                <a:ahLst/>
                <a:cxnLst/>
                <a:rect l="l" t="t" r="r" b="b"/>
                <a:pathLst>
                  <a:path w="21137" h="15341" extrusionOk="0">
                    <a:moveTo>
                      <a:pt x="6361" y="1"/>
                    </a:moveTo>
                    <a:cubicBezTo>
                      <a:pt x="6303" y="1"/>
                      <a:pt x="6245" y="1"/>
                      <a:pt x="6186" y="2"/>
                    </a:cubicBezTo>
                    <a:cubicBezTo>
                      <a:pt x="4132" y="48"/>
                      <a:pt x="2124" y="504"/>
                      <a:pt x="275" y="1371"/>
                    </a:cubicBezTo>
                    <a:cubicBezTo>
                      <a:pt x="69" y="1463"/>
                      <a:pt x="1" y="1691"/>
                      <a:pt x="92" y="1874"/>
                    </a:cubicBezTo>
                    <a:cubicBezTo>
                      <a:pt x="142" y="2007"/>
                      <a:pt x="278" y="2092"/>
                      <a:pt x="428" y="2092"/>
                    </a:cubicBezTo>
                    <a:cubicBezTo>
                      <a:pt x="482" y="2092"/>
                      <a:pt x="539" y="2081"/>
                      <a:pt x="594" y="2056"/>
                    </a:cubicBezTo>
                    <a:cubicBezTo>
                      <a:pt x="2352" y="1234"/>
                      <a:pt x="4246" y="801"/>
                      <a:pt x="6209" y="778"/>
                    </a:cubicBezTo>
                    <a:cubicBezTo>
                      <a:pt x="6295" y="776"/>
                      <a:pt x="6380" y="776"/>
                      <a:pt x="6465" y="776"/>
                    </a:cubicBezTo>
                    <a:cubicBezTo>
                      <a:pt x="10068" y="776"/>
                      <a:pt x="13461" y="2186"/>
                      <a:pt x="16093" y="4772"/>
                    </a:cubicBezTo>
                    <a:cubicBezTo>
                      <a:pt x="18809" y="7443"/>
                      <a:pt x="20384" y="11163"/>
                      <a:pt x="20384" y="14952"/>
                    </a:cubicBezTo>
                    <a:cubicBezTo>
                      <a:pt x="20384" y="15158"/>
                      <a:pt x="20544" y="15340"/>
                      <a:pt x="20772" y="15340"/>
                    </a:cubicBezTo>
                    <a:cubicBezTo>
                      <a:pt x="20977" y="15340"/>
                      <a:pt x="21137" y="15158"/>
                      <a:pt x="21137" y="14952"/>
                    </a:cubicBezTo>
                    <a:cubicBezTo>
                      <a:pt x="21137" y="10958"/>
                      <a:pt x="19494" y="7055"/>
                      <a:pt x="16618" y="4225"/>
                    </a:cubicBezTo>
                    <a:cubicBezTo>
                      <a:pt x="13830" y="1481"/>
                      <a:pt x="10200" y="1"/>
                      <a:pt x="63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4"/>
              <p:cNvSpPr/>
              <p:nvPr/>
            </p:nvSpPr>
            <p:spPr>
              <a:xfrm>
                <a:off x="3872475" y="2848100"/>
                <a:ext cx="239675" cy="770350"/>
              </a:xfrm>
              <a:custGeom>
                <a:avLst/>
                <a:gdLst/>
                <a:ahLst/>
                <a:cxnLst/>
                <a:rect l="l" t="t" r="r" b="b"/>
                <a:pathLst>
                  <a:path w="9587" h="30814" extrusionOk="0">
                    <a:moveTo>
                      <a:pt x="9160" y="1"/>
                    </a:moveTo>
                    <a:cubicBezTo>
                      <a:pt x="9073" y="1"/>
                      <a:pt x="8983" y="30"/>
                      <a:pt x="8902" y="91"/>
                    </a:cubicBezTo>
                    <a:cubicBezTo>
                      <a:pt x="5456" y="2898"/>
                      <a:pt x="3470" y="7052"/>
                      <a:pt x="3470" y="11503"/>
                    </a:cubicBezTo>
                    <a:lnTo>
                      <a:pt x="3470" y="23966"/>
                    </a:lnTo>
                    <a:cubicBezTo>
                      <a:pt x="3470" y="25838"/>
                      <a:pt x="2739" y="27572"/>
                      <a:pt x="1416" y="28896"/>
                    </a:cubicBezTo>
                    <a:lnTo>
                      <a:pt x="160" y="30152"/>
                    </a:lnTo>
                    <a:cubicBezTo>
                      <a:pt x="0" y="30311"/>
                      <a:pt x="0" y="30540"/>
                      <a:pt x="160" y="30699"/>
                    </a:cubicBezTo>
                    <a:cubicBezTo>
                      <a:pt x="229" y="30768"/>
                      <a:pt x="320" y="30813"/>
                      <a:pt x="434" y="30813"/>
                    </a:cubicBezTo>
                    <a:cubicBezTo>
                      <a:pt x="525" y="30813"/>
                      <a:pt x="617" y="30768"/>
                      <a:pt x="708" y="30699"/>
                    </a:cubicBezTo>
                    <a:lnTo>
                      <a:pt x="1963" y="29444"/>
                    </a:lnTo>
                    <a:cubicBezTo>
                      <a:pt x="3424" y="27983"/>
                      <a:pt x="4223" y="26043"/>
                      <a:pt x="4223" y="23966"/>
                    </a:cubicBezTo>
                    <a:lnTo>
                      <a:pt x="4223" y="11503"/>
                    </a:lnTo>
                    <a:cubicBezTo>
                      <a:pt x="4223" y="7303"/>
                      <a:pt x="6095" y="3355"/>
                      <a:pt x="9382" y="684"/>
                    </a:cubicBezTo>
                    <a:cubicBezTo>
                      <a:pt x="9564" y="547"/>
                      <a:pt x="9587" y="319"/>
                      <a:pt x="9450" y="136"/>
                    </a:cubicBezTo>
                    <a:cubicBezTo>
                      <a:pt x="9374" y="47"/>
                      <a:pt x="9269" y="1"/>
                      <a:pt x="91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4"/>
              <p:cNvSpPr/>
              <p:nvPr/>
            </p:nvSpPr>
            <p:spPr>
              <a:xfrm>
                <a:off x="3930675" y="2869050"/>
                <a:ext cx="662525" cy="997050"/>
              </a:xfrm>
              <a:custGeom>
                <a:avLst/>
                <a:gdLst/>
                <a:ahLst/>
                <a:cxnLst/>
                <a:rect l="l" t="t" r="r" b="b"/>
                <a:pathLst>
                  <a:path w="26501" h="39882" extrusionOk="0">
                    <a:moveTo>
                      <a:pt x="15817" y="1"/>
                    </a:moveTo>
                    <a:cubicBezTo>
                      <a:pt x="13023" y="1"/>
                      <a:pt x="10396" y="1067"/>
                      <a:pt x="8400" y="3019"/>
                    </a:cubicBezTo>
                    <a:cubicBezTo>
                      <a:pt x="6300" y="5050"/>
                      <a:pt x="5159" y="7767"/>
                      <a:pt x="5159" y="10665"/>
                    </a:cubicBezTo>
                    <a:lnTo>
                      <a:pt x="5159" y="23128"/>
                    </a:lnTo>
                    <a:cubicBezTo>
                      <a:pt x="5159" y="26483"/>
                      <a:pt x="3858" y="29633"/>
                      <a:pt x="1484" y="32007"/>
                    </a:cubicBezTo>
                    <a:lnTo>
                      <a:pt x="160" y="33331"/>
                    </a:lnTo>
                    <a:cubicBezTo>
                      <a:pt x="1" y="33491"/>
                      <a:pt x="1" y="33719"/>
                      <a:pt x="160" y="33879"/>
                    </a:cubicBezTo>
                    <a:cubicBezTo>
                      <a:pt x="229" y="33947"/>
                      <a:pt x="326" y="33981"/>
                      <a:pt x="423" y="33981"/>
                    </a:cubicBezTo>
                    <a:cubicBezTo>
                      <a:pt x="520" y="33981"/>
                      <a:pt x="617" y="33947"/>
                      <a:pt x="685" y="33879"/>
                    </a:cubicBezTo>
                    <a:lnTo>
                      <a:pt x="2009" y="32532"/>
                    </a:lnTo>
                    <a:cubicBezTo>
                      <a:pt x="4543" y="30021"/>
                      <a:pt x="5912" y="26689"/>
                      <a:pt x="5912" y="23128"/>
                    </a:cubicBezTo>
                    <a:lnTo>
                      <a:pt x="5912" y="10665"/>
                    </a:lnTo>
                    <a:cubicBezTo>
                      <a:pt x="5912" y="7972"/>
                      <a:pt x="6985" y="5438"/>
                      <a:pt x="8925" y="3567"/>
                    </a:cubicBezTo>
                    <a:cubicBezTo>
                      <a:pt x="10802" y="1734"/>
                      <a:pt x="13255" y="756"/>
                      <a:pt x="15872" y="756"/>
                    </a:cubicBezTo>
                    <a:cubicBezTo>
                      <a:pt x="15961" y="756"/>
                      <a:pt x="16049" y="757"/>
                      <a:pt x="16138" y="759"/>
                    </a:cubicBezTo>
                    <a:cubicBezTo>
                      <a:pt x="21434" y="919"/>
                      <a:pt x="25748" y="5461"/>
                      <a:pt x="25748" y="10894"/>
                    </a:cubicBezTo>
                    <a:lnTo>
                      <a:pt x="25748" y="23128"/>
                    </a:lnTo>
                    <a:cubicBezTo>
                      <a:pt x="25748" y="28606"/>
                      <a:pt x="21297" y="33057"/>
                      <a:pt x="15818" y="33057"/>
                    </a:cubicBezTo>
                    <a:cubicBezTo>
                      <a:pt x="13696" y="33057"/>
                      <a:pt x="11687" y="33879"/>
                      <a:pt x="10181" y="35385"/>
                    </a:cubicBezTo>
                    <a:lnTo>
                      <a:pt x="6346" y="39243"/>
                    </a:lnTo>
                    <a:cubicBezTo>
                      <a:pt x="6186" y="39379"/>
                      <a:pt x="6186" y="39631"/>
                      <a:pt x="6346" y="39768"/>
                    </a:cubicBezTo>
                    <a:cubicBezTo>
                      <a:pt x="6414" y="39836"/>
                      <a:pt x="6506" y="39882"/>
                      <a:pt x="6620" y="39882"/>
                    </a:cubicBezTo>
                    <a:cubicBezTo>
                      <a:pt x="6711" y="39882"/>
                      <a:pt x="6803" y="39836"/>
                      <a:pt x="6871" y="39768"/>
                    </a:cubicBezTo>
                    <a:lnTo>
                      <a:pt x="10728" y="35933"/>
                    </a:lnTo>
                    <a:cubicBezTo>
                      <a:pt x="12098" y="34563"/>
                      <a:pt x="13901" y="33810"/>
                      <a:pt x="15818" y="33810"/>
                    </a:cubicBezTo>
                    <a:cubicBezTo>
                      <a:pt x="21707" y="33810"/>
                      <a:pt x="26501" y="29017"/>
                      <a:pt x="26501" y="23128"/>
                    </a:cubicBezTo>
                    <a:lnTo>
                      <a:pt x="26501" y="10894"/>
                    </a:lnTo>
                    <a:cubicBezTo>
                      <a:pt x="26501" y="5050"/>
                      <a:pt x="21867" y="166"/>
                      <a:pt x="16161" y="6"/>
                    </a:cubicBezTo>
                    <a:cubicBezTo>
                      <a:pt x="16046" y="2"/>
                      <a:pt x="15931" y="1"/>
                      <a:pt x="158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4"/>
              <p:cNvSpPr/>
              <p:nvPr/>
            </p:nvSpPr>
            <p:spPr>
              <a:xfrm>
                <a:off x="4000300" y="2969500"/>
                <a:ext cx="492475" cy="826425"/>
              </a:xfrm>
              <a:custGeom>
                <a:avLst/>
                <a:gdLst/>
                <a:ahLst/>
                <a:cxnLst/>
                <a:rect l="l" t="t" r="r" b="b"/>
                <a:pathLst>
                  <a:path w="19699" h="33057" extrusionOk="0">
                    <a:moveTo>
                      <a:pt x="13040" y="0"/>
                    </a:moveTo>
                    <a:cubicBezTo>
                      <a:pt x="12954" y="0"/>
                      <a:pt x="12868" y="2"/>
                      <a:pt x="12782" y="5"/>
                    </a:cubicBezTo>
                    <a:cubicBezTo>
                      <a:pt x="9267" y="142"/>
                      <a:pt x="6391" y="3178"/>
                      <a:pt x="6391" y="6807"/>
                    </a:cubicBezTo>
                    <a:lnTo>
                      <a:pt x="6391" y="19110"/>
                    </a:lnTo>
                    <a:cubicBezTo>
                      <a:pt x="6391" y="19338"/>
                      <a:pt x="6551" y="19498"/>
                      <a:pt x="6779" y="19498"/>
                    </a:cubicBezTo>
                    <a:cubicBezTo>
                      <a:pt x="6985" y="19498"/>
                      <a:pt x="7145" y="19338"/>
                      <a:pt x="7145" y="19110"/>
                    </a:cubicBezTo>
                    <a:lnTo>
                      <a:pt x="7145" y="6807"/>
                    </a:lnTo>
                    <a:cubicBezTo>
                      <a:pt x="7145" y="3589"/>
                      <a:pt x="9701" y="873"/>
                      <a:pt x="12805" y="758"/>
                    </a:cubicBezTo>
                    <a:cubicBezTo>
                      <a:pt x="12865" y="757"/>
                      <a:pt x="12925" y="756"/>
                      <a:pt x="12985" y="756"/>
                    </a:cubicBezTo>
                    <a:cubicBezTo>
                      <a:pt x="14539" y="756"/>
                      <a:pt x="15998" y="1325"/>
                      <a:pt x="17119" y="2402"/>
                    </a:cubicBezTo>
                    <a:cubicBezTo>
                      <a:pt x="18283" y="3520"/>
                      <a:pt x="18922" y="5027"/>
                      <a:pt x="18922" y="6647"/>
                    </a:cubicBezTo>
                    <a:lnTo>
                      <a:pt x="18922" y="19110"/>
                    </a:lnTo>
                    <a:cubicBezTo>
                      <a:pt x="18922" y="22374"/>
                      <a:pt x="16298" y="24999"/>
                      <a:pt x="13033" y="24999"/>
                    </a:cubicBezTo>
                    <a:lnTo>
                      <a:pt x="12372" y="24999"/>
                    </a:lnTo>
                    <a:cubicBezTo>
                      <a:pt x="8902" y="24999"/>
                      <a:pt x="5570" y="26482"/>
                      <a:pt x="3219" y="29062"/>
                    </a:cubicBezTo>
                    <a:lnTo>
                      <a:pt x="160" y="32417"/>
                    </a:lnTo>
                    <a:cubicBezTo>
                      <a:pt x="0" y="32577"/>
                      <a:pt x="23" y="32805"/>
                      <a:pt x="183" y="32942"/>
                    </a:cubicBezTo>
                    <a:cubicBezTo>
                      <a:pt x="251" y="33010"/>
                      <a:pt x="343" y="33056"/>
                      <a:pt x="434" y="33056"/>
                    </a:cubicBezTo>
                    <a:cubicBezTo>
                      <a:pt x="548" y="33056"/>
                      <a:pt x="639" y="33010"/>
                      <a:pt x="708" y="32919"/>
                    </a:cubicBezTo>
                    <a:lnTo>
                      <a:pt x="3789" y="29564"/>
                    </a:lnTo>
                    <a:cubicBezTo>
                      <a:pt x="5980" y="27144"/>
                      <a:pt x="9108" y="25775"/>
                      <a:pt x="12372" y="25775"/>
                    </a:cubicBezTo>
                    <a:lnTo>
                      <a:pt x="13033" y="25775"/>
                    </a:lnTo>
                    <a:cubicBezTo>
                      <a:pt x="16708" y="25775"/>
                      <a:pt x="19698" y="22785"/>
                      <a:pt x="19698" y="19110"/>
                    </a:cubicBezTo>
                    <a:lnTo>
                      <a:pt x="19698" y="6647"/>
                    </a:lnTo>
                    <a:cubicBezTo>
                      <a:pt x="19698" y="4821"/>
                      <a:pt x="18968" y="3132"/>
                      <a:pt x="17644" y="1854"/>
                    </a:cubicBezTo>
                    <a:cubicBezTo>
                      <a:pt x="16404" y="658"/>
                      <a:pt x="14771" y="0"/>
                      <a:pt x="130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4"/>
              <p:cNvSpPr/>
              <p:nvPr/>
            </p:nvSpPr>
            <p:spPr>
              <a:xfrm>
                <a:off x="4260500" y="3070050"/>
                <a:ext cx="131850" cy="443400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17736" extrusionOk="0">
                    <a:moveTo>
                      <a:pt x="2625" y="0"/>
                    </a:moveTo>
                    <a:cubicBezTo>
                      <a:pt x="1188" y="0"/>
                      <a:pt x="1" y="1187"/>
                      <a:pt x="1" y="2625"/>
                    </a:cubicBezTo>
                    <a:lnTo>
                      <a:pt x="1" y="12509"/>
                    </a:lnTo>
                    <a:cubicBezTo>
                      <a:pt x="1" y="12714"/>
                      <a:pt x="183" y="12874"/>
                      <a:pt x="389" y="12874"/>
                    </a:cubicBezTo>
                    <a:cubicBezTo>
                      <a:pt x="594" y="12874"/>
                      <a:pt x="777" y="12714"/>
                      <a:pt x="777" y="12509"/>
                    </a:cubicBezTo>
                    <a:lnTo>
                      <a:pt x="777" y="2625"/>
                    </a:lnTo>
                    <a:cubicBezTo>
                      <a:pt x="777" y="1598"/>
                      <a:pt x="1598" y="754"/>
                      <a:pt x="2625" y="754"/>
                    </a:cubicBezTo>
                    <a:cubicBezTo>
                      <a:pt x="3675" y="754"/>
                      <a:pt x="4497" y="1598"/>
                      <a:pt x="4497" y="2625"/>
                    </a:cubicBezTo>
                    <a:lnTo>
                      <a:pt x="4497" y="15088"/>
                    </a:lnTo>
                    <a:cubicBezTo>
                      <a:pt x="4497" y="16138"/>
                      <a:pt x="3675" y="16960"/>
                      <a:pt x="2625" y="16960"/>
                    </a:cubicBezTo>
                    <a:cubicBezTo>
                      <a:pt x="1598" y="16960"/>
                      <a:pt x="777" y="16138"/>
                      <a:pt x="777" y="15088"/>
                    </a:cubicBezTo>
                    <a:cubicBezTo>
                      <a:pt x="777" y="14882"/>
                      <a:pt x="594" y="14723"/>
                      <a:pt x="389" y="14723"/>
                    </a:cubicBezTo>
                    <a:cubicBezTo>
                      <a:pt x="183" y="14723"/>
                      <a:pt x="1" y="14882"/>
                      <a:pt x="1" y="15088"/>
                    </a:cubicBezTo>
                    <a:cubicBezTo>
                      <a:pt x="1" y="16549"/>
                      <a:pt x="1188" y="17736"/>
                      <a:pt x="2625" y="17736"/>
                    </a:cubicBezTo>
                    <a:cubicBezTo>
                      <a:pt x="4086" y="17736"/>
                      <a:pt x="5273" y="16549"/>
                      <a:pt x="5273" y="15088"/>
                    </a:cubicBezTo>
                    <a:lnTo>
                      <a:pt x="5273" y="2625"/>
                    </a:lnTo>
                    <a:cubicBezTo>
                      <a:pt x="5273" y="1187"/>
                      <a:pt x="4086" y="0"/>
                      <a:pt x="26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4"/>
              <p:cNvSpPr/>
              <p:nvPr/>
            </p:nvSpPr>
            <p:spPr>
              <a:xfrm>
                <a:off x="4131550" y="3494025"/>
                <a:ext cx="46225" cy="79350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3174" extrusionOk="0">
                    <a:moveTo>
                      <a:pt x="1461" y="1"/>
                    </a:moveTo>
                    <a:cubicBezTo>
                      <a:pt x="1255" y="1"/>
                      <a:pt x="1096" y="183"/>
                      <a:pt x="1096" y="389"/>
                    </a:cubicBezTo>
                    <a:cubicBezTo>
                      <a:pt x="1096" y="1439"/>
                      <a:pt x="160" y="2534"/>
                      <a:pt x="137" y="2557"/>
                    </a:cubicBezTo>
                    <a:cubicBezTo>
                      <a:pt x="0" y="2717"/>
                      <a:pt x="23" y="2945"/>
                      <a:pt x="183" y="3082"/>
                    </a:cubicBezTo>
                    <a:cubicBezTo>
                      <a:pt x="251" y="3150"/>
                      <a:pt x="342" y="3173"/>
                      <a:pt x="434" y="3173"/>
                    </a:cubicBezTo>
                    <a:cubicBezTo>
                      <a:pt x="548" y="3173"/>
                      <a:pt x="639" y="3128"/>
                      <a:pt x="730" y="3036"/>
                    </a:cubicBezTo>
                    <a:cubicBezTo>
                      <a:pt x="776" y="2991"/>
                      <a:pt x="1849" y="1712"/>
                      <a:pt x="1849" y="389"/>
                    </a:cubicBezTo>
                    <a:cubicBezTo>
                      <a:pt x="1849" y="183"/>
                      <a:pt x="1689" y="1"/>
                      <a:pt x="14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08" name="Google Shape;1608;p24"/>
          <p:cNvGrpSpPr/>
          <p:nvPr/>
        </p:nvGrpSpPr>
        <p:grpSpPr>
          <a:xfrm rot="-737522">
            <a:off x="-991558" y="-338764"/>
            <a:ext cx="3810397" cy="1467037"/>
            <a:chOff x="5546250" y="-194100"/>
            <a:chExt cx="3810300" cy="1467000"/>
          </a:xfrm>
        </p:grpSpPr>
        <p:sp>
          <p:nvSpPr>
            <p:cNvPr id="1609" name="Google Shape;1609;p24"/>
            <p:cNvSpPr/>
            <p:nvPr/>
          </p:nvSpPr>
          <p:spPr>
            <a:xfrm>
              <a:off x="6960275" y="244650"/>
              <a:ext cx="1875000" cy="7218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6442500" y="19350"/>
              <a:ext cx="2701500" cy="10401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5546250" y="-194100"/>
              <a:ext cx="3810300" cy="14670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2" name="Google Shape;1612;p24"/>
          <p:cNvGrpSpPr/>
          <p:nvPr/>
        </p:nvGrpSpPr>
        <p:grpSpPr>
          <a:xfrm>
            <a:off x="8395958" y="3385251"/>
            <a:ext cx="1034114" cy="973079"/>
            <a:chOff x="970225" y="608125"/>
            <a:chExt cx="160375" cy="150900"/>
          </a:xfrm>
        </p:grpSpPr>
        <p:sp>
          <p:nvSpPr>
            <p:cNvPr id="1613" name="Google Shape;1613;p24"/>
            <p:cNvSpPr/>
            <p:nvPr/>
          </p:nvSpPr>
          <p:spPr>
            <a:xfrm>
              <a:off x="999900" y="608125"/>
              <a:ext cx="101025" cy="150900"/>
            </a:xfrm>
            <a:custGeom>
              <a:avLst/>
              <a:gdLst/>
              <a:ahLst/>
              <a:cxnLst/>
              <a:rect l="l" t="t" r="r" b="b"/>
              <a:pathLst>
                <a:path w="4041" h="6036" extrusionOk="0">
                  <a:moveTo>
                    <a:pt x="800" y="169"/>
                  </a:moveTo>
                  <a:cubicBezTo>
                    <a:pt x="845" y="169"/>
                    <a:pt x="914" y="169"/>
                    <a:pt x="959" y="192"/>
                  </a:cubicBezTo>
                  <a:cubicBezTo>
                    <a:pt x="1530" y="374"/>
                    <a:pt x="2329" y="1356"/>
                    <a:pt x="2900" y="2566"/>
                  </a:cubicBezTo>
                  <a:cubicBezTo>
                    <a:pt x="3721" y="4255"/>
                    <a:pt x="3813" y="5624"/>
                    <a:pt x="3379" y="5830"/>
                  </a:cubicBezTo>
                  <a:cubicBezTo>
                    <a:pt x="3345" y="5853"/>
                    <a:pt x="3299" y="5864"/>
                    <a:pt x="3248" y="5864"/>
                  </a:cubicBezTo>
                  <a:cubicBezTo>
                    <a:pt x="3196" y="5864"/>
                    <a:pt x="3139" y="5853"/>
                    <a:pt x="3082" y="5830"/>
                  </a:cubicBezTo>
                  <a:cubicBezTo>
                    <a:pt x="2512" y="5647"/>
                    <a:pt x="1713" y="4666"/>
                    <a:pt x="1142" y="3456"/>
                  </a:cubicBezTo>
                  <a:cubicBezTo>
                    <a:pt x="320" y="1790"/>
                    <a:pt x="229" y="420"/>
                    <a:pt x="663" y="192"/>
                  </a:cubicBezTo>
                  <a:cubicBezTo>
                    <a:pt x="686" y="169"/>
                    <a:pt x="754" y="169"/>
                    <a:pt x="800" y="169"/>
                  </a:cubicBezTo>
                  <a:close/>
                  <a:moveTo>
                    <a:pt x="805" y="0"/>
                  </a:moveTo>
                  <a:cubicBezTo>
                    <a:pt x="722" y="0"/>
                    <a:pt x="647" y="17"/>
                    <a:pt x="571" y="55"/>
                  </a:cubicBezTo>
                  <a:cubicBezTo>
                    <a:pt x="1" y="329"/>
                    <a:pt x="183" y="1881"/>
                    <a:pt x="982" y="3547"/>
                  </a:cubicBezTo>
                  <a:cubicBezTo>
                    <a:pt x="1599" y="4803"/>
                    <a:pt x="2420" y="5784"/>
                    <a:pt x="3014" y="5989"/>
                  </a:cubicBezTo>
                  <a:cubicBezTo>
                    <a:pt x="3105" y="6012"/>
                    <a:pt x="3174" y="6035"/>
                    <a:pt x="3242" y="6035"/>
                  </a:cubicBezTo>
                  <a:cubicBezTo>
                    <a:pt x="3333" y="6035"/>
                    <a:pt x="3402" y="6012"/>
                    <a:pt x="3470" y="5989"/>
                  </a:cubicBezTo>
                  <a:cubicBezTo>
                    <a:pt x="4041" y="5693"/>
                    <a:pt x="3858" y="4163"/>
                    <a:pt x="3059" y="2497"/>
                  </a:cubicBezTo>
                  <a:cubicBezTo>
                    <a:pt x="2443" y="1219"/>
                    <a:pt x="1621" y="237"/>
                    <a:pt x="1028" y="32"/>
                  </a:cubicBezTo>
                  <a:cubicBezTo>
                    <a:pt x="946" y="12"/>
                    <a:pt x="873" y="0"/>
                    <a:pt x="8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973075" y="638525"/>
              <a:ext cx="154675" cy="90250"/>
            </a:xfrm>
            <a:custGeom>
              <a:avLst/>
              <a:gdLst/>
              <a:ahLst/>
              <a:cxnLst/>
              <a:rect l="l" t="t" r="r" b="b"/>
              <a:pathLst>
                <a:path w="6187" h="3610" extrusionOk="0">
                  <a:moveTo>
                    <a:pt x="5000" y="163"/>
                  </a:moveTo>
                  <a:cubicBezTo>
                    <a:pt x="5182" y="163"/>
                    <a:pt x="5319" y="186"/>
                    <a:pt x="5456" y="231"/>
                  </a:cubicBezTo>
                  <a:cubicBezTo>
                    <a:pt x="5593" y="277"/>
                    <a:pt x="5707" y="345"/>
                    <a:pt x="5753" y="459"/>
                  </a:cubicBezTo>
                  <a:cubicBezTo>
                    <a:pt x="5958" y="916"/>
                    <a:pt x="5137" y="1943"/>
                    <a:pt x="3562" y="2742"/>
                  </a:cubicBezTo>
                  <a:cubicBezTo>
                    <a:pt x="2686" y="3189"/>
                    <a:pt x="1796" y="3440"/>
                    <a:pt x="1177" y="3440"/>
                  </a:cubicBezTo>
                  <a:cubicBezTo>
                    <a:pt x="1006" y="3440"/>
                    <a:pt x="855" y="3421"/>
                    <a:pt x="731" y="3381"/>
                  </a:cubicBezTo>
                  <a:cubicBezTo>
                    <a:pt x="594" y="3313"/>
                    <a:pt x="503" y="3244"/>
                    <a:pt x="435" y="3153"/>
                  </a:cubicBezTo>
                  <a:cubicBezTo>
                    <a:pt x="229" y="2696"/>
                    <a:pt x="1051" y="1669"/>
                    <a:pt x="2649" y="848"/>
                  </a:cubicBezTo>
                  <a:cubicBezTo>
                    <a:pt x="3516" y="414"/>
                    <a:pt x="4383" y="163"/>
                    <a:pt x="5000" y="163"/>
                  </a:cubicBezTo>
                  <a:close/>
                  <a:moveTo>
                    <a:pt x="4995" y="1"/>
                  </a:moveTo>
                  <a:cubicBezTo>
                    <a:pt x="4354" y="1"/>
                    <a:pt x="3469" y="255"/>
                    <a:pt x="2557" y="711"/>
                  </a:cubicBezTo>
                  <a:cubicBezTo>
                    <a:pt x="982" y="1509"/>
                    <a:pt x="1" y="2605"/>
                    <a:pt x="298" y="3221"/>
                  </a:cubicBezTo>
                  <a:cubicBezTo>
                    <a:pt x="366" y="3358"/>
                    <a:pt x="480" y="3472"/>
                    <a:pt x="686" y="3541"/>
                  </a:cubicBezTo>
                  <a:cubicBezTo>
                    <a:pt x="823" y="3587"/>
                    <a:pt x="1005" y="3609"/>
                    <a:pt x="1188" y="3609"/>
                  </a:cubicBezTo>
                  <a:cubicBezTo>
                    <a:pt x="1850" y="3609"/>
                    <a:pt x="2740" y="3358"/>
                    <a:pt x="3630" y="2902"/>
                  </a:cubicBezTo>
                  <a:cubicBezTo>
                    <a:pt x="5205" y="2103"/>
                    <a:pt x="6187" y="984"/>
                    <a:pt x="5890" y="368"/>
                  </a:cubicBezTo>
                  <a:cubicBezTo>
                    <a:pt x="5821" y="231"/>
                    <a:pt x="5707" y="140"/>
                    <a:pt x="5502" y="71"/>
                  </a:cubicBezTo>
                  <a:cubicBezTo>
                    <a:pt x="5359" y="24"/>
                    <a:pt x="5188" y="1"/>
                    <a:pt x="49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970225" y="643475"/>
              <a:ext cx="160375" cy="80150"/>
            </a:xfrm>
            <a:custGeom>
              <a:avLst/>
              <a:gdLst/>
              <a:ahLst/>
              <a:cxnLst/>
              <a:rect l="l" t="t" r="r" b="b"/>
              <a:pathLst>
                <a:path w="6415" h="3206" extrusionOk="0">
                  <a:moveTo>
                    <a:pt x="1370" y="170"/>
                  </a:moveTo>
                  <a:cubicBezTo>
                    <a:pt x="1964" y="170"/>
                    <a:pt x="2717" y="330"/>
                    <a:pt x="3516" y="604"/>
                  </a:cubicBezTo>
                  <a:cubicBezTo>
                    <a:pt x="5205" y="1243"/>
                    <a:pt x="6187" y="2156"/>
                    <a:pt x="6050" y="2635"/>
                  </a:cubicBezTo>
                  <a:cubicBezTo>
                    <a:pt x="6027" y="2749"/>
                    <a:pt x="5935" y="2818"/>
                    <a:pt x="5821" y="2886"/>
                  </a:cubicBezTo>
                  <a:cubicBezTo>
                    <a:pt x="5637" y="2982"/>
                    <a:pt x="5372" y="3028"/>
                    <a:pt x="5053" y="3028"/>
                  </a:cubicBezTo>
                  <a:cubicBezTo>
                    <a:pt x="4462" y="3028"/>
                    <a:pt x="3686" y="2871"/>
                    <a:pt x="2900" y="2590"/>
                  </a:cubicBezTo>
                  <a:cubicBezTo>
                    <a:pt x="1211" y="1973"/>
                    <a:pt x="229" y="1038"/>
                    <a:pt x="366" y="558"/>
                  </a:cubicBezTo>
                  <a:cubicBezTo>
                    <a:pt x="389" y="467"/>
                    <a:pt x="480" y="376"/>
                    <a:pt x="594" y="307"/>
                  </a:cubicBezTo>
                  <a:cubicBezTo>
                    <a:pt x="800" y="216"/>
                    <a:pt x="1051" y="170"/>
                    <a:pt x="1370" y="170"/>
                  </a:cubicBezTo>
                  <a:close/>
                  <a:moveTo>
                    <a:pt x="1365" y="0"/>
                  </a:moveTo>
                  <a:cubicBezTo>
                    <a:pt x="1020" y="0"/>
                    <a:pt x="732" y="49"/>
                    <a:pt x="526" y="147"/>
                  </a:cubicBezTo>
                  <a:cubicBezTo>
                    <a:pt x="366" y="239"/>
                    <a:pt x="252" y="353"/>
                    <a:pt x="206" y="513"/>
                  </a:cubicBezTo>
                  <a:cubicBezTo>
                    <a:pt x="1" y="1152"/>
                    <a:pt x="1165" y="2133"/>
                    <a:pt x="2854" y="2749"/>
                  </a:cubicBezTo>
                  <a:cubicBezTo>
                    <a:pt x="3653" y="3046"/>
                    <a:pt x="4429" y="3206"/>
                    <a:pt x="5045" y="3206"/>
                  </a:cubicBezTo>
                  <a:cubicBezTo>
                    <a:pt x="5388" y="3206"/>
                    <a:pt x="5684" y="3137"/>
                    <a:pt x="5890" y="3046"/>
                  </a:cubicBezTo>
                  <a:cubicBezTo>
                    <a:pt x="6050" y="2955"/>
                    <a:pt x="6164" y="2841"/>
                    <a:pt x="6209" y="2704"/>
                  </a:cubicBezTo>
                  <a:cubicBezTo>
                    <a:pt x="6415" y="2065"/>
                    <a:pt x="5251" y="1060"/>
                    <a:pt x="3562" y="444"/>
                  </a:cubicBezTo>
                  <a:cubicBezTo>
                    <a:pt x="2759" y="152"/>
                    <a:pt x="1975" y="0"/>
                    <a:pt x="1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1038150" y="669800"/>
              <a:ext cx="25700" cy="24175"/>
            </a:xfrm>
            <a:custGeom>
              <a:avLst/>
              <a:gdLst/>
              <a:ahLst/>
              <a:cxnLst/>
              <a:rect l="l" t="t" r="r" b="b"/>
              <a:pathLst>
                <a:path w="1028" h="967" extrusionOk="0">
                  <a:moveTo>
                    <a:pt x="525" y="167"/>
                  </a:moveTo>
                  <a:cubicBezTo>
                    <a:pt x="594" y="167"/>
                    <a:pt x="662" y="190"/>
                    <a:pt x="708" y="236"/>
                  </a:cubicBezTo>
                  <a:cubicBezTo>
                    <a:pt x="776" y="281"/>
                    <a:pt x="822" y="350"/>
                    <a:pt x="822" y="441"/>
                  </a:cubicBezTo>
                  <a:cubicBezTo>
                    <a:pt x="845" y="510"/>
                    <a:pt x="822" y="601"/>
                    <a:pt x="776" y="669"/>
                  </a:cubicBezTo>
                  <a:cubicBezTo>
                    <a:pt x="730" y="738"/>
                    <a:pt x="662" y="783"/>
                    <a:pt x="571" y="806"/>
                  </a:cubicBezTo>
                  <a:cubicBezTo>
                    <a:pt x="502" y="806"/>
                    <a:pt x="411" y="783"/>
                    <a:pt x="342" y="738"/>
                  </a:cubicBezTo>
                  <a:cubicBezTo>
                    <a:pt x="274" y="692"/>
                    <a:pt x="228" y="624"/>
                    <a:pt x="206" y="532"/>
                  </a:cubicBezTo>
                  <a:cubicBezTo>
                    <a:pt x="206" y="464"/>
                    <a:pt x="228" y="373"/>
                    <a:pt x="274" y="304"/>
                  </a:cubicBezTo>
                  <a:cubicBezTo>
                    <a:pt x="320" y="236"/>
                    <a:pt x="388" y="190"/>
                    <a:pt x="479" y="190"/>
                  </a:cubicBezTo>
                  <a:cubicBezTo>
                    <a:pt x="479" y="167"/>
                    <a:pt x="502" y="167"/>
                    <a:pt x="525" y="167"/>
                  </a:cubicBezTo>
                  <a:close/>
                  <a:moveTo>
                    <a:pt x="534" y="0"/>
                  </a:moveTo>
                  <a:cubicBezTo>
                    <a:pt x="508" y="0"/>
                    <a:pt x="482" y="3"/>
                    <a:pt x="457" y="7"/>
                  </a:cubicBezTo>
                  <a:cubicBezTo>
                    <a:pt x="183" y="53"/>
                    <a:pt x="0" y="304"/>
                    <a:pt x="46" y="578"/>
                  </a:cubicBezTo>
                  <a:cubicBezTo>
                    <a:pt x="69" y="692"/>
                    <a:pt x="137" y="806"/>
                    <a:pt x="251" y="875"/>
                  </a:cubicBezTo>
                  <a:cubicBezTo>
                    <a:pt x="320" y="943"/>
                    <a:pt x="434" y="966"/>
                    <a:pt x="525" y="966"/>
                  </a:cubicBezTo>
                  <a:lnTo>
                    <a:pt x="594" y="966"/>
                  </a:lnTo>
                  <a:cubicBezTo>
                    <a:pt x="730" y="943"/>
                    <a:pt x="845" y="875"/>
                    <a:pt x="913" y="761"/>
                  </a:cubicBezTo>
                  <a:cubicBezTo>
                    <a:pt x="982" y="669"/>
                    <a:pt x="1027" y="532"/>
                    <a:pt x="1004" y="418"/>
                  </a:cubicBezTo>
                  <a:cubicBezTo>
                    <a:pt x="963" y="173"/>
                    <a:pt x="757" y="0"/>
                    <a:pt x="5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7" name="Google Shape;1617;p24"/>
          <p:cNvGrpSpPr/>
          <p:nvPr/>
        </p:nvGrpSpPr>
        <p:grpSpPr>
          <a:xfrm flipH="1">
            <a:off x="2652428" y="-381637"/>
            <a:ext cx="1156523" cy="1054682"/>
            <a:chOff x="-45950" y="1585175"/>
            <a:chExt cx="816177" cy="744306"/>
          </a:xfrm>
        </p:grpSpPr>
        <p:sp>
          <p:nvSpPr>
            <p:cNvPr id="1618" name="Google Shape;1618;p24"/>
            <p:cNvSpPr/>
            <p:nvPr/>
          </p:nvSpPr>
          <p:spPr>
            <a:xfrm>
              <a:off x="480592" y="1859791"/>
              <a:ext cx="233554" cy="27522"/>
            </a:xfrm>
            <a:custGeom>
              <a:avLst/>
              <a:gdLst/>
              <a:ahLst/>
              <a:cxnLst/>
              <a:rect l="l" t="t" r="r" b="b"/>
              <a:pathLst>
                <a:path w="14265" h="1681" extrusionOk="0">
                  <a:moveTo>
                    <a:pt x="14218" y="1"/>
                  </a:moveTo>
                  <a:lnTo>
                    <a:pt x="0" y="1025"/>
                  </a:lnTo>
                  <a:lnTo>
                    <a:pt x="47" y="1680"/>
                  </a:lnTo>
                  <a:lnTo>
                    <a:pt x="14265" y="657"/>
                  </a:lnTo>
                  <a:lnTo>
                    <a:pt x="142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80152" y="1657603"/>
              <a:ext cx="60365" cy="209895"/>
            </a:xfrm>
            <a:custGeom>
              <a:avLst/>
              <a:gdLst/>
              <a:ahLst/>
              <a:cxnLst/>
              <a:rect l="l" t="t" r="r" b="b"/>
              <a:pathLst>
                <a:path w="3687" h="12820" extrusionOk="0">
                  <a:moveTo>
                    <a:pt x="642" y="0"/>
                  </a:moveTo>
                  <a:lnTo>
                    <a:pt x="0" y="154"/>
                  </a:lnTo>
                  <a:lnTo>
                    <a:pt x="3044" y="12819"/>
                  </a:lnTo>
                  <a:lnTo>
                    <a:pt x="3687" y="12665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61284" y="1890799"/>
              <a:ext cx="347048" cy="52490"/>
            </a:xfrm>
            <a:custGeom>
              <a:avLst/>
              <a:gdLst/>
              <a:ahLst/>
              <a:cxnLst/>
              <a:rect l="l" t="t" r="r" b="b"/>
              <a:pathLst>
                <a:path w="21197" h="3206" extrusionOk="0">
                  <a:moveTo>
                    <a:pt x="21123" y="0"/>
                  </a:moveTo>
                  <a:lnTo>
                    <a:pt x="1" y="2556"/>
                  </a:lnTo>
                  <a:lnTo>
                    <a:pt x="81" y="3205"/>
                  </a:lnTo>
                  <a:lnTo>
                    <a:pt x="21197" y="656"/>
                  </a:lnTo>
                  <a:lnTo>
                    <a:pt x="211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-45950" y="1863786"/>
              <a:ext cx="189413" cy="168522"/>
            </a:xfrm>
            <a:custGeom>
              <a:avLst/>
              <a:gdLst/>
              <a:ahLst/>
              <a:cxnLst/>
              <a:rect l="l" t="t" r="r" b="b"/>
              <a:pathLst>
                <a:path w="11569" h="10293" extrusionOk="0">
                  <a:moveTo>
                    <a:pt x="5786" y="0"/>
                  </a:moveTo>
                  <a:cubicBezTo>
                    <a:pt x="4294" y="0"/>
                    <a:pt x="2815" y="646"/>
                    <a:pt x="1800" y="1891"/>
                  </a:cubicBezTo>
                  <a:cubicBezTo>
                    <a:pt x="1" y="4093"/>
                    <a:pt x="328" y="7337"/>
                    <a:pt x="2530" y="9131"/>
                  </a:cubicBezTo>
                  <a:cubicBezTo>
                    <a:pt x="3486" y="9912"/>
                    <a:pt x="4638" y="10292"/>
                    <a:pt x="5784" y="10292"/>
                  </a:cubicBezTo>
                  <a:cubicBezTo>
                    <a:pt x="7276" y="10292"/>
                    <a:pt x="8757" y="9647"/>
                    <a:pt x="9776" y="8401"/>
                  </a:cubicBezTo>
                  <a:cubicBezTo>
                    <a:pt x="11569" y="6200"/>
                    <a:pt x="11241" y="2955"/>
                    <a:pt x="9040" y="1162"/>
                  </a:cubicBezTo>
                  <a:cubicBezTo>
                    <a:pt x="8084" y="381"/>
                    <a:pt x="6931" y="0"/>
                    <a:pt x="5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32495" y="1784581"/>
              <a:ext cx="233783" cy="208013"/>
            </a:xfrm>
            <a:custGeom>
              <a:avLst/>
              <a:gdLst/>
              <a:ahLst/>
              <a:cxnLst/>
              <a:rect l="l" t="t" r="r" b="b"/>
              <a:pathLst>
                <a:path w="14279" h="12705" extrusionOk="0">
                  <a:moveTo>
                    <a:pt x="7143" y="1"/>
                  </a:moveTo>
                  <a:cubicBezTo>
                    <a:pt x="5300" y="1"/>
                    <a:pt x="3475" y="796"/>
                    <a:pt x="2222" y="2334"/>
                  </a:cubicBezTo>
                  <a:cubicBezTo>
                    <a:pt x="1" y="5050"/>
                    <a:pt x="409" y="9051"/>
                    <a:pt x="3125" y="11272"/>
                  </a:cubicBezTo>
                  <a:cubicBezTo>
                    <a:pt x="4304" y="12236"/>
                    <a:pt x="5724" y="12705"/>
                    <a:pt x="7136" y="12705"/>
                  </a:cubicBezTo>
                  <a:cubicBezTo>
                    <a:pt x="8979" y="12705"/>
                    <a:pt x="10806" y="11907"/>
                    <a:pt x="12064" y="10369"/>
                  </a:cubicBezTo>
                  <a:cubicBezTo>
                    <a:pt x="14279" y="7653"/>
                    <a:pt x="13877" y="3652"/>
                    <a:pt x="11161" y="1430"/>
                  </a:cubicBezTo>
                  <a:cubicBezTo>
                    <a:pt x="9979" y="469"/>
                    <a:pt x="8556" y="1"/>
                    <a:pt x="7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353974" y="1915226"/>
              <a:ext cx="88084" cy="223812"/>
            </a:xfrm>
            <a:custGeom>
              <a:avLst/>
              <a:gdLst/>
              <a:ahLst/>
              <a:cxnLst/>
              <a:rect l="l" t="t" r="r" b="b"/>
              <a:pathLst>
                <a:path w="5380" h="13670" extrusionOk="0">
                  <a:moveTo>
                    <a:pt x="4764" y="0"/>
                  </a:moveTo>
                  <a:lnTo>
                    <a:pt x="0" y="13455"/>
                  </a:lnTo>
                  <a:lnTo>
                    <a:pt x="616" y="13669"/>
                  </a:lnTo>
                  <a:lnTo>
                    <a:pt x="5379" y="221"/>
                  </a:lnTo>
                  <a:lnTo>
                    <a:pt x="47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282005" y="2084818"/>
              <a:ext cx="137054" cy="121942"/>
            </a:xfrm>
            <a:custGeom>
              <a:avLst/>
              <a:gdLst/>
              <a:ahLst/>
              <a:cxnLst/>
              <a:rect l="l" t="t" r="r" b="b"/>
              <a:pathLst>
                <a:path w="8371" h="7448" extrusionOk="0">
                  <a:moveTo>
                    <a:pt x="4189" y="0"/>
                  </a:moveTo>
                  <a:cubicBezTo>
                    <a:pt x="3109" y="0"/>
                    <a:pt x="2040" y="469"/>
                    <a:pt x="1305" y="1370"/>
                  </a:cubicBezTo>
                  <a:cubicBezTo>
                    <a:pt x="0" y="2962"/>
                    <a:pt x="241" y="5304"/>
                    <a:pt x="1834" y="6609"/>
                  </a:cubicBezTo>
                  <a:cubicBezTo>
                    <a:pt x="2525" y="7173"/>
                    <a:pt x="3358" y="7447"/>
                    <a:pt x="4186" y="7447"/>
                  </a:cubicBezTo>
                  <a:cubicBezTo>
                    <a:pt x="5264" y="7447"/>
                    <a:pt x="6334" y="6981"/>
                    <a:pt x="7072" y="6080"/>
                  </a:cubicBezTo>
                  <a:cubicBezTo>
                    <a:pt x="8370" y="4481"/>
                    <a:pt x="8136" y="2140"/>
                    <a:pt x="6544" y="842"/>
                  </a:cubicBezTo>
                  <a:cubicBezTo>
                    <a:pt x="5850" y="275"/>
                    <a:pt x="5016" y="0"/>
                    <a:pt x="4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383754" y="1633831"/>
              <a:ext cx="340597" cy="226661"/>
            </a:xfrm>
            <a:custGeom>
              <a:avLst/>
              <a:gdLst/>
              <a:ahLst/>
              <a:cxnLst/>
              <a:rect l="l" t="t" r="r" b="b"/>
              <a:pathLst>
                <a:path w="20803" h="13844" extrusionOk="0">
                  <a:moveTo>
                    <a:pt x="362" y="0"/>
                  </a:moveTo>
                  <a:lnTo>
                    <a:pt x="1" y="549"/>
                  </a:lnTo>
                  <a:lnTo>
                    <a:pt x="20441" y="13843"/>
                  </a:lnTo>
                  <a:lnTo>
                    <a:pt x="20802" y="13294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669438" y="1821466"/>
              <a:ext cx="100789" cy="89656"/>
            </a:xfrm>
            <a:custGeom>
              <a:avLst/>
              <a:gdLst/>
              <a:ahLst/>
              <a:cxnLst/>
              <a:rect l="l" t="t" r="r" b="b"/>
              <a:pathLst>
                <a:path w="6156" h="5476" extrusionOk="0">
                  <a:moveTo>
                    <a:pt x="3086" y="1"/>
                  </a:moveTo>
                  <a:cubicBezTo>
                    <a:pt x="2290" y="1"/>
                    <a:pt x="1500" y="346"/>
                    <a:pt x="957" y="1011"/>
                  </a:cubicBezTo>
                  <a:cubicBezTo>
                    <a:pt x="0" y="2181"/>
                    <a:pt x="174" y="3901"/>
                    <a:pt x="1345" y="4858"/>
                  </a:cubicBezTo>
                  <a:cubicBezTo>
                    <a:pt x="1853" y="5273"/>
                    <a:pt x="2467" y="5475"/>
                    <a:pt x="3076" y="5475"/>
                  </a:cubicBezTo>
                  <a:cubicBezTo>
                    <a:pt x="3870" y="5475"/>
                    <a:pt x="4657" y="5132"/>
                    <a:pt x="5199" y="4470"/>
                  </a:cubicBezTo>
                  <a:cubicBezTo>
                    <a:pt x="6156" y="3299"/>
                    <a:pt x="5982" y="1573"/>
                    <a:pt x="4811" y="616"/>
                  </a:cubicBezTo>
                  <a:cubicBezTo>
                    <a:pt x="4304" y="202"/>
                    <a:pt x="3693" y="1"/>
                    <a:pt x="3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659566" y="1880616"/>
              <a:ext cx="57320" cy="177462"/>
            </a:xfrm>
            <a:custGeom>
              <a:avLst/>
              <a:gdLst/>
              <a:ahLst/>
              <a:cxnLst/>
              <a:rect l="l" t="t" r="r" b="b"/>
              <a:pathLst>
                <a:path w="3501" h="10839" extrusionOk="0">
                  <a:moveTo>
                    <a:pt x="2865" y="0"/>
                  </a:moveTo>
                  <a:lnTo>
                    <a:pt x="1" y="10665"/>
                  </a:lnTo>
                  <a:lnTo>
                    <a:pt x="637" y="10839"/>
                  </a:lnTo>
                  <a:lnTo>
                    <a:pt x="3500" y="167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4"/>
            <p:cNvSpPr/>
            <p:nvPr/>
          </p:nvSpPr>
          <p:spPr>
            <a:xfrm>
              <a:off x="352976" y="2128596"/>
              <a:ext cx="131144" cy="136072"/>
            </a:xfrm>
            <a:custGeom>
              <a:avLst/>
              <a:gdLst/>
              <a:ahLst/>
              <a:cxnLst/>
              <a:rect l="l" t="t" r="r" b="b"/>
              <a:pathLst>
                <a:path w="8010" h="8311" extrusionOk="0">
                  <a:moveTo>
                    <a:pt x="469" y="1"/>
                  </a:moveTo>
                  <a:lnTo>
                    <a:pt x="1" y="456"/>
                  </a:lnTo>
                  <a:lnTo>
                    <a:pt x="7541" y="8310"/>
                  </a:lnTo>
                  <a:lnTo>
                    <a:pt x="8010" y="7856"/>
                  </a:lnTo>
                  <a:lnTo>
                    <a:pt x="4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4"/>
            <p:cNvSpPr/>
            <p:nvPr/>
          </p:nvSpPr>
          <p:spPr>
            <a:xfrm>
              <a:off x="618833" y="2023851"/>
              <a:ext cx="83369" cy="74102"/>
            </a:xfrm>
            <a:custGeom>
              <a:avLst/>
              <a:gdLst/>
              <a:ahLst/>
              <a:cxnLst/>
              <a:rect l="l" t="t" r="r" b="b"/>
              <a:pathLst>
                <a:path w="5092" h="4526" extrusionOk="0">
                  <a:moveTo>
                    <a:pt x="2546" y="0"/>
                  </a:moveTo>
                  <a:cubicBezTo>
                    <a:pt x="1891" y="0"/>
                    <a:pt x="1240" y="284"/>
                    <a:pt x="790" y="832"/>
                  </a:cubicBezTo>
                  <a:cubicBezTo>
                    <a:pt x="0" y="1802"/>
                    <a:pt x="147" y="3227"/>
                    <a:pt x="1117" y="4017"/>
                  </a:cubicBezTo>
                  <a:cubicBezTo>
                    <a:pt x="1535" y="4359"/>
                    <a:pt x="2039" y="4525"/>
                    <a:pt x="2542" y="4525"/>
                  </a:cubicBezTo>
                  <a:cubicBezTo>
                    <a:pt x="3198" y="4525"/>
                    <a:pt x="3851" y="4242"/>
                    <a:pt x="4302" y="3696"/>
                  </a:cubicBezTo>
                  <a:cubicBezTo>
                    <a:pt x="5092" y="2726"/>
                    <a:pt x="4944" y="1301"/>
                    <a:pt x="3974" y="511"/>
                  </a:cubicBezTo>
                  <a:cubicBezTo>
                    <a:pt x="3556" y="168"/>
                    <a:pt x="3050" y="0"/>
                    <a:pt x="25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437764" y="2226662"/>
              <a:ext cx="115590" cy="102819"/>
            </a:xfrm>
            <a:custGeom>
              <a:avLst/>
              <a:gdLst/>
              <a:ahLst/>
              <a:cxnLst/>
              <a:rect l="l" t="t" r="r" b="b"/>
              <a:pathLst>
                <a:path w="7060" h="6280" extrusionOk="0">
                  <a:moveTo>
                    <a:pt x="3535" y="0"/>
                  </a:moveTo>
                  <a:cubicBezTo>
                    <a:pt x="2623" y="0"/>
                    <a:pt x="1719" y="395"/>
                    <a:pt x="1098" y="1156"/>
                  </a:cubicBezTo>
                  <a:cubicBezTo>
                    <a:pt x="0" y="2494"/>
                    <a:pt x="201" y="4475"/>
                    <a:pt x="1546" y="5572"/>
                  </a:cubicBezTo>
                  <a:cubicBezTo>
                    <a:pt x="2129" y="6048"/>
                    <a:pt x="2831" y="6280"/>
                    <a:pt x="3528" y="6280"/>
                  </a:cubicBezTo>
                  <a:cubicBezTo>
                    <a:pt x="4438" y="6280"/>
                    <a:pt x="5341" y="5885"/>
                    <a:pt x="5962" y="5124"/>
                  </a:cubicBezTo>
                  <a:cubicBezTo>
                    <a:pt x="7059" y="3779"/>
                    <a:pt x="6858" y="1805"/>
                    <a:pt x="5520" y="708"/>
                  </a:cubicBezTo>
                  <a:cubicBezTo>
                    <a:pt x="4937" y="232"/>
                    <a:pt x="4234" y="0"/>
                    <a:pt x="3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313766" y="1585175"/>
              <a:ext cx="141115" cy="125561"/>
            </a:xfrm>
            <a:custGeom>
              <a:avLst/>
              <a:gdLst/>
              <a:ahLst/>
              <a:cxnLst/>
              <a:rect l="l" t="t" r="r" b="b"/>
              <a:pathLst>
                <a:path w="8619" h="7669" extrusionOk="0">
                  <a:moveTo>
                    <a:pt x="4309" y="0"/>
                  </a:moveTo>
                  <a:cubicBezTo>
                    <a:pt x="3198" y="0"/>
                    <a:pt x="2096" y="482"/>
                    <a:pt x="1339" y="1413"/>
                  </a:cubicBezTo>
                  <a:cubicBezTo>
                    <a:pt x="1" y="3053"/>
                    <a:pt x="242" y="5468"/>
                    <a:pt x="1887" y="6806"/>
                  </a:cubicBezTo>
                  <a:cubicBezTo>
                    <a:pt x="2598" y="7386"/>
                    <a:pt x="3454" y="7668"/>
                    <a:pt x="4305" y="7668"/>
                  </a:cubicBezTo>
                  <a:cubicBezTo>
                    <a:pt x="5418" y="7668"/>
                    <a:pt x="6522" y="7186"/>
                    <a:pt x="7280" y="6257"/>
                  </a:cubicBezTo>
                  <a:cubicBezTo>
                    <a:pt x="8618" y="4618"/>
                    <a:pt x="8371" y="2203"/>
                    <a:pt x="6731" y="865"/>
                  </a:cubicBezTo>
                  <a:cubicBezTo>
                    <a:pt x="6020" y="284"/>
                    <a:pt x="5162" y="0"/>
                    <a:pt x="4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374226" y="1804554"/>
              <a:ext cx="146812" cy="52850"/>
            </a:xfrm>
            <a:custGeom>
              <a:avLst/>
              <a:gdLst/>
              <a:ahLst/>
              <a:cxnLst/>
              <a:rect l="l" t="t" r="r" b="b"/>
              <a:pathLst>
                <a:path w="8967" h="3228" extrusionOk="0">
                  <a:moveTo>
                    <a:pt x="4432" y="0"/>
                  </a:moveTo>
                  <a:cubicBezTo>
                    <a:pt x="2618" y="0"/>
                    <a:pt x="814" y="1107"/>
                    <a:pt x="1" y="2733"/>
                  </a:cubicBezTo>
                  <a:lnTo>
                    <a:pt x="396" y="2927"/>
                  </a:lnTo>
                  <a:cubicBezTo>
                    <a:pt x="1128" y="1448"/>
                    <a:pt x="2766" y="441"/>
                    <a:pt x="4419" y="441"/>
                  </a:cubicBezTo>
                  <a:cubicBezTo>
                    <a:pt x="4472" y="441"/>
                    <a:pt x="4525" y="442"/>
                    <a:pt x="4577" y="444"/>
                  </a:cubicBezTo>
                  <a:cubicBezTo>
                    <a:pt x="6277" y="505"/>
                    <a:pt x="7916" y="1655"/>
                    <a:pt x="8565" y="3228"/>
                  </a:cubicBezTo>
                  <a:lnTo>
                    <a:pt x="8966" y="3067"/>
                  </a:lnTo>
                  <a:cubicBezTo>
                    <a:pt x="8264" y="1334"/>
                    <a:pt x="6464" y="77"/>
                    <a:pt x="4591" y="3"/>
                  </a:cubicBezTo>
                  <a:cubicBezTo>
                    <a:pt x="4538" y="1"/>
                    <a:pt x="4485" y="0"/>
                    <a:pt x="4432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706241" y="1840981"/>
              <a:ext cx="38017" cy="15325"/>
            </a:xfrm>
            <a:custGeom>
              <a:avLst/>
              <a:gdLst/>
              <a:ahLst/>
              <a:cxnLst/>
              <a:rect l="l" t="t" r="r" b="b"/>
              <a:pathLst>
                <a:path w="2322" h="936" extrusionOk="0">
                  <a:moveTo>
                    <a:pt x="863" y="1"/>
                  </a:moveTo>
                  <a:cubicBezTo>
                    <a:pt x="566" y="1"/>
                    <a:pt x="269" y="68"/>
                    <a:pt x="0" y="207"/>
                  </a:cubicBezTo>
                  <a:lnTo>
                    <a:pt x="208" y="595"/>
                  </a:lnTo>
                  <a:cubicBezTo>
                    <a:pt x="409" y="489"/>
                    <a:pt x="635" y="439"/>
                    <a:pt x="863" y="439"/>
                  </a:cubicBezTo>
                  <a:cubicBezTo>
                    <a:pt x="1286" y="439"/>
                    <a:pt x="1713" y="614"/>
                    <a:pt x="1987" y="936"/>
                  </a:cubicBezTo>
                  <a:lnTo>
                    <a:pt x="2322" y="648"/>
                  </a:lnTo>
                  <a:cubicBezTo>
                    <a:pt x="1958" y="228"/>
                    <a:pt x="1411" y="1"/>
                    <a:pt x="863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361194" y="1599255"/>
              <a:ext cx="69796" cy="37657"/>
            </a:xfrm>
            <a:custGeom>
              <a:avLst/>
              <a:gdLst/>
              <a:ahLst/>
              <a:cxnLst/>
              <a:rect l="l" t="t" r="r" b="b"/>
              <a:pathLst>
                <a:path w="4263" h="2300" extrusionOk="0">
                  <a:moveTo>
                    <a:pt x="990" y="0"/>
                  </a:moveTo>
                  <a:cubicBezTo>
                    <a:pt x="655" y="0"/>
                    <a:pt x="321" y="51"/>
                    <a:pt x="1" y="159"/>
                  </a:cubicBezTo>
                  <a:lnTo>
                    <a:pt x="141" y="573"/>
                  </a:lnTo>
                  <a:cubicBezTo>
                    <a:pt x="421" y="480"/>
                    <a:pt x="712" y="436"/>
                    <a:pt x="1004" y="436"/>
                  </a:cubicBezTo>
                  <a:cubicBezTo>
                    <a:pt x="2201" y="436"/>
                    <a:pt x="3408" y="1176"/>
                    <a:pt x="3855" y="2300"/>
                  </a:cubicBezTo>
                  <a:lnTo>
                    <a:pt x="4263" y="2139"/>
                  </a:lnTo>
                  <a:cubicBezTo>
                    <a:pt x="3752" y="853"/>
                    <a:pt x="2363" y="0"/>
                    <a:pt x="990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664837" y="2057724"/>
              <a:ext cx="16438" cy="25214"/>
            </a:xfrm>
            <a:custGeom>
              <a:avLst/>
              <a:gdLst/>
              <a:ahLst/>
              <a:cxnLst/>
              <a:rect l="l" t="t" r="r" b="b"/>
              <a:pathLst>
                <a:path w="1004" h="1540" extrusionOk="0">
                  <a:moveTo>
                    <a:pt x="569" y="1"/>
                  </a:moveTo>
                  <a:cubicBezTo>
                    <a:pt x="522" y="463"/>
                    <a:pt x="321" y="897"/>
                    <a:pt x="0" y="1232"/>
                  </a:cubicBezTo>
                  <a:lnTo>
                    <a:pt x="315" y="1540"/>
                  </a:lnTo>
                  <a:cubicBezTo>
                    <a:pt x="703" y="1132"/>
                    <a:pt x="950" y="603"/>
                    <a:pt x="1004" y="41"/>
                  </a:cubicBezTo>
                  <a:lnTo>
                    <a:pt x="569" y="1"/>
                  </a:ln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495375" y="2244654"/>
              <a:ext cx="34202" cy="24395"/>
            </a:xfrm>
            <a:custGeom>
              <a:avLst/>
              <a:gdLst/>
              <a:ahLst/>
              <a:cxnLst/>
              <a:rect l="l" t="t" r="r" b="b"/>
              <a:pathLst>
                <a:path w="2089" h="1490" extrusionOk="0">
                  <a:moveTo>
                    <a:pt x="280" y="0"/>
                  </a:moveTo>
                  <a:cubicBezTo>
                    <a:pt x="187" y="0"/>
                    <a:pt x="93" y="8"/>
                    <a:pt x="1" y="24"/>
                  </a:cubicBezTo>
                  <a:lnTo>
                    <a:pt x="74" y="459"/>
                  </a:lnTo>
                  <a:cubicBezTo>
                    <a:pt x="141" y="448"/>
                    <a:pt x="209" y="442"/>
                    <a:pt x="276" y="442"/>
                  </a:cubicBezTo>
                  <a:cubicBezTo>
                    <a:pt x="893" y="442"/>
                    <a:pt x="1516" y="892"/>
                    <a:pt x="1667" y="1489"/>
                  </a:cubicBezTo>
                  <a:lnTo>
                    <a:pt x="2088" y="1382"/>
                  </a:lnTo>
                  <a:cubicBezTo>
                    <a:pt x="1884" y="583"/>
                    <a:pt x="1093" y="0"/>
                    <a:pt x="280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303141" y="2100470"/>
              <a:ext cx="54029" cy="63525"/>
            </a:xfrm>
            <a:custGeom>
              <a:avLst/>
              <a:gdLst/>
              <a:ahLst/>
              <a:cxnLst/>
              <a:rect l="l" t="t" r="r" b="b"/>
              <a:pathLst>
                <a:path w="3300" h="3880" extrusionOk="0">
                  <a:moveTo>
                    <a:pt x="2855" y="1"/>
                  </a:moveTo>
                  <a:cubicBezTo>
                    <a:pt x="2017" y="1"/>
                    <a:pt x="1183" y="406"/>
                    <a:pt x="683" y="1076"/>
                  </a:cubicBezTo>
                  <a:cubicBezTo>
                    <a:pt x="94" y="1873"/>
                    <a:pt x="1" y="2997"/>
                    <a:pt x="449" y="3880"/>
                  </a:cubicBezTo>
                  <a:lnTo>
                    <a:pt x="837" y="3679"/>
                  </a:lnTo>
                  <a:cubicBezTo>
                    <a:pt x="469" y="2943"/>
                    <a:pt x="543" y="2006"/>
                    <a:pt x="1038" y="1337"/>
                  </a:cubicBezTo>
                  <a:cubicBezTo>
                    <a:pt x="1460" y="773"/>
                    <a:pt x="2159" y="437"/>
                    <a:pt x="2857" y="437"/>
                  </a:cubicBezTo>
                  <a:cubicBezTo>
                    <a:pt x="2978" y="437"/>
                    <a:pt x="3099" y="447"/>
                    <a:pt x="3219" y="468"/>
                  </a:cubicBezTo>
                  <a:lnTo>
                    <a:pt x="3299" y="39"/>
                  </a:lnTo>
                  <a:cubicBezTo>
                    <a:pt x="3152" y="13"/>
                    <a:pt x="3004" y="1"/>
                    <a:pt x="2855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49463" y="1886739"/>
              <a:ext cx="60267" cy="91047"/>
            </a:xfrm>
            <a:custGeom>
              <a:avLst/>
              <a:gdLst/>
              <a:ahLst/>
              <a:cxnLst/>
              <a:rect l="l" t="t" r="r" b="b"/>
              <a:pathLst>
                <a:path w="3681" h="5561" extrusionOk="0">
                  <a:moveTo>
                    <a:pt x="34" y="1"/>
                  </a:moveTo>
                  <a:cubicBezTo>
                    <a:pt x="22" y="1"/>
                    <a:pt x="11" y="1"/>
                    <a:pt x="0" y="1"/>
                  </a:cubicBezTo>
                  <a:lnTo>
                    <a:pt x="7" y="442"/>
                  </a:lnTo>
                  <a:cubicBezTo>
                    <a:pt x="17" y="442"/>
                    <a:pt x="28" y="442"/>
                    <a:pt x="39" y="442"/>
                  </a:cubicBezTo>
                  <a:cubicBezTo>
                    <a:pt x="1139" y="442"/>
                    <a:pt x="2240" y="1128"/>
                    <a:pt x="2723" y="2115"/>
                  </a:cubicBezTo>
                  <a:cubicBezTo>
                    <a:pt x="3212" y="3119"/>
                    <a:pt x="3064" y="4423"/>
                    <a:pt x="2369" y="5286"/>
                  </a:cubicBezTo>
                  <a:lnTo>
                    <a:pt x="2710" y="5561"/>
                  </a:lnTo>
                  <a:cubicBezTo>
                    <a:pt x="3519" y="4550"/>
                    <a:pt x="3680" y="3092"/>
                    <a:pt x="3118" y="1928"/>
                  </a:cubicBezTo>
                  <a:cubicBezTo>
                    <a:pt x="2554" y="767"/>
                    <a:pt x="1320" y="1"/>
                    <a:pt x="34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9" name="Google Shape;1639;p24"/>
          <p:cNvGrpSpPr/>
          <p:nvPr/>
        </p:nvGrpSpPr>
        <p:grpSpPr>
          <a:xfrm flipH="1">
            <a:off x="4690594" y="4663396"/>
            <a:ext cx="883867" cy="744866"/>
            <a:chOff x="484625" y="768825"/>
            <a:chExt cx="564591" cy="475801"/>
          </a:xfrm>
        </p:grpSpPr>
        <p:sp>
          <p:nvSpPr>
            <p:cNvPr id="1640" name="Google Shape;1640;p24"/>
            <p:cNvSpPr/>
            <p:nvPr/>
          </p:nvSpPr>
          <p:spPr>
            <a:xfrm>
              <a:off x="669082" y="945440"/>
              <a:ext cx="206656" cy="202916"/>
            </a:xfrm>
            <a:custGeom>
              <a:avLst/>
              <a:gdLst/>
              <a:ahLst/>
              <a:cxnLst/>
              <a:rect l="l" t="t" r="r" b="b"/>
              <a:pathLst>
                <a:path w="1713" h="1682" extrusionOk="0">
                  <a:moveTo>
                    <a:pt x="845" y="197"/>
                  </a:moveTo>
                  <a:cubicBezTo>
                    <a:pt x="1005" y="197"/>
                    <a:pt x="1142" y="243"/>
                    <a:pt x="1256" y="334"/>
                  </a:cubicBezTo>
                  <a:cubicBezTo>
                    <a:pt x="1393" y="426"/>
                    <a:pt x="1484" y="585"/>
                    <a:pt x="1507" y="768"/>
                  </a:cubicBezTo>
                  <a:cubicBezTo>
                    <a:pt x="1530" y="928"/>
                    <a:pt x="1462" y="1110"/>
                    <a:pt x="1370" y="1247"/>
                  </a:cubicBezTo>
                  <a:cubicBezTo>
                    <a:pt x="1256" y="1384"/>
                    <a:pt x="1096" y="1453"/>
                    <a:pt x="937" y="1476"/>
                  </a:cubicBezTo>
                  <a:cubicBezTo>
                    <a:pt x="908" y="1479"/>
                    <a:pt x="879" y="1481"/>
                    <a:pt x="851" y="1481"/>
                  </a:cubicBezTo>
                  <a:cubicBezTo>
                    <a:pt x="523" y="1481"/>
                    <a:pt x="248" y="1243"/>
                    <a:pt x="206" y="928"/>
                  </a:cubicBezTo>
                  <a:cubicBezTo>
                    <a:pt x="183" y="745"/>
                    <a:pt x="229" y="585"/>
                    <a:pt x="343" y="448"/>
                  </a:cubicBezTo>
                  <a:cubicBezTo>
                    <a:pt x="457" y="312"/>
                    <a:pt x="594" y="220"/>
                    <a:pt x="777" y="197"/>
                  </a:cubicBezTo>
                  <a:close/>
                  <a:moveTo>
                    <a:pt x="894" y="1"/>
                  </a:moveTo>
                  <a:cubicBezTo>
                    <a:pt x="848" y="1"/>
                    <a:pt x="802" y="5"/>
                    <a:pt x="754" y="15"/>
                  </a:cubicBezTo>
                  <a:cubicBezTo>
                    <a:pt x="526" y="38"/>
                    <a:pt x="320" y="152"/>
                    <a:pt x="183" y="334"/>
                  </a:cubicBezTo>
                  <a:cubicBezTo>
                    <a:pt x="46" y="494"/>
                    <a:pt x="1" y="722"/>
                    <a:pt x="24" y="951"/>
                  </a:cubicBezTo>
                  <a:cubicBezTo>
                    <a:pt x="69" y="1361"/>
                    <a:pt x="435" y="1681"/>
                    <a:pt x="845" y="1681"/>
                  </a:cubicBezTo>
                  <a:lnTo>
                    <a:pt x="959" y="1681"/>
                  </a:lnTo>
                  <a:cubicBezTo>
                    <a:pt x="1188" y="1635"/>
                    <a:pt x="1370" y="1521"/>
                    <a:pt x="1507" y="1361"/>
                  </a:cubicBezTo>
                  <a:cubicBezTo>
                    <a:pt x="1644" y="1179"/>
                    <a:pt x="1713" y="951"/>
                    <a:pt x="1690" y="745"/>
                  </a:cubicBezTo>
                  <a:cubicBezTo>
                    <a:pt x="1667" y="517"/>
                    <a:pt x="1553" y="312"/>
                    <a:pt x="1370" y="175"/>
                  </a:cubicBezTo>
                  <a:cubicBezTo>
                    <a:pt x="1226" y="66"/>
                    <a:pt x="1067" y="1"/>
                    <a:pt x="8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536982" y="864612"/>
              <a:ext cx="168052" cy="140546"/>
            </a:xfrm>
            <a:custGeom>
              <a:avLst/>
              <a:gdLst/>
              <a:ahLst/>
              <a:cxnLst/>
              <a:rect l="l" t="t" r="r" b="b"/>
              <a:pathLst>
                <a:path w="1393" h="1165" extrusionOk="0">
                  <a:moveTo>
                    <a:pt x="137" y="0"/>
                  </a:moveTo>
                  <a:lnTo>
                    <a:pt x="0" y="137"/>
                  </a:lnTo>
                  <a:lnTo>
                    <a:pt x="1278" y="1164"/>
                  </a:lnTo>
                  <a:lnTo>
                    <a:pt x="1393" y="102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4"/>
            <p:cNvSpPr/>
            <p:nvPr/>
          </p:nvSpPr>
          <p:spPr>
            <a:xfrm>
              <a:off x="484625" y="812255"/>
              <a:ext cx="88188" cy="85413"/>
            </a:xfrm>
            <a:custGeom>
              <a:avLst/>
              <a:gdLst/>
              <a:ahLst/>
              <a:cxnLst/>
              <a:rect l="l" t="t" r="r" b="b"/>
              <a:pathLst>
                <a:path w="731" h="708" extrusionOk="0">
                  <a:moveTo>
                    <a:pt x="366" y="183"/>
                  </a:moveTo>
                  <a:cubicBezTo>
                    <a:pt x="389" y="183"/>
                    <a:pt x="434" y="206"/>
                    <a:pt x="457" y="229"/>
                  </a:cubicBezTo>
                  <a:cubicBezTo>
                    <a:pt x="503" y="251"/>
                    <a:pt x="526" y="297"/>
                    <a:pt x="526" y="343"/>
                  </a:cubicBezTo>
                  <a:cubicBezTo>
                    <a:pt x="548" y="434"/>
                    <a:pt x="480" y="502"/>
                    <a:pt x="389" y="525"/>
                  </a:cubicBezTo>
                  <a:cubicBezTo>
                    <a:pt x="297" y="525"/>
                    <a:pt x="206" y="480"/>
                    <a:pt x="183" y="388"/>
                  </a:cubicBezTo>
                  <a:cubicBezTo>
                    <a:pt x="183" y="343"/>
                    <a:pt x="206" y="297"/>
                    <a:pt x="229" y="251"/>
                  </a:cubicBezTo>
                  <a:cubicBezTo>
                    <a:pt x="252" y="229"/>
                    <a:pt x="297" y="206"/>
                    <a:pt x="343" y="183"/>
                  </a:cubicBezTo>
                  <a:close/>
                  <a:moveTo>
                    <a:pt x="320" y="0"/>
                  </a:moveTo>
                  <a:cubicBezTo>
                    <a:pt x="229" y="23"/>
                    <a:pt x="137" y="69"/>
                    <a:pt x="69" y="137"/>
                  </a:cubicBezTo>
                  <a:cubicBezTo>
                    <a:pt x="23" y="206"/>
                    <a:pt x="1" y="297"/>
                    <a:pt x="1" y="411"/>
                  </a:cubicBezTo>
                  <a:cubicBezTo>
                    <a:pt x="23" y="571"/>
                    <a:pt x="183" y="708"/>
                    <a:pt x="366" y="708"/>
                  </a:cubicBezTo>
                  <a:lnTo>
                    <a:pt x="411" y="708"/>
                  </a:lnTo>
                  <a:cubicBezTo>
                    <a:pt x="594" y="685"/>
                    <a:pt x="731" y="502"/>
                    <a:pt x="708" y="320"/>
                  </a:cubicBezTo>
                  <a:cubicBezTo>
                    <a:pt x="708" y="229"/>
                    <a:pt x="662" y="137"/>
                    <a:pt x="571" y="69"/>
                  </a:cubicBezTo>
                  <a:cubicBezTo>
                    <a:pt x="503" y="23"/>
                    <a:pt x="41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4"/>
            <p:cNvSpPr/>
            <p:nvPr/>
          </p:nvSpPr>
          <p:spPr>
            <a:xfrm>
              <a:off x="842561" y="1087553"/>
              <a:ext cx="140546" cy="93737"/>
            </a:xfrm>
            <a:custGeom>
              <a:avLst/>
              <a:gdLst/>
              <a:ahLst/>
              <a:cxnLst/>
              <a:rect l="l" t="t" r="r" b="b"/>
              <a:pathLst>
                <a:path w="1165" h="777" extrusionOk="0">
                  <a:moveTo>
                    <a:pt x="92" y="1"/>
                  </a:moveTo>
                  <a:lnTo>
                    <a:pt x="1" y="183"/>
                  </a:lnTo>
                  <a:lnTo>
                    <a:pt x="1074" y="777"/>
                  </a:lnTo>
                  <a:lnTo>
                    <a:pt x="1165" y="617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958254" y="1144374"/>
              <a:ext cx="71660" cy="67317"/>
            </a:xfrm>
            <a:custGeom>
              <a:avLst/>
              <a:gdLst/>
              <a:ahLst/>
              <a:cxnLst/>
              <a:rect l="l" t="t" r="r" b="b"/>
              <a:pathLst>
                <a:path w="594" h="558" extrusionOk="0">
                  <a:moveTo>
                    <a:pt x="274" y="192"/>
                  </a:moveTo>
                  <a:cubicBezTo>
                    <a:pt x="297" y="192"/>
                    <a:pt x="320" y="192"/>
                    <a:pt x="320" y="215"/>
                  </a:cubicBezTo>
                  <a:cubicBezTo>
                    <a:pt x="343" y="215"/>
                    <a:pt x="366" y="237"/>
                    <a:pt x="366" y="260"/>
                  </a:cubicBezTo>
                  <a:cubicBezTo>
                    <a:pt x="389" y="306"/>
                    <a:pt x="343" y="352"/>
                    <a:pt x="297" y="374"/>
                  </a:cubicBezTo>
                  <a:cubicBezTo>
                    <a:pt x="274" y="374"/>
                    <a:pt x="252" y="374"/>
                    <a:pt x="229" y="352"/>
                  </a:cubicBezTo>
                  <a:cubicBezTo>
                    <a:pt x="206" y="352"/>
                    <a:pt x="206" y="329"/>
                    <a:pt x="206" y="306"/>
                  </a:cubicBezTo>
                  <a:cubicBezTo>
                    <a:pt x="183" y="283"/>
                    <a:pt x="206" y="260"/>
                    <a:pt x="206" y="237"/>
                  </a:cubicBezTo>
                  <a:cubicBezTo>
                    <a:pt x="229" y="215"/>
                    <a:pt x="252" y="192"/>
                    <a:pt x="274" y="192"/>
                  </a:cubicBezTo>
                  <a:close/>
                  <a:moveTo>
                    <a:pt x="284" y="0"/>
                  </a:moveTo>
                  <a:cubicBezTo>
                    <a:pt x="265" y="0"/>
                    <a:pt x="247" y="3"/>
                    <a:pt x="229" y="9"/>
                  </a:cubicBezTo>
                  <a:cubicBezTo>
                    <a:pt x="160" y="32"/>
                    <a:pt x="92" y="78"/>
                    <a:pt x="46" y="123"/>
                  </a:cubicBezTo>
                  <a:cubicBezTo>
                    <a:pt x="0" y="192"/>
                    <a:pt x="0" y="260"/>
                    <a:pt x="23" y="352"/>
                  </a:cubicBezTo>
                  <a:cubicBezTo>
                    <a:pt x="23" y="420"/>
                    <a:pt x="69" y="466"/>
                    <a:pt x="137" y="511"/>
                  </a:cubicBezTo>
                  <a:cubicBezTo>
                    <a:pt x="183" y="534"/>
                    <a:pt x="229" y="557"/>
                    <a:pt x="274" y="557"/>
                  </a:cubicBezTo>
                  <a:lnTo>
                    <a:pt x="343" y="557"/>
                  </a:lnTo>
                  <a:cubicBezTo>
                    <a:pt x="503" y="511"/>
                    <a:pt x="594" y="374"/>
                    <a:pt x="548" y="215"/>
                  </a:cubicBezTo>
                  <a:cubicBezTo>
                    <a:pt x="548" y="146"/>
                    <a:pt x="503" y="78"/>
                    <a:pt x="434" y="55"/>
                  </a:cubicBezTo>
                  <a:cubicBezTo>
                    <a:pt x="384" y="21"/>
                    <a:pt x="334" y="0"/>
                    <a:pt x="2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4"/>
            <p:cNvSpPr/>
            <p:nvPr/>
          </p:nvSpPr>
          <p:spPr>
            <a:xfrm>
              <a:off x="616845" y="1104081"/>
              <a:ext cx="101941" cy="99287"/>
            </a:xfrm>
            <a:custGeom>
              <a:avLst/>
              <a:gdLst/>
              <a:ahLst/>
              <a:cxnLst/>
              <a:rect l="l" t="t" r="r" b="b"/>
              <a:pathLst>
                <a:path w="845" h="823" extrusionOk="0">
                  <a:moveTo>
                    <a:pt x="731" y="1"/>
                  </a:moveTo>
                  <a:lnTo>
                    <a:pt x="0" y="686"/>
                  </a:lnTo>
                  <a:lnTo>
                    <a:pt x="114" y="823"/>
                  </a:lnTo>
                  <a:lnTo>
                    <a:pt x="845" y="138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4"/>
            <p:cNvSpPr/>
            <p:nvPr/>
          </p:nvSpPr>
          <p:spPr>
            <a:xfrm>
              <a:off x="572691" y="1171880"/>
              <a:ext cx="74556" cy="72746"/>
            </a:xfrm>
            <a:custGeom>
              <a:avLst/>
              <a:gdLst/>
              <a:ahLst/>
              <a:cxnLst/>
              <a:rect l="l" t="t" r="r" b="b"/>
              <a:pathLst>
                <a:path w="618" h="603" extrusionOk="0">
                  <a:moveTo>
                    <a:pt x="320" y="192"/>
                  </a:moveTo>
                  <a:cubicBezTo>
                    <a:pt x="389" y="192"/>
                    <a:pt x="435" y="261"/>
                    <a:pt x="412" y="306"/>
                  </a:cubicBezTo>
                  <a:cubicBezTo>
                    <a:pt x="412" y="329"/>
                    <a:pt x="412" y="375"/>
                    <a:pt x="389" y="375"/>
                  </a:cubicBezTo>
                  <a:cubicBezTo>
                    <a:pt x="366" y="397"/>
                    <a:pt x="320" y="397"/>
                    <a:pt x="298" y="397"/>
                  </a:cubicBezTo>
                  <a:cubicBezTo>
                    <a:pt x="252" y="397"/>
                    <a:pt x="206" y="352"/>
                    <a:pt x="206" y="283"/>
                  </a:cubicBezTo>
                  <a:cubicBezTo>
                    <a:pt x="206" y="261"/>
                    <a:pt x="229" y="238"/>
                    <a:pt x="252" y="215"/>
                  </a:cubicBezTo>
                  <a:cubicBezTo>
                    <a:pt x="275" y="192"/>
                    <a:pt x="298" y="192"/>
                    <a:pt x="320" y="192"/>
                  </a:cubicBezTo>
                  <a:close/>
                  <a:moveTo>
                    <a:pt x="289" y="1"/>
                  </a:moveTo>
                  <a:cubicBezTo>
                    <a:pt x="232" y="1"/>
                    <a:pt x="172" y="27"/>
                    <a:pt x="138" y="78"/>
                  </a:cubicBezTo>
                  <a:cubicBezTo>
                    <a:pt x="69" y="124"/>
                    <a:pt x="24" y="192"/>
                    <a:pt x="24" y="261"/>
                  </a:cubicBezTo>
                  <a:cubicBezTo>
                    <a:pt x="1" y="420"/>
                    <a:pt x="115" y="580"/>
                    <a:pt x="275" y="603"/>
                  </a:cubicBezTo>
                  <a:lnTo>
                    <a:pt x="320" y="603"/>
                  </a:lnTo>
                  <a:cubicBezTo>
                    <a:pt x="389" y="603"/>
                    <a:pt x="457" y="580"/>
                    <a:pt x="503" y="534"/>
                  </a:cubicBezTo>
                  <a:cubicBezTo>
                    <a:pt x="572" y="489"/>
                    <a:pt x="594" y="397"/>
                    <a:pt x="617" y="329"/>
                  </a:cubicBezTo>
                  <a:cubicBezTo>
                    <a:pt x="617" y="169"/>
                    <a:pt x="503" y="9"/>
                    <a:pt x="343" y="9"/>
                  </a:cubicBezTo>
                  <a:cubicBezTo>
                    <a:pt x="326" y="4"/>
                    <a:pt x="308" y="1"/>
                    <a:pt x="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4"/>
            <p:cNvSpPr/>
            <p:nvPr/>
          </p:nvSpPr>
          <p:spPr>
            <a:xfrm>
              <a:off x="795753" y="809480"/>
              <a:ext cx="77210" cy="159848"/>
            </a:xfrm>
            <a:custGeom>
              <a:avLst/>
              <a:gdLst/>
              <a:ahLst/>
              <a:cxnLst/>
              <a:rect l="l" t="t" r="r" b="b"/>
              <a:pathLst>
                <a:path w="640" h="1325" extrusionOk="0">
                  <a:moveTo>
                    <a:pt x="457" y="1"/>
                  </a:moveTo>
                  <a:lnTo>
                    <a:pt x="1" y="1256"/>
                  </a:lnTo>
                  <a:lnTo>
                    <a:pt x="183" y="1324"/>
                  </a:lnTo>
                  <a:lnTo>
                    <a:pt x="640" y="69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4"/>
            <p:cNvSpPr/>
            <p:nvPr/>
          </p:nvSpPr>
          <p:spPr>
            <a:xfrm>
              <a:off x="837132" y="768825"/>
              <a:ext cx="68885" cy="62853"/>
            </a:xfrm>
            <a:custGeom>
              <a:avLst/>
              <a:gdLst/>
              <a:ahLst/>
              <a:cxnLst/>
              <a:rect l="l" t="t" r="r" b="b"/>
              <a:pathLst>
                <a:path w="571" h="521" extrusionOk="0">
                  <a:moveTo>
                    <a:pt x="274" y="201"/>
                  </a:moveTo>
                  <a:cubicBezTo>
                    <a:pt x="297" y="201"/>
                    <a:pt x="320" y="201"/>
                    <a:pt x="320" y="223"/>
                  </a:cubicBezTo>
                  <a:cubicBezTo>
                    <a:pt x="343" y="269"/>
                    <a:pt x="320" y="315"/>
                    <a:pt x="297" y="338"/>
                  </a:cubicBezTo>
                  <a:lnTo>
                    <a:pt x="228" y="338"/>
                  </a:lnTo>
                  <a:cubicBezTo>
                    <a:pt x="228" y="338"/>
                    <a:pt x="206" y="315"/>
                    <a:pt x="206" y="292"/>
                  </a:cubicBezTo>
                  <a:cubicBezTo>
                    <a:pt x="183" y="269"/>
                    <a:pt x="183" y="269"/>
                    <a:pt x="206" y="246"/>
                  </a:cubicBezTo>
                  <a:cubicBezTo>
                    <a:pt x="206" y="223"/>
                    <a:pt x="206" y="201"/>
                    <a:pt x="228" y="201"/>
                  </a:cubicBezTo>
                  <a:close/>
                  <a:moveTo>
                    <a:pt x="252" y="1"/>
                  </a:moveTo>
                  <a:cubicBezTo>
                    <a:pt x="220" y="1"/>
                    <a:pt x="188" y="7"/>
                    <a:pt x="160" y="18"/>
                  </a:cubicBezTo>
                  <a:cubicBezTo>
                    <a:pt x="91" y="64"/>
                    <a:pt x="46" y="109"/>
                    <a:pt x="23" y="178"/>
                  </a:cubicBezTo>
                  <a:cubicBezTo>
                    <a:pt x="0" y="246"/>
                    <a:pt x="0" y="315"/>
                    <a:pt x="23" y="383"/>
                  </a:cubicBezTo>
                  <a:cubicBezTo>
                    <a:pt x="46" y="429"/>
                    <a:pt x="114" y="474"/>
                    <a:pt x="183" y="520"/>
                  </a:cubicBezTo>
                  <a:lnTo>
                    <a:pt x="274" y="520"/>
                  </a:lnTo>
                  <a:cubicBezTo>
                    <a:pt x="297" y="520"/>
                    <a:pt x="343" y="520"/>
                    <a:pt x="365" y="497"/>
                  </a:cubicBezTo>
                  <a:cubicBezTo>
                    <a:pt x="502" y="452"/>
                    <a:pt x="571" y="292"/>
                    <a:pt x="502" y="155"/>
                  </a:cubicBezTo>
                  <a:cubicBezTo>
                    <a:pt x="451" y="52"/>
                    <a:pt x="348" y="1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853660" y="930602"/>
              <a:ext cx="151524" cy="96512"/>
            </a:xfrm>
            <a:custGeom>
              <a:avLst/>
              <a:gdLst/>
              <a:ahLst/>
              <a:cxnLst/>
              <a:rect l="l" t="t" r="r" b="b"/>
              <a:pathLst>
                <a:path w="1256" h="800" extrusionOk="0">
                  <a:moveTo>
                    <a:pt x="1164" y="1"/>
                  </a:moveTo>
                  <a:lnTo>
                    <a:pt x="0" y="617"/>
                  </a:lnTo>
                  <a:lnTo>
                    <a:pt x="91" y="800"/>
                  </a:lnTo>
                  <a:lnTo>
                    <a:pt x="1256" y="183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4"/>
            <p:cNvSpPr/>
            <p:nvPr/>
          </p:nvSpPr>
          <p:spPr>
            <a:xfrm>
              <a:off x="980330" y="904664"/>
              <a:ext cx="68885" cy="61888"/>
            </a:xfrm>
            <a:custGeom>
              <a:avLst/>
              <a:gdLst/>
              <a:ahLst/>
              <a:cxnLst/>
              <a:rect l="l" t="t" r="r" b="b"/>
              <a:pathLst>
                <a:path w="571" h="513" extrusionOk="0">
                  <a:moveTo>
                    <a:pt x="297" y="193"/>
                  </a:moveTo>
                  <a:cubicBezTo>
                    <a:pt x="342" y="216"/>
                    <a:pt x="365" y="239"/>
                    <a:pt x="342" y="284"/>
                  </a:cubicBezTo>
                  <a:cubicBezTo>
                    <a:pt x="342" y="318"/>
                    <a:pt x="318" y="339"/>
                    <a:pt x="296" y="339"/>
                  </a:cubicBezTo>
                  <a:cubicBezTo>
                    <a:pt x="288" y="339"/>
                    <a:pt x="280" y="336"/>
                    <a:pt x="274" y="330"/>
                  </a:cubicBezTo>
                  <a:cubicBezTo>
                    <a:pt x="228" y="330"/>
                    <a:pt x="206" y="284"/>
                    <a:pt x="206" y="239"/>
                  </a:cubicBezTo>
                  <a:cubicBezTo>
                    <a:pt x="228" y="216"/>
                    <a:pt x="228" y="216"/>
                    <a:pt x="251" y="193"/>
                  </a:cubicBezTo>
                  <a:close/>
                  <a:moveTo>
                    <a:pt x="305" y="1"/>
                  </a:moveTo>
                  <a:cubicBezTo>
                    <a:pt x="257" y="1"/>
                    <a:pt x="208" y="17"/>
                    <a:pt x="160" y="33"/>
                  </a:cubicBezTo>
                  <a:cubicBezTo>
                    <a:pt x="91" y="56"/>
                    <a:pt x="46" y="125"/>
                    <a:pt x="46" y="193"/>
                  </a:cubicBezTo>
                  <a:cubicBezTo>
                    <a:pt x="0" y="330"/>
                    <a:pt x="69" y="467"/>
                    <a:pt x="206" y="513"/>
                  </a:cubicBezTo>
                  <a:lnTo>
                    <a:pt x="274" y="513"/>
                  </a:lnTo>
                  <a:cubicBezTo>
                    <a:pt x="320" y="513"/>
                    <a:pt x="365" y="513"/>
                    <a:pt x="411" y="490"/>
                  </a:cubicBezTo>
                  <a:cubicBezTo>
                    <a:pt x="457" y="467"/>
                    <a:pt x="502" y="398"/>
                    <a:pt x="525" y="330"/>
                  </a:cubicBezTo>
                  <a:cubicBezTo>
                    <a:pt x="571" y="193"/>
                    <a:pt x="502" y="56"/>
                    <a:pt x="365" y="10"/>
                  </a:cubicBezTo>
                  <a:cubicBezTo>
                    <a:pt x="345" y="4"/>
                    <a:pt x="325" y="1"/>
                    <a:pt x="3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1" name="Google Shape;1651;p24"/>
          <p:cNvGrpSpPr/>
          <p:nvPr/>
        </p:nvGrpSpPr>
        <p:grpSpPr>
          <a:xfrm rot="-1356795" flipH="1">
            <a:off x="-4389" y="2615920"/>
            <a:ext cx="621032" cy="807634"/>
            <a:chOff x="3858200" y="2567325"/>
            <a:chExt cx="1036875" cy="1348425"/>
          </a:xfrm>
        </p:grpSpPr>
        <p:sp>
          <p:nvSpPr>
            <p:cNvPr id="1652" name="Google Shape;1652;p24"/>
            <p:cNvSpPr/>
            <p:nvPr/>
          </p:nvSpPr>
          <p:spPr>
            <a:xfrm>
              <a:off x="4875650" y="3313125"/>
              <a:ext cx="19425" cy="143825"/>
            </a:xfrm>
            <a:custGeom>
              <a:avLst/>
              <a:gdLst/>
              <a:ahLst/>
              <a:cxnLst/>
              <a:rect l="l" t="t" r="r" b="b"/>
              <a:pathLst>
                <a:path w="777" h="5753" extrusionOk="0">
                  <a:moveTo>
                    <a:pt x="388" y="1"/>
                  </a:moveTo>
                  <a:cubicBezTo>
                    <a:pt x="183" y="1"/>
                    <a:pt x="0" y="161"/>
                    <a:pt x="0" y="366"/>
                  </a:cubicBezTo>
                  <a:lnTo>
                    <a:pt x="0" y="5365"/>
                  </a:lnTo>
                  <a:cubicBezTo>
                    <a:pt x="0" y="5593"/>
                    <a:pt x="183" y="5753"/>
                    <a:pt x="388" y="5753"/>
                  </a:cubicBezTo>
                  <a:cubicBezTo>
                    <a:pt x="594" y="5753"/>
                    <a:pt x="776" y="5593"/>
                    <a:pt x="776" y="5365"/>
                  </a:cubicBezTo>
                  <a:lnTo>
                    <a:pt x="776" y="366"/>
                  </a:lnTo>
                  <a:cubicBezTo>
                    <a:pt x="776" y="161"/>
                    <a:pt x="594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4572650" y="2629675"/>
              <a:ext cx="322425" cy="618425"/>
            </a:xfrm>
            <a:custGeom>
              <a:avLst/>
              <a:gdLst/>
              <a:ahLst/>
              <a:cxnLst/>
              <a:rect l="l" t="t" r="r" b="b"/>
              <a:pathLst>
                <a:path w="12897" h="24737" extrusionOk="0">
                  <a:moveTo>
                    <a:pt x="449" y="0"/>
                  </a:moveTo>
                  <a:cubicBezTo>
                    <a:pt x="312" y="0"/>
                    <a:pt x="179" y="77"/>
                    <a:pt x="114" y="223"/>
                  </a:cubicBezTo>
                  <a:cubicBezTo>
                    <a:pt x="0" y="405"/>
                    <a:pt x="91" y="633"/>
                    <a:pt x="274" y="725"/>
                  </a:cubicBezTo>
                  <a:cubicBezTo>
                    <a:pt x="7578" y="4514"/>
                    <a:pt x="12120" y="12000"/>
                    <a:pt x="12120" y="20240"/>
                  </a:cubicBezTo>
                  <a:lnTo>
                    <a:pt x="12120" y="24372"/>
                  </a:lnTo>
                  <a:cubicBezTo>
                    <a:pt x="12120" y="24577"/>
                    <a:pt x="12303" y="24737"/>
                    <a:pt x="12508" y="24737"/>
                  </a:cubicBezTo>
                  <a:cubicBezTo>
                    <a:pt x="12714" y="24737"/>
                    <a:pt x="12896" y="24577"/>
                    <a:pt x="12896" y="24372"/>
                  </a:cubicBezTo>
                  <a:lnTo>
                    <a:pt x="12896" y="20240"/>
                  </a:lnTo>
                  <a:cubicBezTo>
                    <a:pt x="12896" y="11726"/>
                    <a:pt x="8194" y="3989"/>
                    <a:pt x="616" y="40"/>
                  </a:cubicBezTo>
                  <a:cubicBezTo>
                    <a:pt x="563" y="13"/>
                    <a:pt x="506" y="0"/>
                    <a:pt x="44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4097875" y="2567325"/>
              <a:ext cx="437700" cy="62800"/>
            </a:xfrm>
            <a:custGeom>
              <a:avLst/>
              <a:gdLst/>
              <a:ahLst/>
              <a:cxnLst/>
              <a:rect l="l" t="t" r="r" b="b"/>
              <a:pathLst>
                <a:path w="17508" h="2512" extrusionOk="0">
                  <a:moveTo>
                    <a:pt x="9130" y="0"/>
                  </a:moveTo>
                  <a:cubicBezTo>
                    <a:pt x="6072" y="0"/>
                    <a:pt x="3082" y="594"/>
                    <a:pt x="297" y="1781"/>
                  </a:cubicBezTo>
                  <a:cubicBezTo>
                    <a:pt x="92" y="1872"/>
                    <a:pt x="0" y="2077"/>
                    <a:pt x="92" y="2283"/>
                  </a:cubicBezTo>
                  <a:cubicBezTo>
                    <a:pt x="137" y="2420"/>
                    <a:pt x="297" y="2511"/>
                    <a:pt x="434" y="2511"/>
                  </a:cubicBezTo>
                  <a:cubicBezTo>
                    <a:pt x="480" y="2511"/>
                    <a:pt x="525" y="2511"/>
                    <a:pt x="594" y="2488"/>
                  </a:cubicBezTo>
                  <a:cubicBezTo>
                    <a:pt x="3287" y="1347"/>
                    <a:pt x="6163" y="754"/>
                    <a:pt x="9130" y="754"/>
                  </a:cubicBezTo>
                  <a:cubicBezTo>
                    <a:pt x="11824" y="754"/>
                    <a:pt x="14449" y="1233"/>
                    <a:pt x="16937" y="2192"/>
                  </a:cubicBezTo>
                  <a:cubicBezTo>
                    <a:pt x="16982" y="2207"/>
                    <a:pt x="17029" y="2214"/>
                    <a:pt x="17074" y="2214"/>
                  </a:cubicBezTo>
                  <a:cubicBezTo>
                    <a:pt x="17235" y="2214"/>
                    <a:pt x="17386" y="2123"/>
                    <a:pt x="17439" y="1963"/>
                  </a:cubicBezTo>
                  <a:cubicBezTo>
                    <a:pt x="17507" y="1758"/>
                    <a:pt x="17416" y="1552"/>
                    <a:pt x="17211" y="1461"/>
                  </a:cubicBezTo>
                  <a:cubicBezTo>
                    <a:pt x="14631" y="503"/>
                    <a:pt x="11915" y="0"/>
                    <a:pt x="913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3858200" y="2667750"/>
              <a:ext cx="936450" cy="1248000"/>
            </a:xfrm>
            <a:custGeom>
              <a:avLst/>
              <a:gdLst/>
              <a:ahLst/>
              <a:cxnLst/>
              <a:rect l="l" t="t" r="r" b="b"/>
              <a:pathLst>
                <a:path w="37458" h="49920" extrusionOk="0">
                  <a:moveTo>
                    <a:pt x="18717" y="1"/>
                  </a:moveTo>
                  <a:cubicBezTo>
                    <a:pt x="8400" y="1"/>
                    <a:pt x="1" y="8400"/>
                    <a:pt x="1" y="18717"/>
                  </a:cubicBezTo>
                  <a:lnTo>
                    <a:pt x="1" y="31180"/>
                  </a:lnTo>
                  <a:cubicBezTo>
                    <a:pt x="1" y="31408"/>
                    <a:pt x="183" y="31568"/>
                    <a:pt x="389" y="31568"/>
                  </a:cubicBezTo>
                  <a:cubicBezTo>
                    <a:pt x="594" y="31568"/>
                    <a:pt x="777" y="31408"/>
                    <a:pt x="777" y="31180"/>
                  </a:cubicBezTo>
                  <a:lnTo>
                    <a:pt x="777" y="18717"/>
                  </a:lnTo>
                  <a:cubicBezTo>
                    <a:pt x="777" y="8811"/>
                    <a:pt x="8834" y="754"/>
                    <a:pt x="18717" y="754"/>
                  </a:cubicBezTo>
                  <a:cubicBezTo>
                    <a:pt x="28624" y="754"/>
                    <a:pt x="36681" y="8811"/>
                    <a:pt x="36681" y="18717"/>
                  </a:cubicBezTo>
                  <a:lnTo>
                    <a:pt x="36681" y="31180"/>
                  </a:lnTo>
                  <a:cubicBezTo>
                    <a:pt x="36681" y="41086"/>
                    <a:pt x="28624" y="49143"/>
                    <a:pt x="18717" y="49143"/>
                  </a:cubicBezTo>
                  <a:cubicBezTo>
                    <a:pt x="18512" y="49143"/>
                    <a:pt x="18352" y="49326"/>
                    <a:pt x="18352" y="49531"/>
                  </a:cubicBezTo>
                  <a:cubicBezTo>
                    <a:pt x="18352" y="49737"/>
                    <a:pt x="18512" y="49919"/>
                    <a:pt x="18717" y="49919"/>
                  </a:cubicBezTo>
                  <a:cubicBezTo>
                    <a:pt x="29057" y="49919"/>
                    <a:pt x="37457" y="41520"/>
                    <a:pt x="37457" y="31180"/>
                  </a:cubicBezTo>
                  <a:lnTo>
                    <a:pt x="37457" y="18717"/>
                  </a:lnTo>
                  <a:cubicBezTo>
                    <a:pt x="37457" y="8400"/>
                    <a:pt x="29057" y="1"/>
                    <a:pt x="1871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4184025" y="3229250"/>
              <a:ext cx="509600" cy="678500"/>
            </a:xfrm>
            <a:custGeom>
              <a:avLst/>
              <a:gdLst/>
              <a:ahLst/>
              <a:cxnLst/>
              <a:rect l="l" t="t" r="r" b="b"/>
              <a:pathLst>
                <a:path w="20384" h="27140" extrusionOk="0">
                  <a:moveTo>
                    <a:pt x="20019" y="1"/>
                  </a:moveTo>
                  <a:cubicBezTo>
                    <a:pt x="19791" y="1"/>
                    <a:pt x="19631" y="160"/>
                    <a:pt x="19631" y="389"/>
                  </a:cubicBezTo>
                  <a:lnTo>
                    <a:pt x="19631" y="8720"/>
                  </a:lnTo>
                  <a:cubicBezTo>
                    <a:pt x="19631" y="16412"/>
                    <a:pt x="13377" y="22666"/>
                    <a:pt x="5684" y="22666"/>
                  </a:cubicBezTo>
                  <a:cubicBezTo>
                    <a:pt x="4543" y="22666"/>
                    <a:pt x="3630" y="23351"/>
                    <a:pt x="3037" y="23876"/>
                  </a:cubicBezTo>
                  <a:lnTo>
                    <a:pt x="161" y="26478"/>
                  </a:lnTo>
                  <a:cubicBezTo>
                    <a:pt x="24" y="26615"/>
                    <a:pt x="1" y="26866"/>
                    <a:pt x="138" y="27026"/>
                  </a:cubicBezTo>
                  <a:cubicBezTo>
                    <a:pt x="206" y="27094"/>
                    <a:pt x="321" y="27140"/>
                    <a:pt x="435" y="27140"/>
                  </a:cubicBezTo>
                  <a:cubicBezTo>
                    <a:pt x="503" y="27140"/>
                    <a:pt x="617" y="27117"/>
                    <a:pt x="686" y="27049"/>
                  </a:cubicBezTo>
                  <a:lnTo>
                    <a:pt x="3562" y="24447"/>
                  </a:lnTo>
                  <a:cubicBezTo>
                    <a:pt x="4361" y="23739"/>
                    <a:pt x="5023" y="23419"/>
                    <a:pt x="5684" y="23419"/>
                  </a:cubicBezTo>
                  <a:cubicBezTo>
                    <a:pt x="13787" y="23419"/>
                    <a:pt x="20384" y="16823"/>
                    <a:pt x="20384" y="8720"/>
                  </a:cubicBezTo>
                  <a:lnTo>
                    <a:pt x="20384" y="389"/>
                  </a:lnTo>
                  <a:cubicBezTo>
                    <a:pt x="20384" y="160"/>
                    <a:pt x="20224" y="1"/>
                    <a:pt x="2001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4165200" y="2768150"/>
              <a:ext cx="528425" cy="383525"/>
            </a:xfrm>
            <a:custGeom>
              <a:avLst/>
              <a:gdLst/>
              <a:ahLst/>
              <a:cxnLst/>
              <a:rect l="l" t="t" r="r" b="b"/>
              <a:pathLst>
                <a:path w="21137" h="15341" extrusionOk="0">
                  <a:moveTo>
                    <a:pt x="6361" y="1"/>
                  </a:moveTo>
                  <a:cubicBezTo>
                    <a:pt x="6303" y="1"/>
                    <a:pt x="6245" y="1"/>
                    <a:pt x="6186" y="2"/>
                  </a:cubicBezTo>
                  <a:cubicBezTo>
                    <a:pt x="4132" y="48"/>
                    <a:pt x="2124" y="504"/>
                    <a:pt x="275" y="1371"/>
                  </a:cubicBezTo>
                  <a:cubicBezTo>
                    <a:pt x="69" y="1463"/>
                    <a:pt x="1" y="1691"/>
                    <a:pt x="92" y="1874"/>
                  </a:cubicBezTo>
                  <a:cubicBezTo>
                    <a:pt x="142" y="2007"/>
                    <a:pt x="278" y="2092"/>
                    <a:pt x="428" y="2092"/>
                  </a:cubicBezTo>
                  <a:cubicBezTo>
                    <a:pt x="482" y="2092"/>
                    <a:pt x="539" y="2081"/>
                    <a:pt x="594" y="2056"/>
                  </a:cubicBezTo>
                  <a:cubicBezTo>
                    <a:pt x="2352" y="1234"/>
                    <a:pt x="4246" y="801"/>
                    <a:pt x="6209" y="778"/>
                  </a:cubicBezTo>
                  <a:cubicBezTo>
                    <a:pt x="6295" y="776"/>
                    <a:pt x="6380" y="776"/>
                    <a:pt x="6465" y="776"/>
                  </a:cubicBezTo>
                  <a:cubicBezTo>
                    <a:pt x="10068" y="776"/>
                    <a:pt x="13461" y="2186"/>
                    <a:pt x="16093" y="4772"/>
                  </a:cubicBezTo>
                  <a:cubicBezTo>
                    <a:pt x="18809" y="7443"/>
                    <a:pt x="20384" y="11163"/>
                    <a:pt x="20384" y="14952"/>
                  </a:cubicBezTo>
                  <a:cubicBezTo>
                    <a:pt x="20384" y="15158"/>
                    <a:pt x="20544" y="15340"/>
                    <a:pt x="20772" y="15340"/>
                  </a:cubicBezTo>
                  <a:cubicBezTo>
                    <a:pt x="20977" y="15340"/>
                    <a:pt x="21137" y="15158"/>
                    <a:pt x="21137" y="14952"/>
                  </a:cubicBezTo>
                  <a:cubicBezTo>
                    <a:pt x="21137" y="10958"/>
                    <a:pt x="19494" y="7055"/>
                    <a:pt x="16618" y="4225"/>
                  </a:cubicBezTo>
                  <a:cubicBezTo>
                    <a:pt x="13830" y="1481"/>
                    <a:pt x="10200" y="1"/>
                    <a:pt x="636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3872475" y="2848100"/>
              <a:ext cx="239675" cy="770350"/>
            </a:xfrm>
            <a:custGeom>
              <a:avLst/>
              <a:gdLst/>
              <a:ahLst/>
              <a:cxnLst/>
              <a:rect l="l" t="t" r="r" b="b"/>
              <a:pathLst>
                <a:path w="9587" h="30814" extrusionOk="0">
                  <a:moveTo>
                    <a:pt x="9160" y="1"/>
                  </a:moveTo>
                  <a:cubicBezTo>
                    <a:pt x="9073" y="1"/>
                    <a:pt x="8983" y="30"/>
                    <a:pt x="8902" y="91"/>
                  </a:cubicBezTo>
                  <a:cubicBezTo>
                    <a:pt x="5456" y="2898"/>
                    <a:pt x="3470" y="7052"/>
                    <a:pt x="3470" y="11503"/>
                  </a:cubicBezTo>
                  <a:lnTo>
                    <a:pt x="3470" y="23966"/>
                  </a:lnTo>
                  <a:cubicBezTo>
                    <a:pt x="3470" y="25838"/>
                    <a:pt x="2739" y="27572"/>
                    <a:pt x="1416" y="28896"/>
                  </a:cubicBezTo>
                  <a:lnTo>
                    <a:pt x="160" y="30152"/>
                  </a:lnTo>
                  <a:cubicBezTo>
                    <a:pt x="0" y="30311"/>
                    <a:pt x="0" y="30540"/>
                    <a:pt x="160" y="30699"/>
                  </a:cubicBezTo>
                  <a:cubicBezTo>
                    <a:pt x="229" y="30768"/>
                    <a:pt x="320" y="30813"/>
                    <a:pt x="434" y="30813"/>
                  </a:cubicBezTo>
                  <a:cubicBezTo>
                    <a:pt x="525" y="30813"/>
                    <a:pt x="617" y="30768"/>
                    <a:pt x="708" y="30699"/>
                  </a:cubicBezTo>
                  <a:lnTo>
                    <a:pt x="1963" y="29444"/>
                  </a:lnTo>
                  <a:cubicBezTo>
                    <a:pt x="3424" y="27983"/>
                    <a:pt x="4223" y="26043"/>
                    <a:pt x="4223" y="23966"/>
                  </a:cubicBezTo>
                  <a:lnTo>
                    <a:pt x="4223" y="11503"/>
                  </a:lnTo>
                  <a:cubicBezTo>
                    <a:pt x="4223" y="7303"/>
                    <a:pt x="6095" y="3355"/>
                    <a:pt x="9382" y="684"/>
                  </a:cubicBezTo>
                  <a:cubicBezTo>
                    <a:pt x="9564" y="547"/>
                    <a:pt x="9587" y="319"/>
                    <a:pt x="9450" y="136"/>
                  </a:cubicBezTo>
                  <a:cubicBezTo>
                    <a:pt x="9374" y="47"/>
                    <a:pt x="9269" y="1"/>
                    <a:pt x="9160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3930675" y="2869050"/>
              <a:ext cx="662525" cy="997050"/>
            </a:xfrm>
            <a:custGeom>
              <a:avLst/>
              <a:gdLst/>
              <a:ahLst/>
              <a:cxnLst/>
              <a:rect l="l" t="t" r="r" b="b"/>
              <a:pathLst>
                <a:path w="26501" h="39882" extrusionOk="0">
                  <a:moveTo>
                    <a:pt x="15817" y="1"/>
                  </a:moveTo>
                  <a:cubicBezTo>
                    <a:pt x="13023" y="1"/>
                    <a:pt x="10396" y="1067"/>
                    <a:pt x="8400" y="3019"/>
                  </a:cubicBezTo>
                  <a:cubicBezTo>
                    <a:pt x="6300" y="5050"/>
                    <a:pt x="5159" y="7767"/>
                    <a:pt x="5159" y="10665"/>
                  </a:cubicBezTo>
                  <a:lnTo>
                    <a:pt x="5159" y="23128"/>
                  </a:lnTo>
                  <a:cubicBezTo>
                    <a:pt x="5159" y="26483"/>
                    <a:pt x="3858" y="29633"/>
                    <a:pt x="1484" y="32007"/>
                  </a:cubicBezTo>
                  <a:lnTo>
                    <a:pt x="160" y="33331"/>
                  </a:lnTo>
                  <a:cubicBezTo>
                    <a:pt x="1" y="33491"/>
                    <a:pt x="1" y="33719"/>
                    <a:pt x="160" y="33879"/>
                  </a:cubicBezTo>
                  <a:cubicBezTo>
                    <a:pt x="229" y="33947"/>
                    <a:pt x="326" y="33981"/>
                    <a:pt x="423" y="33981"/>
                  </a:cubicBezTo>
                  <a:cubicBezTo>
                    <a:pt x="520" y="33981"/>
                    <a:pt x="617" y="33947"/>
                    <a:pt x="685" y="33879"/>
                  </a:cubicBezTo>
                  <a:lnTo>
                    <a:pt x="2009" y="32532"/>
                  </a:lnTo>
                  <a:cubicBezTo>
                    <a:pt x="4543" y="30021"/>
                    <a:pt x="5912" y="26689"/>
                    <a:pt x="5912" y="23128"/>
                  </a:cubicBezTo>
                  <a:lnTo>
                    <a:pt x="5912" y="10665"/>
                  </a:lnTo>
                  <a:cubicBezTo>
                    <a:pt x="5912" y="7972"/>
                    <a:pt x="6985" y="5438"/>
                    <a:pt x="8925" y="3567"/>
                  </a:cubicBezTo>
                  <a:cubicBezTo>
                    <a:pt x="10802" y="1734"/>
                    <a:pt x="13255" y="756"/>
                    <a:pt x="15872" y="756"/>
                  </a:cubicBezTo>
                  <a:cubicBezTo>
                    <a:pt x="15961" y="756"/>
                    <a:pt x="16049" y="757"/>
                    <a:pt x="16138" y="759"/>
                  </a:cubicBezTo>
                  <a:cubicBezTo>
                    <a:pt x="21434" y="919"/>
                    <a:pt x="25748" y="5461"/>
                    <a:pt x="25748" y="10894"/>
                  </a:cubicBezTo>
                  <a:lnTo>
                    <a:pt x="25748" y="23128"/>
                  </a:lnTo>
                  <a:cubicBezTo>
                    <a:pt x="25748" y="28606"/>
                    <a:pt x="21297" y="33057"/>
                    <a:pt x="15818" y="33057"/>
                  </a:cubicBezTo>
                  <a:cubicBezTo>
                    <a:pt x="13696" y="33057"/>
                    <a:pt x="11687" y="33879"/>
                    <a:pt x="10181" y="35385"/>
                  </a:cubicBezTo>
                  <a:lnTo>
                    <a:pt x="6346" y="39243"/>
                  </a:lnTo>
                  <a:cubicBezTo>
                    <a:pt x="6186" y="39379"/>
                    <a:pt x="6186" y="39631"/>
                    <a:pt x="6346" y="39768"/>
                  </a:cubicBezTo>
                  <a:cubicBezTo>
                    <a:pt x="6414" y="39836"/>
                    <a:pt x="6506" y="39882"/>
                    <a:pt x="6620" y="39882"/>
                  </a:cubicBezTo>
                  <a:cubicBezTo>
                    <a:pt x="6711" y="39882"/>
                    <a:pt x="6803" y="39836"/>
                    <a:pt x="6871" y="39768"/>
                  </a:cubicBezTo>
                  <a:lnTo>
                    <a:pt x="10728" y="35933"/>
                  </a:lnTo>
                  <a:cubicBezTo>
                    <a:pt x="12098" y="34563"/>
                    <a:pt x="13901" y="33810"/>
                    <a:pt x="15818" y="33810"/>
                  </a:cubicBezTo>
                  <a:cubicBezTo>
                    <a:pt x="21707" y="33810"/>
                    <a:pt x="26501" y="29017"/>
                    <a:pt x="26501" y="23128"/>
                  </a:cubicBezTo>
                  <a:lnTo>
                    <a:pt x="26501" y="10894"/>
                  </a:lnTo>
                  <a:cubicBezTo>
                    <a:pt x="26501" y="5050"/>
                    <a:pt x="21867" y="166"/>
                    <a:pt x="16161" y="6"/>
                  </a:cubicBezTo>
                  <a:cubicBezTo>
                    <a:pt x="16046" y="2"/>
                    <a:pt x="15931" y="1"/>
                    <a:pt x="1581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4000300" y="2969500"/>
              <a:ext cx="492475" cy="826425"/>
            </a:xfrm>
            <a:custGeom>
              <a:avLst/>
              <a:gdLst/>
              <a:ahLst/>
              <a:cxnLst/>
              <a:rect l="l" t="t" r="r" b="b"/>
              <a:pathLst>
                <a:path w="19699" h="33057" extrusionOk="0">
                  <a:moveTo>
                    <a:pt x="13040" y="0"/>
                  </a:moveTo>
                  <a:cubicBezTo>
                    <a:pt x="12954" y="0"/>
                    <a:pt x="12868" y="2"/>
                    <a:pt x="12782" y="5"/>
                  </a:cubicBezTo>
                  <a:cubicBezTo>
                    <a:pt x="9267" y="142"/>
                    <a:pt x="6391" y="3178"/>
                    <a:pt x="6391" y="6807"/>
                  </a:cubicBezTo>
                  <a:lnTo>
                    <a:pt x="6391" y="19110"/>
                  </a:lnTo>
                  <a:cubicBezTo>
                    <a:pt x="6391" y="19338"/>
                    <a:pt x="6551" y="19498"/>
                    <a:pt x="6779" y="19498"/>
                  </a:cubicBezTo>
                  <a:cubicBezTo>
                    <a:pt x="6985" y="19498"/>
                    <a:pt x="7145" y="19338"/>
                    <a:pt x="7145" y="19110"/>
                  </a:cubicBezTo>
                  <a:lnTo>
                    <a:pt x="7145" y="6807"/>
                  </a:lnTo>
                  <a:cubicBezTo>
                    <a:pt x="7145" y="3589"/>
                    <a:pt x="9701" y="873"/>
                    <a:pt x="12805" y="758"/>
                  </a:cubicBezTo>
                  <a:cubicBezTo>
                    <a:pt x="12865" y="757"/>
                    <a:pt x="12925" y="756"/>
                    <a:pt x="12985" y="756"/>
                  </a:cubicBezTo>
                  <a:cubicBezTo>
                    <a:pt x="14539" y="756"/>
                    <a:pt x="15998" y="1325"/>
                    <a:pt x="17119" y="2402"/>
                  </a:cubicBezTo>
                  <a:cubicBezTo>
                    <a:pt x="18283" y="3520"/>
                    <a:pt x="18922" y="5027"/>
                    <a:pt x="18922" y="6647"/>
                  </a:cubicBezTo>
                  <a:lnTo>
                    <a:pt x="18922" y="19110"/>
                  </a:lnTo>
                  <a:cubicBezTo>
                    <a:pt x="18922" y="22374"/>
                    <a:pt x="16298" y="24999"/>
                    <a:pt x="13033" y="24999"/>
                  </a:cubicBezTo>
                  <a:lnTo>
                    <a:pt x="12372" y="24999"/>
                  </a:lnTo>
                  <a:cubicBezTo>
                    <a:pt x="8902" y="24999"/>
                    <a:pt x="5570" y="26482"/>
                    <a:pt x="3219" y="29062"/>
                  </a:cubicBezTo>
                  <a:lnTo>
                    <a:pt x="160" y="32417"/>
                  </a:lnTo>
                  <a:cubicBezTo>
                    <a:pt x="0" y="32577"/>
                    <a:pt x="23" y="32805"/>
                    <a:pt x="183" y="32942"/>
                  </a:cubicBezTo>
                  <a:cubicBezTo>
                    <a:pt x="251" y="33010"/>
                    <a:pt x="343" y="33056"/>
                    <a:pt x="434" y="33056"/>
                  </a:cubicBezTo>
                  <a:cubicBezTo>
                    <a:pt x="548" y="33056"/>
                    <a:pt x="639" y="33010"/>
                    <a:pt x="708" y="32919"/>
                  </a:cubicBezTo>
                  <a:lnTo>
                    <a:pt x="3789" y="29564"/>
                  </a:lnTo>
                  <a:cubicBezTo>
                    <a:pt x="5980" y="27144"/>
                    <a:pt x="9108" y="25775"/>
                    <a:pt x="12372" y="25775"/>
                  </a:cubicBezTo>
                  <a:lnTo>
                    <a:pt x="13033" y="25775"/>
                  </a:lnTo>
                  <a:cubicBezTo>
                    <a:pt x="16708" y="25775"/>
                    <a:pt x="19698" y="22785"/>
                    <a:pt x="19698" y="19110"/>
                  </a:cubicBezTo>
                  <a:lnTo>
                    <a:pt x="19698" y="6647"/>
                  </a:lnTo>
                  <a:cubicBezTo>
                    <a:pt x="19698" y="4821"/>
                    <a:pt x="18968" y="3132"/>
                    <a:pt x="17644" y="1854"/>
                  </a:cubicBezTo>
                  <a:cubicBezTo>
                    <a:pt x="16404" y="658"/>
                    <a:pt x="14771" y="0"/>
                    <a:pt x="1304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4260500" y="3070050"/>
              <a:ext cx="131850" cy="443400"/>
            </a:xfrm>
            <a:custGeom>
              <a:avLst/>
              <a:gdLst/>
              <a:ahLst/>
              <a:cxnLst/>
              <a:rect l="l" t="t" r="r" b="b"/>
              <a:pathLst>
                <a:path w="5274" h="17736" extrusionOk="0">
                  <a:moveTo>
                    <a:pt x="2625" y="0"/>
                  </a:moveTo>
                  <a:cubicBezTo>
                    <a:pt x="1188" y="0"/>
                    <a:pt x="1" y="1187"/>
                    <a:pt x="1" y="2625"/>
                  </a:cubicBezTo>
                  <a:lnTo>
                    <a:pt x="1" y="12509"/>
                  </a:lnTo>
                  <a:cubicBezTo>
                    <a:pt x="1" y="12714"/>
                    <a:pt x="183" y="12874"/>
                    <a:pt x="389" y="12874"/>
                  </a:cubicBezTo>
                  <a:cubicBezTo>
                    <a:pt x="594" y="12874"/>
                    <a:pt x="777" y="12714"/>
                    <a:pt x="777" y="12509"/>
                  </a:cubicBezTo>
                  <a:lnTo>
                    <a:pt x="777" y="2625"/>
                  </a:lnTo>
                  <a:cubicBezTo>
                    <a:pt x="777" y="1598"/>
                    <a:pt x="1598" y="754"/>
                    <a:pt x="2625" y="754"/>
                  </a:cubicBezTo>
                  <a:cubicBezTo>
                    <a:pt x="3675" y="754"/>
                    <a:pt x="4497" y="1598"/>
                    <a:pt x="4497" y="2625"/>
                  </a:cubicBezTo>
                  <a:lnTo>
                    <a:pt x="4497" y="15088"/>
                  </a:lnTo>
                  <a:cubicBezTo>
                    <a:pt x="4497" y="16138"/>
                    <a:pt x="3675" y="16960"/>
                    <a:pt x="2625" y="16960"/>
                  </a:cubicBezTo>
                  <a:cubicBezTo>
                    <a:pt x="1598" y="16960"/>
                    <a:pt x="777" y="16138"/>
                    <a:pt x="777" y="15088"/>
                  </a:cubicBezTo>
                  <a:cubicBezTo>
                    <a:pt x="777" y="14882"/>
                    <a:pt x="594" y="14723"/>
                    <a:pt x="389" y="14723"/>
                  </a:cubicBezTo>
                  <a:cubicBezTo>
                    <a:pt x="183" y="14723"/>
                    <a:pt x="1" y="14882"/>
                    <a:pt x="1" y="15088"/>
                  </a:cubicBezTo>
                  <a:cubicBezTo>
                    <a:pt x="1" y="16549"/>
                    <a:pt x="1188" y="17736"/>
                    <a:pt x="2625" y="17736"/>
                  </a:cubicBezTo>
                  <a:cubicBezTo>
                    <a:pt x="4086" y="17736"/>
                    <a:pt x="5273" y="16549"/>
                    <a:pt x="5273" y="15088"/>
                  </a:cubicBezTo>
                  <a:lnTo>
                    <a:pt x="5273" y="2625"/>
                  </a:lnTo>
                  <a:cubicBezTo>
                    <a:pt x="5273" y="1187"/>
                    <a:pt x="4086" y="0"/>
                    <a:pt x="262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4131550" y="3494025"/>
              <a:ext cx="46225" cy="79350"/>
            </a:xfrm>
            <a:custGeom>
              <a:avLst/>
              <a:gdLst/>
              <a:ahLst/>
              <a:cxnLst/>
              <a:rect l="l" t="t" r="r" b="b"/>
              <a:pathLst>
                <a:path w="1849" h="3174" extrusionOk="0">
                  <a:moveTo>
                    <a:pt x="1461" y="1"/>
                  </a:moveTo>
                  <a:cubicBezTo>
                    <a:pt x="1255" y="1"/>
                    <a:pt x="1096" y="183"/>
                    <a:pt x="1096" y="389"/>
                  </a:cubicBezTo>
                  <a:cubicBezTo>
                    <a:pt x="1096" y="1439"/>
                    <a:pt x="160" y="2534"/>
                    <a:pt x="137" y="2557"/>
                  </a:cubicBezTo>
                  <a:cubicBezTo>
                    <a:pt x="0" y="2717"/>
                    <a:pt x="23" y="2945"/>
                    <a:pt x="183" y="3082"/>
                  </a:cubicBezTo>
                  <a:cubicBezTo>
                    <a:pt x="251" y="3150"/>
                    <a:pt x="342" y="3173"/>
                    <a:pt x="434" y="3173"/>
                  </a:cubicBezTo>
                  <a:cubicBezTo>
                    <a:pt x="548" y="3173"/>
                    <a:pt x="639" y="3128"/>
                    <a:pt x="730" y="3036"/>
                  </a:cubicBezTo>
                  <a:cubicBezTo>
                    <a:pt x="776" y="2991"/>
                    <a:pt x="1849" y="1712"/>
                    <a:pt x="1849" y="389"/>
                  </a:cubicBezTo>
                  <a:cubicBezTo>
                    <a:pt x="1849" y="183"/>
                    <a:pt x="1689" y="1"/>
                    <a:pt x="146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●"/>
              <a:defRPr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○"/>
              <a:defRPr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■"/>
              <a:defRPr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●"/>
              <a:defRPr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○"/>
              <a:defRPr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■"/>
              <a:defRPr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●"/>
              <a:defRPr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○"/>
              <a:defRPr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mbay"/>
              <a:buChar char="■"/>
              <a:defRPr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59" r:id="rId6"/>
    <p:sldLayoutId id="2147483663" r:id="rId7"/>
    <p:sldLayoutId id="2147483669" r:id="rId8"/>
    <p:sldLayoutId id="214748367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3" name="Google Shape;1673;p28"/>
          <p:cNvGrpSpPr/>
          <p:nvPr/>
        </p:nvGrpSpPr>
        <p:grpSpPr>
          <a:xfrm flipH="1">
            <a:off x="-1823696" y="1221955"/>
            <a:ext cx="4915395" cy="4052299"/>
            <a:chOff x="4998750" y="3149392"/>
            <a:chExt cx="2916975" cy="2404783"/>
          </a:xfrm>
        </p:grpSpPr>
        <p:sp>
          <p:nvSpPr>
            <p:cNvPr id="1674" name="Google Shape;1674;p28"/>
            <p:cNvSpPr/>
            <p:nvPr/>
          </p:nvSpPr>
          <p:spPr>
            <a:xfrm flipH="1">
              <a:off x="4998750" y="3261450"/>
              <a:ext cx="2292900" cy="2292725"/>
            </a:xfrm>
            <a:custGeom>
              <a:avLst/>
              <a:gdLst/>
              <a:ahLst/>
              <a:cxnLst/>
              <a:rect l="l" t="t" r="r" b="b"/>
              <a:pathLst>
                <a:path w="91716" h="91709" extrusionOk="0">
                  <a:moveTo>
                    <a:pt x="45858" y="0"/>
                  </a:moveTo>
                  <a:cubicBezTo>
                    <a:pt x="20534" y="0"/>
                    <a:pt x="0" y="20527"/>
                    <a:pt x="0" y="45851"/>
                  </a:cubicBezTo>
                  <a:cubicBezTo>
                    <a:pt x="0" y="71181"/>
                    <a:pt x="20534" y="91708"/>
                    <a:pt x="45858" y="91708"/>
                  </a:cubicBezTo>
                  <a:cubicBezTo>
                    <a:pt x="71189" y="91708"/>
                    <a:pt x="91715" y="71181"/>
                    <a:pt x="91715" y="45851"/>
                  </a:cubicBezTo>
                  <a:cubicBezTo>
                    <a:pt x="91715" y="20527"/>
                    <a:pt x="71189" y="0"/>
                    <a:pt x="45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8"/>
            <p:cNvSpPr/>
            <p:nvPr/>
          </p:nvSpPr>
          <p:spPr>
            <a:xfrm flipH="1">
              <a:off x="5104300" y="3337200"/>
              <a:ext cx="2183675" cy="2122300"/>
            </a:xfrm>
            <a:custGeom>
              <a:avLst/>
              <a:gdLst/>
              <a:ahLst/>
              <a:cxnLst/>
              <a:rect l="l" t="t" r="r" b="b"/>
              <a:pathLst>
                <a:path w="87347" h="84892" extrusionOk="0">
                  <a:moveTo>
                    <a:pt x="43577" y="309"/>
                  </a:moveTo>
                  <a:cubicBezTo>
                    <a:pt x="67429" y="309"/>
                    <a:pt x="86437" y="18822"/>
                    <a:pt x="86851" y="42446"/>
                  </a:cubicBezTo>
                  <a:cubicBezTo>
                    <a:pt x="87039" y="53325"/>
                    <a:pt x="82877" y="63655"/>
                    <a:pt x="75136" y="71537"/>
                  </a:cubicBezTo>
                  <a:cubicBezTo>
                    <a:pt x="66887" y="79940"/>
                    <a:pt x="55680" y="84570"/>
                    <a:pt x="43577" y="84584"/>
                  </a:cubicBezTo>
                  <a:lnTo>
                    <a:pt x="43550" y="84584"/>
                  </a:lnTo>
                  <a:cubicBezTo>
                    <a:pt x="19704" y="84584"/>
                    <a:pt x="308" y="65676"/>
                    <a:pt x="308" y="42446"/>
                  </a:cubicBezTo>
                  <a:cubicBezTo>
                    <a:pt x="308" y="19216"/>
                    <a:pt x="19718" y="309"/>
                    <a:pt x="43577" y="309"/>
                  </a:cubicBezTo>
                  <a:close/>
                  <a:moveTo>
                    <a:pt x="43577" y="1"/>
                  </a:moveTo>
                  <a:cubicBezTo>
                    <a:pt x="37695" y="1"/>
                    <a:pt x="31988" y="1125"/>
                    <a:pt x="26616" y="3340"/>
                  </a:cubicBezTo>
                  <a:cubicBezTo>
                    <a:pt x="21431" y="5474"/>
                    <a:pt x="16767" y="8538"/>
                    <a:pt x="12766" y="12432"/>
                  </a:cubicBezTo>
                  <a:cubicBezTo>
                    <a:pt x="8765" y="16333"/>
                    <a:pt x="5621" y="20869"/>
                    <a:pt x="3426" y="25927"/>
                  </a:cubicBezTo>
                  <a:cubicBezTo>
                    <a:pt x="1151" y="31159"/>
                    <a:pt x="0" y="36719"/>
                    <a:pt x="0" y="42446"/>
                  </a:cubicBezTo>
                  <a:cubicBezTo>
                    <a:pt x="0" y="48173"/>
                    <a:pt x="1151" y="53733"/>
                    <a:pt x="3426" y="58965"/>
                  </a:cubicBezTo>
                  <a:cubicBezTo>
                    <a:pt x="5614" y="64017"/>
                    <a:pt x="8758" y="68560"/>
                    <a:pt x="12753" y="72454"/>
                  </a:cubicBezTo>
                  <a:cubicBezTo>
                    <a:pt x="16754" y="76354"/>
                    <a:pt x="21410" y="79412"/>
                    <a:pt x="26596" y="81553"/>
                  </a:cubicBezTo>
                  <a:cubicBezTo>
                    <a:pt x="31968" y="83767"/>
                    <a:pt x="37669" y="84891"/>
                    <a:pt x="43550" y="84891"/>
                  </a:cubicBezTo>
                  <a:lnTo>
                    <a:pt x="43577" y="84891"/>
                  </a:lnTo>
                  <a:cubicBezTo>
                    <a:pt x="49719" y="84885"/>
                    <a:pt x="55646" y="83694"/>
                    <a:pt x="61200" y="81352"/>
                  </a:cubicBezTo>
                  <a:cubicBezTo>
                    <a:pt x="66566" y="79084"/>
                    <a:pt x="71329" y="75852"/>
                    <a:pt x="75357" y="71751"/>
                  </a:cubicBezTo>
                  <a:cubicBezTo>
                    <a:pt x="83158" y="63809"/>
                    <a:pt x="87347" y="53399"/>
                    <a:pt x="87159" y="42446"/>
                  </a:cubicBezTo>
                  <a:cubicBezTo>
                    <a:pt x="86959" y="31065"/>
                    <a:pt x="82369" y="20407"/>
                    <a:pt x="74240" y="12432"/>
                  </a:cubicBezTo>
                  <a:cubicBezTo>
                    <a:pt x="66064" y="4417"/>
                    <a:pt x="55171" y="1"/>
                    <a:pt x="43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8"/>
            <p:cNvSpPr/>
            <p:nvPr/>
          </p:nvSpPr>
          <p:spPr>
            <a:xfrm flipH="1">
              <a:off x="5749950" y="3149392"/>
              <a:ext cx="2165775" cy="1042750"/>
            </a:xfrm>
            <a:custGeom>
              <a:avLst/>
              <a:gdLst/>
              <a:ahLst/>
              <a:cxnLst/>
              <a:rect l="l" t="t" r="r" b="b"/>
              <a:pathLst>
                <a:path w="86631" h="41710" extrusionOk="0">
                  <a:moveTo>
                    <a:pt x="18820" y="0"/>
                  </a:moveTo>
                  <a:cubicBezTo>
                    <a:pt x="15181" y="0"/>
                    <a:pt x="11456" y="1395"/>
                    <a:pt x="8605" y="3854"/>
                  </a:cubicBezTo>
                  <a:cubicBezTo>
                    <a:pt x="3593" y="8183"/>
                    <a:pt x="1044" y="15141"/>
                    <a:pt x="516" y="22006"/>
                  </a:cubicBezTo>
                  <a:cubicBezTo>
                    <a:pt x="1" y="28616"/>
                    <a:pt x="5360" y="35226"/>
                    <a:pt x="6711" y="41710"/>
                  </a:cubicBezTo>
                  <a:lnTo>
                    <a:pt x="85935" y="41710"/>
                  </a:lnTo>
                  <a:cubicBezTo>
                    <a:pt x="86631" y="38471"/>
                    <a:pt x="86276" y="34972"/>
                    <a:pt x="84898" y="31988"/>
                  </a:cubicBezTo>
                  <a:cubicBezTo>
                    <a:pt x="83306" y="28536"/>
                    <a:pt x="80375" y="25813"/>
                    <a:pt x="76949" y="24615"/>
                  </a:cubicBezTo>
                  <a:cubicBezTo>
                    <a:pt x="73985" y="23578"/>
                    <a:pt x="70627" y="23591"/>
                    <a:pt x="68084" y="21664"/>
                  </a:cubicBezTo>
                  <a:cubicBezTo>
                    <a:pt x="64378" y="18848"/>
                    <a:pt x="63816" y="12960"/>
                    <a:pt x="60337" y="9822"/>
                  </a:cubicBezTo>
                  <a:cubicBezTo>
                    <a:pt x="58424" y="8096"/>
                    <a:pt x="56011" y="7503"/>
                    <a:pt x="53484" y="7503"/>
                  </a:cubicBezTo>
                  <a:cubicBezTo>
                    <a:pt x="51290" y="7503"/>
                    <a:pt x="49009" y="7950"/>
                    <a:pt x="46895" y="8491"/>
                  </a:cubicBezTo>
                  <a:cubicBezTo>
                    <a:pt x="44194" y="9178"/>
                    <a:pt x="41322" y="9931"/>
                    <a:pt x="38575" y="9931"/>
                  </a:cubicBezTo>
                  <a:cubicBezTo>
                    <a:pt x="36696" y="9931"/>
                    <a:pt x="34875" y="9579"/>
                    <a:pt x="33206" y="8611"/>
                  </a:cubicBezTo>
                  <a:cubicBezTo>
                    <a:pt x="30637" y="7126"/>
                    <a:pt x="28911" y="4409"/>
                    <a:pt x="26549" y="2563"/>
                  </a:cubicBezTo>
                  <a:cubicBezTo>
                    <a:pt x="24304" y="806"/>
                    <a:pt x="21587" y="0"/>
                    <a:pt x="18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8"/>
            <p:cNvSpPr/>
            <p:nvPr/>
          </p:nvSpPr>
          <p:spPr>
            <a:xfrm flipH="1">
              <a:off x="5972400" y="3415242"/>
              <a:ext cx="1698450" cy="780250"/>
            </a:xfrm>
            <a:custGeom>
              <a:avLst/>
              <a:gdLst/>
              <a:ahLst/>
              <a:cxnLst/>
              <a:rect l="l" t="t" r="r" b="b"/>
              <a:pathLst>
                <a:path w="67938" h="31210" extrusionOk="0">
                  <a:moveTo>
                    <a:pt x="23331" y="1"/>
                  </a:moveTo>
                  <a:cubicBezTo>
                    <a:pt x="20452" y="1"/>
                    <a:pt x="17540" y="782"/>
                    <a:pt x="14921" y="2018"/>
                  </a:cubicBezTo>
                  <a:cubicBezTo>
                    <a:pt x="9916" y="4380"/>
                    <a:pt x="5708" y="8394"/>
                    <a:pt x="3112" y="13279"/>
                  </a:cubicBezTo>
                  <a:cubicBezTo>
                    <a:pt x="1038" y="17193"/>
                    <a:pt x="1" y="25322"/>
                    <a:pt x="101" y="31209"/>
                  </a:cubicBezTo>
                  <a:lnTo>
                    <a:pt x="67937" y="31209"/>
                  </a:lnTo>
                  <a:cubicBezTo>
                    <a:pt x="66943" y="29335"/>
                    <a:pt x="64784" y="28164"/>
                    <a:pt x="62665" y="28164"/>
                  </a:cubicBezTo>
                  <a:cubicBezTo>
                    <a:pt x="61804" y="28164"/>
                    <a:pt x="60950" y="28357"/>
                    <a:pt x="60183" y="28774"/>
                  </a:cubicBezTo>
                  <a:cubicBezTo>
                    <a:pt x="59634" y="24171"/>
                    <a:pt x="57527" y="19641"/>
                    <a:pt x="53894" y="16764"/>
                  </a:cubicBezTo>
                  <a:cubicBezTo>
                    <a:pt x="51560" y="14917"/>
                    <a:pt x="48565" y="13855"/>
                    <a:pt x="45609" y="13855"/>
                  </a:cubicBezTo>
                  <a:cubicBezTo>
                    <a:pt x="43962" y="13855"/>
                    <a:pt x="42328" y="14185"/>
                    <a:pt x="40827" y="14891"/>
                  </a:cubicBezTo>
                  <a:cubicBezTo>
                    <a:pt x="39315" y="11934"/>
                    <a:pt x="37736" y="8983"/>
                    <a:pt x="35628" y="6414"/>
                  </a:cubicBezTo>
                  <a:cubicBezTo>
                    <a:pt x="33521" y="3851"/>
                    <a:pt x="30831" y="1670"/>
                    <a:pt x="27666" y="653"/>
                  </a:cubicBezTo>
                  <a:cubicBezTo>
                    <a:pt x="26259" y="204"/>
                    <a:pt x="24799" y="1"/>
                    <a:pt x="233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8" name="Google Shape;1678;p28"/>
          <p:cNvGrpSpPr/>
          <p:nvPr/>
        </p:nvGrpSpPr>
        <p:grpSpPr>
          <a:xfrm>
            <a:off x="-315644" y="2438431"/>
            <a:ext cx="4144560" cy="2905653"/>
            <a:chOff x="-999826" y="1945993"/>
            <a:chExt cx="4600466" cy="3225278"/>
          </a:xfrm>
        </p:grpSpPr>
        <p:grpSp>
          <p:nvGrpSpPr>
            <p:cNvPr id="1679" name="Google Shape;1679;p28"/>
            <p:cNvGrpSpPr/>
            <p:nvPr/>
          </p:nvGrpSpPr>
          <p:grpSpPr>
            <a:xfrm>
              <a:off x="944964" y="2273747"/>
              <a:ext cx="2655677" cy="2897524"/>
              <a:chOff x="1081730" y="2551556"/>
              <a:chExt cx="2348286" cy="2562366"/>
            </a:xfrm>
          </p:grpSpPr>
          <p:sp>
            <p:nvSpPr>
              <p:cNvPr id="1680" name="Google Shape;1680;p28"/>
              <p:cNvSpPr/>
              <p:nvPr/>
            </p:nvSpPr>
            <p:spPr>
              <a:xfrm flipH="1">
                <a:off x="1349802" y="2551556"/>
                <a:ext cx="1272293" cy="1324141"/>
              </a:xfrm>
              <a:custGeom>
                <a:avLst/>
                <a:gdLst/>
                <a:ahLst/>
                <a:cxnLst/>
                <a:rect l="l" t="t" r="r" b="b"/>
                <a:pathLst>
                  <a:path w="54599" h="56824" extrusionOk="0">
                    <a:moveTo>
                      <a:pt x="22179" y="1"/>
                    </a:moveTo>
                    <a:cubicBezTo>
                      <a:pt x="17640" y="1"/>
                      <a:pt x="11948" y="1499"/>
                      <a:pt x="8081" y="6768"/>
                    </a:cubicBezTo>
                    <a:cubicBezTo>
                      <a:pt x="7396" y="7703"/>
                      <a:pt x="7099" y="8845"/>
                      <a:pt x="7419" y="9963"/>
                    </a:cubicBezTo>
                    <a:cubicBezTo>
                      <a:pt x="7442" y="9986"/>
                      <a:pt x="7442" y="10009"/>
                      <a:pt x="7442" y="10009"/>
                    </a:cubicBezTo>
                    <a:cubicBezTo>
                      <a:pt x="7556" y="10374"/>
                      <a:pt x="7693" y="10739"/>
                      <a:pt x="7853" y="11150"/>
                    </a:cubicBezTo>
                    <a:lnTo>
                      <a:pt x="5547" y="13044"/>
                    </a:lnTo>
                    <a:cubicBezTo>
                      <a:pt x="3242" y="14939"/>
                      <a:pt x="2512" y="18157"/>
                      <a:pt x="3744" y="20874"/>
                    </a:cubicBezTo>
                    <a:lnTo>
                      <a:pt x="4726" y="23019"/>
                    </a:lnTo>
                    <a:cubicBezTo>
                      <a:pt x="4634" y="23133"/>
                      <a:pt x="4543" y="23225"/>
                      <a:pt x="4475" y="23316"/>
                    </a:cubicBezTo>
                    <a:cubicBezTo>
                      <a:pt x="4109" y="23727"/>
                      <a:pt x="3698" y="24206"/>
                      <a:pt x="3288" y="24731"/>
                    </a:cubicBezTo>
                    <a:cubicBezTo>
                      <a:pt x="1484" y="26694"/>
                      <a:pt x="343" y="29159"/>
                      <a:pt x="206" y="31875"/>
                    </a:cubicBezTo>
                    <a:cubicBezTo>
                      <a:pt x="1" y="35870"/>
                      <a:pt x="2032" y="39522"/>
                      <a:pt x="5319" y="42010"/>
                    </a:cubicBezTo>
                    <a:cubicBezTo>
                      <a:pt x="9382" y="45045"/>
                      <a:pt x="13308" y="48218"/>
                      <a:pt x="16640" y="51825"/>
                    </a:cubicBezTo>
                    <a:cubicBezTo>
                      <a:pt x="19402" y="54860"/>
                      <a:pt x="23739" y="56823"/>
                      <a:pt x="28669" y="56823"/>
                    </a:cubicBezTo>
                    <a:cubicBezTo>
                      <a:pt x="34718" y="56823"/>
                      <a:pt x="40082" y="53651"/>
                      <a:pt x="42319" y="49086"/>
                    </a:cubicBezTo>
                    <a:cubicBezTo>
                      <a:pt x="45720" y="47260"/>
                      <a:pt x="48253" y="44292"/>
                      <a:pt x="49007" y="40777"/>
                    </a:cubicBezTo>
                    <a:cubicBezTo>
                      <a:pt x="49212" y="39841"/>
                      <a:pt x="49303" y="38860"/>
                      <a:pt x="49235" y="37901"/>
                    </a:cubicBezTo>
                    <a:cubicBezTo>
                      <a:pt x="49189" y="37057"/>
                      <a:pt x="48824" y="36212"/>
                      <a:pt x="49030" y="35345"/>
                    </a:cubicBezTo>
                    <a:cubicBezTo>
                      <a:pt x="49281" y="34295"/>
                      <a:pt x="50239" y="33610"/>
                      <a:pt x="51015" y="32857"/>
                    </a:cubicBezTo>
                    <a:cubicBezTo>
                      <a:pt x="53617" y="30369"/>
                      <a:pt x="54599" y="26329"/>
                      <a:pt x="53412" y="22928"/>
                    </a:cubicBezTo>
                    <a:cubicBezTo>
                      <a:pt x="52750" y="20988"/>
                      <a:pt x="51403" y="19299"/>
                      <a:pt x="49714" y="18157"/>
                    </a:cubicBezTo>
                    <a:cubicBezTo>
                      <a:pt x="49486" y="17998"/>
                      <a:pt x="49281" y="17861"/>
                      <a:pt x="49052" y="17724"/>
                    </a:cubicBezTo>
                    <a:cubicBezTo>
                      <a:pt x="48368" y="17336"/>
                      <a:pt x="47637" y="17039"/>
                      <a:pt x="46884" y="16833"/>
                    </a:cubicBezTo>
                    <a:cubicBezTo>
                      <a:pt x="45857" y="16537"/>
                      <a:pt x="44898" y="16537"/>
                      <a:pt x="44282" y="15532"/>
                    </a:cubicBezTo>
                    <a:cubicBezTo>
                      <a:pt x="43940" y="14985"/>
                      <a:pt x="43871" y="14323"/>
                      <a:pt x="43803" y="13684"/>
                    </a:cubicBezTo>
                    <a:cubicBezTo>
                      <a:pt x="43392" y="10488"/>
                      <a:pt x="42205" y="7635"/>
                      <a:pt x="39694" y="5535"/>
                    </a:cubicBezTo>
                    <a:cubicBezTo>
                      <a:pt x="36110" y="2499"/>
                      <a:pt x="30062" y="696"/>
                      <a:pt x="24218" y="103"/>
                    </a:cubicBezTo>
                    <a:cubicBezTo>
                      <a:pt x="23575" y="38"/>
                      <a:pt x="22891" y="1"/>
                      <a:pt x="2217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8"/>
              <p:cNvSpPr/>
              <p:nvPr/>
            </p:nvSpPr>
            <p:spPr>
              <a:xfrm flipH="1">
                <a:off x="1717865" y="2795417"/>
                <a:ext cx="765394" cy="1028689"/>
              </a:xfrm>
              <a:custGeom>
                <a:avLst/>
                <a:gdLst/>
                <a:ahLst/>
                <a:cxnLst/>
                <a:rect l="l" t="t" r="r" b="b"/>
                <a:pathLst>
                  <a:path w="32846" h="44145" extrusionOk="0">
                    <a:moveTo>
                      <a:pt x="4132" y="0"/>
                    </a:moveTo>
                    <a:cubicBezTo>
                      <a:pt x="3470" y="1141"/>
                      <a:pt x="3013" y="2420"/>
                      <a:pt x="2808" y="3812"/>
                    </a:cubicBezTo>
                    <a:lnTo>
                      <a:pt x="365" y="20680"/>
                    </a:lnTo>
                    <a:cubicBezTo>
                      <a:pt x="0" y="23236"/>
                      <a:pt x="594" y="25724"/>
                      <a:pt x="1849" y="27756"/>
                    </a:cubicBezTo>
                    <a:cubicBezTo>
                      <a:pt x="3287" y="30951"/>
                      <a:pt x="6300" y="33394"/>
                      <a:pt x="10043" y="33919"/>
                    </a:cubicBezTo>
                    <a:lnTo>
                      <a:pt x="10705" y="34010"/>
                    </a:lnTo>
                    <a:lnTo>
                      <a:pt x="10682" y="37456"/>
                    </a:lnTo>
                    <a:cubicBezTo>
                      <a:pt x="10660" y="41108"/>
                      <a:pt x="13650" y="44121"/>
                      <a:pt x="17302" y="44144"/>
                    </a:cubicBezTo>
                    <a:lnTo>
                      <a:pt x="19425" y="44144"/>
                    </a:lnTo>
                    <a:cubicBezTo>
                      <a:pt x="19438" y="44144"/>
                      <a:pt x="19452" y="44144"/>
                      <a:pt x="19466" y="44144"/>
                    </a:cubicBezTo>
                    <a:cubicBezTo>
                      <a:pt x="23100" y="44144"/>
                      <a:pt x="26090" y="41186"/>
                      <a:pt x="26112" y="37525"/>
                    </a:cubicBezTo>
                    <a:lnTo>
                      <a:pt x="26181" y="22529"/>
                    </a:lnTo>
                    <a:cubicBezTo>
                      <a:pt x="26181" y="22278"/>
                      <a:pt x="26181" y="22027"/>
                      <a:pt x="26135" y="21775"/>
                    </a:cubicBezTo>
                    <a:lnTo>
                      <a:pt x="26135" y="21775"/>
                    </a:lnTo>
                    <a:lnTo>
                      <a:pt x="27528" y="21981"/>
                    </a:lnTo>
                    <a:cubicBezTo>
                      <a:pt x="27738" y="22011"/>
                      <a:pt x="27947" y="22026"/>
                      <a:pt x="28153" y="22026"/>
                    </a:cubicBezTo>
                    <a:cubicBezTo>
                      <a:pt x="30302" y="22026"/>
                      <a:pt x="32191" y="20447"/>
                      <a:pt x="32503" y="18260"/>
                    </a:cubicBezTo>
                    <a:cubicBezTo>
                      <a:pt x="32846" y="15864"/>
                      <a:pt x="31180" y="13627"/>
                      <a:pt x="28783" y="13262"/>
                    </a:cubicBezTo>
                    <a:lnTo>
                      <a:pt x="27231" y="13056"/>
                    </a:lnTo>
                    <a:lnTo>
                      <a:pt x="27254" y="12874"/>
                    </a:lnTo>
                    <a:lnTo>
                      <a:pt x="27254" y="12874"/>
                    </a:lnTo>
                    <a:cubicBezTo>
                      <a:pt x="26318" y="13125"/>
                      <a:pt x="25268" y="13262"/>
                      <a:pt x="24035" y="13307"/>
                    </a:cubicBezTo>
                    <a:cubicBezTo>
                      <a:pt x="23716" y="13319"/>
                      <a:pt x="23401" y="13325"/>
                      <a:pt x="23091" y="13325"/>
                    </a:cubicBezTo>
                    <a:cubicBezTo>
                      <a:pt x="10559" y="13325"/>
                      <a:pt x="5357" y="4054"/>
                      <a:pt x="4132" y="0"/>
                    </a:cubicBezTo>
                    <a:close/>
                  </a:path>
                </a:pathLst>
              </a:custGeom>
              <a:solidFill>
                <a:srgbClr val="C76E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8"/>
              <p:cNvSpPr/>
              <p:nvPr/>
            </p:nvSpPr>
            <p:spPr>
              <a:xfrm flipH="1">
                <a:off x="1877954" y="3299101"/>
                <a:ext cx="562219" cy="363845"/>
              </a:xfrm>
              <a:custGeom>
                <a:avLst/>
                <a:gdLst/>
                <a:ahLst/>
                <a:cxnLst/>
                <a:rect l="l" t="t" r="r" b="b"/>
                <a:pathLst>
                  <a:path w="24127" h="15614" extrusionOk="0">
                    <a:moveTo>
                      <a:pt x="23099" y="1"/>
                    </a:moveTo>
                    <a:lnTo>
                      <a:pt x="22734" y="2557"/>
                    </a:lnTo>
                    <a:cubicBezTo>
                      <a:pt x="21964" y="7825"/>
                      <a:pt x="17451" y="11612"/>
                      <a:pt x="12281" y="11612"/>
                    </a:cubicBezTo>
                    <a:cubicBezTo>
                      <a:pt x="11784" y="11612"/>
                      <a:pt x="11280" y="11577"/>
                      <a:pt x="10774" y="11505"/>
                    </a:cubicBezTo>
                    <a:lnTo>
                      <a:pt x="7464" y="11025"/>
                    </a:lnTo>
                    <a:cubicBezTo>
                      <a:pt x="4246" y="10569"/>
                      <a:pt x="1575" y="8697"/>
                      <a:pt x="0" y="6141"/>
                    </a:cubicBezTo>
                    <a:lnTo>
                      <a:pt x="0" y="6141"/>
                    </a:lnTo>
                    <a:cubicBezTo>
                      <a:pt x="1438" y="9336"/>
                      <a:pt x="4451" y="11779"/>
                      <a:pt x="8194" y="12304"/>
                    </a:cubicBezTo>
                    <a:lnTo>
                      <a:pt x="8925" y="12418"/>
                    </a:lnTo>
                    <a:cubicBezTo>
                      <a:pt x="8902" y="12532"/>
                      <a:pt x="8879" y="12669"/>
                      <a:pt x="8879" y="12783"/>
                    </a:cubicBezTo>
                    <a:cubicBezTo>
                      <a:pt x="8879" y="14358"/>
                      <a:pt x="10568" y="15613"/>
                      <a:pt x="12645" y="15613"/>
                    </a:cubicBezTo>
                    <a:cubicBezTo>
                      <a:pt x="14722" y="15613"/>
                      <a:pt x="16411" y="14358"/>
                      <a:pt x="16411" y="12783"/>
                    </a:cubicBezTo>
                    <a:cubicBezTo>
                      <a:pt x="16411" y="12646"/>
                      <a:pt x="16389" y="12509"/>
                      <a:pt x="16366" y="12372"/>
                    </a:cubicBezTo>
                    <a:cubicBezTo>
                      <a:pt x="20086" y="11162"/>
                      <a:pt x="23008" y="7921"/>
                      <a:pt x="23601" y="3767"/>
                    </a:cubicBezTo>
                    <a:lnTo>
                      <a:pt x="24126" y="138"/>
                    </a:lnTo>
                    <a:lnTo>
                      <a:pt x="23099" y="1"/>
                    </a:lnTo>
                    <a:close/>
                  </a:path>
                </a:pathLst>
              </a:custGeom>
              <a:solidFill>
                <a:srgbClr val="3C373D">
                  <a:alpha val="14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8"/>
              <p:cNvSpPr/>
              <p:nvPr/>
            </p:nvSpPr>
            <p:spPr>
              <a:xfrm flipH="1">
                <a:off x="1785932" y="3158563"/>
                <a:ext cx="52151" cy="79392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3407" extrusionOk="0">
                    <a:moveTo>
                      <a:pt x="2020" y="0"/>
                    </a:moveTo>
                    <a:cubicBezTo>
                      <a:pt x="1975" y="0"/>
                      <a:pt x="1929" y="17"/>
                      <a:pt x="1895" y="51"/>
                    </a:cubicBezTo>
                    <a:lnTo>
                      <a:pt x="46" y="1946"/>
                    </a:lnTo>
                    <a:cubicBezTo>
                      <a:pt x="0" y="1992"/>
                      <a:pt x="0" y="2037"/>
                      <a:pt x="0" y="2106"/>
                    </a:cubicBezTo>
                    <a:cubicBezTo>
                      <a:pt x="0" y="2151"/>
                      <a:pt x="23" y="2197"/>
                      <a:pt x="69" y="2243"/>
                    </a:cubicBezTo>
                    <a:lnTo>
                      <a:pt x="1667" y="3384"/>
                    </a:lnTo>
                    <a:cubicBezTo>
                      <a:pt x="1712" y="3407"/>
                      <a:pt x="1758" y="3407"/>
                      <a:pt x="1781" y="3407"/>
                    </a:cubicBezTo>
                    <a:cubicBezTo>
                      <a:pt x="1849" y="3407"/>
                      <a:pt x="1895" y="3384"/>
                      <a:pt x="1940" y="3338"/>
                    </a:cubicBezTo>
                    <a:cubicBezTo>
                      <a:pt x="2009" y="3247"/>
                      <a:pt x="1986" y="3133"/>
                      <a:pt x="1895" y="3064"/>
                    </a:cubicBezTo>
                    <a:lnTo>
                      <a:pt x="480" y="2060"/>
                    </a:lnTo>
                    <a:lnTo>
                      <a:pt x="2169" y="325"/>
                    </a:lnTo>
                    <a:cubicBezTo>
                      <a:pt x="2237" y="257"/>
                      <a:pt x="2237" y="120"/>
                      <a:pt x="2146" y="51"/>
                    </a:cubicBezTo>
                    <a:cubicBezTo>
                      <a:pt x="2112" y="17"/>
                      <a:pt x="2066" y="0"/>
                      <a:pt x="2020" y="0"/>
                    </a:cubicBezTo>
                    <a:close/>
                  </a:path>
                </a:pathLst>
              </a:custGeom>
              <a:solidFill>
                <a:srgbClr val="AD5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8"/>
              <p:cNvSpPr/>
              <p:nvPr/>
            </p:nvSpPr>
            <p:spPr>
              <a:xfrm flipH="1">
                <a:off x="2280597" y="3465877"/>
                <a:ext cx="64385" cy="20483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879" extrusionOk="0">
                    <a:moveTo>
                      <a:pt x="1250" y="0"/>
                    </a:moveTo>
                    <a:cubicBezTo>
                      <a:pt x="617" y="0"/>
                      <a:pt x="128" y="262"/>
                      <a:pt x="115" y="262"/>
                    </a:cubicBezTo>
                    <a:cubicBezTo>
                      <a:pt x="24" y="330"/>
                      <a:pt x="1" y="445"/>
                      <a:pt x="46" y="536"/>
                    </a:cubicBezTo>
                    <a:cubicBezTo>
                      <a:pt x="77" y="597"/>
                      <a:pt x="138" y="627"/>
                      <a:pt x="202" y="627"/>
                    </a:cubicBezTo>
                    <a:cubicBezTo>
                      <a:pt x="234" y="627"/>
                      <a:pt x="267" y="620"/>
                      <a:pt x="298" y="604"/>
                    </a:cubicBezTo>
                    <a:cubicBezTo>
                      <a:pt x="324" y="591"/>
                      <a:pt x="733" y="371"/>
                      <a:pt x="1255" y="371"/>
                    </a:cubicBezTo>
                    <a:cubicBezTo>
                      <a:pt x="1618" y="371"/>
                      <a:pt x="2037" y="477"/>
                      <a:pt x="2420" y="833"/>
                    </a:cubicBezTo>
                    <a:cubicBezTo>
                      <a:pt x="2466" y="855"/>
                      <a:pt x="2512" y="878"/>
                      <a:pt x="2557" y="878"/>
                    </a:cubicBezTo>
                    <a:cubicBezTo>
                      <a:pt x="2603" y="878"/>
                      <a:pt x="2649" y="855"/>
                      <a:pt x="2694" y="810"/>
                    </a:cubicBezTo>
                    <a:cubicBezTo>
                      <a:pt x="2763" y="741"/>
                      <a:pt x="2763" y="627"/>
                      <a:pt x="2671" y="559"/>
                    </a:cubicBezTo>
                    <a:cubicBezTo>
                      <a:pt x="2203" y="127"/>
                      <a:pt x="1692" y="0"/>
                      <a:pt x="1250" y="0"/>
                    </a:cubicBezTo>
                    <a:close/>
                  </a:path>
                </a:pathLst>
              </a:custGeom>
              <a:solidFill>
                <a:srgbClr val="AD5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8"/>
              <p:cNvSpPr/>
              <p:nvPr/>
            </p:nvSpPr>
            <p:spPr>
              <a:xfrm flipH="1">
                <a:off x="2334310" y="2983468"/>
                <a:ext cx="100550" cy="46232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1984" extrusionOk="0">
                    <a:moveTo>
                      <a:pt x="1678" y="0"/>
                    </a:moveTo>
                    <a:cubicBezTo>
                      <a:pt x="1078" y="0"/>
                      <a:pt x="594" y="181"/>
                      <a:pt x="343" y="398"/>
                    </a:cubicBezTo>
                    <a:cubicBezTo>
                      <a:pt x="0" y="695"/>
                      <a:pt x="46" y="1015"/>
                      <a:pt x="274" y="1174"/>
                    </a:cubicBezTo>
                    <a:cubicBezTo>
                      <a:pt x="502" y="1334"/>
                      <a:pt x="822" y="1380"/>
                      <a:pt x="1142" y="1426"/>
                    </a:cubicBezTo>
                    <a:cubicBezTo>
                      <a:pt x="1461" y="1471"/>
                      <a:pt x="1781" y="1540"/>
                      <a:pt x="2077" y="1608"/>
                    </a:cubicBezTo>
                    <a:cubicBezTo>
                      <a:pt x="2351" y="1654"/>
                      <a:pt x="2671" y="1745"/>
                      <a:pt x="2990" y="1836"/>
                    </a:cubicBezTo>
                    <a:cubicBezTo>
                      <a:pt x="3240" y="1894"/>
                      <a:pt x="3506" y="1984"/>
                      <a:pt x="3747" y="1984"/>
                    </a:cubicBezTo>
                    <a:cubicBezTo>
                      <a:pt x="3792" y="1984"/>
                      <a:pt x="3837" y="1981"/>
                      <a:pt x="3881" y="1973"/>
                    </a:cubicBezTo>
                    <a:cubicBezTo>
                      <a:pt x="4155" y="1905"/>
                      <a:pt x="4314" y="1654"/>
                      <a:pt x="4109" y="1220"/>
                    </a:cubicBezTo>
                    <a:cubicBezTo>
                      <a:pt x="3903" y="832"/>
                      <a:pt x="3310" y="284"/>
                      <a:pt x="2374" y="79"/>
                    </a:cubicBezTo>
                    <a:cubicBezTo>
                      <a:pt x="2131" y="24"/>
                      <a:pt x="1897" y="0"/>
                      <a:pt x="16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8"/>
              <p:cNvSpPr/>
              <p:nvPr/>
            </p:nvSpPr>
            <p:spPr>
              <a:xfrm flipH="1">
                <a:off x="2128479" y="3057384"/>
                <a:ext cx="143101" cy="62008"/>
              </a:xfrm>
              <a:custGeom>
                <a:avLst/>
                <a:gdLst/>
                <a:ahLst/>
                <a:cxnLst/>
                <a:rect l="l" t="t" r="r" b="b"/>
                <a:pathLst>
                  <a:path w="6141" h="2661" extrusionOk="0">
                    <a:moveTo>
                      <a:pt x="893" y="1"/>
                    </a:moveTo>
                    <a:cubicBezTo>
                      <a:pt x="788" y="1"/>
                      <a:pt x="687" y="11"/>
                      <a:pt x="594" y="34"/>
                    </a:cubicBezTo>
                    <a:cubicBezTo>
                      <a:pt x="206" y="125"/>
                      <a:pt x="1" y="513"/>
                      <a:pt x="297" y="1084"/>
                    </a:cubicBezTo>
                    <a:cubicBezTo>
                      <a:pt x="571" y="1654"/>
                      <a:pt x="1461" y="2362"/>
                      <a:pt x="2763" y="2590"/>
                    </a:cubicBezTo>
                    <a:cubicBezTo>
                      <a:pt x="3044" y="2639"/>
                      <a:pt x="3314" y="2660"/>
                      <a:pt x="3571" y="2660"/>
                    </a:cubicBezTo>
                    <a:cubicBezTo>
                      <a:pt x="4523" y="2660"/>
                      <a:pt x="5279" y="2361"/>
                      <a:pt x="5639" y="2020"/>
                    </a:cubicBezTo>
                    <a:cubicBezTo>
                      <a:pt x="6141" y="1586"/>
                      <a:pt x="6072" y="1129"/>
                      <a:pt x="5753" y="924"/>
                    </a:cubicBezTo>
                    <a:cubicBezTo>
                      <a:pt x="5433" y="719"/>
                      <a:pt x="4954" y="673"/>
                      <a:pt x="4497" y="627"/>
                    </a:cubicBezTo>
                    <a:cubicBezTo>
                      <a:pt x="4041" y="559"/>
                      <a:pt x="3584" y="513"/>
                      <a:pt x="3173" y="445"/>
                    </a:cubicBezTo>
                    <a:cubicBezTo>
                      <a:pt x="2785" y="376"/>
                      <a:pt x="2329" y="262"/>
                      <a:pt x="1872" y="171"/>
                    </a:cubicBezTo>
                    <a:cubicBezTo>
                      <a:pt x="1549" y="86"/>
                      <a:pt x="1200" y="1"/>
                      <a:pt x="8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8"/>
              <p:cNvSpPr/>
              <p:nvPr/>
            </p:nvSpPr>
            <p:spPr>
              <a:xfrm flipH="1">
                <a:off x="2330581" y="3051558"/>
                <a:ext cx="212798" cy="200238"/>
              </a:xfrm>
              <a:custGeom>
                <a:avLst/>
                <a:gdLst/>
                <a:ahLst/>
                <a:cxnLst/>
                <a:rect l="l" t="t" r="r" b="b"/>
                <a:pathLst>
                  <a:path w="9132" h="8593" extrusionOk="0">
                    <a:moveTo>
                      <a:pt x="4680" y="375"/>
                    </a:moveTo>
                    <a:cubicBezTo>
                      <a:pt x="4954" y="375"/>
                      <a:pt x="5228" y="398"/>
                      <a:pt x="5502" y="466"/>
                    </a:cubicBezTo>
                    <a:cubicBezTo>
                      <a:pt x="6529" y="672"/>
                      <a:pt x="7396" y="1265"/>
                      <a:pt x="7967" y="2156"/>
                    </a:cubicBezTo>
                    <a:cubicBezTo>
                      <a:pt x="8538" y="3023"/>
                      <a:pt x="8743" y="4073"/>
                      <a:pt x="8515" y="5100"/>
                    </a:cubicBezTo>
                    <a:cubicBezTo>
                      <a:pt x="8138" y="6927"/>
                      <a:pt x="6517" y="8201"/>
                      <a:pt x="4719" y="8201"/>
                    </a:cubicBezTo>
                    <a:cubicBezTo>
                      <a:pt x="4450" y="8201"/>
                      <a:pt x="4177" y="8172"/>
                      <a:pt x="3904" y="8113"/>
                    </a:cubicBezTo>
                    <a:cubicBezTo>
                      <a:pt x="1781" y="7679"/>
                      <a:pt x="412" y="5602"/>
                      <a:pt x="868" y="3502"/>
                    </a:cubicBezTo>
                    <a:cubicBezTo>
                      <a:pt x="1074" y="2475"/>
                      <a:pt x="1667" y="1585"/>
                      <a:pt x="2557" y="1014"/>
                    </a:cubicBezTo>
                    <a:cubicBezTo>
                      <a:pt x="3196" y="603"/>
                      <a:pt x="3927" y="375"/>
                      <a:pt x="4680" y="375"/>
                    </a:cubicBezTo>
                    <a:close/>
                    <a:moveTo>
                      <a:pt x="4667" y="1"/>
                    </a:moveTo>
                    <a:cubicBezTo>
                      <a:pt x="3852" y="1"/>
                      <a:pt x="3053" y="244"/>
                      <a:pt x="2352" y="695"/>
                    </a:cubicBezTo>
                    <a:cubicBezTo>
                      <a:pt x="1393" y="1334"/>
                      <a:pt x="731" y="2292"/>
                      <a:pt x="480" y="3411"/>
                    </a:cubicBezTo>
                    <a:cubicBezTo>
                      <a:pt x="1" y="5739"/>
                      <a:pt x="1507" y="8022"/>
                      <a:pt x="3813" y="8501"/>
                    </a:cubicBezTo>
                    <a:cubicBezTo>
                      <a:pt x="4109" y="8547"/>
                      <a:pt x="4406" y="8592"/>
                      <a:pt x="4703" y="8592"/>
                    </a:cubicBezTo>
                    <a:cubicBezTo>
                      <a:pt x="6689" y="8592"/>
                      <a:pt x="8469" y="7200"/>
                      <a:pt x="8903" y="5168"/>
                    </a:cubicBezTo>
                    <a:cubicBezTo>
                      <a:pt x="9131" y="4050"/>
                      <a:pt x="8926" y="2909"/>
                      <a:pt x="8287" y="1950"/>
                    </a:cubicBezTo>
                    <a:cubicBezTo>
                      <a:pt x="7670" y="991"/>
                      <a:pt x="6689" y="330"/>
                      <a:pt x="5570" y="101"/>
                    </a:cubicBezTo>
                    <a:cubicBezTo>
                      <a:pt x="5270" y="34"/>
                      <a:pt x="4967" y="1"/>
                      <a:pt x="46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8"/>
              <p:cNvSpPr/>
              <p:nvPr/>
            </p:nvSpPr>
            <p:spPr>
              <a:xfrm flipH="1">
                <a:off x="2298144" y="3099119"/>
                <a:ext cx="73426" cy="159576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6848" extrusionOk="0">
                    <a:moveTo>
                      <a:pt x="3105" y="0"/>
                    </a:moveTo>
                    <a:lnTo>
                      <a:pt x="2785" y="2123"/>
                    </a:lnTo>
                    <a:cubicBezTo>
                      <a:pt x="2681" y="2872"/>
                      <a:pt x="2046" y="3394"/>
                      <a:pt x="1312" y="3394"/>
                    </a:cubicBezTo>
                    <a:cubicBezTo>
                      <a:pt x="1241" y="3394"/>
                      <a:pt x="1169" y="3389"/>
                      <a:pt x="1096" y="3379"/>
                    </a:cubicBezTo>
                    <a:cubicBezTo>
                      <a:pt x="1068" y="3375"/>
                      <a:pt x="1040" y="3374"/>
                      <a:pt x="1011" y="3374"/>
                    </a:cubicBezTo>
                    <a:cubicBezTo>
                      <a:pt x="653" y="3374"/>
                      <a:pt x="317" y="3637"/>
                      <a:pt x="274" y="4018"/>
                    </a:cubicBezTo>
                    <a:lnTo>
                      <a:pt x="115" y="5068"/>
                    </a:lnTo>
                    <a:cubicBezTo>
                      <a:pt x="1" y="5798"/>
                      <a:pt x="503" y="6460"/>
                      <a:pt x="1233" y="6574"/>
                    </a:cubicBezTo>
                    <a:lnTo>
                      <a:pt x="3150" y="6848"/>
                    </a:lnTo>
                    <a:lnTo>
                      <a:pt x="3105" y="0"/>
                    </a:lnTo>
                    <a:close/>
                  </a:path>
                </a:pathLst>
              </a:custGeom>
              <a:solidFill>
                <a:srgbClr val="C76E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8"/>
              <p:cNvSpPr/>
              <p:nvPr/>
            </p:nvSpPr>
            <p:spPr>
              <a:xfrm flipH="1">
                <a:off x="2293367" y="3094761"/>
                <a:ext cx="82980" cy="168733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7241" extrusionOk="0">
                    <a:moveTo>
                      <a:pt x="3290" y="0"/>
                    </a:moveTo>
                    <a:cubicBezTo>
                      <a:pt x="3196" y="0"/>
                      <a:pt x="3124" y="65"/>
                      <a:pt x="3104" y="165"/>
                    </a:cubicBezTo>
                    <a:lnTo>
                      <a:pt x="2808" y="2287"/>
                    </a:lnTo>
                    <a:cubicBezTo>
                      <a:pt x="2762" y="2630"/>
                      <a:pt x="2579" y="2926"/>
                      <a:pt x="2305" y="3132"/>
                    </a:cubicBezTo>
                    <a:cubicBezTo>
                      <a:pt x="2059" y="3303"/>
                      <a:pt x="1797" y="3394"/>
                      <a:pt x="1518" y="3394"/>
                    </a:cubicBezTo>
                    <a:cubicBezTo>
                      <a:pt x="1462" y="3394"/>
                      <a:pt x="1405" y="3391"/>
                      <a:pt x="1347" y="3383"/>
                    </a:cubicBezTo>
                    <a:cubicBezTo>
                      <a:pt x="1296" y="3374"/>
                      <a:pt x="1244" y="3369"/>
                      <a:pt x="1193" y="3369"/>
                    </a:cubicBezTo>
                    <a:cubicBezTo>
                      <a:pt x="995" y="3369"/>
                      <a:pt x="803" y="3438"/>
                      <a:pt x="639" y="3566"/>
                    </a:cubicBezTo>
                    <a:cubicBezTo>
                      <a:pt x="457" y="3703"/>
                      <a:pt x="320" y="3931"/>
                      <a:pt x="274" y="4159"/>
                    </a:cubicBezTo>
                    <a:lnTo>
                      <a:pt x="137" y="5232"/>
                    </a:lnTo>
                    <a:cubicBezTo>
                      <a:pt x="0" y="6054"/>
                      <a:pt x="594" y="6830"/>
                      <a:pt x="1415" y="6944"/>
                    </a:cubicBezTo>
                    <a:lnTo>
                      <a:pt x="3333" y="7218"/>
                    </a:lnTo>
                    <a:cubicBezTo>
                      <a:pt x="3333" y="7240"/>
                      <a:pt x="3355" y="7240"/>
                      <a:pt x="3355" y="7240"/>
                    </a:cubicBezTo>
                    <a:cubicBezTo>
                      <a:pt x="3447" y="7240"/>
                      <a:pt x="3538" y="7172"/>
                      <a:pt x="3538" y="7058"/>
                    </a:cubicBezTo>
                    <a:cubicBezTo>
                      <a:pt x="3561" y="6967"/>
                      <a:pt x="3492" y="6875"/>
                      <a:pt x="3378" y="6852"/>
                    </a:cubicBezTo>
                    <a:lnTo>
                      <a:pt x="1461" y="6578"/>
                    </a:lnTo>
                    <a:cubicBezTo>
                      <a:pt x="845" y="6487"/>
                      <a:pt x="411" y="5894"/>
                      <a:pt x="502" y="5277"/>
                    </a:cubicBezTo>
                    <a:lnTo>
                      <a:pt x="662" y="4227"/>
                    </a:lnTo>
                    <a:cubicBezTo>
                      <a:pt x="685" y="4068"/>
                      <a:pt x="753" y="3954"/>
                      <a:pt x="867" y="3862"/>
                    </a:cubicBezTo>
                    <a:cubicBezTo>
                      <a:pt x="962" y="3787"/>
                      <a:pt x="1088" y="3742"/>
                      <a:pt x="1206" y="3742"/>
                    </a:cubicBezTo>
                    <a:cubicBezTo>
                      <a:pt x="1231" y="3742"/>
                      <a:pt x="1255" y="3744"/>
                      <a:pt x="1278" y="3748"/>
                    </a:cubicBezTo>
                    <a:cubicBezTo>
                      <a:pt x="1361" y="3761"/>
                      <a:pt x="1444" y="3767"/>
                      <a:pt x="1525" y="3767"/>
                    </a:cubicBezTo>
                    <a:cubicBezTo>
                      <a:pt x="2339" y="3767"/>
                      <a:pt x="3048" y="3163"/>
                      <a:pt x="3173" y="2333"/>
                    </a:cubicBezTo>
                    <a:lnTo>
                      <a:pt x="3492" y="210"/>
                    </a:lnTo>
                    <a:cubicBezTo>
                      <a:pt x="3515" y="119"/>
                      <a:pt x="3424" y="28"/>
                      <a:pt x="3333" y="5"/>
                    </a:cubicBezTo>
                    <a:cubicBezTo>
                      <a:pt x="3318" y="2"/>
                      <a:pt x="3303" y="0"/>
                      <a:pt x="3290" y="0"/>
                    </a:cubicBezTo>
                    <a:close/>
                  </a:path>
                </a:pathLst>
              </a:custGeom>
              <a:solidFill>
                <a:srgbClr val="AD5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8"/>
              <p:cNvSpPr/>
              <p:nvPr/>
            </p:nvSpPr>
            <p:spPr>
              <a:xfrm flipH="1">
                <a:off x="2086464" y="3070946"/>
                <a:ext cx="212775" cy="199982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8582" extrusionOk="0">
                    <a:moveTo>
                      <a:pt x="4452" y="388"/>
                    </a:moveTo>
                    <a:cubicBezTo>
                      <a:pt x="4703" y="388"/>
                      <a:pt x="4977" y="411"/>
                      <a:pt x="5251" y="456"/>
                    </a:cubicBezTo>
                    <a:cubicBezTo>
                      <a:pt x="7351" y="913"/>
                      <a:pt x="8720" y="2990"/>
                      <a:pt x="8264" y="5090"/>
                    </a:cubicBezTo>
                    <a:cubicBezTo>
                      <a:pt x="7885" y="6944"/>
                      <a:pt x="6251" y="8207"/>
                      <a:pt x="4444" y="8207"/>
                    </a:cubicBezTo>
                    <a:cubicBezTo>
                      <a:pt x="4183" y="8207"/>
                      <a:pt x="3918" y="8180"/>
                      <a:pt x="3653" y="8125"/>
                    </a:cubicBezTo>
                    <a:cubicBezTo>
                      <a:pt x="2626" y="7920"/>
                      <a:pt x="1735" y="7304"/>
                      <a:pt x="1165" y="6436"/>
                    </a:cubicBezTo>
                    <a:cubicBezTo>
                      <a:pt x="594" y="5569"/>
                      <a:pt x="389" y="4519"/>
                      <a:pt x="617" y="3492"/>
                    </a:cubicBezTo>
                    <a:cubicBezTo>
                      <a:pt x="1005" y="1643"/>
                      <a:pt x="2626" y="388"/>
                      <a:pt x="4452" y="388"/>
                    </a:cubicBezTo>
                    <a:close/>
                    <a:moveTo>
                      <a:pt x="4435" y="1"/>
                    </a:moveTo>
                    <a:cubicBezTo>
                      <a:pt x="3613" y="1"/>
                      <a:pt x="2807" y="236"/>
                      <a:pt x="2101" y="707"/>
                    </a:cubicBezTo>
                    <a:cubicBezTo>
                      <a:pt x="1142" y="1324"/>
                      <a:pt x="480" y="2282"/>
                      <a:pt x="252" y="3423"/>
                    </a:cubicBezTo>
                    <a:cubicBezTo>
                      <a:pt x="1" y="4542"/>
                      <a:pt x="229" y="5683"/>
                      <a:pt x="845" y="6642"/>
                    </a:cubicBezTo>
                    <a:cubicBezTo>
                      <a:pt x="1484" y="7600"/>
                      <a:pt x="2443" y="8262"/>
                      <a:pt x="3562" y="8491"/>
                    </a:cubicBezTo>
                    <a:cubicBezTo>
                      <a:pt x="3858" y="8559"/>
                      <a:pt x="4155" y="8582"/>
                      <a:pt x="4452" y="8582"/>
                    </a:cubicBezTo>
                    <a:cubicBezTo>
                      <a:pt x="6437" y="8582"/>
                      <a:pt x="8218" y="7190"/>
                      <a:pt x="8652" y="5181"/>
                    </a:cubicBezTo>
                    <a:cubicBezTo>
                      <a:pt x="9131" y="2853"/>
                      <a:pt x="7647" y="570"/>
                      <a:pt x="5319" y="91"/>
                    </a:cubicBezTo>
                    <a:cubicBezTo>
                      <a:pt x="5025" y="31"/>
                      <a:pt x="4729" y="1"/>
                      <a:pt x="4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8"/>
              <p:cNvSpPr/>
              <p:nvPr/>
            </p:nvSpPr>
            <p:spPr>
              <a:xfrm flipH="1">
                <a:off x="1829554" y="3090497"/>
                <a:ext cx="272360" cy="61309"/>
              </a:xfrm>
              <a:custGeom>
                <a:avLst/>
                <a:gdLst/>
                <a:ahLst/>
                <a:cxnLst/>
                <a:rect l="l" t="t" r="r" b="b"/>
                <a:pathLst>
                  <a:path w="11688" h="2631" extrusionOk="0">
                    <a:moveTo>
                      <a:pt x="11479" y="1"/>
                    </a:moveTo>
                    <a:cubicBezTo>
                      <a:pt x="11466" y="1"/>
                      <a:pt x="11451" y="2"/>
                      <a:pt x="11436" y="5"/>
                    </a:cubicBezTo>
                    <a:lnTo>
                      <a:pt x="161" y="2242"/>
                    </a:lnTo>
                    <a:cubicBezTo>
                      <a:pt x="47" y="2265"/>
                      <a:pt x="1" y="2379"/>
                      <a:pt x="1" y="2470"/>
                    </a:cubicBezTo>
                    <a:cubicBezTo>
                      <a:pt x="24" y="2562"/>
                      <a:pt x="115" y="2630"/>
                      <a:pt x="206" y="2630"/>
                    </a:cubicBezTo>
                    <a:lnTo>
                      <a:pt x="229" y="2630"/>
                    </a:lnTo>
                    <a:lnTo>
                      <a:pt x="11505" y="393"/>
                    </a:lnTo>
                    <a:cubicBezTo>
                      <a:pt x="11619" y="370"/>
                      <a:pt x="11688" y="279"/>
                      <a:pt x="11665" y="165"/>
                    </a:cubicBezTo>
                    <a:cubicBezTo>
                      <a:pt x="11645" y="66"/>
                      <a:pt x="11573" y="1"/>
                      <a:pt x="114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8"/>
              <p:cNvSpPr/>
              <p:nvPr/>
            </p:nvSpPr>
            <p:spPr>
              <a:xfrm flipH="1">
                <a:off x="2284326" y="3138383"/>
                <a:ext cx="60120" cy="16079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690" extrusionOk="0">
                    <a:moveTo>
                      <a:pt x="200" y="1"/>
                    </a:moveTo>
                    <a:cubicBezTo>
                      <a:pt x="119" y="1"/>
                      <a:pt x="44" y="83"/>
                      <a:pt x="23" y="164"/>
                    </a:cubicBezTo>
                    <a:cubicBezTo>
                      <a:pt x="1" y="278"/>
                      <a:pt x="69" y="370"/>
                      <a:pt x="183" y="393"/>
                    </a:cubicBezTo>
                    <a:lnTo>
                      <a:pt x="2329" y="689"/>
                    </a:lnTo>
                    <a:lnTo>
                      <a:pt x="2374" y="689"/>
                    </a:lnTo>
                    <a:cubicBezTo>
                      <a:pt x="2466" y="689"/>
                      <a:pt x="2534" y="621"/>
                      <a:pt x="2557" y="529"/>
                    </a:cubicBezTo>
                    <a:cubicBezTo>
                      <a:pt x="2580" y="438"/>
                      <a:pt x="2489" y="324"/>
                      <a:pt x="2397" y="324"/>
                    </a:cubicBezTo>
                    <a:lnTo>
                      <a:pt x="229" y="4"/>
                    </a:lnTo>
                    <a:cubicBezTo>
                      <a:pt x="219" y="2"/>
                      <a:pt x="210" y="1"/>
                      <a:pt x="2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8"/>
              <p:cNvSpPr/>
              <p:nvPr/>
            </p:nvSpPr>
            <p:spPr>
              <a:xfrm flipH="1">
                <a:off x="2155882" y="3288708"/>
                <a:ext cx="191896" cy="114229"/>
              </a:xfrm>
              <a:custGeom>
                <a:avLst/>
                <a:gdLst/>
                <a:ahLst/>
                <a:cxnLst/>
                <a:rect l="l" t="t" r="r" b="b"/>
                <a:pathLst>
                  <a:path w="8235" h="4902" extrusionOk="0">
                    <a:moveTo>
                      <a:pt x="6614" y="0"/>
                    </a:moveTo>
                    <a:cubicBezTo>
                      <a:pt x="6566" y="0"/>
                      <a:pt x="6517" y="5"/>
                      <a:pt x="6466" y="13"/>
                    </a:cubicBezTo>
                    <a:cubicBezTo>
                      <a:pt x="6466" y="13"/>
                      <a:pt x="4298" y="949"/>
                      <a:pt x="2129" y="1154"/>
                    </a:cubicBezTo>
                    <a:cubicBezTo>
                      <a:pt x="1" y="1356"/>
                      <a:pt x="1436" y="4901"/>
                      <a:pt x="4599" y="4901"/>
                    </a:cubicBezTo>
                    <a:cubicBezTo>
                      <a:pt x="4658" y="4901"/>
                      <a:pt x="4717" y="4900"/>
                      <a:pt x="4777" y="4898"/>
                    </a:cubicBezTo>
                    <a:cubicBezTo>
                      <a:pt x="7992" y="4765"/>
                      <a:pt x="8235" y="0"/>
                      <a:pt x="66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8"/>
              <p:cNvSpPr/>
              <p:nvPr/>
            </p:nvSpPr>
            <p:spPr>
              <a:xfrm flipH="1">
                <a:off x="2393358" y="3129528"/>
                <a:ext cx="37773" cy="34767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492" extrusionOk="0">
                    <a:moveTo>
                      <a:pt x="797" y="1"/>
                    </a:moveTo>
                    <a:cubicBezTo>
                      <a:pt x="464" y="1"/>
                      <a:pt x="150" y="236"/>
                      <a:pt x="91" y="590"/>
                    </a:cubicBezTo>
                    <a:cubicBezTo>
                      <a:pt x="0" y="1001"/>
                      <a:pt x="251" y="1389"/>
                      <a:pt x="662" y="1480"/>
                    </a:cubicBezTo>
                    <a:cubicBezTo>
                      <a:pt x="707" y="1488"/>
                      <a:pt x="752" y="1491"/>
                      <a:pt x="797" y="1491"/>
                    </a:cubicBezTo>
                    <a:cubicBezTo>
                      <a:pt x="1155" y="1491"/>
                      <a:pt x="1471" y="1252"/>
                      <a:pt x="1552" y="887"/>
                    </a:cubicBezTo>
                    <a:cubicBezTo>
                      <a:pt x="1621" y="499"/>
                      <a:pt x="1370" y="88"/>
                      <a:pt x="959" y="19"/>
                    </a:cubicBezTo>
                    <a:cubicBezTo>
                      <a:pt x="905" y="7"/>
                      <a:pt x="851" y="1"/>
                      <a:pt x="7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8"/>
              <p:cNvSpPr/>
              <p:nvPr/>
            </p:nvSpPr>
            <p:spPr>
              <a:xfrm flipH="1">
                <a:off x="2210923" y="3141762"/>
                <a:ext cx="37773" cy="34767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492" extrusionOk="0">
                    <a:moveTo>
                      <a:pt x="797" y="1"/>
                    </a:moveTo>
                    <a:cubicBezTo>
                      <a:pt x="464" y="1"/>
                      <a:pt x="150" y="236"/>
                      <a:pt x="91" y="590"/>
                    </a:cubicBezTo>
                    <a:cubicBezTo>
                      <a:pt x="0" y="1001"/>
                      <a:pt x="251" y="1389"/>
                      <a:pt x="662" y="1480"/>
                    </a:cubicBezTo>
                    <a:cubicBezTo>
                      <a:pt x="707" y="1488"/>
                      <a:pt x="752" y="1491"/>
                      <a:pt x="797" y="1491"/>
                    </a:cubicBezTo>
                    <a:cubicBezTo>
                      <a:pt x="1155" y="1491"/>
                      <a:pt x="1471" y="1252"/>
                      <a:pt x="1552" y="887"/>
                    </a:cubicBezTo>
                    <a:cubicBezTo>
                      <a:pt x="1621" y="499"/>
                      <a:pt x="1370" y="88"/>
                      <a:pt x="959" y="19"/>
                    </a:cubicBezTo>
                    <a:cubicBezTo>
                      <a:pt x="905" y="7"/>
                      <a:pt x="851" y="1"/>
                      <a:pt x="7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8"/>
              <p:cNvSpPr/>
              <p:nvPr/>
            </p:nvSpPr>
            <p:spPr>
              <a:xfrm flipH="1">
                <a:off x="2386437" y="3160381"/>
                <a:ext cx="53736" cy="15356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659" extrusionOk="0">
                    <a:moveTo>
                      <a:pt x="1087" y="1"/>
                    </a:moveTo>
                    <a:cubicBezTo>
                      <a:pt x="809" y="1"/>
                      <a:pt x="488" y="53"/>
                      <a:pt x="137" y="202"/>
                    </a:cubicBezTo>
                    <a:cubicBezTo>
                      <a:pt x="46" y="247"/>
                      <a:pt x="0" y="362"/>
                      <a:pt x="46" y="453"/>
                    </a:cubicBezTo>
                    <a:cubicBezTo>
                      <a:pt x="84" y="528"/>
                      <a:pt x="168" y="573"/>
                      <a:pt x="248" y="573"/>
                    </a:cubicBezTo>
                    <a:cubicBezTo>
                      <a:pt x="265" y="573"/>
                      <a:pt x="281" y="571"/>
                      <a:pt x="297" y="567"/>
                    </a:cubicBezTo>
                    <a:cubicBezTo>
                      <a:pt x="600" y="433"/>
                      <a:pt x="873" y="386"/>
                      <a:pt x="1107" y="386"/>
                    </a:cubicBezTo>
                    <a:cubicBezTo>
                      <a:pt x="1629" y="386"/>
                      <a:pt x="1954" y="620"/>
                      <a:pt x="1986" y="635"/>
                    </a:cubicBezTo>
                    <a:cubicBezTo>
                      <a:pt x="2009" y="658"/>
                      <a:pt x="2054" y="658"/>
                      <a:pt x="2100" y="658"/>
                    </a:cubicBezTo>
                    <a:cubicBezTo>
                      <a:pt x="2146" y="658"/>
                      <a:pt x="2214" y="635"/>
                      <a:pt x="2237" y="590"/>
                    </a:cubicBezTo>
                    <a:cubicBezTo>
                      <a:pt x="2305" y="498"/>
                      <a:pt x="2283" y="384"/>
                      <a:pt x="2191" y="316"/>
                    </a:cubicBezTo>
                    <a:cubicBezTo>
                      <a:pt x="2175" y="300"/>
                      <a:pt x="1751" y="1"/>
                      <a:pt x="1087" y="1"/>
                    </a:cubicBezTo>
                    <a:close/>
                  </a:path>
                </a:pathLst>
              </a:custGeom>
              <a:solidFill>
                <a:srgbClr val="AD5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8"/>
              <p:cNvSpPr/>
              <p:nvPr/>
            </p:nvSpPr>
            <p:spPr>
              <a:xfrm flipH="1">
                <a:off x="2208266" y="3172801"/>
                <a:ext cx="52664" cy="16754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719" extrusionOk="0">
                    <a:moveTo>
                      <a:pt x="1081" y="1"/>
                    </a:moveTo>
                    <a:cubicBezTo>
                      <a:pt x="800" y="1"/>
                      <a:pt x="474" y="69"/>
                      <a:pt x="114" y="262"/>
                    </a:cubicBezTo>
                    <a:cubicBezTo>
                      <a:pt x="23" y="331"/>
                      <a:pt x="0" y="445"/>
                      <a:pt x="46" y="536"/>
                    </a:cubicBezTo>
                    <a:cubicBezTo>
                      <a:pt x="76" y="597"/>
                      <a:pt x="137" y="627"/>
                      <a:pt x="201" y="627"/>
                    </a:cubicBezTo>
                    <a:cubicBezTo>
                      <a:pt x="234" y="627"/>
                      <a:pt x="266" y="620"/>
                      <a:pt x="297" y="605"/>
                    </a:cubicBezTo>
                    <a:cubicBezTo>
                      <a:pt x="596" y="437"/>
                      <a:pt x="867" y="379"/>
                      <a:pt x="1099" y="379"/>
                    </a:cubicBezTo>
                    <a:cubicBezTo>
                      <a:pt x="1591" y="379"/>
                      <a:pt x="1902" y="642"/>
                      <a:pt x="1918" y="673"/>
                    </a:cubicBezTo>
                    <a:cubicBezTo>
                      <a:pt x="1940" y="696"/>
                      <a:pt x="1986" y="719"/>
                      <a:pt x="2032" y="719"/>
                    </a:cubicBezTo>
                    <a:cubicBezTo>
                      <a:pt x="2100" y="719"/>
                      <a:pt x="2146" y="696"/>
                      <a:pt x="2191" y="650"/>
                    </a:cubicBezTo>
                    <a:cubicBezTo>
                      <a:pt x="2260" y="582"/>
                      <a:pt x="2237" y="445"/>
                      <a:pt x="2169" y="376"/>
                    </a:cubicBezTo>
                    <a:cubicBezTo>
                      <a:pt x="2137" y="360"/>
                      <a:pt x="1728" y="1"/>
                      <a:pt x="1081" y="1"/>
                    </a:cubicBezTo>
                    <a:close/>
                  </a:path>
                </a:pathLst>
              </a:custGeom>
              <a:solidFill>
                <a:srgbClr val="AD5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8"/>
              <p:cNvSpPr/>
              <p:nvPr/>
            </p:nvSpPr>
            <p:spPr>
              <a:xfrm flipH="1">
                <a:off x="1081730" y="3172009"/>
                <a:ext cx="2348286" cy="1941914"/>
              </a:xfrm>
              <a:custGeom>
                <a:avLst/>
                <a:gdLst/>
                <a:ahLst/>
                <a:cxnLst/>
                <a:rect l="l" t="t" r="r" b="b"/>
                <a:pathLst>
                  <a:path w="100774" h="83335" extrusionOk="0">
                    <a:moveTo>
                      <a:pt x="12742" y="0"/>
                    </a:moveTo>
                    <a:cubicBezTo>
                      <a:pt x="12190" y="0"/>
                      <a:pt x="11674" y="327"/>
                      <a:pt x="11436" y="844"/>
                    </a:cubicBezTo>
                    <a:lnTo>
                      <a:pt x="3744" y="17050"/>
                    </a:lnTo>
                    <a:cubicBezTo>
                      <a:pt x="0" y="22642"/>
                      <a:pt x="2534" y="30243"/>
                      <a:pt x="8879" y="32480"/>
                    </a:cubicBezTo>
                    <a:lnTo>
                      <a:pt x="34603" y="43801"/>
                    </a:lnTo>
                    <a:lnTo>
                      <a:pt x="34740" y="44372"/>
                    </a:lnTo>
                    <a:lnTo>
                      <a:pt x="31796" y="52406"/>
                    </a:lnTo>
                    <a:cubicBezTo>
                      <a:pt x="30518" y="55921"/>
                      <a:pt x="30928" y="59939"/>
                      <a:pt x="32891" y="63043"/>
                    </a:cubicBezTo>
                    <a:lnTo>
                      <a:pt x="35562" y="67266"/>
                    </a:lnTo>
                    <a:lnTo>
                      <a:pt x="36612" y="83312"/>
                    </a:lnTo>
                    <a:lnTo>
                      <a:pt x="99336" y="83335"/>
                    </a:lnTo>
                    <a:lnTo>
                      <a:pt x="100774" y="49690"/>
                    </a:lnTo>
                    <a:lnTo>
                      <a:pt x="83632" y="28280"/>
                    </a:lnTo>
                    <a:cubicBezTo>
                      <a:pt x="81646" y="24925"/>
                      <a:pt x="78200" y="22711"/>
                      <a:pt x="74274" y="22665"/>
                    </a:cubicBezTo>
                    <a:lnTo>
                      <a:pt x="67768" y="22619"/>
                    </a:lnTo>
                    <a:lnTo>
                      <a:pt x="58684" y="27344"/>
                    </a:lnTo>
                    <a:lnTo>
                      <a:pt x="52749" y="22505"/>
                    </a:lnTo>
                    <a:cubicBezTo>
                      <a:pt x="52570" y="22502"/>
                      <a:pt x="52392" y="22501"/>
                      <a:pt x="52216" y="22501"/>
                    </a:cubicBezTo>
                    <a:cubicBezTo>
                      <a:pt x="51005" y="22501"/>
                      <a:pt x="49880" y="22568"/>
                      <a:pt x="48823" y="22688"/>
                    </a:cubicBezTo>
                    <a:lnTo>
                      <a:pt x="21045" y="17278"/>
                    </a:lnTo>
                    <a:lnTo>
                      <a:pt x="26614" y="4040"/>
                    </a:lnTo>
                    <a:cubicBezTo>
                      <a:pt x="26957" y="3218"/>
                      <a:pt x="26455" y="2282"/>
                      <a:pt x="25587" y="2145"/>
                    </a:cubicBezTo>
                    <a:lnTo>
                      <a:pt x="12988" y="22"/>
                    </a:lnTo>
                    <a:cubicBezTo>
                      <a:pt x="12905" y="8"/>
                      <a:pt x="12823" y="0"/>
                      <a:pt x="127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8"/>
              <p:cNvSpPr/>
              <p:nvPr/>
            </p:nvSpPr>
            <p:spPr>
              <a:xfrm flipH="1">
                <a:off x="2541213" y="3900678"/>
                <a:ext cx="148437" cy="305309"/>
              </a:xfrm>
              <a:custGeom>
                <a:avLst/>
                <a:gdLst/>
                <a:ahLst/>
                <a:cxnLst/>
                <a:rect l="l" t="t" r="r" b="b"/>
                <a:pathLst>
                  <a:path w="6370" h="13102" extrusionOk="0">
                    <a:moveTo>
                      <a:pt x="6369" y="0"/>
                    </a:moveTo>
                    <a:lnTo>
                      <a:pt x="1" y="11253"/>
                    </a:lnTo>
                    <a:lnTo>
                      <a:pt x="2968" y="13102"/>
                    </a:lnTo>
                    <a:lnTo>
                      <a:pt x="5776" y="5410"/>
                    </a:lnTo>
                    <a:cubicBezTo>
                      <a:pt x="5799" y="3333"/>
                      <a:pt x="6004" y="1552"/>
                      <a:pt x="6369" y="0"/>
                    </a:cubicBezTo>
                    <a:close/>
                  </a:path>
                </a:pathLst>
              </a:custGeom>
              <a:solidFill>
                <a:srgbClr val="3C373D">
                  <a:alpha val="14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8"/>
              <p:cNvSpPr/>
              <p:nvPr/>
            </p:nvSpPr>
            <p:spPr>
              <a:xfrm flipH="1">
                <a:off x="2734297" y="2858147"/>
                <a:ext cx="403716" cy="367574"/>
              </a:xfrm>
              <a:custGeom>
                <a:avLst/>
                <a:gdLst/>
                <a:ahLst/>
                <a:cxnLst/>
                <a:rect l="l" t="t" r="r" b="b"/>
                <a:pathLst>
                  <a:path w="17325" h="15774" extrusionOk="0">
                    <a:moveTo>
                      <a:pt x="13072" y="0"/>
                    </a:moveTo>
                    <a:cubicBezTo>
                      <a:pt x="8813" y="0"/>
                      <a:pt x="3470" y="3288"/>
                      <a:pt x="3470" y="3288"/>
                    </a:cubicBezTo>
                    <a:lnTo>
                      <a:pt x="1575" y="2695"/>
                    </a:lnTo>
                    <a:cubicBezTo>
                      <a:pt x="753" y="5411"/>
                      <a:pt x="0" y="9291"/>
                      <a:pt x="1164" y="11848"/>
                    </a:cubicBezTo>
                    <a:lnTo>
                      <a:pt x="1256" y="13651"/>
                    </a:lnTo>
                    <a:lnTo>
                      <a:pt x="12851" y="15774"/>
                    </a:lnTo>
                    <a:cubicBezTo>
                      <a:pt x="15156" y="12738"/>
                      <a:pt x="17325" y="1417"/>
                      <a:pt x="15704" y="572"/>
                    </a:cubicBezTo>
                    <a:cubicBezTo>
                      <a:pt x="14930" y="166"/>
                      <a:pt x="14028" y="0"/>
                      <a:pt x="13072" y="0"/>
                    </a:cubicBezTo>
                    <a:close/>
                  </a:path>
                </a:pathLst>
              </a:custGeom>
              <a:solidFill>
                <a:srgbClr val="C76E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8"/>
              <p:cNvSpPr/>
              <p:nvPr/>
            </p:nvSpPr>
            <p:spPr>
              <a:xfrm flipH="1">
                <a:off x="2796002" y="2884759"/>
                <a:ext cx="332433" cy="247006"/>
              </a:xfrm>
              <a:custGeom>
                <a:avLst/>
                <a:gdLst/>
                <a:ahLst/>
                <a:cxnLst/>
                <a:rect l="l" t="t" r="r" b="b"/>
                <a:pathLst>
                  <a:path w="14266" h="10600" extrusionOk="0">
                    <a:moveTo>
                      <a:pt x="7738" y="1"/>
                    </a:moveTo>
                    <a:cubicBezTo>
                      <a:pt x="7738" y="1"/>
                      <a:pt x="7692" y="24"/>
                      <a:pt x="7624" y="92"/>
                    </a:cubicBezTo>
                    <a:cubicBezTo>
                      <a:pt x="6642" y="1051"/>
                      <a:pt x="0" y="7853"/>
                      <a:pt x="6574" y="10067"/>
                    </a:cubicBezTo>
                    <a:cubicBezTo>
                      <a:pt x="7689" y="10442"/>
                      <a:pt x="8643" y="10600"/>
                      <a:pt x="9460" y="10600"/>
                    </a:cubicBezTo>
                    <a:cubicBezTo>
                      <a:pt x="13813" y="10600"/>
                      <a:pt x="14266" y="6118"/>
                      <a:pt x="14266" y="6118"/>
                    </a:cubicBezTo>
                    <a:lnTo>
                      <a:pt x="7738" y="1"/>
                    </a:lnTo>
                    <a:close/>
                  </a:path>
                </a:pathLst>
              </a:custGeom>
              <a:solidFill>
                <a:srgbClr val="3C373D">
                  <a:alpha val="14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8"/>
              <p:cNvSpPr/>
              <p:nvPr/>
            </p:nvSpPr>
            <p:spPr>
              <a:xfrm flipH="1">
                <a:off x="2904499" y="2984167"/>
                <a:ext cx="14378" cy="1344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77" extrusionOk="0">
                    <a:moveTo>
                      <a:pt x="302" y="0"/>
                    </a:moveTo>
                    <a:cubicBezTo>
                      <a:pt x="157" y="0"/>
                      <a:pt x="23" y="108"/>
                      <a:pt x="23" y="254"/>
                    </a:cubicBezTo>
                    <a:cubicBezTo>
                      <a:pt x="0" y="414"/>
                      <a:pt x="114" y="551"/>
                      <a:pt x="274" y="574"/>
                    </a:cubicBezTo>
                    <a:cubicBezTo>
                      <a:pt x="288" y="576"/>
                      <a:pt x="301" y="577"/>
                      <a:pt x="315" y="577"/>
                    </a:cubicBezTo>
                    <a:cubicBezTo>
                      <a:pt x="457" y="577"/>
                      <a:pt x="573" y="469"/>
                      <a:pt x="594" y="323"/>
                    </a:cubicBezTo>
                    <a:cubicBezTo>
                      <a:pt x="617" y="163"/>
                      <a:pt x="502" y="3"/>
                      <a:pt x="343" y="3"/>
                    </a:cubicBezTo>
                    <a:cubicBezTo>
                      <a:pt x="329" y="1"/>
                      <a:pt x="315" y="0"/>
                      <a:pt x="3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8"/>
              <p:cNvSpPr/>
              <p:nvPr/>
            </p:nvSpPr>
            <p:spPr>
              <a:xfrm flipH="1">
                <a:off x="2982678" y="2890212"/>
                <a:ext cx="134595" cy="13275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697" extrusionOk="0">
                    <a:moveTo>
                      <a:pt x="1980" y="0"/>
                    </a:moveTo>
                    <a:cubicBezTo>
                      <a:pt x="1633" y="0"/>
                      <a:pt x="1286" y="121"/>
                      <a:pt x="1005" y="360"/>
                    </a:cubicBezTo>
                    <a:lnTo>
                      <a:pt x="685" y="634"/>
                    </a:lnTo>
                    <a:cubicBezTo>
                      <a:pt x="69" y="1182"/>
                      <a:pt x="0" y="2141"/>
                      <a:pt x="548" y="2757"/>
                    </a:cubicBezTo>
                    <a:lnTo>
                      <a:pt x="2671" y="5176"/>
                    </a:lnTo>
                    <a:cubicBezTo>
                      <a:pt x="2957" y="5524"/>
                      <a:pt x="3371" y="5696"/>
                      <a:pt x="3788" y="5696"/>
                    </a:cubicBezTo>
                    <a:cubicBezTo>
                      <a:pt x="4138" y="5696"/>
                      <a:pt x="4490" y="5576"/>
                      <a:pt x="4771" y="5336"/>
                    </a:cubicBezTo>
                    <a:lnTo>
                      <a:pt x="5090" y="5062"/>
                    </a:lnTo>
                    <a:cubicBezTo>
                      <a:pt x="5707" y="4514"/>
                      <a:pt x="5775" y="3556"/>
                      <a:pt x="5227" y="2940"/>
                    </a:cubicBezTo>
                    <a:lnTo>
                      <a:pt x="3105" y="520"/>
                    </a:lnTo>
                    <a:cubicBezTo>
                      <a:pt x="2807" y="172"/>
                      <a:pt x="2394" y="0"/>
                      <a:pt x="1980" y="0"/>
                    </a:cubicBezTo>
                    <a:close/>
                  </a:path>
                </a:pathLst>
              </a:custGeom>
              <a:solidFill>
                <a:srgbClr val="852B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8"/>
              <p:cNvSpPr/>
              <p:nvPr/>
            </p:nvSpPr>
            <p:spPr>
              <a:xfrm flipH="1">
                <a:off x="2921509" y="2792924"/>
                <a:ext cx="170225" cy="173604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7450" extrusionOk="0">
                    <a:moveTo>
                      <a:pt x="1829" y="1"/>
                    </a:moveTo>
                    <a:cubicBezTo>
                      <a:pt x="1448" y="1"/>
                      <a:pt x="1065" y="134"/>
                      <a:pt x="753" y="404"/>
                    </a:cubicBezTo>
                    <a:cubicBezTo>
                      <a:pt x="91" y="997"/>
                      <a:pt x="0" y="2047"/>
                      <a:pt x="594" y="2709"/>
                    </a:cubicBezTo>
                    <a:lnTo>
                      <a:pt x="4246" y="6886"/>
                    </a:lnTo>
                    <a:cubicBezTo>
                      <a:pt x="4569" y="7259"/>
                      <a:pt x="5027" y="7449"/>
                      <a:pt x="5485" y="7449"/>
                    </a:cubicBezTo>
                    <a:cubicBezTo>
                      <a:pt x="5868" y="7449"/>
                      <a:pt x="6249" y="7316"/>
                      <a:pt x="6551" y="7046"/>
                    </a:cubicBezTo>
                    <a:cubicBezTo>
                      <a:pt x="7236" y="6453"/>
                      <a:pt x="7304" y="5425"/>
                      <a:pt x="6711" y="4741"/>
                    </a:cubicBezTo>
                    <a:lnTo>
                      <a:pt x="3059" y="564"/>
                    </a:lnTo>
                    <a:cubicBezTo>
                      <a:pt x="2735" y="191"/>
                      <a:pt x="2284" y="1"/>
                      <a:pt x="1829" y="1"/>
                    </a:cubicBezTo>
                    <a:close/>
                  </a:path>
                </a:pathLst>
              </a:custGeom>
              <a:solidFill>
                <a:srgbClr val="A74F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8"/>
              <p:cNvSpPr/>
              <p:nvPr/>
            </p:nvSpPr>
            <p:spPr>
              <a:xfrm flipH="1">
                <a:off x="2864069" y="2742940"/>
                <a:ext cx="170225" cy="173580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7449" extrusionOk="0">
                    <a:moveTo>
                      <a:pt x="1829" y="0"/>
                    </a:moveTo>
                    <a:cubicBezTo>
                      <a:pt x="1448" y="0"/>
                      <a:pt x="1065" y="133"/>
                      <a:pt x="753" y="403"/>
                    </a:cubicBezTo>
                    <a:cubicBezTo>
                      <a:pt x="69" y="997"/>
                      <a:pt x="0" y="2024"/>
                      <a:pt x="594" y="2709"/>
                    </a:cubicBezTo>
                    <a:lnTo>
                      <a:pt x="4246" y="6886"/>
                    </a:lnTo>
                    <a:cubicBezTo>
                      <a:pt x="4569" y="7259"/>
                      <a:pt x="5027" y="7449"/>
                      <a:pt x="5485" y="7449"/>
                    </a:cubicBezTo>
                    <a:cubicBezTo>
                      <a:pt x="5868" y="7449"/>
                      <a:pt x="6250" y="7316"/>
                      <a:pt x="6551" y="7045"/>
                    </a:cubicBezTo>
                    <a:cubicBezTo>
                      <a:pt x="7236" y="6452"/>
                      <a:pt x="7304" y="5402"/>
                      <a:pt x="6711" y="4740"/>
                    </a:cubicBezTo>
                    <a:lnTo>
                      <a:pt x="3059" y="563"/>
                    </a:lnTo>
                    <a:cubicBezTo>
                      <a:pt x="2736" y="190"/>
                      <a:pt x="2284" y="0"/>
                      <a:pt x="1829" y="0"/>
                    </a:cubicBezTo>
                    <a:close/>
                  </a:path>
                </a:pathLst>
              </a:custGeom>
              <a:solidFill>
                <a:srgbClr val="A74F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8"/>
              <p:cNvSpPr/>
              <p:nvPr/>
            </p:nvSpPr>
            <p:spPr>
              <a:xfrm flipH="1">
                <a:off x="2988527" y="2868983"/>
                <a:ext cx="136203" cy="134782"/>
              </a:xfrm>
              <a:custGeom>
                <a:avLst/>
                <a:gdLst/>
                <a:ahLst/>
                <a:cxnLst/>
                <a:rect l="l" t="t" r="r" b="b"/>
                <a:pathLst>
                  <a:path w="5845" h="5784" extrusionOk="0">
                    <a:moveTo>
                      <a:pt x="1816" y="1"/>
                    </a:moveTo>
                    <a:cubicBezTo>
                      <a:pt x="1431" y="1"/>
                      <a:pt x="1043" y="134"/>
                      <a:pt x="731" y="404"/>
                    </a:cubicBezTo>
                    <a:cubicBezTo>
                      <a:pt x="69" y="997"/>
                      <a:pt x="1" y="2047"/>
                      <a:pt x="594" y="2709"/>
                    </a:cubicBezTo>
                    <a:lnTo>
                      <a:pt x="2786" y="5220"/>
                    </a:lnTo>
                    <a:cubicBezTo>
                      <a:pt x="3109" y="5593"/>
                      <a:pt x="3561" y="5783"/>
                      <a:pt x="4016" y="5783"/>
                    </a:cubicBezTo>
                    <a:cubicBezTo>
                      <a:pt x="4396" y="5783"/>
                      <a:pt x="4779" y="5650"/>
                      <a:pt x="5091" y="5380"/>
                    </a:cubicBezTo>
                    <a:cubicBezTo>
                      <a:pt x="5776" y="4786"/>
                      <a:pt x="5844" y="3759"/>
                      <a:pt x="5251" y="3074"/>
                    </a:cubicBezTo>
                    <a:lnTo>
                      <a:pt x="3059" y="564"/>
                    </a:lnTo>
                    <a:cubicBezTo>
                      <a:pt x="2736" y="191"/>
                      <a:pt x="2278" y="1"/>
                      <a:pt x="1816" y="1"/>
                    </a:cubicBezTo>
                    <a:close/>
                  </a:path>
                </a:pathLst>
              </a:custGeom>
              <a:solidFill>
                <a:srgbClr val="A74F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28"/>
              <p:cNvSpPr/>
              <p:nvPr/>
            </p:nvSpPr>
            <p:spPr>
              <a:xfrm flipH="1">
                <a:off x="1835403" y="3598025"/>
                <a:ext cx="440417" cy="808107"/>
              </a:xfrm>
              <a:custGeom>
                <a:avLst/>
                <a:gdLst/>
                <a:ahLst/>
                <a:cxnLst/>
                <a:rect l="l" t="t" r="r" b="b"/>
                <a:pathLst>
                  <a:path w="18900" h="34679" extrusionOk="0">
                    <a:moveTo>
                      <a:pt x="594" y="1"/>
                    </a:moveTo>
                    <a:cubicBezTo>
                      <a:pt x="594" y="1"/>
                      <a:pt x="0" y="1941"/>
                      <a:pt x="114" y="4246"/>
                    </a:cubicBezTo>
                    <a:lnTo>
                      <a:pt x="23" y="6894"/>
                    </a:lnTo>
                    <a:lnTo>
                      <a:pt x="5798" y="34147"/>
                    </a:lnTo>
                    <a:cubicBezTo>
                      <a:pt x="5872" y="34493"/>
                      <a:pt x="6166" y="34678"/>
                      <a:pt x="6460" y="34678"/>
                    </a:cubicBezTo>
                    <a:cubicBezTo>
                      <a:pt x="6710" y="34678"/>
                      <a:pt x="6961" y="34544"/>
                      <a:pt x="7076" y="34261"/>
                    </a:cubicBezTo>
                    <a:lnTo>
                      <a:pt x="17804" y="7373"/>
                    </a:lnTo>
                    <a:cubicBezTo>
                      <a:pt x="17918" y="7122"/>
                      <a:pt x="17964" y="6825"/>
                      <a:pt x="17986" y="6551"/>
                    </a:cubicBezTo>
                    <a:cubicBezTo>
                      <a:pt x="18899" y="3379"/>
                      <a:pt x="17849" y="1"/>
                      <a:pt x="17849" y="1"/>
                    </a:cubicBezTo>
                    <a:cubicBezTo>
                      <a:pt x="13284" y="1"/>
                      <a:pt x="9541" y="3538"/>
                      <a:pt x="9221" y="8035"/>
                    </a:cubicBezTo>
                    <a:cubicBezTo>
                      <a:pt x="8925" y="3538"/>
                      <a:pt x="5181" y="1"/>
                      <a:pt x="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28"/>
              <p:cNvSpPr/>
              <p:nvPr/>
            </p:nvSpPr>
            <p:spPr>
              <a:xfrm flipH="1">
                <a:off x="2184847" y="3736955"/>
                <a:ext cx="277137" cy="66158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28391" extrusionOk="0">
                    <a:moveTo>
                      <a:pt x="5376" y="0"/>
                    </a:moveTo>
                    <a:cubicBezTo>
                      <a:pt x="5338" y="0"/>
                      <a:pt x="5302" y="13"/>
                      <a:pt x="5273" y="42"/>
                    </a:cubicBezTo>
                    <a:lnTo>
                      <a:pt x="251" y="4287"/>
                    </a:lnTo>
                    <a:cubicBezTo>
                      <a:pt x="92" y="4424"/>
                      <a:pt x="0" y="4652"/>
                      <a:pt x="23" y="4881"/>
                    </a:cubicBezTo>
                    <a:cubicBezTo>
                      <a:pt x="23" y="5109"/>
                      <a:pt x="160" y="5291"/>
                      <a:pt x="343" y="5428"/>
                    </a:cubicBezTo>
                    <a:lnTo>
                      <a:pt x="5478" y="8533"/>
                    </a:lnTo>
                    <a:lnTo>
                      <a:pt x="2032" y="10450"/>
                    </a:lnTo>
                    <a:cubicBezTo>
                      <a:pt x="1849" y="10564"/>
                      <a:pt x="1689" y="10747"/>
                      <a:pt x="1644" y="10975"/>
                    </a:cubicBezTo>
                    <a:cubicBezTo>
                      <a:pt x="1575" y="11180"/>
                      <a:pt x="1621" y="11409"/>
                      <a:pt x="1735" y="11614"/>
                    </a:cubicBezTo>
                    <a:lnTo>
                      <a:pt x="11527" y="28299"/>
                    </a:lnTo>
                    <a:cubicBezTo>
                      <a:pt x="11550" y="28345"/>
                      <a:pt x="11618" y="28391"/>
                      <a:pt x="11687" y="28391"/>
                    </a:cubicBezTo>
                    <a:cubicBezTo>
                      <a:pt x="11710" y="28391"/>
                      <a:pt x="11755" y="28368"/>
                      <a:pt x="11778" y="28368"/>
                    </a:cubicBezTo>
                    <a:cubicBezTo>
                      <a:pt x="11869" y="28299"/>
                      <a:pt x="11892" y="28185"/>
                      <a:pt x="11847" y="28094"/>
                    </a:cubicBezTo>
                    <a:lnTo>
                      <a:pt x="2054" y="11409"/>
                    </a:lnTo>
                    <a:cubicBezTo>
                      <a:pt x="1986" y="11317"/>
                      <a:pt x="1963" y="11180"/>
                      <a:pt x="2009" y="11066"/>
                    </a:cubicBezTo>
                    <a:cubicBezTo>
                      <a:pt x="2032" y="10952"/>
                      <a:pt x="2123" y="10838"/>
                      <a:pt x="2214" y="10792"/>
                    </a:cubicBezTo>
                    <a:lnTo>
                      <a:pt x="6232" y="8555"/>
                    </a:lnTo>
                    <a:lnTo>
                      <a:pt x="548" y="5086"/>
                    </a:lnTo>
                    <a:cubicBezTo>
                      <a:pt x="457" y="5040"/>
                      <a:pt x="411" y="4949"/>
                      <a:pt x="388" y="4835"/>
                    </a:cubicBezTo>
                    <a:cubicBezTo>
                      <a:pt x="388" y="4744"/>
                      <a:pt x="434" y="4652"/>
                      <a:pt x="502" y="4584"/>
                    </a:cubicBezTo>
                    <a:lnTo>
                      <a:pt x="5501" y="338"/>
                    </a:lnTo>
                    <a:cubicBezTo>
                      <a:pt x="5592" y="270"/>
                      <a:pt x="5592" y="156"/>
                      <a:pt x="5524" y="64"/>
                    </a:cubicBezTo>
                    <a:cubicBezTo>
                      <a:pt x="5484" y="25"/>
                      <a:pt x="5429" y="0"/>
                      <a:pt x="53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28"/>
              <p:cNvSpPr/>
              <p:nvPr/>
            </p:nvSpPr>
            <p:spPr>
              <a:xfrm flipH="1">
                <a:off x="1691254" y="3748419"/>
                <a:ext cx="348419" cy="673512"/>
              </a:xfrm>
              <a:custGeom>
                <a:avLst/>
                <a:gdLst/>
                <a:ahLst/>
                <a:cxnLst/>
                <a:rect l="l" t="t" r="r" b="b"/>
                <a:pathLst>
                  <a:path w="14952" h="28903" extrusionOk="0">
                    <a:moveTo>
                      <a:pt x="9761" y="0"/>
                    </a:moveTo>
                    <a:cubicBezTo>
                      <a:pt x="9713" y="0"/>
                      <a:pt x="9667" y="17"/>
                      <a:pt x="9633" y="52"/>
                    </a:cubicBezTo>
                    <a:cubicBezTo>
                      <a:pt x="9564" y="143"/>
                      <a:pt x="9564" y="257"/>
                      <a:pt x="9633" y="326"/>
                    </a:cubicBezTo>
                    <a:lnTo>
                      <a:pt x="14449" y="4777"/>
                    </a:lnTo>
                    <a:cubicBezTo>
                      <a:pt x="14517" y="4868"/>
                      <a:pt x="14563" y="4959"/>
                      <a:pt x="14540" y="5050"/>
                    </a:cubicBezTo>
                    <a:cubicBezTo>
                      <a:pt x="14517" y="5165"/>
                      <a:pt x="14472" y="5256"/>
                      <a:pt x="14380" y="5302"/>
                    </a:cubicBezTo>
                    <a:lnTo>
                      <a:pt x="8537" y="8497"/>
                    </a:lnTo>
                    <a:lnTo>
                      <a:pt x="12440" y="10917"/>
                    </a:lnTo>
                    <a:cubicBezTo>
                      <a:pt x="12554" y="10985"/>
                      <a:pt x="12623" y="11076"/>
                      <a:pt x="12646" y="11190"/>
                    </a:cubicBezTo>
                    <a:cubicBezTo>
                      <a:pt x="12669" y="11327"/>
                      <a:pt x="12646" y="11442"/>
                      <a:pt x="12577" y="11533"/>
                    </a:cubicBezTo>
                    <a:lnTo>
                      <a:pt x="46" y="28606"/>
                    </a:lnTo>
                    <a:cubicBezTo>
                      <a:pt x="1" y="28697"/>
                      <a:pt x="1" y="28812"/>
                      <a:pt x="92" y="28880"/>
                    </a:cubicBezTo>
                    <a:cubicBezTo>
                      <a:pt x="137" y="28903"/>
                      <a:pt x="160" y="28903"/>
                      <a:pt x="206" y="28903"/>
                    </a:cubicBezTo>
                    <a:cubicBezTo>
                      <a:pt x="274" y="28903"/>
                      <a:pt x="320" y="28880"/>
                      <a:pt x="366" y="28834"/>
                    </a:cubicBezTo>
                    <a:lnTo>
                      <a:pt x="12897" y="11761"/>
                    </a:lnTo>
                    <a:cubicBezTo>
                      <a:pt x="13034" y="11556"/>
                      <a:pt x="13057" y="11350"/>
                      <a:pt x="13011" y="11122"/>
                    </a:cubicBezTo>
                    <a:cubicBezTo>
                      <a:pt x="12965" y="10894"/>
                      <a:pt x="12828" y="10711"/>
                      <a:pt x="12646" y="10597"/>
                    </a:cubicBezTo>
                    <a:lnTo>
                      <a:pt x="9313" y="8520"/>
                    </a:lnTo>
                    <a:lnTo>
                      <a:pt x="14563" y="5644"/>
                    </a:lnTo>
                    <a:cubicBezTo>
                      <a:pt x="14768" y="5530"/>
                      <a:pt x="14883" y="5324"/>
                      <a:pt x="14928" y="5096"/>
                    </a:cubicBezTo>
                    <a:cubicBezTo>
                      <a:pt x="14951" y="4891"/>
                      <a:pt x="14860" y="4662"/>
                      <a:pt x="14700" y="4503"/>
                    </a:cubicBezTo>
                    <a:lnTo>
                      <a:pt x="9907" y="52"/>
                    </a:lnTo>
                    <a:cubicBezTo>
                      <a:pt x="9861" y="17"/>
                      <a:pt x="9810" y="0"/>
                      <a:pt x="97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28"/>
              <p:cNvSpPr/>
              <p:nvPr/>
            </p:nvSpPr>
            <p:spPr>
              <a:xfrm flipH="1">
                <a:off x="1571596" y="4441063"/>
                <a:ext cx="305845" cy="65969"/>
              </a:xfrm>
              <a:custGeom>
                <a:avLst/>
                <a:gdLst/>
                <a:ahLst/>
                <a:cxnLst/>
                <a:rect l="l" t="t" r="r" b="b"/>
                <a:pathLst>
                  <a:path w="13125" h="2831" extrusionOk="0">
                    <a:moveTo>
                      <a:pt x="12668" y="366"/>
                    </a:moveTo>
                    <a:cubicBezTo>
                      <a:pt x="12714" y="366"/>
                      <a:pt x="12737" y="411"/>
                      <a:pt x="12737" y="434"/>
                    </a:cubicBezTo>
                    <a:lnTo>
                      <a:pt x="12737" y="2374"/>
                    </a:lnTo>
                    <a:cubicBezTo>
                      <a:pt x="12737" y="2420"/>
                      <a:pt x="12714" y="2443"/>
                      <a:pt x="12668" y="2443"/>
                    </a:cubicBezTo>
                    <a:lnTo>
                      <a:pt x="457" y="2443"/>
                    </a:lnTo>
                    <a:cubicBezTo>
                      <a:pt x="411" y="2443"/>
                      <a:pt x="388" y="2420"/>
                      <a:pt x="388" y="2374"/>
                    </a:cubicBezTo>
                    <a:lnTo>
                      <a:pt x="388" y="434"/>
                    </a:lnTo>
                    <a:cubicBezTo>
                      <a:pt x="388" y="411"/>
                      <a:pt x="411" y="366"/>
                      <a:pt x="457" y="366"/>
                    </a:cubicBezTo>
                    <a:close/>
                    <a:moveTo>
                      <a:pt x="457" y="1"/>
                    </a:moveTo>
                    <a:cubicBezTo>
                      <a:pt x="206" y="1"/>
                      <a:pt x="0" y="183"/>
                      <a:pt x="0" y="434"/>
                    </a:cubicBezTo>
                    <a:lnTo>
                      <a:pt x="0" y="2374"/>
                    </a:lnTo>
                    <a:cubicBezTo>
                      <a:pt x="0" y="2625"/>
                      <a:pt x="206" y="2831"/>
                      <a:pt x="457" y="2831"/>
                    </a:cubicBezTo>
                    <a:lnTo>
                      <a:pt x="12668" y="2831"/>
                    </a:lnTo>
                    <a:cubicBezTo>
                      <a:pt x="12919" y="2831"/>
                      <a:pt x="13125" y="2625"/>
                      <a:pt x="13125" y="2374"/>
                    </a:cubicBezTo>
                    <a:lnTo>
                      <a:pt x="13125" y="434"/>
                    </a:lnTo>
                    <a:cubicBezTo>
                      <a:pt x="13125" y="183"/>
                      <a:pt x="12919" y="1"/>
                      <a:pt x="126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28"/>
              <p:cNvSpPr/>
              <p:nvPr/>
            </p:nvSpPr>
            <p:spPr>
              <a:xfrm flipH="1">
                <a:off x="2055612" y="3759721"/>
                <a:ext cx="12257" cy="18299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7853" extrusionOk="0">
                    <a:moveTo>
                      <a:pt x="320" y="0"/>
                    </a:moveTo>
                    <a:cubicBezTo>
                      <a:pt x="206" y="0"/>
                      <a:pt x="138" y="92"/>
                      <a:pt x="138" y="183"/>
                    </a:cubicBezTo>
                    <a:lnTo>
                      <a:pt x="1" y="7670"/>
                    </a:lnTo>
                    <a:cubicBezTo>
                      <a:pt x="1" y="7761"/>
                      <a:pt x="92" y="7852"/>
                      <a:pt x="183" y="7852"/>
                    </a:cubicBezTo>
                    <a:cubicBezTo>
                      <a:pt x="297" y="7852"/>
                      <a:pt x="389" y="7784"/>
                      <a:pt x="389" y="7670"/>
                    </a:cubicBezTo>
                    <a:lnTo>
                      <a:pt x="526" y="206"/>
                    </a:lnTo>
                    <a:cubicBezTo>
                      <a:pt x="526" y="92"/>
                      <a:pt x="434" y="0"/>
                      <a:pt x="3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12" name="Google Shape;1712;p28"/>
              <p:cNvGrpSpPr/>
              <p:nvPr/>
            </p:nvGrpSpPr>
            <p:grpSpPr>
              <a:xfrm flipH="1">
                <a:off x="2786103" y="2626690"/>
                <a:ext cx="527755" cy="527755"/>
                <a:chOff x="6118112" y="5094653"/>
                <a:chExt cx="527755" cy="527755"/>
              </a:xfrm>
            </p:grpSpPr>
            <p:sp>
              <p:nvSpPr>
                <p:cNvPr id="1713" name="Google Shape;1713;p28"/>
                <p:cNvSpPr/>
                <p:nvPr/>
              </p:nvSpPr>
              <p:spPr>
                <a:xfrm>
                  <a:off x="6127500" y="5104050"/>
                  <a:ext cx="508800" cy="5088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714" name="Google Shape;1714;p28"/>
                <p:cNvGrpSpPr/>
                <p:nvPr/>
              </p:nvGrpSpPr>
              <p:grpSpPr>
                <a:xfrm>
                  <a:off x="6118112" y="5094653"/>
                  <a:ext cx="527755" cy="527755"/>
                  <a:chOff x="12103362" y="6277403"/>
                  <a:chExt cx="527755" cy="527755"/>
                </a:xfrm>
              </p:grpSpPr>
              <p:sp>
                <p:nvSpPr>
                  <p:cNvPr id="1715" name="Google Shape;1715;p28"/>
                  <p:cNvSpPr/>
                  <p:nvPr/>
                </p:nvSpPr>
                <p:spPr>
                  <a:xfrm>
                    <a:off x="12103362" y="6277403"/>
                    <a:ext cx="527755" cy="5277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30" h="9930" extrusionOk="0">
                        <a:moveTo>
                          <a:pt x="4977" y="183"/>
                        </a:moveTo>
                        <a:cubicBezTo>
                          <a:pt x="7602" y="183"/>
                          <a:pt x="9747" y="2329"/>
                          <a:pt x="9747" y="4954"/>
                        </a:cubicBezTo>
                        <a:cubicBezTo>
                          <a:pt x="9747" y="7601"/>
                          <a:pt x="7602" y="9747"/>
                          <a:pt x="4977" y="9747"/>
                        </a:cubicBezTo>
                        <a:cubicBezTo>
                          <a:pt x="2329" y="9747"/>
                          <a:pt x="183" y="7601"/>
                          <a:pt x="183" y="4954"/>
                        </a:cubicBezTo>
                        <a:cubicBezTo>
                          <a:pt x="183" y="2329"/>
                          <a:pt x="2329" y="183"/>
                          <a:pt x="4977" y="183"/>
                        </a:cubicBezTo>
                        <a:close/>
                        <a:moveTo>
                          <a:pt x="4977" y="1"/>
                        </a:moveTo>
                        <a:cubicBezTo>
                          <a:pt x="2238" y="1"/>
                          <a:pt x="1" y="2215"/>
                          <a:pt x="1" y="4954"/>
                        </a:cubicBezTo>
                        <a:cubicBezTo>
                          <a:pt x="1" y="7693"/>
                          <a:pt x="2238" y="9929"/>
                          <a:pt x="4977" y="9929"/>
                        </a:cubicBezTo>
                        <a:cubicBezTo>
                          <a:pt x="7716" y="9929"/>
                          <a:pt x="9930" y="7693"/>
                          <a:pt x="9930" y="4954"/>
                        </a:cubicBezTo>
                        <a:cubicBezTo>
                          <a:pt x="9930" y="2215"/>
                          <a:pt x="7716" y="1"/>
                          <a:pt x="497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16" name="Google Shape;1716;p28"/>
                  <p:cNvSpPr/>
                  <p:nvPr/>
                </p:nvSpPr>
                <p:spPr>
                  <a:xfrm>
                    <a:off x="12139768" y="6313809"/>
                    <a:ext cx="454943" cy="4549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0" h="8560" extrusionOk="0">
                        <a:moveTo>
                          <a:pt x="4292" y="160"/>
                        </a:moveTo>
                        <a:cubicBezTo>
                          <a:pt x="6551" y="160"/>
                          <a:pt x="8377" y="2009"/>
                          <a:pt x="8377" y="4269"/>
                        </a:cubicBezTo>
                        <a:cubicBezTo>
                          <a:pt x="8377" y="6528"/>
                          <a:pt x="6551" y="8377"/>
                          <a:pt x="4292" y="8377"/>
                        </a:cubicBezTo>
                        <a:cubicBezTo>
                          <a:pt x="2009" y="8377"/>
                          <a:pt x="183" y="6528"/>
                          <a:pt x="183" y="4269"/>
                        </a:cubicBezTo>
                        <a:cubicBezTo>
                          <a:pt x="183" y="2009"/>
                          <a:pt x="2009" y="160"/>
                          <a:pt x="4292" y="160"/>
                        </a:cubicBezTo>
                        <a:close/>
                        <a:moveTo>
                          <a:pt x="4292" y="0"/>
                        </a:moveTo>
                        <a:cubicBezTo>
                          <a:pt x="1918" y="0"/>
                          <a:pt x="0" y="1918"/>
                          <a:pt x="0" y="4269"/>
                        </a:cubicBezTo>
                        <a:cubicBezTo>
                          <a:pt x="0" y="6642"/>
                          <a:pt x="1918" y="8560"/>
                          <a:pt x="4292" y="8560"/>
                        </a:cubicBezTo>
                        <a:cubicBezTo>
                          <a:pt x="6643" y="8560"/>
                          <a:pt x="8560" y="6642"/>
                          <a:pt x="8560" y="4269"/>
                        </a:cubicBezTo>
                        <a:cubicBezTo>
                          <a:pt x="8560" y="1918"/>
                          <a:pt x="6643" y="0"/>
                          <a:pt x="429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717" name="Google Shape;1717;p28"/>
                  <p:cNvGrpSpPr/>
                  <p:nvPr/>
                </p:nvGrpSpPr>
                <p:grpSpPr>
                  <a:xfrm>
                    <a:off x="12214972" y="6361110"/>
                    <a:ext cx="328824" cy="444047"/>
                    <a:chOff x="7285584" y="2264010"/>
                    <a:chExt cx="328824" cy="444047"/>
                  </a:xfrm>
                </p:grpSpPr>
                <p:sp>
                  <p:nvSpPr>
                    <p:cNvPr id="1718" name="Google Shape;1718;p28"/>
                    <p:cNvSpPr/>
                    <p:nvPr/>
                  </p:nvSpPr>
                  <p:spPr>
                    <a:xfrm>
                      <a:off x="7306206" y="2632800"/>
                      <a:ext cx="308202" cy="752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799" h="1416" extrusionOk="0">
                          <a:moveTo>
                            <a:pt x="5661" y="0"/>
                          </a:moveTo>
                          <a:cubicBezTo>
                            <a:pt x="4794" y="799"/>
                            <a:pt x="3653" y="1233"/>
                            <a:pt x="2489" y="1233"/>
                          </a:cubicBezTo>
                          <a:cubicBezTo>
                            <a:pt x="1644" y="1233"/>
                            <a:pt x="822" y="1005"/>
                            <a:pt x="92" y="594"/>
                          </a:cubicBezTo>
                          <a:lnTo>
                            <a:pt x="1" y="754"/>
                          </a:lnTo>
                          <a:cubicBezTo>
                            <a:pt x="754" y="1187"/>
                            <a:pt x="1621" y="1415"/>
                            <a:pt x="2489" y="1415"/>
                          </a:cubicBezTo>
                          <a:cubicBezTo>
                            <a:pt x="3698" y="1415"/>
                            <a:pt x="4885" y="959"/>
                            <a:pt x="5798" y="137"/>
                          </a:cubicBezTo>
                          <a:lnTo>
                            <a:pt x="5661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19" name="Google Shape;1719;p28"/>
                    <p:cNvSpPr/>
                    <p:nvPr/>
                  </p:nvSpPr>
                  <p:spPr>
                    <a:xfrm>
                      <a:off x="7320768" y="2603675"/>
                      <a:ext cx="273019" cy="667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37" h="1256" extrusionOk="0">
                          <a:moveTo>
                            <a:pt x="4999" y="1"/>
                          </a:moveTo>
                          <a:cubicBezTo>
                            <a:pt x="4223" y="708"/>
                            <a:pt x="3242" y="1073"/>
                            <a:pt x="2192" y="1073"/>
                          </a:cubicBezTo>
                          <a:cubicBezTo>
                            <a:pt x="1439" y="1073"/>
                            <a:pt x="708" y="891"/>
                            <a:pt x="69" y="525"/>
                          </a:cubicBezTo>
                          <a:lnTo>
                            <a:pt x="1" y="685"/>
                          </a:lnTo>
                          <a:cubicBezTo>
                            <a:pt x="662" y="1050"/>
                            <a:pt x="1416" y="1256"/>
                            <a:pt x="2192" y="1256"/>
                          </a:cubicBezTo>
                          <a:cubicBezTo>
                            <a:pt x="3265" y="1256"/>
                            <a:pt x="4315" y="868"/>
                            <a:pt x="5136" y="137"/>
                          </a:cubicBezTo>
                          <a:lnTo>
                            <a:pt x="499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20" name="Google Shape;1720;p28"/>
                    <p:cNvSpPr/>
                    <p:nvPr/>
                  </p:nvSpPr>
                  <p:spPr>
                    <a:xfrm>
                      <a:off x="7463894" y="2469903"/>
                      <a:ext cx="127448" cy="10289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98" h="1936" extrusionOk="0">
                          <a:moveTo>
                            <a:pt x="540" y="1"/>
                          </a:moveTo>
                          <a:cubicBezTo>
                            <a:pt x="512" y="1"/>
                            <a:pt x="485" y="3"/>
                            <a:pt x="457" y="7"/>
                          </a:cubicBezTo>
                          <a:cubicBezTo>
                            <a:pt x="252" y="52"/>
                            <a:pt x="184" y="167"/>
                            <a:pt x="138" y="258"/>
                          </a:cubicBezTo>
                          <a:cubicBezTo>
                            <a:pt x="1" y="555"/>
                            <a:pt x="229" y="1034"/>
                            <a:pt x="366" y="1216"/>
                          </a:cubicBezTo>
                          <a:cubicBezTo>
                            <a:pt x="800" y="1850"/>
                            <a:pt x="1404" y="1936"/>
                            <a:pt x="1698" y="1936"/>
                          </a:cubicBezTo>
                          <a:cubicBezTo>
                            <a:pt x="1806" y="1936"/>
                            <a:pt x="1873" y="1924"/>
                            <a:pt x="1873" y="1924"/>
                          </a:cubicBezTo>
                          <a:cubicBezTo>
                            <a:pt x="1895" y="1901"/>
                            <a:pt x="1895" y="1901"/>
                            <a:pt x="1918" y="1901"/>
                          </a:cubicBezTo>
                          <a:cubicBezTo>
                            <a:pt x="1941" y="1878"/>
                            <a:pt x="1941" y="1856"/>
                            <a:pt x="1941" y="1833"/>
                          </a:cubicBezTo>
                          <a:cubicBezTo>
                            <a:pt x="1941" y="1787"/>
                            <a:pt x="1895" y="1764"/>
                            <a:pt x="1850" y="1764"/>
                          </a:cubicBezTo>
                          <a:cubicBezTo>
                            <a:pt x="1850" y="1764"/>
                            <a:pt x="1780" y="1778"/>
                            <a:pt x="1667" y="1778"/>
                          </a:cubicBezTo>
                          <a:cubicBezTo>
                            <a:pt x="1394" y="1778"/>
                            <a:pt x="868" y="1698"/>
                            <a:pt x="480" y="1148"/>
                          </a:cubicBezTo>
                          <a:cubicBezTo>
                            <a:pt x="366" y="965"/>
                            <a:pt x="184" y="555"/>
                            <a:pt x="275" y="303"/>
                          </a:cubicBezTo>
                          <a:cubicBezTo>
                            <a:pt x="298" y="235"/>
                            <a:pt x="366" y="167"/>
                            <a:pt x="480" y="167"/>
                          </a:cubicBezTo>
                          <a:cubicBezTo>
                            <a:pt x="507" y="161"/>
                            <a:pt x="534" y="158"/>
                            <a:pt x="561" y="158"/>
                          </a:cubicBezTo>
                          <a:cubicBezTo>
                            <a:pt x="648" y="158"/>
                            <a:pt x="735" y="188"/>
                            <a:pt x="823" y="258"/>
                          </a:cubicBezTo>
                          <a:cubicBezTo>
                            <a:pt x="914" y="303"/>
                            <a:pt x="982" y="349"/>
                            <a:pt x="1051" y="418"/>
                          </a:cubicBezTo>
                          <a:cubicBezTo>
                            <a:pt x="1416" y="669"/>
                            <a:pt x="1804" y="943"/>
                            <a:pt x="2329" y="988"/>
                          </a:cubicBezTo>
                          <a:cubicBezTo>
                            <a:pt x="2352" y="988"/>
                            <a:pt x="2398" y="965"/>
                            <a:pt x="2398" y="920"/>
                          </a:cubicBezTo>
                          <a:cubicBezTo>
                            <a:pt x="2398" y="874"/>
                            <a:pt x="2375" y="851"/>
                            <a:pt x="2329" y="851"/>
                          </a:cubicBezTo>
                          <a:cubicBezTo>
                            <a:pt x="1873" y="806"/>
                            <a:pt x="1507" y="555"/>
                            <a:pt x="1142" y="281"/>
                          </a:cubicBezTo>
                          <a:cubicBezTo>
                            <a:pt x="1074" y="235"/>
                            <a:pt x="982" y="189"/>
                            <a:pt x="914" y="121"/>
                          </a:cubicBezTo>
                          <a:cubicBezTo>
                            <a:pt x="800" y="45"/>
                            <a:pt x="671" y="1"/>
                            <a:pt x="540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21" name="Google Shape;1721;p28"/>
                    <p:cNvSpPr/>
                    <p:nvPr/>
                  </p:nvSpPr>
                  <p:spPr>
                    <a:xfrm>
                      <a:off x="7526980" y="2523104"/>
                      <a:ext cx="57080" cy="235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4" h="444" extrusionOk="0">
                          <a:moveTo>
                            <a:pt x="75" y="1"/>
                          </a:moveTo>
                          <a:cubicBezTo>
                            <a:pt x="45" y="1"/>
                            <a:pt x="17" y="17"/>
                            <a:pt x="1" y="33"/>
                          </a:cubicBezTo>
                          <a:cubicBezTo>
                            <a:pt x="1" y="79"/>
                            <a:pt x="1" y="124"/>
                            <a:pt x="47" y="147"/>
                          </a:cubicBezTo>
                          <a:cubicBezTo>
                            <a:pt x="343" y="330"/>
                            <a:pt x="663" y="421"/>
                            <a:pt x="1005" y="444"/>
                          </a:cubicBezTo>
                          <a:cubicBezTo>
                            <a:pt x="1028" y="444"/>
                            <a:pt x="1028" y="421"/>
                            <a:pt x="1051" y="421"/>
                          </a:cubicBezTo>
                          <a:cubicBezTo>
                            <a:pt x="1074" y="421"/>
                            <a:pt x="1074" y="398"/>
                            <a:pt x="1074" y="375"/>
                          </a:cubicBezTo>
                          <a:cubicBezTo>
                            <a:pt x="1074" y="330"/>
                            <a:pt x="1051" y="284"/>
                            <a:pt x="1005" y="284"/>
                          </a:cubicBezTo>
                          <a:cubicBezTo>
                            <a:pt x="686" y="261"/>
                            <a:pt x="389" y="193"/>
                            <a:pt x="115" y="10"/>
                          </a:cubicBezTo>
                          <a:cubicBezTo>
                            <a:pt x="102" y="3"/>
                            <a:pt x="88" y="1"/>
                            <a:pt x="75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22" name="Google Shape;1722;p28"/>
                    <p:cNvSpPr/>
                    <p:nvPr/>
                  </p:nvSpPr>
                  <p:spPr>
                    <a:xfrm>
                      <a:off x="7488183" y="2497912"/>
                      <a:ext cx="91042" cy="609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13" h="1146" extrusionOk="0">
                          <a:moveTo>
                            <a:pt x="172" y="0"/>
                          </a:moveTo>
                          <a:cubicBezTo>
                            <a:pt x="161" y="0"/>
                            <a:pt x="149" y="2"/>
                            <a:pt x="137" y="5"/>
                          </a:cubicBezTo>
                          <a:cubicBezTo>
                            <a:pt x="92" y="5"/>
                            <a:pt x="69" y="50"/>
                            <a:pt x="46" y="96"/>
                          </a:cubicBezTo>
                          <a:cubicBezTo>
                            <a:pt x="0" y="256"/>
                            <a:pt x="297" y="644"/>
                            <a:pt x="525" y="804"/>
                          </a:cubicBezTo>
                          <a:cubicBezTo>
                            <a:pt x="777" y="1032"/>
                            <a:pt x="1598" y="1146"/>
                            <a:pt x="1621" y="1146"/>
                          </a:cubicBezTo>
                          <a:lnTo>
                            <a:pt x="1667" y="1146"/>
                          </a:lnTo>
                          <a:cubicBezTo>
                            <a:pt x="1690" y="1123"/>
                            <a:pt x="1712" y="1100"/>
                            <a:pt x="1712" y="1078"/>
                          </a:cubicBezTo>
                          <a:cubicBezTo>
                            <a:pt x="1712" y="1032"/>
                            <a:pt x="1690" y="1009"/>
                            <a:pt x="1644" y="1009"/>
                          </a:cubicBezTo>
                          <a:cubicBezTo>
                            <a:pt x="1416" y="963"/>
                            <a:pt x="799" y="849"/>
                            <a:pt x="617" y="689"/>
                          </a:cubicBezTo>
                          <a:cubicBezTo>
                            <a:pt x="411" y="530"/>
                            <a:pt x="252" y="301"/>
                            <a:pt x="206" y="187"/>
                          </a:cubicBezTo>
                          <a:lnTo>
                            <a:pt x="206" y="187"/>
                          </a:lnTo>
                          <a:cubicBezTo>
                            <a:pt x="229" y="210"/>
                            <a:pt x="274" y="233"/>
                            <a:pt x="320" y="279"/>
                          </a:cubicBezTo>
                          <a:cubicBezTo>
                            <a:pt x="366" y="324"/>
                            <a:pt x="434" y="370"/>
                            <a:pt x="503" y="438"/>
                          </a:cubicBezTo>
                          <a:cubicBezTo>
                            <a:pt x="522" y="448"/>
                            <a:pt x="540" y="453"/>
                            <a:pt x="558" y="453"/>
                          </a:cubicBezTo>
                          <a:cubicBezTo>
                            <a:pt x="582" y="453"/>
                            <a:pt x="603" y="442"/>
                            <a:pt x="617" y="416"/>
                          </a:cubicBezTo>
                          <a:cubicBezTo>
                            <a:pt x="640" y="393"/>
                            <a:pt x="640" y="347"/>
                            <a:pt x="594" y="324"/>
                          </a:cubicBezTo>
                          <a:cubicBezTo>
                            <a:pt x="525" y="256"/>
                            <a:pt x="457" y="210"/>
                            <a:pt x="411" y="164"/>
                          </a:cubicBezTo>
                          <a:cubicBezTo>
                            <a:pt x="312" y="65"/>
                            <a:pt x="247" y="0"/>
                            <a:pt x="172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23" name="Google Shape;1723;p28"/>
                    <p:cNvSpPr/>
                    <p:nvPr/>
                  </p:nvSpPr>
                  <p:spPr>
                    <a:xfrm>
                      <a:off x="7433600" y="2450717"/>
                      <a:ext cx="152905" cy="1421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77" h="2674" extrusionOk="0">
                          <a:moveTo>
                            <a:pt x="878" y="0"/>
                          </a:moveTo>
                          <a:cubicBezTo>
                            <a:pt x="749" y="0"/>
                            <a:pt x="622" y="33"/>
                            <a:pt x="502" y="117"/>
                          </a:cubicBezTo>
                          <a:cubicBezTo>
                            <a:pt x="0" y="436"/>
                            <a:pt x="274" y="1235"/>
                            <a:pt x="662" y="1806"/>
                          </a:cubicBezTo>
                          <a:cubicBezTo>
                            <a:pt x="1005" y="2331"/>
                            <a:pt x="1963" y="2650"/>
                            <a:pt x="2009" y="2673"/>
                          </a:cubicBezTo>
                          <a:cubicBezTo>
                            <a:pt x="2032" y="2673"/>
                            <a:pt x="2055" y="2673"/>
                            <a:pt x="2077" y="2650"/>
                          </a:cubicBezTo>
                          <a:cubicBezTo>
                            <a:pt x="2077" y="2650"/>
                            <a:pt x="2100" y="2627"/>
                            <a:pt x="2100" y="2627"/>
                          </a:cubicBezTo>
                          <a:cubicBezTo>
                            <a:pt x="2100" y="2582"/>
                            <a:pt x="2100" y="2536"/>
                            <a:pt x="2055" y="2513"/>
                          </a:cubicBezTo>
                          <a:cubicBezTo>
                            <a:pt x="2032" y="2513"/>
                            <a:pt x="1096" y="2194"/>
                            <a:pt x="776" y="1737"/>
                          </a:cubicBezTo>
                          <a:cubicBezTo>
                            <a:pt x="502" y="1304"/>
                            <a:pt x="160" y="505"/>
                            <a:pt x="594" y="231"/>
                          </a:cubicBezTo>
                          <a:cubicBezTo>
                            <a:pt x="684" y="173"/>
                            <a:pt x="780" y="149"/>
                            <a:pt x="878" y="149"/>
                          </a:cubicBezTo>
                          <a:cubicBezTo>
                            <a:pt x="1126" y="149"/>
                            <a:pt x="1385" y="299"/>
                            <a:pt x="1598" y="413"/>
                          </a:cubicBezTo>
                          <a:cubicBezTo>
                            <a:pt x="1667" y="459"/>
                            <a:pt x="1758" y="505"/>
                            <a:pt x="1804" y="528"/>
                          </a:cubicBezTo>
                          <a:cubicBezTo>
                            <a:pt x="1904" y="573"/>
                            <a:pt x="2028" y="608"/>
                            <a:pt x="2165" y="608"/>
                          </a:cubicBezTo>
                          <a:cubicBezTo>
                            <a:pt x="2370" y="608"/>
                            <a:pt x="2608" y="531"/>
                            <a:pt x="2853" y="299"/>
                          </a:cubicBezTo>
                          <a:cubicBezTo>
                            <a:pt x="2876" y="276"/>
                            <a:pt x="2876" y="231"/>
                            <a:pt x="2853" y="208"/>
                          </a:cubicBezTo>
                          <a:cubicBezTo>
                            <a:pt x="2842" y="185"/>
                            <a:pt x="2825" y="174"/>
                            <a:pt x="2805" y="174"/>
                          </a:cubicBezTo>
                          <a:cubicBezTo>
                            <a:pt x="2785" y="174"/>
                            <a:pt x="2762" y="185"/>
                            <a:pt x="2739" y="208"/>
                          </a:cubicBezTo>
                          <a:cubicBezTo>
                            <a:pt x="2530" y="389"/>
                            <a:pt x="2330" y="451"/>
                            <a:pt x="2158" y="451"/>
                          </a:cubicBezTo>
                          <a:cubicBezTo>
                            <a:pt x="2049" y="451"/>
                            <a:pt x="1952" y="426"/>
                            <a:pt x="1872" y="391"/>
                          </a:cubicBezTo>
                          <a:cubicBezTo>
                            <a:pt x="1804" y="368"/>
                            <a:pt x="1735" y="322"/>
                            <a:pt x="1667" y="276"/>
                          </a:cubicBezTo>
                          <a:cubicBezTo>
                            <a:pt x="1461" y="166"/>
                            <a:pt x="1168" y="0"/>
                            <a:pt x="878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24" name="Google Shape;1724;p28"/>
                    <p:cNvSpPr/>
                    <p:nvPr/>
                  </p:nvSpPr>
                  <p:spPr>
                    <a:xfrm>
                      <a:off x="7560942" y="2474580"/>
                      <a:ext cx="30400" cy="3210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72" h="604" extrusionOk="0">
                          <a:moveTo>
                            <a:pt x="474" y="1"/>
                          </a:moveTo>
                          <a:cubicBezTo>
                            <a:pt x="461" y="1"/>
                            <a:pt x="448" y="3"/>
                            <a:pt x="435" y="10"/>
                          </a:cubicBezTo>
                          <a:cubicBezTo>
                            <a:pt x="389" y="56"/>
                            <a:pt x="343" y="79"/>
                            <a:pt x="275" y="124"/>
                          </a:cubicBezTo>
                          <a:cubicBezTo>
                            <a:pt x="229" y="147"/>
                            <a:pt x="161" y="193"/>
                            <a:pt x="92" y="238"/>
                          </a:cubicBezTo>
                          <a:cubicBezTo>
                            <a:pt x="24" y="284"/>
                            <a:pt x="1" y="330"/>
                            <a:pt x="1" y="398"/>
                          </a:cubicBezTo>
                          <a:cubicBezTo>
                            <a:pt x="1" y="444"/>
                            <a:pt x="1" y="467"/>
                            <a:pt x="47" y="512"/>
                          </a:cubicBezTo>
                          <a:cubicBezTo>
                            <a:pt x="138" y="581"/>
                            <a:pt x="275" y="581"/>
                            <a:pt x="389" y="603"/>
                          </a:cubicBezTo>
                          <a:lnTo>
                            <a:pt x="549" y="603"/>
                          </a:lnTo>
                          <a:cubicBezTo>
                            <a:pt x="549" y="581"/>
                            <a:pt x="572" y="558"/>
                            <a:pt x="572" y="535"/>
                          </a:cubicBezTo>
                          <a:cubicBezTo>
                            <a:pt x="572" y="512"/>
                            <a:pt x="549" y="467"/>
                            <a:pt x="503" y="467"/>
                          </a:cubicBezTo>
                          <a:cubicBezTo>
                            <a:pt x="480" y="467"/>
                            <a:pt x="435" y="467"/>
                            <a:pt x="412" y="444"/>
                          </a:cubicBezTo>
                          <a:cubicBezTo>
                            <a:pt x="298" y="444"/>
                            <a:pt x="206" y="444"/>
                            <a:pt x="138" y="398"/>
                          </a:cubicBezTo>
                          <a:cubicBezTo>
                            <a:pt x="138" y="375"/>
                            <a:pt x="161" y="375"/>
                            <a:pt x="184" y="352"/>
                          </a:cubicBezTo>
                          <a:cubicBezTo>
                            <a:pt x="252" y="307"/>
                            <a:pt x="298" y="284"/>
                            <a:pt x="366" y="238"/>
                          </a:cubicBezTo>
                          <a:cubicBezTo>
                            <a:pt x="412" y="215"/>
                            <a:pt x="480" y="170"/>
                            <a:pt x="526" y="147"/>
                          </a:cubicBezTo>
                          <a:cubicBezTo>
                            <a:pt x="549" y="124"/>
                            <a:pt x="572" y="56"/>
                            <a:pt x="549" y="33"/>
                          </a:cubicBezTo>
                          <a:cubicBezTo>
                            <a:pt x="533" y="17"/>
                            <a:pt x="505" y="1"/>
                            <a:pt x="474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25" name="Google Shape;1725;p28"/>
                    <p:cNvSpPr/>
                    <p:nvPr/>
                  </p:nvSpPr>
                  <p:spPr>
                    <a:xfrm>
                      <a:off x="7285584" y="2264010"/>
                      <a:ext cx="140788" cy="8423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49" h="1585" extrusionOk="0">
                          <a:moveTo>
                            <a:pt x="2580" y="0"/>
                          </a:moveTo>
                          <a:cubicBezTo>
                            <a:pt x="1553" y="0"/>
                            <a:pt x="914" y="388"/>
                            <a:pt x="571" y="731"/>
                          </a:cubicBezTo>
                          <a:cubicBezTo>
                            <a:pt x="183" y="1096"/>
                            <a:pt x="23" y="1461"/>
                            <a:pt x="23" y="1484"/>
                          </a:cubicBezTo>
                          <a:cubicBezTo>
                            <a:pt x="1" y="1507"/>
                            <a:pt x="23" y="1553"/>
                            <a:pt x="69" y="1575"/>
                          </a:cubicBezTo>
                          <a:cubicBezTo>
                            <a:pt x="81" y="1582"/>
                            <a:pt x="92" y="1584"/>
                            <a:pt x="101" y="1584"/>
                          </a:cubicBezTo>
                          <a:cubicBezTo>
                            <a:pt x="127" y="1584"/>
                            <a:pt x="144" y="1563"/>
                            <a:pt x="160" y="1530"/>
                          </a:cubicBezTo>
                          <a:cubicBezTo>
                            <a:pt x="160" y="1530"/>
                            <a:pt x="297" y="1187"/>
                            <a:pt x="663" y="822"/>
                          </a:cubicBezTo>
                          <a:cubicBezTo>
                            <a:pt x="1142" y="386"/>
                            <a:pt x="1746" y="159"/>
                            <a:pt x="2475" y="159"/>
                          </a:cubicBezTo>
                          <a:cubicBezTo>
                            <a:pt x="2509" y="159"/>
                            <a:pt x="2545" y="159"/>
                            <a:pt x="2580" y="160"/>
                          </a:cubicBezTo>
                          <a:cubicBezTo>
                            <a:pt x="2603" y="160"/>
                            <a:pt x="2603" y="137"/>
                            <a:pt x="2626" y="137"/>
                          </a:cubicBezTo>
                          <a:cubicBezTo>
                            <a:pt x="2648" y="115"/>
                            <a:pt x="2648" y="92"/>
                            <a:pt x="2648" y="69"/>
                          </a:cubicBezTo>
                          <a:cubicBezTo>
                            <a:pt x="2648" y="46"/>
                            <a:pt x="2626" y="0"/>
                            <a:pt x="2580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26" name="Google Shape;1726;p28"/>
                    <p:cNvSpPr/>
                    <p:nvPr/>
                  </p:nvSpPr>
                  <p:spPr>
                    <a:xfrm>
                      <a:off x="7285584" y="2277722"/>
                      <a:ext cx="167468" cy="10401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51" h="1957" extrusionOk="0">
                          <a:moveTo>
                            <a:pt x="2734" y="0"/>
                          </a:moveTo>
                          <a:cubicBezTo>
                            <a:pt x="1664" y="0"/>
                            <a:pt x="1010" y="468"/>
                            <a:pt x="617" y="861"/>
                          </a:cubicBezTo>
                          <a:cubicBezTo>
                            <a:pt x="183" y="1340"/>
                            <a:pt x="23" y="1842"/>
                            <a:pt x="23" y="1865"/>
                          </a:cubicBezTo>
                          <a:cubicBezTo>
                            <a:pt x="1" y="1888"/>
                            <a:pt x="23" y="1934"/>
                            <a:pt x="69" y="1956"/>
                          </a:cubicBezTo>
                          <a:cubicBezTo>
                            <a:pt x="115" y="1956"/>
                            <a:pt x="160" y="1934"/>
                            <a:pt x="160" y="1888"/>
                          </a:cubicBezTo>
                          <a:cubicBezTo>
                            <a:pt x="160" y="1888"/>
                            <a:pt x="297" y="1409"/>
                            <a:pt x="731" y="952"/>
                          </a:cubicBezTo>
                          <a:cubicBezTo>
                            <a:pt x="1244" y="418"/>
                            <a:pt x="1943" y="143"/>
                            <a:pt x="2792" y="143"/>
                          </a:cubicBezTo>
                          <a:cubicBezTo>
                            <a:pt x="2887" y="143"/>
                            <a:pt x="2984" y="146"/>
                            <a:pt x="3082" y="153"/>
                          </a:cubicBezTo>
                          <a:lnTo>
                            <a:pt x="3128" y="153"/>
                          </a:lnTo>
                          <a:cubicBezTo>
                            <a:pt x="3151" y="130"/>
                            <a:pt x="3151" y="108"/>
                            <a:pt x="3151" y="85"/>
                          </a:cubicBezTo>
                          <a:cubicBezTo>
                            <a:pt x="3151" y="39"/>
                            <a:pt x="3128" y="16"/>
                            <a:pt x="3082" y="16"/>
                          </a:cubicBezTo>
                          <a:cubicBezTo>
                            <a:pt x="2961" y="6"/>
                            <a:pt x="2845" y="0"/>
                            <a:pt x="2734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27" name="Google Shape;1727;p28"/>
                    <p:cNvSpPr/>
                    <p:nvPr/>
                  </p:nvSpPr>
                  <p:spPr>
                    <a:xfrm>
                      <a:off x="7304983" y="2293081"/>
                      <a:ext cx="140788" cy="879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49" h="1654" extrusionOk="0">
                          <a:moveTo>
                            <a:pt x="2506" y="0"/>
                          </a:moveTo>
                          <a:cubicBezTo>
                            <a:pt x="1565" y="0"/>
                            <a:pt x="928" y="421"/>
                            <a:pt x="594" y="754"/>
                          </a:cubicBezTo>
                          <a:cubicBezTo>
                            <a:pt x="183" y="1143"/>
                            <a:pt x="24" y="1531"/>
                            <a:pt x="24" y="1553"/>
                          </a:cubicBezTo>
                          <a:cubicBezTo>
                            <a:pt x="1" y="1599"/>
                            <a:pt x="24" y="1622"/>
                            <a:pt x="69" y="1645"/>
                          </a:cubicBezTo>
                          <a:cubicBezTo>
                            <a:pt x="82" y="1651"/>
                            <a:pt x="92" y="1654"/>
                            <a:pt x="102" y="1654"/>
                          </a:cubicBezTo>
                          <a:cubicBezTo>
                            <a:pt x="127" y="1654"/>
                            <a:pt x="144" y="1632"/>
                            <a:pt x="161" y="1599"/>
                          </a:cubicBezTo>
                          <a:cubicBezTo>
                            <a:pt x="161" y="1599"/>
                            <a:pt x="320" y="1234"/>
                            <a:pt x="686" y="869"/>
                          </a:cubicBezTo>
                          <a:cubicBezTo>
                            <a:pt x="1167" y="409"/>
                            <a:pt x="1774" y="160"/>
                            <a:pt x="2486" y="160"/>
                          </a:cubicBezTo>
                          <a:cubicBezTo>
                            <a:pt x="2517" y="160"/>
                            <a:pt x="2549" y="160"/>
                            <a:pt x="2580" y="161"/>
                          </a:cubicBezTo>
                          <a:cubicBezTo>
                            <a:pt x="2580" y="161"/>
                            <a:pt x="2603" y="161"/>
                            <a:pt x="2626" y="138"/>
                          </a:cubicBezTo>
                          <a:cubicBezTo>
                            <a:pt x="2626" y="138"/>
                            <a:pt x="2649" y="115"/>
                            <a:pt x="2649" y="93"/>
                          </a:cubicBezTo>
                          <a:cubicBezTo>
                            <a:pt x="2649" y="47"/>
                            <a:pt x="2626" y="1"/>
                            <a:pt x="2580" y="1"/>
                          </a:cubicBezTo>
                          <a:cubicBezTo>
                            <a:pt x="2555" y="1"/>
                            <a:pt x="2530" y="0"/>
                            <a:pt x="2506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28" name="Google Shape;1728;p28"/>
                    <p:cNvSpPr/>
                    <p:nvPr/>
                  </p:nvSpPr>
                  <p:spPr>
                    <a:xfrm>
                      <a:off x="7286807" y="2386036"/>
                      <a:ext cx="20674" cy="366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" h="689" extrusionOk="0">
                          <a:moveTo>
                            <a:pt x="318" y="0"/>
                          </a:moveTo>
                          <a:cubicBezTo>
                            <a:pt x="295" y="0"/>
                            <a:pt x="268" y="16"/>
                            <a:pt x="252" y="33"/>
                          </a:cubicBezTo>
                          <a:cubicBezTo>
                            <a:pt x="183" y="147"/>
                            <a:pt x="23" y="535"/>
                            <a:pt x="23" y="580"/>
                          </a:cubicBezTo>
                          <a:cubicBezTo>
                            <a:pt x="0" y="626"/>
                            <a:pt x="23" y="672"/>
                            <a:pt x="46" y="672"/>
                          </a:cubicBezTo>
                          <a:cubicBezTo>
                            <a:pt x="58" y="683"/>
                            <a:pt x="75" y="689"/>
                            <a:pt x="89" y="689"/>
                          </a:cubicBezTo>
                          <a:cubicBezTo>
                            <a:pt x="103" y="689"/>
                            <a:pt x="115" y="683"/>
                            <a:pt x="115" y="672"/>
                          </a:cubicBezTo>
                          <a:cubicBezTo>
                            <a:pt x="137" y="672"/>
                            <a:pt x="137" y="649"/>
                            <a:pt x="160" y="626"/>
                          </a:cubicBezTo>
                          <a:cubicBezTo>
                            <a:pt x="206" y="466"/>
                            <a:pt x="320" y="192"/>
                            <a:pt x="366" y="124"/>
                          </a:cubicBezTo>
                          <a:cubicBezTo>
                            <a:pt x="388" y="78"/>
                            <a:pt x="388" y="33"/>
                            <a:pt x="343" y="10"/>
                          </a:cubicBezTo>
                          <a:cubicBezTo>
                            <a:pt x="336" y="3"/>
                            <a:pt x="327" y="0"/>
                            <a:pt x="318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29" name="Google Shape;1729;p28"/>
                    <p:cNvSpPr/>
                    <p:nvPr/>
                  </p:nvSpPr>
                  <p:spPr>
                    <a:xfrm>
                      <a:off x="7451777" y="2293135"/>
                      <a:ext cx="30400" cy="109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72" h="206" extrusionOk="0">
                          <a:moveTo>
                            <a:pt x="92" y="0"/>
                          </a:moveTo>
                          <a:cubicBezTo>
                            <a:pt x="46" y="0"/>
                            <a:pt x="1" y="23"/>
                            <a:pt x="1" y="69"/>
                          </a:cubicBezTo>
                          <a:cubicBezTo>
                            <a:pt x="1" y="114"/>
                            <a:pt x="24" y="160"/>
                            <a:pt x="69" y="160"/>
                          </a:cubicBezTo>
                          <a:cubicBezTo>
                            <a:pt x="92" y="160"/>
                            <a:pt x="412" y="206"/>
                            <a:pt x="480" y="206"/>
                          </a:cubicBezTo>
                          <a:cubicBezTo>
                            <a:pt x="503" y="206"/>
                            <a:pt x="503" y="206"/>
                            <a:pt x="526" y="183"/>
                          </a:cubicBezTo>
                          <a:cubicBezTo>
                            <a:pt x="548" y="183"/>
                            <a:pt x="548" y="160"/>
                            <a:pt x="548" y="137"/>
                          </a:cubicBezTo>
                          <a:cubicBezTo>
                            <a:pt x="571" y="92"/>
                            <a:pt x="526" y="69"/>
                            <a:pt x="480" y="46"/>
                          </a:cubicBezTo>
                          <a:cubicBezTo>
                            <a:pt x="434" y="46"/>
                            <a:pt x="206" y="23"/>
                            <a:pt x="92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30" name="Google Shape;1730;p28"/>
                    <p:cNvSpPr/>
                    <p:nvPr/>
                  </p:nvSpPr>
                  <p:spPr>
                    <a:xfrm>
                      <a:off x="7495464" y="2384814"/>
                      <a:ext cx="80093" cy="6186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7" h="1164" extrusionOk="0">
                          <a:moveTo>
                            <a:pt x="81" y="1"/>
                          </a:moveTo>
                          <a:cubicBezTo>
                            <a:pt x="71" y="1"/>
                            <a:pt x="59" y="3"/>
                            <a:pt x="46" y="10"/>
                          </a:cubicBezTo>
                          <a:cubicBezTo>
                            <a:pt x="0" y="33"/>
                            <a:pt x="0" y="78"/>
                            <a:pt x="0" y="101"/>
                          </a:cubicBezTo>
                          <a:cubicBezTo>
                            <a:pt x="137" y="352"/>
                            <a:pt x="640" y="1014"/>
                            <a:pt x="1096" y="1151"/>
                          </a:cubicBezTo>
                          <a:cubicBezTo>
                            <a:pt x="1142" y="1159"/>
                            <a:pt x="1185" y="1164"/>
                            <a:pt x="1226" y="1164"/>
                          </a:cubicBezTo>
                          <a:cubicBezTo>
                            <a:pt x="1309" y="1164"/>
                            <a:pt x="1385" y="1144"/>
                            <a:pt x="1461" y="1083"/>
                          </a:cubicBezTo>
                          <a:cubicBezTo>
                            <a:pt x="1484" y="1083"/>
                            <a:pt x="1507" y="1014"/>
                            <a:pt x="1484" y="991"/>
                          </a:cubicBezTo>
                          <a:cubicBezTo>
                            <a:pt x="1471" y="965"/>
                            <a:pt x="1449" y="954"/>
                            <a:pt x="1425" y="954"/>
                          </a:cubicBezTo>
                          <a:cubicBezTo>
                            <a:pt x="1408" y="954"/>
                            <a:pt x="1389" y="959"/>
                            <a:pt x="1370" y="969"/>
                          </a:cubicBezTo>
                          <a:cubicBezTo>
                            <a:pt x="1330" y="995"/>
                            <a:pt x="1290" y="1006"/>
                            <a:pt x="1240" y="1006"/>
                          </a:cubicBezTo>
                          <a:cubicBezTo>
                            <a:pt x="1206" y="1006"/>
                            <a:pt x="1166" y="1001"/>
                            <a:pt x="1119" y="991"/>
                          </a:cubicBezTo>
                          <a:cubicBezTo>
                            <a:pt x="754" y="900"/>
                            <a:pt x="274" y="284"/>
                            <a:pt x="137" y="33"/>
                          </a:cubicBezTo>
                          <a:cubicBezTo>
                            <a:pt x="121" y="17"/>
                            <a:pt x="105" y="1"/>
                            <a:pt x="81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31" name="Google Shape;1731;p28"/>
                    <p:cNvSpPr/>
                    <p:nvPr/>
                  </p:nvSpPr>
                  <p:spPr>
                    <a:xfrm>
                      <a:off x="7468784" y="2311152"/>
                      <a:ext cx="25511" cy="626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0" h="1178" extrusionOk="0">
                          <a:moveTo>
                            <a:pt x="382" y="0"/>
                          </a:moveTo>
                          <a:cubicBezTo>
                            <a:pt x="366" y="0"/>
                            <a:pt x="352" y="7"/>
                            <a:pt x="343" y="26"/>
                          </a:cubicBezTo>
                          <a:cubicBezTo>
                            <a:pt x="0" y="323"/>
                            <a:pt x="160" y="803"/>
                            <a:pt x="320" y="1145"/>
                          </a:cubicBezTo>
                          <a:cubicBezTo>
                            <a:pt x="336" y="1161"/>
                            <a:pt x="363" y="1177"/>
                            <a:pt x="394" y="1177"/>
                          </a:cubicBezTo>
                          <a:cubicBezTo>
                            <a:pt x="407" y="1177"/>
                            <a:pt x="421" y="1174"/>
                            <a:pt x="434" y="1168"/>
                          </a:cubicBezTo>
                          <a:cubicBezTo>
                            <a:pt x="457" y="1145"/>
                            <a:pt x="480" y="1099"/>
                            <a:pt x="457" y="1076"/>
                          </a:cubicBezTo>
                          <a:cubicBezTo>
                            <a:pt x="228" y="620"/>
                            <a:pt x="228" y="323"/>
                            <a:pt x="434" y="118"/>
                          </a:cubicBezTo>
                          <a:cubicBezTo>
                            <a:pt x="480" y="95"/>
                            <a:pt x="480" y="49"/>
                            <a:pt x="457" y="26"/>
                          </a:cubicBezTo>
                          <a:cubicBezTo>
                            <a:pt x="430" y="13"/>
                            <a:pt x="404" y="0"/>
                            <a:pt x="382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32" name="Google Shape;1732;p28"/>
                    <p:cNvSpPr/>
                    <p:nvPr/>
                  </p:nvSpPr>
                  <p:spPr>
                    <a:xfrm>
                      <a:off x="7486960" y="2319017"/>
                      <a:ext cx="87428" cy="1115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45" h="2098" extrusionOk="0">
                          <a:moveTo>
                            <a:pt x="289" y="0"/>
                          </a:moveTo>
                          <a:cubicBezTo>
                            <a:pt x="275" y="0"/>
                            <a:pt x="261" y="6"/>
                            <a:pt x="252" y="15"/>
                          </a:cubicBezTo>
                          <a:cubicBezTo>
                            <a:pt x="160" y="61"/>
                            <a:pt x="1" y="244"/>
                            <a:pt x="69" y="472"/>
                          </a:cubicBezTo>
                          <a:cubicBezTo>
                            <a:pt x="115" y="609"/>
                            <a:pt x="320" y="1020"/>
                            <a:pt x="594" y="1385"/>
                          </a:cubicBezTo>
                          <a:cubicBezTo>
                            <a:pt x="910" y="1848"/>
                            <a:pt x="1226" y="2098"/>
                            <a:pt x="1506" y="2098"/>
                          </a:cubicBezTo>
                          <a:cubicBezTo>
                            <a:pt x="1529" y="2098"/>
                            <a:pt x="1553" y="2096"/>
                            <a:pt x="1576" y="2093"/>
                          </a:cubicBezTo>
                          <a:lnTo>
                            <a:pt x="1598" y="2093"/>
                          </a:lnTo>
                          <a:cubicBezTo>
                            <a:pt x="1621" y="2070"/>
                            <a:pt x="1644" y="2047"/>
                            <a:pt x="1621" y="2024"/>
                          </a:cubicBezTo>
                          <a:cubicBezTo>
                            <a:pt x="1621" y="1978"/>
                            <a:pt x="1598" y="1956"/>
                            <a:pt x="1553" y="1956"/>
                          </a:cubicBezTo>
                          <a:cubicBezTo>
                            <a:pt x="1543" y="1956"/>
                            <a:pt x="1534" y="1957"/>
                            <a:pt x="1524" y="1957"/>
                          </a:cubicBezTo>
                          <a:cubicBezTo>
                            <a:pt x="981" y="1957"/>
                            <a:pt x="296" y="695"/>
                            <a:pt x="206" y="426"/>
                          </a:cubicBezTo>
                          <a:cubicBezTo>
                            <a:pt x="160" y="244"/>
                            <a:pt x="320" y="130"/>
                            <a:pt x="320" y="130"/>
                          </a:cubicBezTo>
                          <a:cubicBezTo>
                            <a:pt x="366" y="107"/>
                            <a:pt x="366" y="61"/>
                            <a:pt x="343" y="38"/>
                          </a:cubicBezTo>
                          <a:cubicBezTo>
                            <a:pt x="330" y="11"/>
                            <a:pt x="308" y="0"/>
                            <a:pt x="289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33" name="Google Shape;1733;p28"/>
                    <p:cNvSpPr/>
                    <p:nvPr/>
                  </p:nvSpPr>
                  <p:spPr>
                    <a:xfrm>
                      <a:off x="7507582" y="2337513"/>
                      <a:ext cx="54636" cy="712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28" h="1340" extrusionOk="0">
                          <a:moveTo>
                            <a:pt x="170" y="1"/>
                          </a:moveTo>
                          <a:cubicBezTo>
                            <a:pt x="139" y="1"/>
                            <a:pt x="115" y="22"/>
                            <a:pt x="115" y="55"/>
                          </a:cubicBezTo>
                          <a:cubicBezTo>
                            <a:pt x="1" y="329"/>
                            <a:pt x="183" y="603"/>
                            <a:pt x="343" y="809"/>
                          </a:cubicBezTo>
                          <a:lnTo>
                            <a:pt x="366" y="831"/>
                          </a:lnTo>
                          <a:cubicBezTo>
                            <a:pt x="555" y="1105"/>
                            <a:pt x="744" y="1339"/>
                            <a:pt x="915" y="1339"/>
                          </a:cubicBezTo>
                          <a:cubicBezTo>
                            <a:pt x="930" y="1339"/>
                            <a:pt x="945" y="1337"/>
                            <a:pt x="959" y="1334"/>
                          </a:cubicBezTo>
                          <a:lnTo>
                            <a:pt x="1005" y="1334"/>
                          </a:lnTo>
                          <a:cubicBezTo>
                            <a:pt x="1028" y="1311"/>
                            <a:pt x="1028" y="1288"/>
                            <a:pt x="1028" y="1242"/>
                          </a:cubicBezTo>
                          <a:cubicBezTo>
                            <a:pt x="1028" y="1224"/>
                            <a:pt x="998" y="1190"/>
                            <a:pt x="962" y="1190"/>
                          </a:cubicBezTo>
                          <a:cubicBezTo>
                            <a:pt x="954" y="1190"/>
                            <a:pt x="945" y="1192"/>
                            <a:pt x="936" y="1197"/>
                          </a:cubicBezTo>
                          <a:cubicBezTo>
                            <a:pt x="891" y="1197"/>
                            <a:pt x="777" y="1151"/>
                            <a:pt x="480" y="740"/>
                          </a:cubicBezTo>
                          <a:lnTo>
                            <a:pt x="457" y="717"/>
                          </a:lnTo>
                          <a:cubicBezTo>
                            <a:pt x="320" y="535"/>
                            <a:pt x="183" y="307"/>
                            <a:pt x="252" y="101"/>
                          </a:cubicBezTo>
                          <a:cubicBezTo>
                            <a:pt x="252" y="55"/>
                            <a:pt x="252" y="10"/>
                            <a:pt x="206" y="10"/>
                          </a:cubicBezTo>
                          <a:cubicBezTo>
                            <a:pt x="194" y="4"/>
                            <a:pt x="182" y="1"/>
                            <a:pt x="170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34" name="Google Shape;1734;p28"/>
                    <p:cNvSpPr/>
                    <p:nvPr/>
                  </p:nvSpPr>
                  <p:spPr>
                    <a:xfrm>
                      <a:off x="7421483" y="2433338"/>
                      <a:ext cx="160133" cy="16794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13" h="3160" extrusionOk="0">
                          <a:moveTo>
                            <a:pt x="1009" y="1"/>
                          </a:moveTo>
                          <a:cubicBezTo>
                            <a:pt x="829" y="1"/>
                            <a:pt x="657" y="47"/>
                            <a:pt x="502" y="170"/>
                          </a:cubicBezTo>
                          <a:cubicBezTo>
                            <a:pt x="0" y="581"/>
                            <a:pt x="23" y="1334"/>
                            <a:pt x="594" y="2201"/>
                          </a:cubicBezTo>
                          <a:cubicBezTo>
                            <a:pt x="1118" y="3000"/>
                            <a:pt x="1872" y="3160"/>
                            <a:pt x="1895" y="3160"/>
                          </a:cubicBezTo>
                          <a:lnTo>
                            <a:pt x="1963" y="3160"/>
                          </a:lnTo>
                          <a:cubicBezTo>
                            <a:pt x="1963" y="3137"/>
                            <a:pt x="1986" y="3114"/>
                            <a:pt x="1986" y="3114"/>
                          </a:cubicBezTo>
                          <a:cubicBezTo>
                            <a:pt x="2009" y="3069"/>
                            <a:pt x="1963" y="3023"/>
                            <a:pt x="1940" y="3023"/>
                          </a:cubicBezTo>
                          <a:cubicBezTo>
                            <a:pt x="1917" y="3023"/>
                            <a:pt x="1210" y="2863"/>
                            <a:pt x="708" y="2110"/>
                          </a:cubicBezTo>
                          <a:cubicBezTo>
                            <a:pt x="205" y="1334"/>
                            <a:pt x="160" y="649"/>
                            <a:pt x="594" y="284"/>
                          </a:cubicBezTo>
                          <a:cubicBezTo>
                            <a:pt x="715" y="193"/>
                            <a:pt x="855" y="157"/>
                            <a:pt x="1003" y="157"/>
                          </a:cubicBezTo>
                          <a:cubicBezTo>
                            <a:pt x="1299" y="157"/>
                            <a:pt x="1628" y="299"/>
                            <a:pt x="1917" y="421"/>
                          </a:cubicBezTo>
                          <a:cubicBezTo>
                            <a:pt x="2032" y="466"/>
                            <a:pt x="2146" y="512"/>
                            <a:pt x="2237" y="535"/>
                          </a:cubicBezTo>
                          <a:cubicBezTo>
                            <a:pt x="2341" y="571"/>
                            <a:pt x="2434" y="586"/>
                            <a:pt x="2515" y="586"/>
                          </a:cubicBezTo>
                          <a:cubicBezTo>
                            <a:pt x="2844" y="586"/>
                            <a:pt x="2990" y="348"/>
                            <a:pt x="2990" y="330"/>
                          </a:cubicBezTo>
                          <a:cubicBezTo>
                            <a:pt x="3013" y="307"/>
                            <a:pt x="2990" y="261"/>
                            <a:pt x="2967" y="238"/>
                          </a:cubicBezTo>
                          <a:cubicBezTo>
                            <a:pt x="2954" y="232"/>
                            <a:pt x="2941" y="229"/>
                            <a:pt x="2928" y="229"/>
                          </a:cubicBezTo>
                          <a:cubicBezTo>
                            <a:pt x="2897" y="229"/>
                            <a:pt x="2869" y="245"/>
                            <a:pt x="2853" y="261"/>
                          </a:cubicBezTo>
                          <a:cubicBezTo>
                            <a:pt x="2853" y="261"/>
                            <a:pt x="2751" y="436"/>
                            <a:pt x="2500" y="436"/>
                          </a:cubicBezTo>
                          <a:cubicBezTo>
                            <a:pt x="2437" y="436"/>
                            <a:pt x="2365" y="425"/>
                            <a:pt x="2283" y="398"/>
                          </a:cubicBezTo>
                          <a:cubicBezTo>
                            <a:pt x="2191" y="375"/>
                            <a:pt x="2100" y="330"/>
                            <a:pt x="1986" y="284"/>
                          </a:cubicBezTo>
                          <a:cubicBezTo>
                            <a:pt x="1678" y="152"/>
                            <a:pt x="1332" y="1"/>
                            <a:pt x="100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35" name="Google Shape;1735;p28"/>
                    <p:cNvSpPr/>
                    <p:nvPr/>
                  </p:nvSpPr>
                  <p:spPr>
                    <a:xfrm>
                      <a:off x="7295310" y="2308919"/>
                      <a:ext cx="171082" cy="1322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19" h="2488" extrusionOk="0">
                          <a:moveTo>
                            <a:pt x="2813" y="1"/>
                          </a:moveTo>
                          <a:cubicBezTo>
                            <a:pt x="2401" y="1"/>
                            <a:pt x="1993" y="99"/>
                            <a:pt x="1598" y="297"/>
                          </a:cubicBezTo>
                          <a:cubicBezTo>
                            <a:pt x="868" y="685"/>
                            <a:pt x="297" y="1415"/>
                            <a:pt x="0" y="2397"/>
                          </a:cubicBezTo>
                          <a:cubicBezTo>
                            <a:pt x="0" y="2419"/>
                            <a:pt x="23" y="2465"/>
                            <a:pt x="69" y="2488"/>
                          </a:cubicBezTo>
                          <a:cubicBezTo>
                            <a:pt x="92" y="2488"/>
                            <a:pt x="114" y="2488"/>
                            <a:pt x="114" y="2465"/>
                          </a:cubicBezTo>
                          <a:cubicBezTo>
                            <a:pt x="137" y="2465"/>
                            <a:pt x="137" y="2442"/>
                            <a:pt x="160" y="2442"/>
                          </a:cubicBezTo>
                          <a:cubicBezTo>
                            <a:pt x="411" y="1506"/>
                            <a:pt x="959" y="799"/>
                            <a:pt x="1666" y="434"/>
                          </a:cubicBezTo>
                          <a:cubicBezTo>
                            <a:pt x="2041" y="255"/>
                            <a:pt x="2430" y="160"/>
                            <a:pt x="2812" y="160"/>
                          </a:cubicBezTo>
                          <a:cubicBezTo>
                            <a:pt x="2918" y="160"/>
                            <a:pt x="3023" y="168"/>
                            <a:pt x="3127" y="183"/>
                          </a:cubicBezTo>
                          <a:cubicBezTo>
                            <a:pt x="3173" y="183"/>
                            <a:pt x="3196" y="160"/>
                            <a:pt x="3196" y="114"/>
                          </a:cubicBezTo>
                          <a:cubicBezTo>
                            <a:pt x="3219" y="68"/>
                            <a:pt x="3173" y="23"/>
                            <a:pt x="3150" y="23"/>
                          </a:cubicBezTo>
                          <a:cubicBezTo>
                            <a:pt x="3038" y="8"/>
                            <a:pt x="2925" y="1"/>
                            <a:pt x="2813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36" name="Google Shape;1736;p28"/>
                    <p:cNvSpPr/>
                    <p:nvPr/>
                  </p:nvSpPr>
                  <p:spPr>
                    <a:xfrm>
                      <a:off x="7460280" y="2327096"/>
                      <a:ext cx="69198" cy="11501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02" h="2164" extrusionOk="0">
                          <a:moveTo>
                            <a:pt x="92" y="0"/>
                          </a:moveTo>
                          <a:cubicBezTo>
                            <a:pt x="46" y="0"/>
                            <a:pt x="23" y="23"/>
                            <a:pt x="0" y="69"/>
                          </a:cubicBezTo>
                          <a:cubicBezTo>
                            <a:pt x="0" y="297"/>
                            <a:pt x="46" y="525"/>
                            <a:pt x="115" y="685"/>
                          </a:cubicBezTo>
                          <a:cubicBezTo>
                            <a:pt x="297" y="1256"/>
                            <a:pt x="685" y="1781"/>
                            <a:pt x="1165" y="2146"/>
                          </a:cubicBezTo>
                          <a:cubicBezTo>
                            <a:pt x="1176" y="2157"/>
                            <a:pt x="1193" y="2163"/>
                            <a:pt x="1210" y="2163"/>
                          </a:cubicBezTo>
                          <a:cubicBezTo>
                            <a:pt x="1227" y="2163"/>
                            <a:pt x="1244" y="2157"/>
                            <a:pt x="1256" y="2146"/>
                          </a:cubicBezTo>
                          <a:lnTo>
                            <a:pt x="1279" y="2146"/>
                          </a:lnTo>
                          <a:cubicBezTo>
                            <a:pt x="1302" y="2100"/>
                            <a:pt x="1279" y="2055"/>
                            <a:pt x="1256" y="2032"/>
                          </a:cubicBezTo>
                          <a:cubicBezTo>
                            <a:pt x="777" y="1689"/>
                            <a:pt x="411" y="1187"/>
                            <a:pt x="252" y="639"/>
                          </a:cubicBezTo>
                          <a:cubicBezTo>
                            <a:pt x="206" y="480"/>
                            <a:pt x="137" y="274"/>
                            <a:pt x="160" y="92"/>
                          </a:cubicBezTo>
                          <a:cubicBezTo>
                            <a:pt x="160" y="46"/>
                            <a:pt x="137" y="0"/>
                            <a:pt x="92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37" name="Google Shape;1737;p28"/>
                    <p:cNvSpPr/>
                    <p:nvPr/>
                  </p:nvSpPr>
                  <p:spPr>
                    <a:xfrm>
                      <a:off x="7379018" y="2324864"/>
                      <a:ext cx="109218" cy="10055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55" h="1892" extrusionOk="0">
                          <a:moveTo>
                            <a:pt x="856" y="0"/>
                          </a:moveTo>
                          <a:cubicBezTo>
                            <a:pt x="562" y="0"/>
                            <a:pt x="221" y="200"/>
                            <a:pt x="46" y="316"/>
                          </a:cubicBezTo>
                          <a:cubicBezTo>
                            <a:pt x="0" y="339"/>
                            <a:pt x="0" y="385"/>
                            <a:pt x="23" y="430"/>
                          </a:cubicBezTo>
                          <a:cubicBezTo>
                            <a:pt x="39" y="447"/>
                            <a:pt x="67" y="463"/>
                            <a:pt x="90" y="463"/>
                          </a:cubicBezTo>
                          <a:cubicBezTo>
                            <a:pt x="99" y="463"/>
                            <a:pt x="108" y="460"/>
                            <a:pt x="114" y="453"/>
                          </a:cubicBezTo>
                          <a:cubicBezTo>
                            <a:pt x="287" y="338"/>
                            <a:pt x="573" y="158"/>
                            <a:pt x="822" y="158"/>
                          </a:cubicBezTo>
                          <a:cubicBezTo>
                            <a:pt x="869" y="158"/>
                            <a:pt x="915" y="165"/>
                            <a:pt x="959" y="179"/>
                          </a:cubicBezTo>
                          <a:cubicBezTo>
                            <a:pt x="1073" y="202"/>
                            <a:pt x="1164" y="293"/>
                            <a:pt x="1233" y="408"/>
                          </a:cubicBezTo>
                          <a:cubicBezTo>
                            <a:pt x="1278" y="545"/>
                            <a:pt x="1347" y="704"/>
                            <a:pt x="1415" y="887"/>
                          </a:cubicBezTo>
                          <a:cubicBezTo>
                            <a:pt x="1575" y="1275"/>
                            <a:pt x="1735" y="1709"/>
                            <a:pt x="1917" y="1868"/>
                          </a:cubicBezTo>
                          <a:cubicBezTo>
                            <a:pt x="1940" y="1891"/>
                            <a:pt x="1986" y="1891"/>
                            <a:pt x="2009" y="1891"/>
                          </a:cubicBezTo>
                          <a:cubicBezTo>
                            <a:pt x="2032" y="1868"/>
                            <a:pt x="2032" y="1868"/>
                            <a:pt x="2032" y="1868"/>
                          </a:cubicBezTo>
                          <a:cubicBezTo>
                            <a:pt x="2054" y="1846"/>
                            <a:pt x="2054" y="1800"/>
                            <a:pt x="2032" y="1754"/>
                          </a:cubicBezTo>
                          <a:cubicBezTo>
                            <a:pt x="1849" y="1617"/>
                            <a:pt x="1689" y="1206"/>
                            <a:pt x="1552" y="818"/>
                          </a:cubicBezTo>
                          <a:cubicBezTo>
                            <a:pt x="1484" y="659"/>
                            <a:pt x="1415" y="499"/>
                            <a:pt x="1370" y="362"/>
                          </a:cubicBezTo>
                          <a:cubicBezTo>
                            <a:pt x="1278" y="179"/>
                            <a:pt x="1164" y="65"/>
                            <a:pt x="1004" y="20"/>
                          </a:cubicBezTo>
                          <a:cubicBezTo>
                            <a:pt x="957" y="6"/>
                            <a:pt x="907" y="0"/>
                            <a:pt x="856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38" name="Google Shape;1738;p28"/>
                    <p:cNvSpPr/>
                    <p:nvPr/>
                  </p:nvSpPr>
                  <p:spPr>
                    <a:xfrm>
                      <a:off x="7302592" y="2355689"/>
                      <a:ext cx="67976" cy="1097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9" h="2065" extrusionOk="0">
                          <a:moveTo>
                            <a:pt x="1189" y="1"/>
                          </a:moveTo>
                          <a:cubicBezTo>
                            <a:pt x="1180" y="1"/>
                            <a:pt x="1171" y="3"/>
                            <a:pt x="1164" y="10"/>
                          </a:cubicBezTo>
                          <a:cubicBezTo>
                            <a:pt x="1119" y="56"/>
                            <a:pt x="434" y="626"/>
                            <a:pt x="0" y="1973"/>
                          </a:cubicBezTo>
                          <a:cubicBezTo>
                            <a:pt x="0" y="2019"/>
                            <a:pt x="23" y="2042"/>
                            <a:pt x="69" y="2064"/>
                          </a:cubicBezTo>
                          <a:lnTo>
                            <a:pt x="114" y="2064"/>
                          </a:lnTo>
                          <a:cubicBezTo>
                            <a:pt x="137" y="2042"/>
                            <a:pt x="137" y="2042"/>
                            <a:pt x="160" y="2019"/>
                          </a:cubicBezTo>
                          <a:cubicBezTo>
                            <a:pt x="548" y="718"/>
                            <a:pt x="1256" y="147"/>
                            <a:pt x="1256" y="124"/>
                          </a:cubicBezTo>
                          <a:cubicBezTo>
                            <a:pt x="1278" y="101"/>
                            <a:pt x="1278" y="56"/>
                            <a:pt x="1256" y="33"/>
                          </a:cubicBezTo>
                          <a:cubicBezTo>
                            <a:pt x="1239" y="17"/>
                            <a:pt x="1212" y="1"/>
                            <a:pt x="118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39" name="Google Shape;1739;p28"/>
                    <p:cNvSpPr/>
                    <p:nvPr/>
                  </p:nvSpPr>
                  <p:spPr>
                    <a:xfrm>
                      <a:off x="7311042" y="2343306"/>
                      <a:ext cx="161409" cy="1415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37" h="2663" extrusionOk="0">
                          <a:moveTo>
                            <a:pt x="2073" y="1"/>
                          </a:moveTo>
                          <a:cubicBezTo>
                            <a:pt x="2040" y="1"/>
                            <a:pt x="2003" y="5"/>
                            <a:pt x="1964" y="15"/>
                          </a:cubicBezTo>
                          <a:cubicBezTo>
                            <a:pt x="1553" y="106"/>
                            <a:pt x="1165" y="449"/>
                            <a:pt x="937" y="700"/>
                          </a:cubicBezTo>
                          <a:cubicBezTo>
                            <a:pt x="457" y="1156"/>
                            <a:pt x="229" y="1864"/>
                            <a:pt x="47" y="2480"/>
                          </a:cubicBezTo>
                          <a:lnTo>
                            <a:pt x="1" y="2549"/>
                          </a:lnTo>
                          <a:cubicBezTo>
                            <a:pt x="1" y="2594"/>
                            <a:pt x="24" y="2640"/>
                            <a:pt x="69" y="2663"/>
                          </a:cubicBezTo>
                          <a:cubicBezTo>
                            <a:pt x="92" y="2663"/>
                            <a:pt x="138" y="2640"/>
                            <a:pt x="161" y="2594"/>
                          </a:cubicBezTo>
                          <a:lnTo>
                            <a:pt x="184" y="2526"/>
                          </a:lnTo>
                          <a:cubicBezTo>
                            <a:pt x="366" y="1909"/>
                            <a:pt x="594" y="1247"/>
                            <a:pt x="1028" y="791"/>
                          </a:cubicBezTo>
                          <a:cubicBezTo>
                            <a:pt x="1256" y="563"/>
                            <a:pt x="1622" y="243"/>
                            <a:pt x="1987" y="152"/>
                          </a:cubicBezTo>
                          <a:cubicBezTo>
                            <a:pt x="2008" y="148"/>
                            <a:pt x="2028" y="145"/>
                            <a:pt x="2047" y="145"/>
                          </a:cubicBezTo>
                          <a:cubicBezTo>
                            <a:pt x="2228" y="145"/>
                            <a:pt x="2292" y="335"/>
                            <a:pt x="2375" y="563"/>
                          </a:cubicBezTo>
                          <a:cubicBezTo>
                            <a:pt x="2398" y="586"/>
                            <a:pt x="2398" y="608"/>
                            <a:pt x="2398" y="631"/>
                          </a:cubicBezTo>
                          <a:cubicBezTo>
                            <a:pt x="2420" y="677"/>
                            <a:pt x="2420" y="700"/>
                            <a:pt x="2443" y="745"/>
                          </a:cubicBezTo>
                          <a:cubicBezTo>
                            <a:pt x="2557" y="1042"/>
                            <a:pt x="2649" y="1339"/>
                            <a:pt x="2900" y="1567"/>
                          </a:cubicBezTo>
                          <a:cubicBezTo>
                            <a:pt x="2911" y="1578"/>
                            <a:pt x="2928" y="1584"/>
                            <a:pt x="2945" y="1584"/>
                          </a:cubicBezTo>
                          <a:cubicBezTo>
                            <a:pt x="2963" y="1584"/>
                            <a:pt x="2980" y="1578"/>
                            <a:pt x="2991" y="1567"/>
                          </a:cubicBezTo>
                          <a:cubicBezTo>
                            <a:pt x="3037" y="1521"/>
                            <a:pt x="3037" y="1476"/>
                            <a:pt x="2991" y="1453"/>
                          </a:cubicBezTo>
                          <a:cubicBezTo>
                            <a:pt x="2786" y="1270"/>
                            <a:pt x="2672" y="974"/>
                            <a:pt x="2580" y="700"/>
                          </a:cubicBezTo>
                          <a:cubicBezTo>
                            <a:pt x="2580" y="654"/>
                            <a:pt x="2557" y="631"/>
                            <a:pt x="2535" y="586"/>
                          </a:cubicBezTo>
                          <a:cubicBezTo>
                            <a:pt x="2535" y="563"/>
                            <a:pt x="2535" y="540"/>
                            <a:pt x="2512" y="517"/>
                          </a:cubicBezTo>
                          <a:cubicBezTo>
                            <a:pt x="2451" y="313"/>
                            <a:pt x="2353" y="1"/>
                            <a:pt x="2073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40" name="Google Shape;1740;p28"/>
                    <p:cNvSpPr/>
                    <p:nvPr/>
                  </p:nvSpPr>
                  <p:spPr>
                    <a:xfrm>
                      <a:off x="7358397" y="2364193"/>
                      <a:ext cx="86152" cy="1878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21" h="3535" extrusionOk="0">
                          <a:moveTo>
                            <a:pt x="1200" y="1"/>
                          </a:moveTo>
                          <a:cubicBezTo>
                            <a:pt x="1189" y="1"/>
                            <a:pt x="1176" y="4"/>
                            <a:pt x="1164" y="10"/>
                          </a:cubicBezTo>
                          <a:cubicBezTo>
                            <a:pt x="1141" y="33"/>
                            <a:pt x="206" y="444"/>
                            <a:pt x="46" y="1288"/>
                          </a:cubicBezTo>
                          <a:cubicBezTo>
                            <a:pt x="0" y="1608"/>
                            <a:pt x="46" y="1973"/>
                            <a:pt x="206" y="2315"/>
                          </a:cubicBezTo>
                          <a:cubicBezTo>
                            <a:pt x="343" y="2612"/>
                            <a:pt x="525" y="2886"/>
                            <a:pt x="753" y="3114"/>
                          </a:cubicBezTo>
                          <a:cubicBezTo>
                            <a:pt x="898" y="3259"/>
                            <a:pt x="1174" y="3535"/>
                            <a:pt x="1479" y="3535"/>
                          </a:cubicBezTo>
                          <a:cubicBezTo>
                            <a:pt x="1511" y="3535"/>
                            <a:pt x="1543" y="3532"/>
                            <a:pt x="1575" y="3525"/>
                          </a:cubicBezTo>
                          <a:cubicBezTo>
                            <a:pt x="1575" y="3502"/>
                            <a:pt x="1575" y="3502"/>
                            <a:pt x="1598" y="3502"/>
                          </a:cubicBezTo>
                          <a:cubicBezTo>
                            <a:pt x="1621" y="3479"/>
                            <a:pt x="1621" y="3457"/>
                            <a:pt x="1621" y="3434"/>
                          </a:cubicBezTo>
                          <a:cubicBezTo>
                            <a:pt x="1621" y="3388"/>
                            <a:pt x="1575" y="3365"/>
                            <a:pt x="1529" y="3365"/>
                          </a:cubicBezTo>
                          <a:cubicBezTo>
                            <a:pt x="1502" y="3373"/>
                            <a:pt x="1475" y="3376"/>
                            <a:pt x="1448" y="3376"/>
                          </a:cubicBezTo>
                          <a:cubicBezTo>
                            <a:pt x="1221" y="3376"/>
                            <a:pt x="990" y="3143"/>
                            <a:pt x="867" y="3000"/>
                          </a:cubicBezTo>
                          <a:cubicBezTo>
                            <a:pt x="639" y="2795"/>
                            <a:pt x="479" y="2544"/>
                            <a:pt x="343" y="2247"/>
                          </a:cubicBezTo>
                          <a:cubicBezTo>
                            <a:pt x="206" y="1927"/>
                            <a:pt x="137" y="1608"/>
                            <a:pt x="206" y="1311"/>
                          </a:cubicBezTo>
                          <a:cubicBezTo>
                            <a:pt x="343" y="558"/>
                            <a:pt x="1233" y="147"/>
                            <a:pt x="1233" y="147"/>
                          </a:cubicBezTo>
                          <a:cubicBezTo>
                            <a:pt x="1278" y="124"/>
                            <a:pt x="1278" y="78"/>
                            <a:pt x="1278" y="56"/>
                          </a:cubicBezTo>
                          <a:cubicBezTo>
                            <a:pt x="1262" y="22"/>
                            <a:pt x="1233" y="1"/>
                            <a:pt x="1200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41" name="Google Shape;1741;p28"/>
                    <p:cNvSpPr/>
                    <p:nvPr/>
                  </p:nvSpPr>
                  <p:spPr>
                    <a:xfrm>
                      <a:off x="7386299" y="2558659"/>
                      <a:ext cx="67976" cy="353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9" h="665" extrusionOk="0">
                          <a:moveTo>
                            <a:pt x="1110" y="0"/>
                          </a:moveTo>
                          <a:cubicBezTo>
                            <a:pt x="299" y="0"/>
                            <a:pt x="45" y="529"/>
                            <a:pt x="23" y="551"/>
                          </a:cubicBezTo>
                          <a:cubicBezTo>
                            <a:pt x="0" y="596"/>
                            <a:pt x="23" y="642"/>
                            <a:pt x="69" y="665"/>
                          </a:cubicBezTo>
                          <a:cubicBezTo>
                            <a:pt x="91" y="665"/>
                            <a:pt x="137" y="665"/>
                            <a:pt x="160" y="619"/>
                          </a:cubicBezTo>
                          <a:cubicBezTo>
                            <a:pt x="160" y="597"/>
                            <a:pt x="389" y="160"/>
                            <a:pt x="1104" y="160"/>
                          </a:cubicBezTo>
                          <a:cubicBezTo>
                            <a:pt x="1138" y="160"/>
                            <a:pt x="1174" y="161"/>
                            <a:pt x="1210" y="163"/>
                          </a:cubicBezTo>
                          <a:cubicBezTo>
                            <a:pt x="1233" y="163"/>
                            <a:pt x="1233" y="163"/>
                            <a:pt x="1256" y="140"/>
                          </a:cubicBezTo>
                          <a:cubicBezTo>
                            <a:pt x="1278" y="140"/>
                            <a:pt x="1278" y="117"/>
                            <a:pt x="1278" y="94"/>
                          </a:cubicBezTo>
                          <a:cubicBezTo>
                            <a:pt x="1278" y="49"/>
                            <a:pt x="1256" y="3"/>
                            <a:pt x="1210" y="3"/>
                          </a:cubicBezTo>
                          <a:cubicBezTo>
                            <a:pt x="1176" y="1"/>
                            <a:pt x="1142" y="0"/>
                            <a:pt x="1110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42" name="Google Shape;1742;p28"/>
                    <p:cNvSpPr/>
                    <p:nvPr/>
                  </p:nvSpPr>
                  <p:spPr>
                    <a:xfrm>
                      <a:off x="7476065" y="2600752"/>
                      <a:ext cx="41296" cy="289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7" h="545" extrusionOk="0">
                          <a:moveTo>
                            <a:pt x="669" y="0"/>
                          </a:moveTo>
                          <a:cubicBezTo>
                            <a:pt x="657" y="0"/>
                            <a:pt x="646" y="3"/>
                            <a:pt x="639" y="10"/>
                          </a:cubicBezTo>
                          <a:cubicBezTo>
                            <a:pt x="434" y="147"/>
                            <a:pt x="46" y="398"/>
                            <a:pt x="46" y="398"/>
                          </a:cubicBezTo>
                          <a:cubicBezTo>
                            <a:pt x="0" y="421"/>
                            <a:pt x="0" y="466"/>
                            <a:pt x="23" y="512"/>
                          </a:cubicBezTo>
                          <a:cubicBezTo>
                            <a:pt x="39" y="528"/>
                            <a:pt x="67" y="544"/>
                            <a:pt x="90" y="544"/>
                          </a:cubicBezTo>
                          <a:cubicBezTo>
                            <a:pt x="99" y="544"/>
                            <a:pt x="108" y="542"/>
                            <a:pt x="114" y="535"/>
                          </a:cubicBezTo>
                          <a:cubicBezTo>
                            <a:pt x="137" y="512"/>
                            <a:pt x="365" y="375"/>
                            <a:pt x="548" y="261"/>
                          </a:cubicBezTo>
                          <a:cubicBezTo>
                            <a:pt x="616" y="215"/>
                            <a:pt x="685" y="170"/>
                            <a:pt x="731" y="147"/>
                          </a:cubicBezTo>
                          <a:cubicBezTo>
                            <a:pt x="753" y="124"/>
                            <a:pt x="776" y="78"/>
                            <a:pt x="753" y="33"/>
                          </a:cubicBezTo>
                          <a:cubicBezTo>
                            <a:pt x="737" y="17"/>
                            <a:pt x="698" y="0"/>
                            <a:pt x="669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43" name="Google Shape;1743;p28"/>
                    <p:cNvSpPr/>
                    <p:nvPr/>
                  </p:nvSpPr>
                  <p:spPr>
                    <a:xfrm>
                      <a:off x="7403253" y="2574550"/>
                      <a:ext cx="63139" cy="29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88" h="564" extrusionOk="0">
                          <a:moveTo>
                            <a:pt x="1096" y="1"/>
                          </a:moveTo>
                          <a:cubicBezTo>
                            <a:pt x="1005" y="24"/>
                            <a:pt x="937" y="46"/>
                            <a:pt x="845" y="46"/>
                          </a:cubicBezTo>
                          <a:cubicBezTo>
                            <a:pt x="754" y="69"/>
                            <a:pt x="685" y="92"/>
                            <a:pt x="594" y="92"/>
                          </a:cubicBezTo>
                          <a:cubicBezTo>
                            <a:pt x="412" y="138"/>
                            <a:pt x="206" y="275"/>
                            <a:pt x="46" y="434"/>
                          </a:cubicBezTo>
                          <a:cubicBezTo>
                            <a:pt x="1" y="457"/>
                            <a:pt x="1" y="503"/>
                            <a:pt x="23" y="526"/>
                          </a:cubicBezTo>
                          <a:cubicBezTo>
                            <a:pt x="50" y="552"/>
                            <a:pt x="77" y="564"/>
                            <a:pt x="99" y="564"/>
                          </a:cubicBezTo>
                          <a:cubicBezTo>
                            <a:pt x="115" y="564"/>
                            <a:pt x="128" y="558"/>
                            <a:pt x="138" y="549"/>
                          </a:cubicBezTo>
                          <a:cubicBezTo>
                            <a:pt x="297" y="389"/>
                            <a:pt x="457" y="297"/>
                            <a:pt x="617" y="252"/>
                          </a:cubicBezTo>
                          <a:cubicBezTo>
                            <a:pt x="708" y="229"/>
                            <a:pt x="777" y="206"/>
                            <a:pt x="868" y="206"/>
                          </a:cubicBezTo>
                          <a:cubicBezTo>
                            <a:pt x="959" y="183"/>
                            <a:pt x="1051" y="183"/>
                            <a:pt x="1142" y="160"/>
                          </a:cubicBezTo>
                          <a:cubicBezTo>
                            <a:pt x="1142" y="160"/>
                            <a:pt x="1142" y="138"/>
                            <a:pt x="1142" y="138"/>
                          </a:cubicBezTo>
                          <a:cubicBezTo>
                            <a:pt x="1188" y="115"/>
                            <a:pt x="1188" y="92"/>
                            <a:pt x="1188" y="69"/>
                          </a:cubicBezTo>
                          <a:cubicBezTo>
                            <a:pt x="1165" y="24"/>
                            <a:pt x="1142" y="1"/>
                            <a:pt x="1096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44" name="Google Shape;1744;p28"/>
                    <p:cNvSpPr/>
                    <p:nvPr/>
                  </p:nvSpPr>
                  <p:spPr>
                    <a:xfrm>
                      <a:off x="7443273" y="2593471"/>
                      <a:ext cx="54689" cy="353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29" h="665" extrusionOk="0">
                          <a:moveTo>
                            <a:pt x="953" y="0"/>
                          </a:moveTo>
                          <a:cubicBezTo>
                            <a:pt x="941" y="0"/>
                            <a:pt x="927" y="3"/>
                            <a:pt x="914" y="10"/>
                          </a:cubicBezTo>
                          <a:cubicBezTo>
                            <a:pt x="708" y="101"/>
                            <a:pt x="503" y="238"/>
                            <a:pt x="298" y="375"/>
                          </a:cubicBezTo>
                          <a:cubicBezTo>
                            <a:pt x="206" y="421"/>
                            <a:pt x="138" y="489"/>
                            <a:pt x="47" y="535"/>
                          </a:cubicBezTo>
                          <a:cubicBezTo>
                            <a:pt x="24" y="558"/>
                            <a:pt x="1" y="603"/>
                            <a:pt x="24" y="626"/>
                          </a:cubicBezTo>
                          <a:cubicBezTo>
                            <a:pt x="37" y="653"/>
                            <a:pt x="58" y="664"/>
                            <a:pt x="83" y="664"/>
                          </a:cubicBezTo>
                          <a:cubicBezTo>
                            <a:pt x="100" y="664"/>
                            <a:pt x="119" y="658"/>
                            <a:pt x="138" y="649"/>
                          </a:cubicBezTo>
                          <a:cubicBezTo>
                            <a:pt x="206" y="603"/>
                            <a:pt x="298" y="558"/>
                            <a:pt x="366" y="512"/>
                          </a:cubicBezTo>
                          <a:cubicBezTo>
                            <a:pt x="572" y="375"/>
                            <a:pt x="777" y="238"/>
                            <a:pt x="982" y="147"/>
                          </a:cubicBezTo>
                          <a:lnTo>
                            <a:pt x="982" y="124"/>
                          </a:lnTo>
                          <a:cubicBezTo>
                            <a:pt x="1028" y="124"/>
                            <a:pt x="1028" y="78"/>
                            <a:pt x="1028" y="33"/>
                          </a:cubicBezTo>
                          <a:cubicBezTo>
                            <a:pt x="1012" y="17"/>
                            <a:pt x="984" y="0"/>
                            <a:pt x="953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45" name="Google Shape;1745;p28"/>
                    <p:cNvSpPr/>
                    <p:nvPr/>
                  </p:nvSpPr>
                  <p:spPr>
                    <a:xfrm>
                      <a:off x="7417815" y="2589538"/>
                      <a:ext cx="61917" cy="304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65" h="573" extrusionOk="0">
                          <a:moveTo>
                            <a:pt x="1083" y="0"/>
                          </a:moveTo>
                          <a:cubicBezTo>
                            <a:pt x="1066" y="0"/>
                            <a:pt x="1047" y="6"/>
                            <a:pt x="1028" y="15"/>
                          </a:cubicBezTo>
                          <a:cubicBezTo>
                            <a:pt x="891" y="107"/>
                            <a:pt x="731" y="152"/>
                            <a:pt x="571" y="198"/>
                          </a:cubicBezTo>
                          <a:cubicBezTo>
                            <a:pt x="389" y="267"/>
                            <a:pt x="206" y="312"/>
                            <a:pt x="46" y="426"/>
                          </a:cubicBezTo>
                          <a:cubicBezTo>
                            <a:pt x="23" y="449"/>
                            <a:pt x="1" y="495"/>
                            <a:pt x="23" y="540"/>
                          </a:cubicBezTo>
                          <a:cubicBezTo>
                            <a:pt x="40" y="557"/>
                            <a:pt x="67" y="573"/>
                            <a:pt x="98" y="573"/>
                          </a:cubicBezTo>
                          <a:cubicBezTo>
                            <a:pt x="111" y="573"/>
                            <a:pt x="124" y="570"/>
                            <a:pt x="138" y="563"/>
                          </a:cubicBezTo>
                          <a:cubicBezTo>
                            <a:pt x="274" y="449"/>
                            <a:pt x="457" y="403"/>
                            <a:pt x="594" y="358"/>
                          </a:cubicBezTo>
                          <a:cubicBezTo>
                            <a:pt x="777" y="289"/>
                            <a:pt x="959" y="244"/>
                            <a:pt x="1119" y="130"/>
                          </a:cubicBezTo>
                          <a:cubicBezTo>
                            <a:pt x="1142" y="107"/>
                            <a:pt x="1165" y="61"/>
                            <a:pt x="1142" y="38"/>
                          </a:cubicBezTo>
                          <a:cubicBezTo>
                            <a:pt x="1128" y="12"/>
                            <a:pt x="1107" y="0"/>
                            <a:pt x="1083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46" name="Google Shape;1746;p28"/>
                    <p:cNvSpPr/>
                    <p:nvPr/>
                  </p:nvSpPr>
                  <p:spPr>
                    <a:xfrm>
                      <a:off x="7323213" y="2399057"/>
                      <a:ext cx="43687" cy="117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22" h="2208" extrusionOk="0">
                          <a:moveTo>
                            <a:pt x="739" y="1"/>
                          </a:moveTo>
                          <a:cubicBezTo>
                            <a:pt x="720" y="1"/>
                            <a:pt x="698" y="12"/>
                            <a:pt x="685" y="39"/>
                          </a:cubicBezTo>
                          <a:cubicBezTo>
                            <a:pt x="480" y="335"/>
                            <a:pt x="343" y="632"/>
                            <a:pt x="251" y="929"/>
                          </a:cubicBezTo>
                          <a:cubicBezTo>
                            <a:pt x="0" y="1842"/>
                            <a:pt x="0" y="2116"/>
                            <a:pt x="0" y="2139"/>
                          </a:cubicBezTo>
                          <a:cubicBezTo>
                            <a:pt x="23" y="2161"/>
                            <a:pt x="46" y="2207"/>
                            <a:pt x="92" y="2207"/>
                          </a:cubicBezTo>
                          <a:cubicBezTo>
                            <a:pt x="92" y="2207"/>
                            <a:pt x="114" y="2184"/>
                            <a:pt x="114" y="2184"/>
                          </a:cubicBezTo>
                          <a:cubicBezTo>
                            <a:pt x="137" y="2161"/>
                            <a:pt x="160" y="2139"/>
                            <a:pt x="160" y="2116"/>
                          </a:cubicBezTo>
                          <a:cubicBezTo>
                            <a:pt x="160" y="2116"/>
                            <a:pt x="137" y="1842"/>
                            <a:pt x="388" y="975"/>
                          </a:cubicBezTo>
                          <a:cubicBezTo>
                            <a:pt x="480" y="678"/>
                            <a:pt x="616" y="404"/>
                            <a:pt x="799" y="107"/>
                          </a:cubicBezTo>
                          <a:cubicBezTo>
                            <a:pt x="822" y="84"/>
                            <a:pt x="822" y="39"/>
                            <a:pt x="776" y="16"/>
                          </a:cubicBezTo>
                          <a:cubicBezTo>
                            <a:pt x="767" y="6"/>
                            <a:pt x="753" y="1"/>
                            <a:pt x="73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47" name="Google Shape;1747;p28"/>
                    <p:cNvSpPr/>
                    <p:nvPr/>
                  </p:nvSpPr>
                  <p:spPr>
                    <a:xfrm>
                      <a:off x="7341389" y="2459327"/>
                      <a:ext cx="14616" cy="813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5" h="1530" extrusionOk="0">
                          <a:moveTo>
                            <a:pt x="206" y="0"/>
                          </a:moveTo>
                          <a:cubicBezTo>
                            <a:pt x="160" y="0"/>
                            <a:pt x="138" y="23"/>
                            <a:pt x="138" y="69"/>
                          </a:cubicBezTo>
                          <a:cubicBezTo>
                            <a:pt x="138" y="69"/>
                            <a:pt x="46" y="1096"/>
                            <a:pt x="23" y="1461"/>
                          </a:cubicBezTo>
                          <a:cubicBezTo>
                            <a:pt x="1" y="1484"/>
                            <a:pt x="46" y="1530"/>
                            <a:pt x="69" y="1530"/>
                          </a:cubicBezTo>
                          <a:lnTo>
                            <a:pt x="138" y="1530"/>
                          </a:lnTo>
                          <a:cubicBezTo>
                            <a:pt x="138" y="1507"/>
                            <a:pt x="160" y="1484"/>
                            <a:pt x="160" y="1461"/>
                          </a:cubicBezTo>
                          <a:cubicBezTo>
                            <a:pt x="206" y="1096"/>
                            <a:pt x="274" y="92"/>
                            <a:pt x="274" y="69"/>
                          </a:cubicBezTo>
                          <a:cubicBezTo>
                            <a:pt x="274" y="46"/>
                            <a:pt x="252" y="0"/>
                            <a:pt x="206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48" name="Google Shape;1748;p28"/>
                    <p:cNvSpPr/>
                    <p:nvPr/>
                  </p:nvSpPr>
                  <p:spPr>
                    <a:xfrm>
                      <a:off x="7351115" y="2482340"/>
                      <a:ext cx="14616" cy="777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5" h="1462" extrusionOk="0">
                          <a:moveTo>
                            <a:pt x="183" y="1"/>
                          </a:moveTo>
                          <a:cubicBezTo>
                            <a:pt x="137" y="1"/>
                            <a:pt x="114" y="47"/>
                            <a:pt x="114" y="69"/>
                          </a:cubicBezTo>
                          <a:cubicBezTo>
                            <a:pt x="114" y="69"/>
                            <a:pt x="114" y="480"/>
                            <a:pt x="114" y="754"/>
                          </a:cubicBezTo>
                          <a:cubicBezTo>
                            <a:pt x="137" y="1005"/>
                            <a:pt x="23" y="1371"/>
                            <a:pt x="23" y="1371"/>
                          </a:cubicBezTo>
                          <a:cubicBezTo>
                            <a:pt x="0" y="1393"/>
                            <a:pt x="23" y="1439"/>
                            <a:pt x="69" y="1462"/>
                          </a:cubicBezTo>
                          <a:cubicBezTo>
                            <a:pt x="91" y="1462"/>
                            <a:pt x="114" y="1462"/>
                            <a:pt x="137" y="1439"/>
                          </a:cubicBezTo>
                          <a:cubicBezTo>
                            <a:pt x="137" y="1439"/>
                            <a:pt x="160" y="1416"/>
                            <a:pt x="160" y="1416"/>
                          </a:cubicBezTo>
                          <a:cubicBezTo>
                            <a:pt x="160" y="1393"/>
                            <a:pt x="274" y="1028"/>
                            <a:pt x="274" y="754"/>
                          </a:cubicBezTo>
                          <a:cubicBezTo>
                            <a:pt x="274" y="457"/>
                            <a:pt x="251" y="69"/>
                            <a:pt x="251" y="69"/>
                          </a:cubicBezTo>
                          <a:cubicBezTo>
                            <a:pt x="251" y="24"/>
                            <a:pt x="228" y="1"/>
                            <a:pt x="183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49" name="Google Shape;1749;p28"/>
                    <p:cNvSpPr/>
                    <p:nvPr/>
                  </p:nvSpPr>
                  <p:spPr>
                    <a:xfrm>
                      <a:off x="7364455" y="2500569"/>
                      <a:ext cx="15785" cy="7254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7" h="1365" extrusionOk="0">
                          <a:moveTo>
                            <a:pt x="160" y="0"/>
                          </a:moveTo>
                          <a:cubicBezTo>
                            <a:pt x="114" y="0"/>
                            <a:pt x="92" y="46"/>
                            <a:pt x="92" y="69"/>
                          </a:cubicBezTo>
                          <a:cubicBezTo>
                            <a:pt x="92" y="92"/>
                            <a:pt x="137" y="548"/>
                            <a:pt x="137" y="776"/>
                          </a:cubicBezTo>
                          <a:cubicBezTo>
                            <a:pt x="137" y="982"/>
                            <a:pt x="23" y="1256"/>
                            <a:pt x="23" y="1256"/>
                          </a:cubicBezTo>
                          <a:cubicBezTo>
                            <a:pt x="0" y="1301"/>
                            <a:pt x="23" y="1347"/>
                            <a:pt x="69" y="1347"/>
                          </a:cubicBezTo>
                          <a:cubicBezTo>
                            <a:pt x="80" y="1358"/>
                            <a:pt x="92" y="1364"/>
                            <a:pt x="103" y="1364"/>
                          </a:cubicBezTo>
                          <a:cubicBezTo>
                            <a:pt x="114" y="1364"/>
                            <a:pt x="126" y="1358"/>
                            <a:pt x="137" y="1347"/>
                          </a:cubicBezTo>
                          <a:cubicBezTo>
                            <a:pt x="137" y="1347"/>
                            <a:pt x="160" y="1324"/>
                            <a:pt x="160" y="1301"/>
                          </a:cubicBezTo>
                          <a:cubicBezTo>
                            <a:pt x="160" y="1301"/>
                            <a:pt x="274" y="1005"/>
                            <a:pt x="297" y="776"/>
                          </a:cubicBezTo>
                          <a:cubicBezTo>
                            <a:pt x="297" y="548"/>
                            <a:pt x="229" y="69"/>
                            <a:pt x="229" y="69"/>
                          </a:cubicBezTo>
                          <a:cubicBezTo>
                            <a:pt x="229" y="23"/>
                            <a:pt x="183" y="0"/>
                            <a:pt x="160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50" name="Google Shape;1750;p28"/>
                    <p:cNvSpPr/>
                    <p:nvPr/>
                  </p:nvSpPr>
                  <p:spPr>
                    <a:xfrm>
                      <a:off x="7377795" y="2522413"/>
                      <a:ext cx="18230" cy="570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3" h="1073" extrusionOk="0">
                          <a:moveTo>
                            <a:pt x="137" y="0"/>
                          </a:moveTo>
                          <a:cubicBezTo>
                            <a:pt x="114" y="23"/>
                            <a:pt x="92" y="46"/>
                            <a:pt x="92" y="92"/>
                          </a:cubicBezTo>
                          <a:cubicBezTo>
                            <a:pt x="92" y="92"/>
                            <a:pt x="183" y="548"/>
                            <a:pt x="0" y="982"/>
                          </a:cubicBezTo>
                          <a:cubicBezTo>
                            <a:pt x="0" y="1005"/>
                            <a:pt x="23" y="1050"/>
                            <a:pt x="46" y="1073"/>
                          </a:cubicBezTo>
                          <a:lnTo>
                            <a:pt x="114" y="1073"/>
                          </a:lnTo>
                          <a:cubicBezTo>
                            <a:pt x="137" y="1050"/>
                            <a:pt x="137" y="1050"/>
                            <a:pt x="137" y="1027"/>
                          </a:cubicBezTo>
                          <a:cubicBezTo>
                            <a:pt x="343" y="571"/>
                            <a:pt x="229" y="92"/>
                            <a:pt x="229" y="69"/>
                          </a:cubicBezTo>
                          <a:cubicBezTo>
                            <a:pt x="229" y="23"/>
                            <a:pt x="183" y="0"/>
                            <a:pt x="137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51" name="Google Shape;1751;p28"/>
                    <p:cNvSpPr/>
                    <p:nvPr/>
                  </p:nvSpPr>
                  <p:spPr>
                    <a:xfrm>
                      <a:off x="7393580" y="2550315"/>
                      <a:ext cx="31570" cy="163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4" h="307" extrusionOk="0">
                          <a:moveTo>
                            <a:pt x="502" y="0"/>
                          </a:moveTo>
                          <a:cubicBezTo>
                            <a:pt x="297" y="0"/>
                            <a:pt x="46" y="160"/>
                            <a:pt x="46" y="160"/>
                          </a:cubicBezTo>
                          <a:cubicBezTo>
                            <a:pt x="0" y="183"/>
                            <a:pt x="0" y="228"/>
                            <a:pt x="23" y="274"/>
                          </a:cubicBezTo>
                          <a:cubicBezTo>
                            <a:pt x="39" y="290"/>
                            <a:pt x="67" y="306"/>
                            <a:pt x="89" y="306"/>
                          </a:cubicBezTo>
                          <a:cubicBezTo>
                            <a:pt x="99" y="306"/>
                            <a:pt x="108" y="304"/>
                            <a:pt x="114" y="297"/>
                          </a:cubicBezTo>
                          <a:cubicBezTo>
                            <a:pt x="183" y="251"/>
                            <a:pt x="365" y="160"/>
                            <a:pt x="502" y="160"/>
                          </a:cubicBezTo>
                          <a:cubicBezTo>
                            <a:pt x="525" y="160"/>
                            <a:pt x="548" y="160"/>
                            <a:pt x="548" y="137"/>
                          </a:cubicBezTo>
                          <a:cubicBezTo>
                            <a:pt x="571" y="137"/>
                            <a:pt x="594" y="114"/>
                            <a:pt x="594" y="92"/>
                          </a:cubicBezTo>
                          <a:cubicBezTo>
                            <a:pt x="594" y="46"/>
                            <a:pt x="548" y="0"/>
                            <a:pt x="502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52" name="Google Shape;1752;p28"/>
                    <p:cNvSpPr/>
                    <p:nvPr/>
                  </p:nvSpPr>
                  <p:spPr>
                    <a:xfrm>
                      <a:off x="7395972" y="2538463"/>
                      <a:ext cx="13393" cy="112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2" h="211" extrusionOk="0">
                          <a:moveTo>
                            <a:pt x="72" y="1"/>
                          </a:moveTo>
                          <a:cubicBezTo>
                            <a:pt x="52" y="1"/>
                            <a:pt x="35" y="6"/>
                            <a:pt x="24" y="18"/>
                          </a:cubicBezTo>
                          <a:cubicBezTo>
                            <a:pt x="1" y="41"/>
                            <a:pt x="1" y="86"/>
                            <a:pt x="24" y="109"/>
                          </a:cubicBezTo>
                          <a:cubicBezTo>
                            <a:pt x="46" y="132"/>
                            <a:pt x="92" y="200"/>
                            <a:pt x="138" y="200"/>
                          </a:cubicBezTo>
                          <a:cubicBezTo>
                            <a:pt x="145" y="208"/>
                            <a:pt x="153" y="211"/>
                            <a:pt x="160" y="211"/>
                          </a:cubicBezTo>
                          <a:cubicBezTo>
                            <a:pt x="176" y="211"/>
                            <a:pt x="191" y="200"/>
                            <a:pt x="206" y="200"/>
                          </a:cubicBezTo>
                          <a:cubicBezTo>
                            <a:pt x="229" y="200"/>
                            <a:pt x="229" y="178"/>
                            <a:pt x="229" y="155"/>
                          </a:cubicBezTo>
                          <a:cubicBezTo>
                            <a:pt x="252" y="109"/>
                            <a:pt x="229" y="86"/>
                            <a:pt x="183" y="63"/>
                          </a:cubicBezTo>
                          <a:cubicBezTo>
                            <a:pt x="183" y="63"/>
                            <a:pt x="160" y="41"/>
                            <a:pt x="138" y="18"/>
                          </a:cubicBezTo>
                          <a:cubicBezTo>
                            <a:pt x="115" y="6"/>
                            <a:pt x="92" y="1"/>
                            <a:pt x="72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53" name="Google Shape;1753;p28"/>
                    <p:cNvSpPr/>
                    <p:nvPr/>
                  </p:nvSpPr>
                  <p:spPr>
                    <a:xfrm>
                      <a:off x="7365678" y="2411494"/>
                      <a:ext cx="74034" cy="1267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93" h="2384" extrusionOk="0">
                          <a:moveTo>
                            <a:pt x="418" y="1"/>
                          </a:moveTo>
                          <a:cubicBezTo>
                            <a:pt x="388" y="1"/>
                            <a:pt x="365" y="17"/>
                            <a:pt x="365" y="33"/>
                          </a:cubicBezTo>
                          <a:cubicBezTo>
                            <a:pt x="0" y="741"/>
                            <a:pt x="320" y="1517"/>
                            <a:pt x="730" y="1973"/>
                          </a:cubicBezTo>
                          <a:cubicBezTo>
                            <a:pt x="890" y="2179"/>
                            <a:pt x="1050" y="2293"/>
                            <a:pt x="1278" y="2384"/>
                          </a:cubicBezTo>
                          <a:cubicBezTo>
                            <a:pt x="1301" y="2384"/>
                            <a:pt x="1324" y="2384"/>
                            <a:pt x="1347" y="2361"/>
                          </a:cubicBezTo>
                          <a:cubicBezTo>
                            <a:pt x="1370" y="2361"/>
                            <a:pt x="1370" y="2338"/>
                            <a:pt x="1370" y="2338"/>
                          </a:cubicBezTo>
                          <a:cubicBezTo>
                            <a:pt x="1392" y="2293"/>
                            <a:pt x="1370" y="2247"/>
                            <a:pt x="1347" y="2224"/>
                          </a:cubicBezTo>
                          <a:cubicBezTo>
                            <a:pt x="1141" y="2156"/>
                            <a:pt x="1004" y="2064"/>
                            <a:pt x="845" y="1882"/>
                          </a:cubicBezTo>
                          <a:cubicBezTo>
                            <a:pt x="479" y="1448"/>
                            <a:pt x="160" y="741"/>
                            <a:pt x="479" y="101"/>
                          </a:cubicBezTo>
                          <a:cubicBezTo>
                            <a:pt x="502" y="79"/>
                            <a:pt x="502" y="33"/>
                            <a:pt x="457" y="10"/>
                          </a:cubicBezTo>
                          <a:cubicBezTo>
                            <a:pt x="443" y="3"/>
                            <a:pt x="430" y="1"/>
                            <a:pt x="418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54" name="Google Shape;1754;p28"/>
                    <p:cNvSpPr/>
                    <p:nvPr/>
                  </p:nvSpPr>
                  <p:spPr>
                    <a:xfrm>
                      <a:off x="7386299" y="2383326"/>
                      <a:ext cx="44910" cy="13233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45" h="2490" extrusionOk="0">
                          <a:moveTo>
                            <a:pt x="745" y="0"/>
                          </a:moveTo>
                          <a:cubicBezTo>
                            <a:pt x="731" y="0"/>
                            <a:pt x="717" y="6"/>
                            <a:pt x="708" y="15"/>
                          </a:cubicBezTo>
                          <a:cubicBezTo>
                            <a:pt x="365" y="335"/>
                            <a:pt x="137" y="700"/>
                            <a:pt x="69" y="1042"/>
                          </a:cubicBezTo>
                          <a:cubicBezTo>
                            <a:pt x="0" y="1476"/>
                            <a:pt x="228" y="1955"/>
                            <a:pt x="708" y="2457"/>
                          </a:cubicBezTo>
                          <a:cubicBezTo>
                            <a:pt x="724" y="2474"/>
                            <a:pt x="751" y="2490"/>
                            <a:pt x="774" y="2490"/>
                          </a:cubicBezTo>
                          <a:cubicBezTo>
                            <a:pt x="784" y="2490"/>
                            <a:pt x="792" y="2487"/>
                            <a:pt x="799" y="2480"/>
                          </a:cubicBezTo>
                          <a:cubicBezTo>
                            <a:pt x="799" y="2480"/>
                            <a:pt x="799" y="2480"/>
                            <a:pt x="822" y="2457"/>
                          </a:cubicBezTo>
                          <a:cubicBezTo>
                            <a:pt x="845" y="2435"/>
                            <a:pt x="845" y="2389"/>
                            <a:pt x="822" y="2366"/>
                          </a:cubicBezTo>
                          <a:cubicBezTo>
                            <a:pt x="365" y="1887"/>
                            <a:pt x="160" y="1453"/>
                            <a:pt x="228" y="1065"/>
                          </a:cubicBezTo>
                          <a:cubicBezTo>
                            <a:pt x="274" y="768"/>
                            <a:pt x="479" y="426"/>
                            <a:pt x="799" y="129"/>
                          </a:cubicBezTo>
                          <a:cubicBezTo>
                            <a:pt x="822" y="106"/>
                            <a:pt x="822" y="61"/>
                            <a:pt x="799" y="38"/>
                          </a:cubicBezTo>
                          <a:cubicBezTo>
                            <a:pt x="786" y="11"/>
                            <a:pt x="764" y="0"/>
                            <a:pt x="745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55" name="Google Shape;1755;p28"/>
                    <p:cNvSpPr/>
                    <p:nvPr/>
                  </p:nvSpPr>
                  <p:spPr>
                    <a:xfrm>
                      <a:off x="7440881" y="2320506"/>
                      <a:ext cx="18230" cy="1923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3" h="362" extrusionOk="0">
                          <a:moveTo>
                            <a:pt x="75" y="1"/>
                          </a:moveTo>
                          <a:cubicBezTo>
                            <a:pt x="46" y="1"/>
                            <a:pt x="23" y="17"/>
                            <a:pt x="23" y="33"/>
                          </a:cubicBezTo>
                          <a:cubicBezTo>
                            <a:pt x="0" y="79"/>
                            <a:pt x="23" y="124"/>
                            <a:pt x="46" y="124"/>
                          </a:cubicBezTo>
                          <a:cubicBezTo>
                            <a:pt x="46" y="147"/>
                            <a:pt x="137" y="170"/>
                            <a:pt x="183" y="307"/>
                          </a:cubicBezTo>
                          <a:cubicBezTo>
                            <a:pt x="200" y="340"/>
                            <a:pt x="229" y="362"/>
                            <a:pt x="261" y="362"/>
                          </a:cubicBezTo>
                          <a:cubicBezTo>
                            <a:pt x="273" y="362"/>
                            <a:pt x="285" y="359"/>
                            <a:pt x="297" y="353"/>
                          </a:cubicBezTo>
                          <a:cubicBezTo>
                            <a:pt x="320" y="330"/>
                            <a:pt x="343" y="284"/>
                            <a:pt x="320" y="238"/>
                          </a:cubicBezTo>
                          <a:cubicBezTo>
                            <a:pt x="229" y="56"/>
                            <a:pt x="137" y="10"/>
                            <a:pt x="114" y="10"/>
                          </a:cubicBezTo>
                          <a:cubicBezTo>
                            <a:pt x="101" y="4"/>
                            <a:pt x="88" y="1"/>
                            <a:pt x="75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56" name="Google Shape;1756;p28"/>
                    <p:cNvSpPr/>
                    <p:nvPr/>
                  </p:nvSpPr>
                  <p:spPr>
                    <a:xfrm>
                      <a:off x="7406920" y="2425365"/>
                      <a:ext cx="47354" cy="6313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1" h="1188" extrusionOk="0">
                          <a:moveTo>
                            <a:pt x="776" y="0"/>
                          </a:moveTo>
                          <a:cubicBezTo>
                            <a:pt x="0" y="343"/>
                            <a:pt x="137" y="1119"/>
                            <a:pt x="137" y="1119"/>
                          </a:cubicBezTo>
                          <a:cubicBezTo>
                            <a:pt x="137" y="1164"/>
                            <a:pt x="183" y="1187"/>
                            <a:pt x="206" y="1187"/>
                          </a:cubicBezTo>
                          <a:cubicBezTo>
                            <a:pt x="228" y="1187"/>
                            <a:pt x="228" y="1164"/>
                            <a:pt x="251" y="1164"/>
                          </a:cubicBezTo>
                          <a:cubicBezTo>
                            <a:pt x="274" y="1141"/>
                            <a:pt x="274" y="1119"/>
                            <a:pt x="274" y="1096"/>
                          </a:cubicBezTo>
                          <a:cubicBezTo>
                            <a:pt x="274" y="1073"/>
                            <a:pt x="183" y="434"/>
                            <a:pt x="845" y="137"/>
                          </a:cubicBezTo>
                          <a:cubicBezTo>
                            <a:pt x="868" y="137"/>
                            <a:pt x="890" y="92"/>
                            <a:pt x="868" y="46"/>
                          </a:cubicBezTo>
                          <a:cubicBezTo>
                            <a:pt x="868" y="0"/>
                            <a:pt x="822" y="0"/>
                            <a:pt x="776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57" name="Google Shape;1757;p28"/>
                    <p:cNvSpPr/>
                    <p:nvPr/>
                  </p:nvSpPr>
                  <p:spPr>
                    <a:xfrm>
                      <a:off x="7404475" y="2396825"/>
                      <a:ext cx="31570" cy="564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4" h="1063" extrusionOk="0">
                          <a:moveTo>
                            <a:pt x="525" y="1"/>
                          </a:moveTo>
                          <a:cubicBezTo>
                            <a:pt x="508" y="1"/>
                            <a:pt x="491" y="12"/>
                            <a:pt x="480" y="35"/>
                          </a:cubicBezTo>
                          <a:cubicBezTo>
                            <a:pt x="69" y="400"/>
                            <a:pt x="0" y="788"/>
                            <a:pt x="0" y="994"/>
                          </a:cubicBezTo>
                          <a:cubicBezTo>
                            <a:pt x="0" y="1039"/>
                            <a:pt x="46" y="1062"/>
                            <a:pt x="92" y="1062"/>
                          </a:cubicBezTo>
                          <a:lnTo>
                            <a:pt x="115" y="1062"/>
                          </a:lnTo>
                          <a:cubicBezTo>
                            <a:pt x="137" y="1039"/>
                            <a:pt x="160" y="1017"/>
                            <a:pt x="160" y="994"/>
                          </a:cubicBezTo>
                          <a:cubicBezTo>
                            <a:pt x="160" y="811"/>
                            <a:pt x="206" y="469"/>
                            <a:pt x="571" y="126"/>
                          </a:cubicBezTo>
                          <a:cubicBezTo>
                            <a:pt x="594" y="104"/>
                            <a:pt x="594" y="58"/>
                            <a:pt x="571" y="35"/>
                          </a:cubicBezTo>
                          <a:cubicBezTo>
                            <a:pt x="560" y="12"/>
                            <a:pt x="543" y="1"/>
                            <a:pt x="525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58" name="Google Shape;1758;p28"/>
                    <p:cNvSpPr/>
                    <p:nvPr/>
                  </p:nvSpPr>
                  <p:spPr>
                    <a:xfrm>
                      <a:off x="7425097" y="2411228"/>
                      <a:ext cx="20674" cy="1993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" h="375" extrusionOk="0">
                          <a:moveTo>
                            <a:pt x="307" y="0"/>
                          </a:moveTo>
                          <a:cubicBezTo>
                            <a:pt x="289" y="0"/>
                            <a:pt x="271" y="6"/>
                            <a:pt x="252" y="15"/>
                          </a:cubicBezTo>
                          <a:cubicBezTo>
                            <a:pt x="183" y="84"/>
                            <a:pt x="115" y="152"/>
                            <a:pt x="23" y="243"/>
                          </a:cubicBezTo>
                          <a:cubicBezTo>
                            <a:pt x="1" y="266"/>
                            <a:pt x="1" y="335"/>
                            <a:pt x="46" y="358"/>
                          </a:cubicBezTo>
                          <a:cubicBezTo>
                            <a:pt x="58" y="369"/>
                            <a:pt x="69" y="375"/>
                            <a:pt x="83" y="375"/>
                          </a:cubicBezTo>
                          <a:cubicBezTo>
                            <a:pt x="98" y="375"/>
                            <a:pt x="115" y="369"/>
                            <a:pt x="137" y="358"/>
                          </a:cubicBezTo>
                          <a:cubicBezTo>
                            <a:pt x="137" y="358"/>
                            <a:pt x="137" y="358"/>
                            <a:pt x="137" y="335"/>
                          </a:cubicBezTo>
                          <a:cubicBezTo>
                            <a:pt x="206" y="266"/>
                            <a:pt x="274" y="198"/>
                            <a:pt x="343" y="129"/>
                          </a:cubicBezTo>
                          <a:cubicBezTo>
                            <a:pt x="389" y="106"/>
                            <a:pt x="389" y="61"/>
                            <a:pt x="366" y="38"/>
                          </a:cubicBezTo>
                          <a:cubicBezTo>
                            <a:pt x="352" y="11"/>
                            <a:pt x="331" y="0"/>
                            <a:pt x="307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1759" name="Google Shape;1759;p28"/>
              <p:cNvSpPr/>
              <p:nvPr/>
            </p:nvSpPr>
            <p:spPr>
              <a:xfrm flipH="1">
                <a:off x="2721527" y="2928288"/>
                <a:ext cx="239899" cy="150604"/>
              </a:xfrm>
              <a:custGeom>
                <a:avLst/>
                <a:gdLst/>
                <a:ahLst/>
                <a:cxnLst/>
                <a:rect l="l" t="t" r="r" b="b"/>
                <a:pathLst>
                  <a:path w="10295" h="6463" extrusionOk="0">
                    <a:moveTo>
                      <a:pt x="4144" y="1"/>
                    </a:moveTo>
                    <a:cubicBezTo>
                      <a:pt x="3268" y="1"/>
                      <a:pt x="2404" y="163"/>
                      <a:pt x="1621" y="575"/>
                    </a:cubicBezTo>
                    <a:cubicBezTo>
                      <a:pt x="1621" y="575"/>
                      <a:pt x="0" y="1694"/>
                      <a:pt x="1735" y="2812"/>
                    </a:cubicBezTo>
                    <a:cubicBezTo>
                      <a:pt x="3493" y="3908"/>
                      <a:pt x="6300" y="4935"/>
                      <a:pt x="7030" y="6099"/>
                    </a:cubicBezTo>
                    <a:cubicBezTo>
                      <a:pt x="7190" y="6353"/>
                      <a:pt x="7374" y="6462"/>
                      <a:pt x="7573" y="6462"/>
                    </a:cubicBezTo>
                    <a:cubicBezTo>
                      <a:pt x="8197" y="6462"/>
                      <a:pt x="8969" y="5381"/>
                      <a:pt x="9610" y="4273"/>
                    </a:cubicBezTo>
                    <a:cubicBezTo>
                      <a:pt x="10294" y="3086"/>
                      <a:pt x="9769" y="1557"/>
                      <a:pt x="8514" y="1032"/>
                    </a:cubicBezTo>
                    <a:cubicBezTo>
                      <a:pt x="7275" y="507"/>
                      <a:pt x="5691" y="1"/>
                      <a:pt x="4144" y="1"/>
                    </a:cubicBezTo>
                    <a:close/>
                  </a:path>
                </a:pathLst>
              </a:custGeom>
              <a:solidFill>
                <a:srgbClr val="C76E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0" name="Google Shape;1760;p28"/>
            <p:cNvGrpSpPr/>
            <p:nvPr/>
          </p:nvGrpSpPr>
          <p:grpSpPr>
            <a:xfrm flipH="1">
              <a:off x="-999826" y="1945993"/>
              <a:ext cx="2668284" cy="3225273"/>
              <a:chOff x="-412117" y="2291291"/>
              <a:chExt cx="2359434" cy="2852205"/>
            </a:xfrm>
          </p:grpSpPr>
          <p:sp>
            <p:nvSpPr>
              <p:cNvPr id="1761" name="Google Shape;1761;p28"/>
              <p:cNvSpPr/>
              <p:nvPr/>
            </p:nvSpPr>
            <p:spPr>
              <a:xfrm flipH="1">
                <a:off x="1358836" y="4093203"/>
                <a:ext cx="588481" cy="1023399"/>
              </a:xfrm>
              <a:custGeom>
                <a:avLst/>
                <a:gdLst/>
                <a:ahLst/>
                <a:cxnLst/>
                <a:rect l="l" t="t" r="r" b="b"/>
                <a:pathLst>
                  <a:path w="25254" h="43918" extrusionOk="0">
                    <a:moveTo>
                      <a:pt x="12471" y="1"/>
                    </a:moveTo>
                    <a:lnTo>
                      <a:pt x="2200" y="31089"/>
                    </a:lnTo>
                    <a:cubicBezTo>
                      <a:pt x="1" y="37368"/>
                      <a:pt x="4669" y="43918"/>
                      <a:pt x="11306" y="43918"/>
                    </a:cubicBezTo>
                    <a:cubicBezTo>
                      <a:pt x="11352" y="43918"/>
                      <a:pt x="11398" y="43917"/>
                      <a:pt x="11444" y="43917"/>
                    </a:cubicBezTo>
                    <a:lnTo>
                      <a:pt x="25253" y="43734"/>
                    </a:lnTo>
                    <a:lnTo>
                      <a:pt x="15621" y="2922"/>
                    </a:lnTo>
                    <a:lnTo>
                      <a:pt x="12471" y="1"/>
                    </a:lnTo>
                    <a:close/>
                  </a:path>
                </a:pathLst>
              </a:custGeom>
              <a:solidFill>
                <a:srgbClr val="3C373D">
                  <a:alpha val="14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28"/>
              <p:cNvSpPr/>
              <p:nvPr/>
            </p:nvSpPr>
            <p:spPr>
              <a:xfrm flipH="1">
                <a:off x="147735" y="2291291"/>
                <a:ext cx="934547" cy="554693"/>
              </a:xfrm>
              <a:custGeom>
                <a:avLst/>
                <a:gdLst/>
                <a:ahLst/>
                <a:cxnLst/>
                <a:rect l="l" t="t" r="r" b="b"/>
                <a:pathLst>
                  <a:path w="40105" h="23804" extrusionOk="0">
                    <a:moveTo>
                      <a:pt x="27317" y="0"/>
                    </a:moveTo>
                    <a:cubicBezTo>
                      <a:pt x="26896" y="0"/>
                      <a:pt x="26467" y="65"/>
                      <a:pt x="26044" y="201"/>
                    </a:cubicBezTo>
                    <a:cubicBezTo>
                      <a:pt x="24926" y="566"/>
                      <a:pt x="24081" y="1343"/>
                      <a:pt x="23579" y="2324"/>
                    </a:cubicBezTo>
                    <a:cubicBezTo>
                      <a:pt x="23237" y="2278"/>
                      <a:pt x="22917" y="2256"/>
                      <a:pt x="22575" y="2256"/>
                    </a:cubicBezTo>
                    <a:lnTo>
                      <a:pt x="12920" y="2050"/>
                    </a:lnTo>
                    <a:cubicBezTo>
                      <a:pt x="12832" y="2048"/>
                      <a:pt x="12745" y="2047"/>
                      <a:pt x="12658" y="2047"/>
                    </a:cubicBezTo>
                    <a:cubicBezTo>
                      <a:pt x="6750" y="2047"/>
                      <a:pt x="1893" y="6609"/>
                      <a:pt x="1758" y="12367"/>
                    </a:cubicBezTo>
                    <a:lnTo>
                      <a:pt x="1644" y="16955"/>
                    </a:lnTo>
                    <a:cubicBezTo>
                      <a:pt x="708" y="17617"/>
                      <a:pt x="69" y="18713"/>
                      <a:pt x="46" y="19968"/>
                    </a:cubicBezTo>
                    <a:cubicBezTo>
                      <a:pt x="0" y="22045"/>
                      <a:pt x="1598" y="23757"/>
                      <a:pt x="3607" y="23803"/>
                    </a:cubicBezTo>
                    <a:cubicBezTo>
                      <a:pt x="3630" y="23803"/>
                      <a:pt x="3653" y="23803"/>
                      <a:pt x="3675" y="23803"/>
                    </a:cubicBezTo>
                    <a:cubicBezTo>
                      <a:pt x="4880" y="23803"/>
                      <a:pt x="5948" y="23215"/>
                      <a:pt x="6620" y="22296"/>
                    </a:cubicBezTo>
                    <a:lnTo>
                      <a:pt x="7236" y="22319"/>
                    </a:lnTo>
                    <a:cubicBezTo>
                      <a:pt x="7373" y="22319"/>
                      <a:pt x="7487" y="22319"/>
                      <a:pt x="7624" y="22342"/>
                    </a:cubicBezTo>
                    <a:cubicBezTo>
                      <a:pt x="10774" y="19899"/>
                      <a:pt x="12988" y="14741"/>
                      <a:pt x="12988" y="14741"/>
                    </a:cubicBezTo>
                    <a:cubicBezTo>
                      <a:pt x="13399" y="16316"/>
                      <a:pt x="15590" y="17206"/>
                      <a:pt x="18443" y="17663"/>
                    </a:cubicBezTo>
                    <a:cubicBezTo>
                      <a:pt x="19350" y="18582"/>
                      <a:pt x="20567" y="19074"/>
                      <a:pt x="21805" y="19074"/>
                    </a:cubicBezTo>
                    <a:cubicBezTo>
                      <a:pt x="22687" y="19074"/>
                      <a:pt x="23580" y="18824"/>
                      <a:pt x="24378" y="18302"/>
                    </a:cubicBezTo>
                    <a:cubicBezTo>
                      <a:pt x="24492" y="18233"/>
                      <a:pt x="24606" y="18165"/>
                      <a:pt x="24720" y="18073"/>
                    </a:cubicBezTo>
                    <a:lnTo>
                      <a:pt x="25405" y="18073"/>
                    </a:lnTo>
                    <a:cubicBezTo>
                      <a:pt x="26181" y="20447"/>
                      <a:pt x="28327" y="22182"/>
                      <a:pt x="30906" y="22228"/>
                    </a:cubicBezTo>
                    <a:cubicBezTo>
                      <a:pt x="30960" y="22229"/>
                      <a:pt x="31014" y="22230"/>
                      <a:pt x="31068" y="22230"/>
                    </a:cubicBezTo>
                    <a:cubicBezTo>
                      <a:pt x="34260" y="22230"/>
                      <a:pt x="36888" y="19592"/>
                      <a:pt x="36977" y="16270"/>
                    </a:cubicBezTo>
                    <a:cubicBezTo>
                      <a:pt x="36977" y="15631"/>
                      <a:pt x="36909" y="15015"/>
                      <a:pt x="36726" y="14421"/>
                    </a:cubicBezTo>
                    <a:cubicBezTo>
                      <a:pt x="39009" y="12755"/>
                      <a:pt x="40104" y="9697"/>
                      <a:pt x="39214" y="6798"/>
                    </a:cubicBezTo>
                    <a:cubicBezTo>
                      <a:pt x="38309" y="3894"/>
                      <a:pt x="35690" y="2049"/>
                      <a:pt x="32863" y="2049"/>
                    </a:cubicBezTo>
                    <a:cubicBezTo>
                      <a:pt x="32269" y="2049"/>
                      <a:pt x="31665" y="2131"/>
                      <a:pt x="31066" y="2301"/>
                    </a:cubicBezTo>
                    <a:cubicBezTo>
                      <a:pt x="30329" y="882"/>
                      <a:pt x="28872" y="0"/>
                      <a:pt x="273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28"/>
              <p:cNvSpPr/>
              <p:nvPr/>
            </p:nvSpPr>
            <p:spPr>
              <a:xfrm flipH="1">
                <a:off x="319008" y="2586906"/>
                <a:ext cx="773387" cy="1112252"/>
              </a:xfrm>
              <a:custGeom>
                <a:avLst/>
                <a:gdLst/>
                <a:ahLst/>
                <a:cxnLst/>
                <a:rect l="l" t="t" r="r" b="b"/>
                <a:pathLst>
                  <a:path w="33189" h="47731" extrusionOk="0">
                    <a:moveTo>
                      <a:pt x="12943" y="1"/>
                    </a:moveTo>
                    <a:cubicBezTo>
                      <a:pt x="12943" y="1"/>
                      <a:pt x="12897" y="4794"/>
                      <a:pt x="9861" y="7236"/>
                    </a:cubicBezTo>
                    <a:cubicBezTo>
                      <a:pt x="9724" y="7213"/>
                      <a:pt x="9610" y="7213"/>
                      <a:pt x="9496" y="7213"/>
                    </a:cubicBezTo>
                    <a:lnTo>
                      <a:pt x="7465" y="7168"/>
                    </a:lnTo>
                    <a:lnTo>
                      <a:pt x="6095" y="7122"/>
                    </a:lnTo>
                    <a:lnTo>
                      <a:pt x="4338" y="7099"/>
                    </a:lnTo>
                    <a:lnTo>
                      <a:pt x="3950" y="7099"/>
                    </a:lnTo>
                    <a:cubicBezTo>
                      <a:pt x="1827" y="7236"/>
                      <a:pt x="115" y="8994"/>
                      <a:pt x="69" y="11162"/>
                    </a:cubicBezTo>
                    <a:lnTo>
                      <a:pt x="46" y="12418"/>
                    </a:lnTo>
                    <a:cubicBezTo>
                      <a:pt x="1" y="14723"/>
                      <a:pt x="1804" y="16640"/>
                      <a:pt x="4109" y="16686"/>
                    </a:cubicBezTo>
                    <a:lnTo>
                      <a:pt x="5867" y="16732"/>
                    </a:lnTo>
                    <a:lnTo>
                      <a:pt x="5319" y="40173"/>
                    </a:lnTo>
                    <a:cubicBezTo>
                      <a:pt x="5228" y="44190"/>
                      <a:pt x="8446" y="47546"/>
                      <a:pt x="12463" y="47637"/>
                    </a:cubicBezTo>
                    <a:lnTo>
                      <a:pt x="16732" y="47728"/>
                    </a:lnTo>
                    <a:cubicBezTo>
                      <a:pt x="16788" y="47730"/>
                      <a:pt x="16844" y="47730"/>
                      <a:pt x="16900" y="47730"/>
                    </a:cubicBezTo>
                    <a:cubicBezTo>
                      <a:pt x="20842" y="47730"/>
                      <a:pt x="24106" y="44568"/>
                      <a:pt x="24196" y="40584"/>
                    </a:cubicBezTo>
                    <a:lnTo>
                      <a:pt x="24333" y="34193"/>
                    </a:lnTo>
                    <a:cubicBezTo>
                      <a:pt x="29103" y="32664"/>
                      <a:pt x="32618" y="28258"/>
                      <a:pt x="32732" y="22963"/>
                    </a:cubicBezTo>
                    <a:lnTo>
                      <a:pt x="32778" y="21502"/>
                    </a:lnTo>
                    <a:lnTo>
                      <a:pt x="33052" y="9108"/>
                    </a:lnTo>
                    <a:lnTo>
                      <a:pt x="33189" y="2671"/>
                    </a:lnTo>
                    <a:lnTo>
                      <a:pt x="33189" y="2671"/>
                    </a:lnTo>
                    <a:cubicBezTo>
                      <a:pt x="31045" y="2856"/>
                      <a:pt x="27880" y="3064"/>
                      <a:pt x="24684" y="3064"/>
                    </a:cubicBezTo>
                    <a:cubicBezTo>
                      <a:pt x="19171" y="3064"/>
                      <a:pt x="13564" y="2443"/>
                      <a:pt x="12943" y="1"/>
                    </a:cubicBezTo>
                    <a:close/>
                  </a:path>
                </a:pathLst>
              </a:custGeom>
              <a:solidFill>
                <a:srgbClr val="F6C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28"/>
              <p:cNvSpPr/>
              <p:nvPr/>
            </p:nvSpPr>
            <p:spPr>
              <a:xfrm flipH="1">
                <a:off x="579087" y="2925725"/>
                <a:ext cx="37797" cy="36748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77" extrusionOk="0">
                    <a:moveTo>
                      <a:pt x="845" y="0"/>
                    </a:moveTo>
                    <a:cubicBezTo>
                      <a:pt x="411" y="0"/>
                      <a:pt x="46" y="320"/>
                      <a:pt x="23" y="754"/>
                    </a:cubicBezTo>
                    <a:cubicBezTo>
                      <a:pt x="1" y="1187"/>
                      <a:pt x="343" y="1552"/>
                      <a:pt x="777" y="1575"/>
                    </a:cubicBezTo>
                    <a:cubicBezTo>
                      <a:pt x="790" y="1576"/>
                      <a:pt x="804" y="1576"/>
                      <a:pt x="818" y="1576"/>
                    </a:cubicBezTo>
                    <a:cubicBezTo>
                      <a:pt x="1233" y="1576"/>
                      <a:pt x="1576" y="1242"/>
                      <a:pt x="1598" y="822"/>
                    </a:cubicBezTo>
                    <a:cubicBezTo>
                      <a:pt x="1621" y="388"/>
                      <a:pt x="1279" y="23"/>
                      <a:pt x="8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28"/>
              <p:cNvSpPr/>
              <p:nvPr/>
            </p:nvSpPr>
            <p:spPr>
              <a:xfrm flipH="1">
                <a:off x="359951" y="2952289"/>
                <a:ext cx="37261" cy="3623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555" extrusionOk="0">
                    <a:moveTo>
                      <a:pt x="804" y="1"/>
                    </a:moveTo>
                    <a:cubicBezTo>
                      <a:pt x="389" y="1"/>
                      <a:pt x="45" y="335"/>
                      <a:pt x="23" y="755"/>
                    </a:cubicBezTo>
                    <a:cubicBezTo>
                      <a:pt x="0" y="1189"/>
                      <a:pt x="343" y="1531"/>
                      <a:pt x="776" y="1554"/>
                    </a:cubicBezTo>
                    <a:cubicBezTo>
                      <a:pt x="790" y="1554"/>
                      <a:pt x="804" y="1555"/>
                      <a:pt x="817" y="1555"/>
                    </a:cubicBezTo>
                    <a:cubicBezTo>
                      <a:pt x="1233" y="1555"/>
                      <a:pt x="1576" y="1220"/>
                      <a:pt x="1598" y="801"/>
                    </a:cubicBezTo>
                    <a:cubicBezTo>
                      <a:pt x="1598" y="367"/>
                      <a:pt x="1256" y="2"/>
                      <a:pt x="845" y="2"/>
                    </a:cubicBezTo>
                    <a:cubicBezTo>
                      <a:pt x="831" y="1"/>
                      <a:pt x="818" y="1"/>
                      <a:pt x="8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28"/>
              <p:cNvSpPr/>
              <p:nvPr/>
            </p:nvSpPr>
            <p:spPr>
              <a:xfrm flipH="1">
                <a:off x="468470" y="3215282"/>
                <a:ext cx="64897" cy="23209"/>
              </a:xfrm>
              <a:custGeom>
                <a:avLst/>
                <a:gdLst/>
                <a:ahLst/>
                <a:cxnLst/>
                <a:rect l="l" t="t" r="r" b="b"/>
                <a:pathLst>
                  <a:path w="2785" h="996" extrusionOk="0">
                    <a:moveTo>
                      <a:pt x="1723" y="1"/>
                    </a:moveTo>
                    <a:cubicBezTo>
                      <a:pt x="767" y="1"/>
                      <a:pt x="91" y="676"/>
                      <a:pt x="91" y="676"/>
                    </a:cubicBezTo>
                    <a:cubicBezTo>
                      <a:pt x="0" y="767"/>
                      <a:pt x="0" y="882"/>
                      <a:pt x="91" y="950"/>
                    </a:cubicBezTo>
                    <a:cubicBezTo>
                      <a:pt x="114" y="996"/>
                      <a:pt x="160" y="996"/>
                      <a:pt x="228" y="996"/>
                    </a:cubicBezTo>
                    <a:cubicBezTo>
                      <a:pt x="274" y="996"/>
                      <a:pt x="320" y="996"/>
                      <a:pt x="343" y="950"/>
                    </a:cubicBezTo>
                    <a:cubicBezTo>
                      <a:pt x="360" y="950"/>
                      <a:pt x="933" y="381"/>
                      <a:pt x="1728" y="381"/>
                    </a:cubicBezTo>
                    <a:cubicBezTo>
                      <a:pt x="1965" y="381"/>
                      <a:pt x="2221" y="431"/>
                      <a:pt x="2488" y="562"/>
                    </a:cubicBezTo>
                    <a:cubicBezTo>
                      <a:pt x="2513" y="574"/>
                      <a:pt x="2539" y="580"/>
                      <a:pt x="2565" y="580"/>
                    </a:cubicBezTo>
                    <a:cubicBezTo>
                      <a:pt x="2636" y="580"/>
                      <a:pt x="2706" y="537"/>
                      <a:pt x="2739" y="471"/>
                    </a:cubicBezTo>
                    <a:cubicBezTo>
                      <a:pt x="2785" y="379"/>
                      <a:pt x="2762" y="265"/>
                      <a:pt x="2648" y="220"/>
                    </a:cubicBezTo>
                    <a:cubicBezTo>
                      <a:pt x="2321" y="62"/>
                      <a:pt x="2009" y="1"/>
                      <a:pt x="1723" y="1"/>
                    </a:cubicBezTo>
                    <a:close/>
                  </a:path>
                </a:pathLst>
              </a:custGeom>
              <a:solidFill>
                <a:srgbClr val="D5A1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28"/>
              <p:cNvSpPr/>
              <p:nvPr/>
            </p:nvSpPr>
            <p:spPr>
              <a:xfrm flipH="1">
                <a:off x="538681" y="2764308"/>
                <a:ext cx="152655" cy="70583"/>
              </a:xfrm>
              <a:custGeom>
                <a:avLst/>
                <a:gdLst/>
                <a:ahLst/>
                <a:cxnLst/>
                <a:rect l="l" t="t" r="r" b="b"/>
                <a:pathLst>
                  <a:path w="6551" h="3029" extrusionOk="0">
                    <a:moveTo>
                      <a:pt x="4003" y="1"/>
                    </a:moveTo>
                    <a:cubicBezTo>
                      <a:pt x="3664" y="1"/>
                      <a:pt x="3300" y="39"/>
                      <a:pt x="2922" y="125"/>
                    </a:cubicBezTo>
                    <a:cubicBezTo>
                      <a:pt x="1506" y="445"/>
                      <a:pt x="593" y="1267"/>
                      <a:pt x="297" y="1883"/>
                    </a:cubicBezTo>
                    <a:cubicBezTo>
                      <a:pt x="0" y="2522"/>
                      <a:pt x="228" y="2933"/>
                      <a:pt x="639" y="3001"/>
                    </a:cubicBezTo>
                    <a:cubicBezTo>
                      <a:pt x="723" y="3020"/>
                      <a:pt x="810" y="3028"/>
                      <a:pt x="899" y="3028"/>
                    </a:cubicBezTo>
                    <a:cubicBezTo>
                      <a:pt x="1246" y="3028"/>
                      <a:pt x="1627" y="2905"/>
                      <a:pt x="2009" y="2796"/>
                    </a:cubicBezTo>
                    <a:cubicBezTo>
                      <a:pt x="2488" y="2659"/>
                      <a:pt x="2967" y="2545"/>
                      <a:pt x="3401" y="2431"/>
                    </a:cubicBezTo>
                    <a:cubicBezTo>
                      <a:pt x="3835" y="2340"/>
                      <a:pt x="4314" y="2248"/>
                      <a:pt x="4816" y="2157"/>
                    </a:cubicBezTo>
                    <a:cubicBezTo>
                      <a:pt x="5295" y="2066"/>
                      <a:pt x="5798" y="2020"/>
                      <a:pt x="6140" y="1769"/>
                    </a:cubicBezTo>
                    <a:cubicBezTo>
                      <a:pt x="6482" y="1518"/>
                      <a:pt x="6551" y="1038"/>
                      <a:pt x="6003" y="605"/>
                    </a:cubicBezTo>
                    <a:cubicBezTo>
                      <a:pt x="5637" y="272"/>
                      <a:pt x="4909" y="1"/>
                      <a:pt x="40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28"/>
              <p:cNvSpPr/>
              <p:nvPr/>
            </p:nvSpPr>
            <p:spPr>
              <a:xfrm flipH="1">
                <a:off x="972154" y="2816273"/>
                <a:ext cx="48959" cy="85008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3648" extrusionOk="0">
                    <a:moveTo>
                      <a:pt x="693" y="0"/>
                    </a:moveTo>
                    <a:cubicBezTo>
                      <a:pt x="667" y="0"/>
                      <a:pt x="641" y="6"/>
                      <a:pt x="617" y="18"/>
                    </a:cubicBezTo>
                    <a:cubicBezTo>
                      <a:pt x="525" y="64"/>
                      <a:pt x="480" y="178"/>
                      <a:pt x="525" y="269"/>
                    </a:cubicBezTo>
                    <a:lnTo>
                      <a:pt x="1575" y="2666"/>
                    </a:lnTo>
                    <a:lnTo>
                      <a:pt x="137" y="3282"/>
                    </a:lnTo>
                    <a:cubicBezTo>
                      <a:pt x="46" y="3328"/>
                      <a:pt x="0" y="3442"/>
                      <a:pt x="46" y="3533"/>
                    </a:cubicBezTo>
                    <a:cubicBezTo>
                      <a:pt x="69" y="3602"/>
                      <a:pt x="137" y="3647"/>
                      <a:pt x="229" y="3647"/>
                    </a:cubicBezTo>
                    <a:cubicBezTo>
                      <a:pt x="251" y="3647"/>
                      <a:pt x="274" y="3647"/>
                      <a:pt x="297" y="3625"/>
                    </a:cubicBezTo>
                    <a:lnTo>
                      <a:pt x="2100" y="2871"/>
                    </a:lnTo>
                    <a:lnTo>
                      <a:pt x="868" y="110"/>
                    </a:lnTo>
                    <a:cubicBezTo>
                      <a:pt x="834" y="43"/>
                      <a:pt x="764" y="0"/>
                      <a:pt x="693" y="0"/>
                    </a:cubicBezTo>
                    <a:close/>
                  </a:path>
                </a:pathLst>
              </a:custGeom>
              <a:solidFill>
                <a:srgbClr val="D5A1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28"/>
              <p:cNvSpPr/>
              <p:nvPr/>
            </p:nvSpPr>
            <p:spPr>
              <a:xfrm flipH="1">
                <a:off x="450388" y="2859662"/>
                <a:ext cx="103207" cy="181503"/>
              </a:xfrm>
              <a:custGeom>
                <a:avLst/>
                <a:gdLst/>
                <a:ahLst/>
                <a:cxnLst/>
                <a:rect l="l" t="t" r="r" b="b"/>
                <a:pathLst>
                  <a:path w="4429" h="7789" extrusionOk="0">
                    <a:moveTo>
                      <a:pt x="2828" y="1"/>
                    </a:moveTo>
                    <a:cubicBezTo>
                      <a:pt x="2815" y="1"/>
                      <a:pt x="2800" y="2"/>
                      <a:pt x="2785" y="5"/>
                    </a:cubicBezTo>
                    <a:cubicBezTo>
                      <a:pt x="2694" y="28"/>
                      <a:pt x="2626" y="142"/>
                      <a:pt x="2648" y="233"/>
                    </a:cubicBezTo>
                    <a:lnTo>
                      <a:pt x="3927" y="5552"/>
                    </a:lnTo>
                    <a:cubicBezTo>
                      <a:pt x="4018" y="5985"/>
                      <a:pt x="3904" y="6396"/>
                      <a:pt x="3630" y="6739"/>
                    </a:cubicBezTo>
                    <a:cubicBezTo>
                      <a:pt x="3244" y="7166"/>
                      <a:pt x="2639" y="7412"/>
                      <a:pt x="1947" y="7412"/>
                    </a:cubicBezTo>
                    <a:cubicBezTo>
                      <a:pt x="1863" y="7412"/>
                      <a:pt x="1777" y="7408"/>
                      <a:pt x="1690" y="7400"/>
                    </a:cubicBezTo>
                    <a:cubicBezTo>
                      <a:pt x="1256" y="7355"/>
                      <a:pt x="777" y="7263"/>
                      <a:pt x="275" y="7104"/>
                    </a:cubicBezTo>
                    <a:cubicBezTo>
                      <a:pt x="256" y="7100"/>
                      <a:pt x="237" y="7098"/>
                      <a:pt x="220" y="7098"/>
                    </a:cubicBezTo>
                    <a:cubicBezTo>
                      <a:pt x="131" y="7098"/>
                      <a:pt x="62" y="7146"/>
                      <a:pt x="24" y="7241"/>
                    </a:cubicBezTo>
                    <a:cubicBezTo>
                      <a:pt x="1" y="7332"/>
                      <a:pt x="69" y="7446"/>
                      <a:pt x="161" y="7469"/>
                    </a:cubicBezTo>
                    <a:cubicBezTo>
                      <a:pt x="686" y="7629"/>
                      <a:pt x="1188" y="7743"/>
                      <a:pt x="1667" y="7766"/>
                    </a:cubicBezTo>
                    <a:cubicBezTo>
                      <a:pt x="1758" y="7788"/>
                      <a:pt x="1872" y="7788"/>
                      <a:pt x="1964" y="7788"/>
                    </a:cubicBezTo>
                    <a:cubicBezTo>
                      <a:pt x="2763" y="7788"/>
                      <a:pt x="3470" y="7492"/>
                      <a:pt x="3904" y="6990"/>
                    </a:cubicBezTo>
                    <a:cubicBezTo>
                      <a:pt x="4292" y="6556"/>
                      <a:pt x="4429" y="6008"/>
                      <a:pt x="4292" y="5460"/>
                    </a:cubicBezTo>
                    <a:lnTo>
                      <a:pt x="3014" y="165"/>
                    </a:lnTo>
                    <a:cubicBezTo>
                      <a:pt x="2994" y="65"/>
                      <a:pt x="2922" y="1"/>
                      <a:pt x="2828" y="1"/>
                    </a:cubicBezTo>
                    <a:close/>
                  </a:path>
                </a:pathLst>
              </a:custGeom>
              <a:solidFill>
                <a:srgbClr val="D5A1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28"/>
              <p:cNvSpPr/>
              <p:nvPr/>
            </p:nvSpPr>
            <p:spPr>
              <a:xfrm flipH="1">
                <a:off x="507828" y="3053492"/>
                <a:ext cx="153191" cy="63196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2712" extrusionOk="0">
                    <a:moveTo>
                      <a:pt x="227" y="0"/>
                    </a:moveTo>
                    <a:cubicBezTo>
                      <a:pt x="198" y="0"/>
                      <a:pt x="168" y="6"/>
                      <a:pt x="137" y="18"/>
                    </a:cubicBezTo>
                    <a:cubicBezTo>
                      <a:pt x="46" y="41"/>
                      <a:pt x="0" y="155"/>
                      <a:pt x="46" y="269"/>
                    </a:cubicBezTo>
                    <a:cubicBezTo>
                      <a:pt x="69" y="315"/>
                      <a:pt x="753" y="1867"/>
                      <a:pt x="2397" y="2483"/>
                    </a:cubicBezTo>
                    <a:cubicBezTo>
                      <a:pt x="2830" y="2643"/>
                      <a:pt x="3310" y="2712"/>
                      <a:pt x="3789" y="2712"/>
                    </a:cubicBezTo>
                    <a:cubicBezTo>
                      <a:pt x="4611" y="2712"/>
                      <a:pt x="5501" y="2483"/>
                      <a:pt x="6460" y="2050"/>
                    </a:cubicBezTo>
                    <a:cubicBezTo>
                      <a:pt x="6551" y="2004"/>
                      <a:pt x="6574" y="1890"/>
                      <a:pt x="6528" y="1776"/>
                    </a:cubicBezTo>
                    <a:cubicBezTo>
                      <a:pt x="6498" y="1715"/>
                      <a:pt x="6437" y="1685"/>
                      <a:pt x="6373" y="1685"/>
                    </a:cubicBezTo>
                    <a:cubicBezTo>
                      <a:pt x="6340" y="1685"/>
                      <a:pt x="6307" y="1692"/>
                      <a:pt x="6277" y="1707"/>
                    </a:cubicBezTo>
                    <a:cubicBezTo>
                      <a:pt x="5383" y="2126"/>
                      <a:pt x="4552" y="2343"/>
                      <a:pt x="3792" y="2343"/>
                    </a:cubicBezTo>
                    <a:cubicBezTo>
                      <a:pt x="3348" y="2343"/>
                      <a:pt x="2929" y="2269"/>
                      <a:pt x="2534" y="2118"/>
                    </a:cubicBezTo>
                    <a:cubicBezTo>
                      <a:pt x="1027" y="1570"/>
                      <a:pt x="411" y="132"/>
                      <a:pt x="388" y="110"/>
                    </a:cubicBezTo>
                    <a:cubicBezTo>
                      <a:pt x="371" y="43"/>
                      <a:pt x="306" y="0"/>
                      <a:pt x="227" y="0"/>
                    </a:cubicBezTo>
                    <a:close/>
                  </a:path>
                </a:pathLst>
              </a:custGeom>
              <a:solidFill>
                <a:srgbClr val="D5A1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28"/>
              <p:cNvSpPr/>
              <p:nvPr/>
            </p:nvSpPr>
            <p:spPr>
              <a:xfrm flipH="1">
                <a:off x="573774" y="2956973"/>
                <a:ext cx="51615" cy="20366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874" extrusionOk="0">
                    <a:moveTo>
                      <a:pt x="950" y="0"/>
                    </a:moveTo>
                    <a:cubicBezTo>
                      <a:pt x="433" y="0"/>
                      <a:pt x="92" y="289"/>
                      <a:pt x="92" y="303"/>
                    </a:cubicBezTo>
                    <a:cubicBezTo>
                      <a:pt x="0" y="371"/>
                      <a:pt x="0" y="485"/>
                      <a:pt x="69" y="554"/>
                    </a:cubicBezTo>
                    <a:cubicBezTo>
                      <a:pt x="106" y="603"/>
                      <a:pt x="155" y="626"/>
                      <a:pt x="208" y="626"/>
                    </a:cubicBezTo>
                    <a:cubicBezTo>
                      <a:pt x="253" y="626"/>
                      <a:pt x="300" y="608"/>
                      <a:pt x="343" y="577"/>
                    </a:cubicBezTo>
                    <a:cubicBezTo>
                      <a:pt x="356" y="563"/>
                      <a:pt x="586" y="372"/>
                      <a:pt x="942" y="372"/>
                    </a:cubicBezTo>
                    <a:cubicBezTo>
                      <a:pt x="1198" y="372"/>
                      <a:pt x="1519" y="471"/>
                      <a:pt x="1872" y="805"/>
                    </a:cubicBezTo>
                    <a:cubicBezTo>
                      <a:pt x="1918" y="851"/>
                      <a:pt x="1963" y="873"/>
                      <a:pt x="2009" y="873"/>
                    </a:cubicBezTo>
                    <a:cubicBezTo>
                      <a:pt x="2055" y="873"/>
                      <a:pt x="2100" y="851"/>
                      <a:pt x="2146" y="805"/>
                    </a:cubicBezTo>
                    <a:cubicBezTo>
                      <a:pt x="2214" y="736"/>
                      <a:pt x="2214" y="622"/>
                      <a:pt x="2146" y="531"/>
                    </a:cubicBezTo>
                    <a:cubicBezTo>
                      <a:pt x="1703" y="124"/>
                      <a:pt x="1289" y="0"/>
                      <a:pt x="950" y="0"/>
                    </a:cubicBezTo>
                    <a:close/>
                  </a:path>
                </a:pathLst>
              </a:custGeom>
              <a:solidFill>
                <a:srgbClr val="D5A1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28"/>
              <p:cNvSpPr/>
              <p:nvPr/>
            </p:nvSpPr>
            <p:spPr>
              <a:xfrm flipH="1">
                <a:off x="351445" y="2981441"/>
                <a:ext cx="51615" cy="20366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874" extrusionOk="0">
                    <a:moveTo>
                      <a:pt x="944" y="0"/>
                    </a:moveTo>
                    <a:cubicBezTo>
                      <a:pt x="430" y="0"/>
                      <a:pt x="83" y="289"/>
                      <a:pt x="69" y="303"/>
                    </a:cubicBezTo>
                    <a:cubicBezTo>
                      <a:pt x="0" y="371"/>
                      <a:pt x="0" y="485"/>
                      <a:pt x="69" y="554"/>
                    </a:cubicBezTo>
                    <a:cubicBezTo>
                      <a:pt x="105" y="603"/>
                      <a:pt x="155" y="625"/>
                      <a:pt x="204" y="625"/>
                    </a:cubicBezTo>
                    <a:cubicBezTo>
                      <a:pt x="246" y="625"/>
                      <a:pt x="288" y="608"/>
                      <a:pt x="320" y="577"/>
                    </a:cubicBezTo>
                    <a:cubicBezTo>
                      <a:pt x="346" y="563"/>
                      <a:pt x="574" y="372"/>
                      <a:pt x="931" y="372"/>
                    </a:cubicBezTo>
                    <a:cubicBezTo>
                      <a:pt x="1187" y="372"/>
                      <a:pt x="1509" y="471"/>
                      <a:pt x="1872" y="805"/>
                    </a:cubicBezTo>
                    <a:cubicBezTo>
                      <a:pt x="1895" y="851"/>
                      <a:pt x="1940" y="873"/>
                      <a:pt x="1986" y="873"/>
                    </a:cubicBezTo>
                    <a:cubicBezTo>
                      <a:pt x="2055" y="873"/>
                      <a:pt x="2100" y="851"/>
                      <a:pt x="2123" y="805"/>
                    </a:cubicBezTo>
                    <a:cubicBezTo>
                      <a:pt x="2214" y="736"/>
                      <a:pt x="2192" y="599"/>
                      <a:pt x="2123" y="531"/>
                    </a:cubicBezTo>
                    <a:cubicBezTo>
                      <a:pt x="1689" y="124"/>
                      <a:pt x="1281" y="0"/>
                      <a:pt x="944" y="0"/>
                    </a:cubicBezTo>
                    <a:close/>
                  </a:path>
                </a:pathLst>
              </a:custGeom>
              <a:solidFill>
                <a:srgbClr val="D5A1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28"/>
              <p:cNvSpPr/>
              <p:nvPr/>
            </p:nvSpPr>
            <p:spPr>
              <a:xfrm flipH="1">
                <a:off x="498251" y="2818277"/>
                <a:ext cx="200541" cy="200005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8583" extrusionOk="0">
                    <a:moveTo>
                      <a:pt x="4314" y="366"/>
                    </a:moveTo>
                    <a:cubicBezTo>
                      <a:pt x="5364" y="366"/>
                      <a:pt x="6346" y="777"/>
                      <a:pt x="7076" y="1530"/>
                    </a:cubicBezTo>
                    <a:cubicBezTo>
                      <a:pt x="7807" y="2260"/>
                      <a:pt x="8218" y="3242"/>
                      <a:pt x="8218" y="4292"/>
                    </a:cubicBezTo>
                    <a:cubicBezTo>
                      <a:pt x="8218" y="5342"/>
                      <a:pt x="7807" y="6323"/>
                      <a:pt x="7076" y="7054"/>
                    </a:cubicBezTo>
                    <a:cubicBezTo>
                      <a:pt x="6323" y="7807"/>
                      <a:pt x="5342" y="8195"/>
                      <a:pt x="4314" y="8195"/>
                    </a:cubicBezTo>
                    <a:lnTo>
                      <a:pt x="4292" y="8195"/>
                    </a:lnTo>
                    <a:cubicBezTo>
                      <a:pt x="2146" y="8195"/>
                      <a:pt x="388" y="6437"/>
                      <a:pt x="388" y="4292"/>
                    </a:cubicBezTo>
                    <a:cubicBezTo>
                      <a:pt x="388" y="3242"/>
                      <a:pt x="799" y="2260"/>
                      <a:pt x="1530" y="1530"/>
                    </a:cubicBezTo>
                    <a:cubicBezTo>
                      <a:pt x="2283" y="777"/>
                      <a:pt x="3264" y="366"/>
                      <a:pt x="4314" y="366"/>
                    </a:cubicBezTo>
                    <a:close/>
                    <a:moveTo>
                      <a:pt x="4314" y="1"/>
                    </a:moveTo>
                    <a:cubicBezTo>
                      <a:pt x="3150" y="1"/>
                      <a:pt x="2078" y="434"/>
                      <a:pt x="1279" y="1256"/>
                    </a:cubicBezTo>
                    <a:cubicBezTo>
                      <a:pt x="457" y="2055"/>
                      <a:pt x="23" y="3151"/>
                      <a:pt x="0" y="4292"/>
                    </a:cubicBezTo>
                    <a:cubicBezTo>
                      <a:pt x="0" y="6643"/>
                      <a:pt x="1941" y="8583"/>
                      <a:pt x="4292" y="8583"/>
                    </a:cubicBezTo>
                    <a:lnTo>
                      <a:pt x="4314" y="8583"/>
                    </a:lnTo>
                    <a:cubicBezTo>
                      <a:pt x="5456" y="8583"/>
                      <a:pt x="6528" y="8126"/>
                      <a:pt x="7350" y="7328"/>
                    </a:cubicBezTo>
                    <a:cubicBezTo>
                      <a:pt x="8149" y="6529"/>
                      <a:pt x="8606" y="5433"/>
                      <a:pt x="8606" y="4292"/>
                    </a:cubicBezTo>
                    <a:cubicBezTo>
                      <a:pt x="8606" y="3151"/>
                      <a:pt x="8149" y="2078"/>
                      <a:pt x="7350" y="1256"/>
                    </a:cubicBezTo>
                    <a:cubicBezTo>
                      <a:pt x="6528" y="434"/>
                      <a:pt x="5456" y="1"/>
                      <a:pt x="43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28"/>
              <p:cNvSpPr/>
              <p:nvPr/>
            </p:nvSpPr>
            <p:spPr>
              <a:xfrm flipH="1">
                <a:off x="252526" y="2849665"/>
                <a:ext cx="200541" cy="200005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8583" extrusionOk="0">
                    <a:moveTo>
                      <a:pt x="4315" y="366"/>
                    </a:moveTo>
                    <a:cubicBezTo>
                      <a:pt x="6460" y="366"/>
                      <a:pt x="8218" y="2123"/>
                      <a:pt x="8218" y="4292"/>
                    </a:cubicBezTo>
                    <a:cubicBezTo>
                      <a:pt x="8218" y="5341"/>
                      <a:pt x="7807" y="6323"/>
                      <a:pt x="7077" y="7053"/>
                    </a:cubicBezTo>
                    <a:cubicBezTo>
                      <a:pt x="6323" y="7784"/>
                      <a:pt x="5342" y="8195"/>
                      <a:pt x="4292" y="8195"/>
                    </a:cubicBezTo>
                    <a:cubicBezTo>
                      <a:pt x="3242" y="8195"/>
                      <a:pt x="2260" y="7784"/>
                      <a:pt x="1530" y="7053"/>
                    </a:cubicBezTo>
                    <a:cubicBezTo>
                      <a:pt x="800" y="6300"/>
                      <a:pt x="389" y="5319"/>
                      <a:pt x="389" y="4292"/>
                    </a:cubicBezTo>
                    <a:cubicBezTo>
                      <a:pt x="389" y="3242"/>
                      <a:pt x="800" y="2260"/>
                      <a:pt x="1530" y="1507"/>
                    </a:cubicBezTo>
                    <a:cubicBezTo>
                      <a:pt x="2283" y="776"/>
                      <a:pt x="3265" y="366"/>
                      <a:pt x="4292" y="366"/>
                    </a:cubicBezTo>
                    <a:close/>
                    <a:moveTo>
                      <a:pt x="4292" y="0"/>
                    </a:moveTo>
                    <a:cubicBezTo>
                      <a:pt x="3151" y="0"/>
                      <a:pt x="2078" y="434"/>
                      <a:pt x="1256" y="1256"/>
                    </a:cubicBezTo>
                    <a:cubicBezTo>
                      <a:pt x="457" y="2055"/>
                      <a:pt x="1" y="3127"/>
                      <a:pt x="1" y="4292"/>
                    </a:cubicBezTo>
                    <a:cubicBezTo>
                      <a:pt x="1" y="5433"/>
                      <a:pt x="457" y="6506"/>
                      <a:pt x="1256" y="7327"/>
                    </a:cubicBezTo>
                    <a:cubicBezTo>
                      <a:pt x="2078" y="8126"/>
                      <a:pt x="3151" y="8583"/>
                      <a:pt x="4292" y="8583"/>
                    </a:cubicBezTo>
                    <a:cubicBezTo>
                      <a:pt x="5456" y="8583"/>
                      <a:pt x="6529" y="8126"/>
                      <a:pt x="7328" y="7327"/>
                    </a:cubicBezTo>
                    <a:cubicBezTo>
                      <a:pt x="8149" y="6506"/>
                      <a:pt x="8583" y="5433"/>
                      <a:pt x="8583" y="4292"/>
                    </a:cubicBezTo>
                    <a:cubicBezTo>
                      <a:pt x="8606" y="1918"/>
                      <a:pt x="6666" y="0"/>
                      <a:pt x="43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28"/>
              <p:cNvSpPr/>
              <p:nvPr/>
            </p:nvSpPr>
            <p:spPr>
              <a:xfrm flipH="1">
                <a:off x="289740" y="2827831"/>
                <a:ext cx="138860" cy="50590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2171" extrusionOk="0">
                    <a:moveTo>
                      <a:pt x="1149" y="0"/>
                    </a:moveTo>
                    <a:cubicBezTo>
                      <a:pt x="906" y="0"/>
                      <a:pt x="675" y="25"/>
                      <a:pt x="480" y="116"/>
                    </a:cubicBezTo>
                    <a:cubicBezTo>
                      <a:pt x="138" y="253"/>
                      <a:pt x="1" y="641"/>
                      <a:pt x="389" y="1143"/>
                    </a:cubicBezTo>
                    <a:cubicBezTo>
                      <a:pt x="754" y="1622"/>
                      <a:pt x="1713" y="2147"/>
                      <a:pt x="2991" y="2170"/>
                    </a:cubicBezTo>
                    <a:cubicBezTo>
                      <a:pt x="3018" y="2170"/>
                      <a:pt x="3045" y="2171"/>
                      <a:pt x="3071" y="2171"/>
                    </a:cubicBezTo>
                    <a:cubicBezTo>
                      <a:pt x="4309" y="2171"/>
                      <a:pt x="5235" y="1658"/>
                      <a:pt x="5570" y="1211"/>
                    </a:cubicBezTo>
                    <a:cubicBezTo>
                      <a:pt x="5958" y="709"/>
                      <a:pt x="5821" y="321"/>
                      <a:pt x="5479" y="161"/>
                    </a:cubicBezTo>
                    <a:cubicBezTo>
                      <a:pt x="5284" y="71"/>
                      <a:pt x="5053" y="46"/>
                      <a:pt x="4810" y="46"/>
                    </a:cubicBezTo>
                    <a:cubicBezTo>
                      <a:pt x="4625" y="46"/>
                      <a:pt x="4433" y="60"/>
                      <a:pt x="4246" y="70"/>
                    </a:cubicBezTo>
                    <a:cubicBezTo>
                      <a:pt x="3813" y="93"/>
                      <a:pt x="3379" y="93"/>
                      <a:pt x="2991" y="93"/>
                    </a:cubicBezTo>
                    <a:cubicBezTo>
                      <a:pt x="2603" y="93"/>
                      <a:pt x="2146" y="70"/>
                      <a:pt x="1713" y="24"/>
                    </a:cubicBezTo>
                    <a:cubicBezTo>
                      <a:pt x="1525" y="15"/>
                      <a:pt x="1334" y="0"/>
                      <a:pt x="11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28"/>
              <p:cNvSpPr/>
              <p:nvPr/>
            </p:nvSpPr>
            <p:spPr>
              <a:xfrm flipH="1">
                <a:off x="446123" y="2911370"/>
                <a:ext cx="56928" cy="14378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617" extrusionOk="0">
                    <a:moveTo>
                      <a:pt x="46" y="0"/>
                    </a:moveTo>
                    <a:lnTo>
                      <a:pt x="0" y="365"/>
                    </a:lnTo>
                    <a:lnTo>
                      <a:pt x="2397" y="616"/>
                    </a:lnTo>
                    <a:lnTo>
                      <a:pt x="2442" y="228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28"/>
              <p:cNvSpPr/>
              <p:nvPr/>
            </p:nvSpPr>
            <p:spPr>
              <a:xfrm flipH="1">
                <a:off x="673230" y="2741448"/>
                <a:ext cx="238315" cy="130051"/>
              </a:xfrm>
              <a:custGeom>
                <a:avLst/>
                <a:gdLst/>
                <a:ahLst/>
                <a:cxnLst/>
                <a:rect l="l" t="t" r="r" b="b"/>
                <a:pathLst>
                  <a:path w="10227" h="5581" extrusionOk="0">
                    <a:moveTo>
                      <a:pt x="202" y="1"/>
                    </a:moveTo>
                    <a:cubicBezTo>
                      <a:pt x="137" y="1"/>
                      <a:pt x="76" y="41"/>
                      <a:pt x="46" y="102"/>
                    </a:cubicBezTo>
                    <a:cubicBezTo>
                      <a:pt x="0" y="193"/>
                      <a:pt x="23" y="308"/>
                      <a:pt x="114" y="353"/>
                    </a:cubicBezTo>
                    <a:lnTo>
                      <a:pt x="9929" y="5557"/>
                    </a:lnTo>
                    <a:cubicBezTo>
                      <a:pt x="9952" y="5557"/>
                      <a:pt x="9975" y="5580"/>
                      <a:pt x="10021" y="5580"/>
                    </a:cubicBezTo>
                    <a:cubicBezTo>
                      <a:pt x="10089" y="5580"/>
                      <a:pt x="10158" y="5535"/>
                      <a:pt x="10180" y="5466"/>
                    </a:cubicBezTo>
                    <a:cubicBezTo>
                      <a:pt x="10226" y="5375"/>
                      <a:pt x="10203" y="5261"/>
                      <a:pt x="10112" y="5215"/>
                    </a:cubicBezTo>
                    <a:lnTo>
                      <a:pt x="297" y="34"/>
                    </a:lnTo>
                    <a:cubicBezTo>
                      <a:pt x="267" y="11"/>
                      <a:pt x="234" y="1"/>
                      <a:pt x="2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28"/>
              <p:cNvSpPr/>
              <p:nvPr/>
            </p:nvSpPr>
            <p:spPr>
              <a:xfrm flipH="1">
                <a:off x="328586" y="2976780"/>
                <a:ext cx="632430" cy="493081"/>
              </a:xfrm>
              <a:custGeom>
                <a:avLst/>
                <a:gdLst/>
                <a:ahLst/>
                <a:cxnLst/>
                <a:rect l="l" t="t" r="r" b="b"/>
                <a:pathLst>
                  <a:path w="27140" h="21160" extrusionOk="0">
                    <a:moveTo>
                      <a:pt x="27140" y="4771"/>
                    </a:moveTo>
                    <a:lnTo>
                      <a:pt x="27135" y="4925"/>
                    </a:lnTo>
                    <a:lnTo>
                      <a:pt x="27135" y="4925"/>
                    </a:lnTo>
                    <a:cubicBezTo>
                      <a:pt x="27137" y="4874"/>
                      <a:pt x="27139" y="4822"/>
                      <a:pt x="27140" y="4771"/>
                    </a:cubicBezTo>
                    <a:close/>
                    <a:moveTo>
                      <a:pt x="252" y="1"/>
                    </a:moveTo>
                    <a:lnTo>
                      <a:pt x="115" y="5638"/>
                    </a:lnTo>
                    <a:cubicBezTo>
                      <a:pt x="1" y="11048"/>
                      <a:pt x="3470" y="15727"/>
                      <a:pt x="8355" y="17348"/>
                    </a:cubicBezTo>
                    <a:cubicBezTo>
                      <a:pt x="8355" y="17393"/>
                      <a:pt x="8355" y="17416"/>
                      <a:pt x="8355" y="17439"/>
                    </a:cubicBezTo>
                    <a:cubicBezTo>
                      <a:pt x="8355" y="19493"/>
                      <a:pt x="10660" y="21160"/>
                      <a:pt x="13490" y="21160"/>
                    </a:cubicBezTo>
                    <a:cubicBezTo>
                      <a:pt x="16275" y="21160"/>
                      <a:pt x="18558" y="19516"/>
                      <a:pt x="18603" y="17508"/>
                    </a:cubicBezTo>
                    <a:cubicBezTo>
                      <a:pt x="23419" y="16001"/>
                      <a:pt x="26980" y="11573"/>
                      <a:pt x="27094" y="6232"/>
                    </a:cubicBezTo>
                    <a:lnTo>
                      <a:pt x="27135" y="4925"/>
                    </a:lnTo>
                    <a:lnTo>
                      <a:pt x="27135" y="4925"/>
                    </a:lnTo>
                    <a:cubicBezTo>
                      <a:pt x="26898" y="11205"/>
                      <a:pt x="21749" y="16186"/>
                      <a:pt x="15456" y="16186"/>
                    </a:cubicBezTo>
                    <a:cubicBezTo>
                      <a:pt x="15371" y="16186"/>
                      <a:pt x="15287" y="16186"/>
                      <a:pt x="15202" y="16184"/>
                    </a:cubicBezTo>
                    <a:lnTo>
                      <a:pt x="12920" y="16115"/>
                    </a:lnTo>
                    <a:cubicBezTo>
                      <a:pt x="6483" y="15978"/>
                      <a:pt x="1370" y="10637"/>
                      <a:pt x="1530" y="4200"/>
                    </a:cubicBezTo>
                    <a:lnTo>
                      <a:pt x="1621" y="23"/>
                    </a:lnTo>
                    <a:lnTo>
                      <a:pt x="252" y="1"/>
                    </a:lnTo>
                    <a:close/>
                  </a:path>
                </a:pathLst>
              </a:custGeom>
              <a:solidFill>
                <a:srgbClr val="3C373D">
                  <a:alpha val="14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28"/>
              <p:cNvSpPr/>
              <p:nvPr/>
            </p:nvSpPr>
            <p:spPr>
              <a:xfrm flipH="1">
                <a:off x="41895" y="3424095"/>
                <a:ext cx="1823863" cy="1690363"/>
              </a:xfrm>
              <a:custGeom>
                <a:avLst/>
                <a:gdLst/>
                <a:ahLst/>
                <a:cxnLst/>
                <a:rect l="l" t="t" r="r" b="b"/>
                <a:pathLst>
                  <a:path w="78269" h="72540" extrusionOk="0">
                    <a:moveTo>
                      <a:pt x="29308" y="1"/>
                    </a:moveTo>
                    <a:cubicBezTo>
                      <a:pt x="22529" y="1"/>
                      <a:pt x="16891" y="4086"/>
                      <a:pt x="15750" y="9450"/>
                    </a:cubicBezTo>
                    <a:lnTo>
                      <a:pt x="6666" y="40059"/>
                    </a:lnTo>
                    <a:lnTo>
                      <a:pt x="6689" y="40059"/>
                    </a:lnTo>
                    <a:lnTo>
                      <a:pt x="1370" y="57977"/>
                    </a:lnTo>
                    <a:cubicBezTo>
                      <a:pt x="1" y="63980"/>
                      <a:pt x="4178" y="70074"/>
                      <a:pt x="10706" y="71581"/>
                    </a:cubicBezTo>
                    <a:cubicBezTo>
                      <a:pt x="11550" y="71776"/>
                      <a:pt x="12394" y="71867"/>
                      <a:pt x="13224" y="71867"/>
                    </a:cubicBezTo>
                    <a:cubicBezTo>
                      <a:pt x="13943" y="71867"/>
                      <a:pt x="14651" y="71799"/>
                      <a:pt x="15339" y="71672"/>
                    </a:cubicBezTo>
                    <a:lnTo>
                      <a:pt x="15339" y="71672"/>
                    </a:lnTo>
                    <a:lnTo>
                      <a:pt x="15317" y="72539"/>
                    </a:lnTo>
                    <a:lnTo>
                      <a:pt x="15317" y="72539"/>
                    </a:lnTo>
                    <a:lnTo>
                      <a:pt x="77150" y="72402"/>
                    </a:lnTo>
                    <a:lnTo>
                      <a:pt x="78269" y="18101"/>
                    </a:lnTo>
                    <a:cubicBezTo>
                      <a:pt x="78269" y="8104"/>
                      <a:pt x="69641" y="1"/>
                      <a:pt x="57589" y="1"/>
                    </a:cubicBezTo>
                    <a:lnTo>
                      <a:pt x="51837" y="7875"/>
                    </a:lnTo>
                    <a:lnTo>
                      <a:pt x="3894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28"/>
              <p:cNvSpPr/>
              <p:nvPr/>
            </p:nvSpPr>
            <p:spPr>
              <a:xfrm flipH="1">
                <a:off x="809945" y="3490507"/>
                <a:ext cx="437225" cy="1023446"/>
              </a:xfrm>
              <a:custGeom>
                <a:avLst/>
                <a:gdLst/>
                <a:ahLst/>
                <a:cxnLst/>
                <a:rect l="l" t="t" r="r" b="b"/>
                <a:pathLst>
                  <a:path w="18763" h="43920" extrusionOk="0">
                    <a:moveTo>
                      <a:pt x="5389" y="1"/>
                    </a:moveTo>
                    <a:cubicBezTo>
                      <a:pt x="5347" y="1"/>
                      <a:pt x="5305" y="18"/>
                      <a:pt x="5273" y="49"/>
                    </a:cubicBezTo>
                    <a:lnTo>
                      <a:pt x="252" y="4272"/>
                    </a:lnTo>
                    <a:cubicBezTo>
                      <a:pt x="92" y="4432"/>
                      <a:pt x="1" y="4637"/>
                      <a:pt x="23" y="4866"/>
                    </a:cubicBezTo>
                    <a:cubicBezTo>
                      <a:pt x="46" y="5094"/>
                      <a:pt x="160" y="5299"/>
                      <a:pt x="343" y="5413"/>
                    </a:cubicBezTo>
                    <a:lnTo>
                      <a:pt x="5479" y="8518"/>
                    </a:lnTo>
                    <a:lnTo>
                      <a:pt x="2032" y="10435"/>
                    </a:lnTo>
                    <a:cubicBezTo>
                      <a:pt x="1849" y="10549"/>
                      <a:pt x="1690" y="10732"/>
                      <a:pt x="1644" y="10960"/>
                    </a:cubicBezTo>
                    <a:cubicBezTo>
                      <a:pt x="1576" y="11165"/>
                      <a:pt x="1621" y="11394"/>
                      <a:pt x="1712" y="11599"/>
                    </a:cubicBezTo>
                    <a:lnTo>
                      <a:pt x="18375" y="43805"/>
                    </a:lnTo>
                    <a:cubicBezTo>
                      <a:pt x="18421" y="43874"/>
                      <a:pt x="18489" y="43920"/>
                      <a:pt x="18558" y="43920"/>
                    </a:cubicBezTo>
                    <a:cubicBezTo>
                      <a:pt x="18580" y="43920"/>
                      <a:pt x="18603" y="43897"/>
                      <a:pt x="18649" y="43897"/>
                    </a:cubicBezTo>
                    <a:cubicBezTo>
                      <a:pt x="18740" y="43851"/>
                      <a:pt x="18763" y="43737"/>
                      <a:pt x="18717" y="43646"/>
                    </a:cubicBezTo>
                    <a:lnTo>
                      <a:pt x="2055" y="11416"/>
                    </a:lnTo>
                    <a:cubicBezTo>
                      <a:pt x="1986" y="11302"/>
                      <a:pt x="1986" y="11165"/>
                      <a:pt x="2009" y="11051"/>
                    </a:cubicBezTo>
                    <a:cubicBezTo>
                      <a:pt x="2032" y="10937"/>
                      <a:pt x="2123" y="10846"/>
                      <a:pt x="2215" y="10777"/>
                    </a:cubicBezTo>
                    <a:lnTo>
                      <a:pt x="6232" y="8540"/>
                    </a:lnTo>
                    <a:lnTo>
                      <a:pt x="548" y="5094"/>
                    </a:lnTo>
                    <a:cubicBezTo>
                      <a:pt x="457" y="5025"/>
                      <a:pt x="411" y="4934"/>
                      <a:pt x="389" y="4843"/>
                    </a:cubicBezTo>
                    <a:cubicBezTo>
                      <a:pt x="389" y="4729"/>
                      <a:pt x="434" y="4637"/>
                      <a:pt x="503" y="4569"/>
                    </a:cubicBezTo>
                    <a:lnTo>
                      <a:pt x="5501" y="323"/>
                    </a:lnTo>
                    <a:cubicBezTo>
                      <a:pt x="5593" y="255"/>
                      <a:pt x="5593" y="141"/>
                      <a:pt x="5524" y="72"/>
                    </a:cubicBezTo>
                    <a:cubicBezTo>
                      <a:pt x="5488" y="23"/>
                      <a:pt x="5438" y="1"/>
                      <a:pt x="53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28"/>
              <p:cNvSpPr/>
              <p:nvPr/>
            </p:nvSpPr>
            <p:spPr>
              <a:xfrm flipH="1">
                <a:off x="200398" y="3485637"/>
                <a:ext cx="380856" cy="1040550"/>
              </a:xfrm>
              <a:custGeom>
                <a:avLst/>
                <a:gdLst/>
                <a:ahLst/>
                <a:cxnLst/>
                <a:rect l="l" t="t" r="r" b="b"/>
                <a:pathLst>
                  <a:path w="16344" h="44654" extrusionOk="0">
                    <a:moveTo>
                      <a:pt x="10695" y="0"/>
                    </a:moveTo>
                    <a:cubicBezTo>
                      <a:pt x="10642" y="0"/>
                      <a:pt x="10586" y="22"/>
                      <a:pt x="10546" y="76"/>
                    </a:cubicBezTo>
                    <a:cubicBezTo>
                      <a:pt x="10478" y="167"/>
                      <a:pt x="10500" y="281"/>
                      <a:pt x="10569" y="350"/>
                    </a:cubicBezTo>
                    <a:lnTo>
                      <a:pt x="15842" y="4276"/>
                    </a:lnTo>
                    <a:cubicBezTo>
                      <a:pt x="15910" y="4321"/>
                      <a:pt x="15956" y="4435"/>
                      <a:pt x="15956" y="4527"/>
                    </a:cubicBezTo>
                    <a:cubicBezTo>
                      <a:pt x="15956" y="4641"/>
                      <a:pt x="15910" y="4732"/>
                      <a:pt x="15819" y="4778"/>
                    </a:cubicBezTo>
                    <a:lnTo>
                      <a:pt x="10364" y="8590"/>
                    </a:lnTo>
                    <a:lnTo>
                      <a:pt x="14495" y="10575"/>
                    </a:lnTo>
                    <a:cubicBezTo>
                      <a:pt x="14609" y="10621"/>
                      <a:pt x="14700" y="10712"/>
                      <a:pt x="14723" y="10827"/>
                    </a:cubicBezTo>
                    <a:cubicBezTo>
                      <a:pt x="14769" y="10964"/>
                      <a:pt x="14769" y="11078"/>
                      <a:pt x="14700" y="11192"/>
                    </a:cubicBezTo>
                    <a:lnTo>
                      <a:pt x="24" y="44380"/>
                    </a:lnTo>
                    <a:cubicBezTo>
                      <a:pt x="1" y="44471"/>
                      <a:pt x="46" y="44585"/>
                      <a:pt x="138" y="44631"/>
                    </a:cubicBezTo>
                    <a:cubicBezTo>
                      <a:pt x="161" y="44631"/>
                      <a:pt x="183" y="44654"/>
                      <a:pt x="206" y="44654"/>
                    </a:cubicBezTo>
                    <a:cubicBezTo>
                      <a:pt x="275" y="44654"/>
                      <a:pt x="343" y="44608"/>
                      <a:pt x="389" y="44539"/>
                    </a:cubicBezTo>
                    <a:lnTo>
                      <a:pt x="15043" y="11352"/>
                    </a:lnTo>
                    <a:cubicBezTo>
                      <a:pt x="15157" y="11169"/>
                      <a:pt x="15157" y="10918"/>
                      <a:pt x="15088" y="10712"/>
                    </a:cubicBezTo>
                    <a:cubicBezTo>
                      <a:pt x="15020" y="10507"/>
                      <a:pt x="14860" y="10324"/>
                      <a:pt x="14655" y="10233"/>
                    </a:cubicBezTo>
                    <a:lnTo>
                      <a:pt x="11117" y="8521"/>
                    </a:lnTo>
                    <a:lnTo>
                      <a:pt x="16047" y="5097"/>
                    </a:lnTo>
                    <a:cubicBezTo>
                      <a:pt x="16230" y="4960"/>
                      <a:pt x="16344" y="4755"/>
                      <a:pt x="16344" y="4527"/>
                    </a:cubicBezTo>
                    <a:cubicBezTo>
                      <a:pt x="16344" y="4299"/>
                      <a:pt x="16230" y="4093"/>
                      <a:pt x="16047" y="3956"/>
                    </a:cubicBezTo>
                    <a:lnTo>
                      <a:pt x="10797" y="30"/>
                    </a:lnTo>
                    <a:cubicBezTo>
                      <a:pt x="10769" y="11"/>
                      <a:pt x="10733" y="0"/>
                      <a:pt x="106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28"/>
              <p:cNvSpPr/>
              <p:nvPr/>
            </p:nvSpPr>
            <p:spPr>
              <a:xfrm flipH="1">
                <a:off x="87638" y="4144282"/>
                <a:ext cx="265439" cy="65969"/>
              </a:xfrm>
              <a:custGeom>
                <a:avLst/>
                <a:gdLst/>
                <a:ahLst/>
                <a:cxnLst/>
                <a:rect l="l" t="t" r="r" b="b"/>
                <a:pathLst>
                  <a:path w="11391" h="2831" extrusionOk="0">
                    <a:moveTo>
                      <a:pt x="10934" y="365"/>
                    </a:moveTo>
                    <a:cubicBezTo>
                      <a:pt x="10980" y="365"/>
                      <a:pt x="11003" y="411"/>
                      <a:pt x="11003" y="434"/>
                    </a:cubicBezTo>
                    <a:lnTo>
                      <a:pt x="11003" y="2374"/>
                    </a:lnTo>
                    <a:cubicBezTo>
                      <a:pt x="11003" y="2420"/>
                      <a:pt x="10980" y="2442"/>
                      <a:pt x="10934" y="2442"/>
                    </a:cubicBezTo>
                    <a:lnTo>
                      <a:pt x="457" y="2442"/>
                    </a:lnTo>
                    <a:cubicBezTo>
                      <a:pt x="412" y="2442"/>
                      <a:pt x="389" y="2420"/>
                      <a:pt x="389" y="2374"/>
                    </a:cubicBezTo>
                    <a:lnTo>
                      <a:pt x="389" y="434"/>
                    </a:lnTo>
                    <a:cubicBezTo>
                      <a:pt x="389" y="411"/>
                      <a:pt x="412" y="365"/>
                      <a:pt x="457" y="365"/>
                    </a:cubicBezTo>
                    <a:close/>
                    <a:moveTo>
                      <a:pt x="457" y="0"/>
                    </a:moveTo>
                    <a:cubicBezTo>
                      <a:pt x="206" y="0"/>
                      <a:pt x="1" y="183"/>
                      <a:pt x="1" y="434"/>
                    </a:cubicBezTo>
                    <a:lnTo>
                      <a:pt x="1" y="2374"/>
                    </a:lnTo>
                    <a:cubicBezTo>
                      <a:pt x="1" y="2625"/>
                      <a:pt x="206" y="2830"/>
                      <a:pt x="457" y="2830"/>
                    </a:cubicBezTo>
                    <a:lnTo>
                      <a:pt x="10934" y="2830"/>
                    </a:lnTo>
                    <a:cubicBezTo>
                      <a:pt x="11185" y="2830"/>
                      <a:pt x="11391" y="2625"/>
                      <a:pt x="11391" y="2374"/>
                    </a:cubicBezTo>
                    <a:lnTo>
                      <a:pt x="11391" y="434"/>
                    </a:lnTo>
                    <a:cubicBezTo>
                      <a:pt x="11391" y="183"/>
                      <a:pt x="11185" y="0"/>
                      <a:pt x="10934" y="0"/>
                    </a:cubicBezTo>
                    <a:close/>
                  </a:path>
                </a:pathLst>
              </a:custGeom>
              <a:solidFill>
                <a:srgbClr val="74CA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28"/>
              <p:cNvSpPr/>
              <p:nvPr/>
            </p:nvSpPr>
            <p:spPr>
              <a:xfrm flipH="1">
                <a:off x="367407" y="3421975"/>
                <a:ext cx="743070" cy="1334511"/>
              </a:xfrm>
              <a:custGeom>
                <a:avLst/>
                <a:gdLst/>
                <a:ahLst/>
                <a:cxnLst/>
                <a:rect l="l" t="t" r="r" b="b"/>
                <a:pathLst>
                  <a:path w="31888" h="57269" extrusionOk="0">
                    <a:moveTo>
                      <a:pt x="25131" y="0"/>
                    </a:moveTo>
                    <a:lnTo>
                      <a:pt x="19425" y="7944"/>
                    </a:lnTo>
                    <a:lnTo>
                      <a:pt x="6529" y="92"/>
                    </a:lnTo>
                    <a:lnTo>
                      <a:pt x="1" y="92"/>
                    </a:lnTo>
                    <a:lnTo>
                      <a:pt x="18923" y="57269"/>
                    </a:lnTo>
                    <a:lnTo>
                      <a:pt x="31888" y="639"/>
                    </a:lnTo>
                    <a:lnTo>
                      <a:pt x="2513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28"/>
              <p:cNvSpPr/>
              <p:nvPr/>
            </p:nvSpPr>
            <p:spPr>
              <a:xfrm flipH="1">
                <a:off x="553571" y="3758649"/>
                <a:ext cx="283522" cy="1017527"/>
              </a:xfrm>
              <a:custGeom>
                <a:avLst/>
                <a:gdLst/>
                <a:ahLst/>
                <a:cxnLst/>
                <a:rect l="l" t="t" r="r" b="b"/>
                <a:pathLst>
                  <a:path w="12167" h="43666" extrusionOk="0">
                    <a:moveTo>
                      <a:pt x="2854" y="1"/>
                    </a:moveTo>
                    <a:lnTo>
                      <a:pt x="1" y="21205"/>
                    </a:lnTo>
                    <a:lnTo>
                      <a:pt x="7236" y="43665"/>
                    </a:lnTo>
                    <a:lnTo>
                      <a:pt x="12167" y="21205"/>
                    </a:lnTo>
                    <a:lnTo>
                      <a:pt x="9131" y="206"/>
                    </a:lnTo>
                    <a:lnTo>
                      <a:pt x="285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28"/>
              <p:cNvSpPr/>
              <p:nvPr/>
            </p:nvSpPr>
            <p:spPr>
              <a:xfrm flipH="1">
                <a:off x="579087" y="3568221"/>
                <a:ext cx="231930" cy="301395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12934" extrusionOk="0">
                    <a:moveTo>
                      <a:pt x="2690" y="0"/>
                    </a:moveTo>
                    <a:cubicBezTo>
                      <a:pt x="2118" y="0"/>
                      <a:pt x="1640" y="382"/>
                      <a:pt x="1507" y="937"/>
                    </a:cubicBezTo>
                    <a:lnTo>
                      <a:pt x="92" y="7100"/>
                    </a:lnTo>
                    <a:cubicBezTo>
                      <a:pt x="0" y="7488"/>
                      <a:pt x="114" y="7899"/>
                      <a:pt x="366" y="8196"/>
                    </a:cubicBezTo>
                    <a:lnTo>
                      <a:pt x="4291" y="12532"/>
                    </a:lnTo>
                    <a:cubicBezTo>
                      <a:pt x="4528" y="12801"/>
                      <a:pt x="4856" y="12933"/>
                      <a:pt x="5184" y="12933"/>
                    </a:cubicBezTo>
                    <a:cubicBezTo>
                      <a:pt x="5553" y="12933"/>
                      <a:pt x="5922" y="12767"/>
                      <a:pt x="6163" y="12441"/>
                    </a:cubicBezTo>
                    <a:lnTo>
                      <a:pt x="9678" y="7830"/>
                    </a:lnTo>
                    <a:cubicBezTo>
                      <a:pt x="9884" y="7556"/>
                      <a:pt x="9952" y="7191"/>
                      <a:pt x="9884" y="6849"/>
                    </a:cubicBezTo>
                    <a:lnTo>
                      <a:pt x="8765" y="1074"/>
                    </a:lnTo>
                    <a:cubicBezTo>
                      <a:pt x="8674" y="503"/>
                      <a:pt x="8172" y="93"/>
                      <a:pt x="7601" y="93"/>
                    </a:cubicBezTo>
                    <a:lnTo>
                      <a:pt x="2739" y="1"/>
                    </a:lnTo>
                    <a:cubicBezTo>
                      <a:pt x="2723" y="1"/>
                      <a:pt x="2706" y="0"/>
                      <a:pt x="2690" y="0"/>
                    </a:cubicBezTo>
                    <a:close/>
                  </a:path>
                </a:pathLst>
              </a:custGeom>
              <a:solidFill>
                <a:srgbClr val="3C373D">
                  <a:alpha val="14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28"/>
              <p:cNvSpPr/>
              <p:nvPr/>
            </p:nvSpPr>
            <p:spPr>
              <a:xfrm flipH="1">
                <a:off x="579087" y="3540025"/>
                <a:ext cx="231930" cy="301395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12934" extrusionOk="0">
                    <a:moveTo>
                      <a:pt x="2692" y="1"/>
                    </a:moveTo>
                    <a:cubicBezTo>
                      <a:pt x="2119" y="1"/>
                      <a:pt x="1640" y="404"/>
                      <a:pt x="1507" y="937"/>
                    </a:cubicBezTo>
                    <a:lnTo>
                      <a:pt x="92" y="7100"/>
                    </a:lnTo>
                    <a:cubicBezTo>
                      <a:pt x="0" y="7488"/>
                      <a:pt x="114" y="7899"/>
                      <a:pt x="366" y="8196"/>
                    </a:cubicBezTo>
                    <a:lnTo>
                      <a:pt x="4291" y="12533"/>
                    </a:lnTo>
                    <a:cubicBezTo>
                      <a:pt x="4528" y="12801"/>
                      <a:pt x="4856" y="12934"/>
                      <a:pt x="5184" y="12934"/>
                    </a:cubicBezTo>
                    <a:cubicBezTo>
                      <a:pt x="5553" y="12934"/>
                      <a:pt x="5922" y="12767"/>
                      <a:pt x="6163" y="12441"/>
                    </a:cubicBezTo>
                    <a:lnTo>
                      <a:pt x="9678" y="7831"/>
                    </a:lnTo>
                    <a:cubicBezTo>
                      <a:pt x="9884" y="7557"/>
                      <a:pt x="9952" y="7192"/>
                      <a:pt x="9884" y="6872"/>
                    </a:cubicBezTo>
                    <a:lnTo>
                      <a:pt x="8765" y="1074"/>
                    </a:lnTo>
                    <a:cubicBezTo>
                      <a:pt x="8674" y="504"/>
                      <a:pt x="8172" y="93"/>
                      <a:pt x="7601" y="93"/>
                    </a:cubicBezTo>
                    <a:lnTo>
                      <a:pt x="2739" y="2"/>
                    </a:lnTo>
                    <a:cubicBezTo>
                      <a:pt x="2724" y="1"/>
                      <a:pt x="2708" y="1"/>
                      <a:pt x="2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28"/>
              <p:cNvSpPr/>
              <p:nvPr/>
            </p:nvSpPr>
            <p:spPr>
              <a:xfrm flipH="1">
                <a:off x="806217" y="3478879"/>
                <a:ext cx="241484" cy="268095"/>
              </a:xfrm>
              <a:custGeom>
                <a:avLst/>
                <a:gdLst/>
                <a:ahLst/>
                <a:cxnLst/>
                <a:rect l="l" t="t" r="r" b="b"/>
                <a:pathLst>
                  <a:path w="10363" h="11505" extrusionOk="0">
                    <a:moveTo>
                      <a:pt x="211" y="1"/>
                    </a:moveTo>
                    <a:cubicBezTo>
                      <a:pt x="178" y="1"/>
                      <a:pt x="145" y="8"/>
                      <a:pt x="114" y="23"/>
                    </a:cubicBezTo>
                    <a:cubicBezTo>
                      <a:pt x="23" y="69"/>
                      <a:pt x="0" y="183"/>
                      <a:pt x="46" y="275"/>
                    </a:cubicBezTo>
                    <a:lnTo>
                      <a:pt x="6574" y="11254"/>
                    </a:lnTo>
                    <a:cubicBezTo>
                      <a:pt x="6642" y="11368"/>
                      <a:pt x="6779" y="11459"/>
                      <a:pt x="6916" y="11482"/>
                    </a:cubicBezTo>
                    <a:cubicBezTo>
                      <a:pt x="6962" y="11505"/>
                      <a:pt x="7007" y="11505"/>
                      <a:pt x="7030" y="11505"/>
                    </a:cubicBezTo>
                    <a:cubicBezTo>
                      <a:pt x="7144" y="11505"/>
                      <a:pt x="7259" y="11459"/>
                      <a:pt x="7350" y="11413"/>
                    </a:cubicBezTo>
                    <a:lnTo>
                      <a:pt x="10271" y="9336"/>
                    </a:lnTo>
                    <a:cubicBezTo>
                      <a:pt x="10340" y="9268"/>
                      <a:pt x="10363" y="9154"/>
                      <a:pt x="10317" y="9062"/>
                    </a:cubicBezTo>
                    <a:cubicBezTo>
                      <a:pt x="10273" y="9018"/>
                      <a:pt x="10210" y="8993"/>
                      <a:pt x="10146" y="8993"/>
                    </a:cubicBezTo>
                    <a:cubicBezTo>
                      <a:pt x="10111" y="8993"/>
                      <a:pt x="10076" y="9000"/>
                      <a:pt x="10043" y="9017"/>
                    </a:cubicBezTo>
                    <a:lnTo>
                      <a:pt x="7122" y="11094"/>
                    </a:lnTo>
                    <a:cubicBezTo>
                      <a:pt x="7076" y="11117"/>
                      <a:pt x="7053" y="11117"/>
                      <a:pt x="7007" y="11117"/>
                    </a:cubicBezTo>
                    <a:cubicBezTo>
                      <a:pt x="6962" y="11117"/>
                      <a:pt x="6916" y="11094"/>
                      <a:pt x="6893" y="11048"/>
                    </a:cubicBezTo>
                    <a:lnTo>
                      <a:pt x="388" y="92"/>
                    </a:lnTo>
                    <a:cubicBezTo>
                      <a:pt x="342" y="31"/>
                      <a:pt x="276" y="1"/>
                      <a:pt x="2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8"/>
              <p:cNvSpPr/>
              <p:nvPr/>
            </p:nvSpPr>
            <p:spPr>
              <a:xfrm flipH="1">
                <a:off x="419535" y="3483330"/>
                <a:ext cx="168104" cy="241297"/>
              </a:xfrm>
              <a:custGeom>
                <a:avLst/>
                <a:gdLst/>
                <a:ahLst/>
                <a:cxnLst/>
                <a:rect l="l" t="t" r="r" b="b"/>
                <a:pathLst>
                  <a:path w="7214" h="10355" extrusionOk="0">
                    <a:moveTo>
                      <a:pt x="6992" y="1"/>
                    </a:moveTo>
                    <a:cubicBezTo>
                      <a:pt x="6916" y="1"/>
                      <a:pt x="6839" y="58"/>
                      <a:pt x="6803" y="129"/>
                    </a:cubicBezTo>
                    <a:lnTo>
                      <a:pt x="3333" y="9898"/>
                    </a:lnTo>
                    <a:cubicBezTo>
                      <a:pt x="3333" y="9944"/>
                      <a:pt x="3265" y="9967"/>
                      <a:pt x="3265" y="9967"/>
                    </a:cubicBezTo>
                    <a:cubicBezTo>
                      <a:pt x="3254" y="9967"/>
                      <a:pt x="3236" y="9973"/>
                      <a:pt x="3214" y="9973"/>
                    </a:cubicBezTo>
                    <a:cubicBezTo>
                      <a:pt x="3191" y="9973"/>
                      <a:pt x="3162" y="9967"/>
                      <a:pt x="3128" y="9944"/>
                    </a:cubicBezTo>
                    <a:lnTo>
                      <a:pt x="343" y="7433"/>
                    </a:lnTo>
                    <a:cubicBezTo>
                      <a:pt x="301" y="7402"/>
                      <a:pt x="254" y="7384"/>
                      <a:pt x="208" y="7384"/>
                    </a:cubicBezTo>
                    <a:cubicBezTo>
                      <a:pt x="156" y="7384"/>
                      <a:pt x="106" y="7407"/>
                      <a:pt x="69" y="7456"/>
                    </a:cubicBezTo>
                    <a:cubicBezTo>
                      <a:pt x="1" y="7525"/>
                      <a:pt x="1" y="7662"/>
                      <a:pt x="92" y="7730"/>
                    </a:cubicBezTo>
                    <a:lnTo>
                      <a:pt x="2877" y="10218"/>
                    </a:lnTo>
                    <a:cubicBezTo>
                      <a:pt x="2991" y="10309"/>
                      <a:pt x="3105" y="10355"/>
                      <a:pt x="3219" y="10355"/>
                    </a:cubicBezTo>
                    <a:cubicBezTo>
                      <a:pt x="3265" y="10355"/>
                      <a:pt x="3311" y="10355"/>
                      <a:pt x="3356" y="10332"/>
                    </a:cubicBezTo>
                    <a:cubicBezTo>
                      <a:pt x="3516" y="10286"/>
                      <a:pt x="3653" y="10172"/>
                      <a:pt x="3699" y="10013"/>
                    </a:cubicBezTo>
                    <a:lnTo>
                      <a:pt x="7168" y="266"/>
                    </a:lnTo>
                    <a:cubicBezTo>
                      <a:pt x="7214" y="152"/>
                      <a:pt x="7145" y="61"/>
                      <a:pt x="7054" y="15"/>
                    </a:cubicBezTo>
                    <a:cubicBezTo>
                      <a:pt x="7034" y="5"/>
                      <a:pt x="7013" y="1"/>
                      <a:pt x="69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8"/>
              <p:cNvSpPr/>
              <p:nvPr/>
            </p:nvSpPr>
            <p:spPr>
              <a:xfrm flipH="1">
                <a:off x="-354364" y="3363998"/>
                <a:ext cx="597872" cy="1191457"/>
              </a:xfrm>
              <a:custGeom>
                <a:avLst/>
                <a:gdLst/>
                <a:ahLst/>
                <a:cxnLst/>
                <a:rect l="l" t="t" r="r" b="b"/>
                <a:pathLst>
                  <a:path w="25657" h="51130" extrusionOk="0">
                    <a:moveTo>
                      <a:pt x="11984" y="0"/>
                    </a:moveTo>
                    <a:lnTo>
                      <a:pt x="1" y="2214"/>
                    </a:lnTo>
                    <a:lnTo>
                      <a:pt x="2557" y="41976"/>
                    </a:lnTo>
                    <a:cubicBezTo>
                      <a:pt x="3244" y="46468"/>
                      <a:pt x="8704" y="51130"/>
                      <a:pt x="13364" y="51130"/>
                    </a:cubicBezTo>
                    <a:cubicBezTo>
                      <a:pt x="13819" y="51130"/>
                      <a:pt x="14266" y="51085"/>
                      <a:pt x="14700" y="50992"/>
                    </a:cubicBezTo>
                    <a:lnTo>
                      <a:pt x="21114" y="49623"/>
                    </a:lnTo>
                    <a:lnTo>
                      <a:pt x="25657" y="47408"/>
                    </a:lnTo>
                    <a:lnTo>
                      <a:pt x="11984" y="0"/>
                    </a:lnTo>
                    <a:close/>
                  </a:path>
                </a:pathLst>
              </a:custGeom>
              <a:solidFill>
                <a:srgbClr val="3C373D">
                  <a:alpha val="14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28"/>
              <p:cNvSpPr/>
              <p:nvPr/>
            </p:nvSpPr>
            <p:spPr>
              <a:xfrm flipH="1">
                <a:off x="-376175" y="3354421"/>
                <a:ext cx="611155" cy="1193344"/>
              </a:xfrm>
              <a:custGeom>
                <a:avLst/>
                <a:gdLst/>
                <a:ahLst/>
                <a:cxnLst/>
                <a:rect l="l" t="t" r="r" b="b"/>
                <a:pathLst>
                  <a:path w="26227" h="51211" extrusionOk="0">
                    <a:moveTo>
                      <a:pt x="12554" y="1"/>
                    </a:moveTo>
                    <a:lnTo>
                      <a:pt x="0" y="2192"/>
                    </a:lnTo>
                    <a:lnTo>
                      <a:pt x="4908" y="43848"/>
                    </a:lnTo>
                    <a:cubicBezTo>
                      <a:pt x="5566" y="48157"/>
                      <a:pt x="9276" y="51211"/>
                      <a:pt x="13446" y="51211"/>
                    </a:cubicBezTo>
                    <a:cubicBezTo>
                      <a:pt x="14047" y="51211"/>
                      <a:pt x="14658" y="51147"/>
                      <a:pt x="15270" y="51015"/>
                    </a:cubicBezTo>
                    <a:lnTo>
                      <a:pt x="21707" y="49645"/>
                    </a:lnTo>
                    <a:lnTo>
                      <a:pt x="26226" y="47409"/>
                    </a:lnTo>
                    <a:lnTo>
                      <a:pt x="1255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91" name="Google Shape;1791;p28"/>
              <p:cNvGrpSpPr/>
              <p:nvPr/>
            </p:nvGrpSpPr>
            <p:grpSpPr>
              <a:xfrm>
                <a:off x="-412117" y="3697940"/>
                <a:ext cx="1119443" cy="1445556"/>
                <a:chOff x="7562432" y="3744815"/>
                <a:chExt cx="1119443" cy="1445556"/>
              </a:xfrm>
            </p:grpSpPr>
            <p:sp>
              <p:nvSpPr>
                <p:cNvPr id="1792" name="Google Shape;1792;p28"/>
                <p:cNvSpPr/>
                <p:nvPr/>
              </p:nvSpPr>
              <p:spPr>
                <a:xfrm>
                  <a:off x="8059365" y="4681759"/>
                  <a:ext cx="372713" cy="72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1279" extrusionOk="0">
                      <a:moveTo>
                        <a:pt x="639" y="0"/>
                      </a:moveTo>
                      <a:cubicBezTo>
                        <a:pt x="297" y="0"/>
                        <a:pt x="0" y="297"/>
                        <a:pt x="0" y="639"/>
                      </a:cubicBezTo>
                      <a:cubicBezTo>
                        <a:pt x="0" y="982"/>
                        <a:pt x="297" y="1279"/>
                        <a:pt x="639" y="1279"/>
                      </a:cubicBezTo>
                      <a:lnTo>
                        <a:pt x="5935" y="1279"/>
                      </a:lnTo>
                      <a:cubicBezTo>
                        <a:pt x="6277" y="1279"/>
                        <a:pt x="6574" y="982"/>
                        <a:pt x="6574" y="639"/>
                      </a:cubicBezTo>
                      <a:cubicBezTo>
                        <a:pt x="6574" y="297"/>
                        <a:pt x="6277" y="0"/>
                        <a:pt x="593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3" name="Google Shape;1793;p28"/>
                <p:cNvSpPr/>
                <p:nvPr/>
              </p:nvSpPr>
              <p:spPr>
                <a:xfrm>
                  <a:off x="8166746" y="4725755"/>
                  <a:ext cx="157952" cy="120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2124" extrusionOk="0">
                      <a:moveTo>
                        <a:pt x="1" y="0"/>
                      </a:moveTo>
                      <a:lnTo>
                        <a:pt x="1" y="2123"/>
                      </a:lnTo>
                      <a:lnTo>
                        <a:pt x="2786" y="2123"/>
                      </a:lnTo>
                      <a:lnTo>
                        <a:pt x="278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4" name="Google Shape;1794;p28"/>
                <p:cNvSpPr/>
                <p:nvPr/>
              </p:nvSpPr>
              <p:spPr>
                <a:xfrm>
                  <a:off x="7703489" y="4094227"/>
                  <a:ext cx="837328" cy="842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9" h="14860" extrusionOk="0">
                      <a:moveTo>
                        <a:pt x="4474" y="1"/>
                      </a:moveTo>
                      <a:cubicBezTo>
                        <a:pt x="4474" y="1"/>
                        <a:pt x="662" y="5524"/>
                        <a:pt x="297" y="6437"/>
                      </a:cubicBezTo>
                      <a:cubicBezTo>
                        <a:pt x="0" y="7168"/>
                        <a:pt x="0" y="14860"/>
                        <a:pt x="0" y="14860"/>
                      </a:cubicBezTo>
                      <a:lnTo>
                        <a:pt x="14768" y="14860"/>
                      </a:lnTo>
                      <a:lnTo>
                        <a:pt x="14768" y="12646"/>
                      </a:lnTo>
                      <a:lnTo>
                        <a:pt x="6118" y="12623"/>
                      </a:lnTo>
                      <a:cubicBezTo>
                        <a:pt x="5661" y="11779"/>
                        <a:pt x="5136" y="9519"/>
                        <a:pt x="4931" y="8309"/>
                      </a:cubicBezTo>
                      <a:cubicBezTo>
                        <a:pt x="4611" y="6392"/>
                        <a:pt x="5775" y="3242"/>
                        <a:pt x="6277" y="1621"/>
                      </a:cubicBezTo>
                      <a:cubicBezTo>
                        <a:pt x="6802" y="24"/>
                        <a:pt x="4474" y="1"/>
                        <a:pt x="44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5" name="Google Shape;1795;p28"/>
                <p:cNvSpPr/>
                <p:nvPr/>
              </p:nvSpPr>
              <p:spPr>
                <a:xfrm>
                  <a:off x="7746181" y="3744815"/>
                  <a:ext cx="138506" cy="127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3" h="2242" extrusionOk="0">
                      <a:moveTo>
                        <a:pt x="896" y="1"/>
                      </a:moveTo>
                      <a:cubicBezTo>
                        <a:pt x="683" y="1"/>
                        <a:pt x="474" y="86"/>
                        <a:pt x="320" y="252"/>
                      </a:cubicBezTo>
                      <a:lnTo>
                        <a:pt x="297" y="275"/>
                      </a:lnTo>
                      <a:cubicBezTo>
                        <a:pt x="1" y="594"/>
                        <a:pt x="23" y="1097"/>
                        <a:pt x="343" y="1416"/>
                      </a:cubicBezTo>
                      <a:lnTo>
                        <a:pt x="982" y="2032"/>
                      </a:lnTo>
                      <a:cubicBezTo>
                        <a:pt x="1144" y="2172"/>
                        <a:pt x="1341" y="2241"/>
                        <a:pt x="1538" y="2241"/>
                      </a:cubicBezTo>
                      <a:cubicBezTo>
                        <a:pt x="1758" y="2241"/>
                        <a:pt x="1978" y="2155"/>
                        <a:pt x="2146" y="1987"/>
                      </a:cubicBezTo>
                      <a:cubicBezTo>
                        <a:pt x="2443" y="1644"/>
                        <a:pt x="2443" y="1142"/>
                        <a:pt x="2101" y="823"/>
                      </a:cubicBezTo>
                      <a:lnTo>
                        <a:pt x="1461" y="229"/>
                      </a:lnTo>
                      <a:cubicBezTo>
                        <a:pt x="1296" y="75"/>
                        <a:pt x="1094" y="1"/>
                        <a:pt x="89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6" name="Google Shape;1796;p28"/>
                <p:cNvSpPr/>
                <p:nvPr/>
              </p:nvSpPr>
              <p:spPr>
                <a:xfrm>
                  <a:off x="7786321" y="3782177"/>
                  <a:ext cx="209658" cy="19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8" h="3432" extrusionOk="0">
                      <a:moveTo>
                        <a:pt x="1380" y="0"/>
                      </a:moveTo>
                      <a:cubicBezTo>
                        <a:pt x="1112" y="0"/>
                        <a:pt x="842" y="109"/>
                        <a:pt x="639" y="323"/>
                      </a:cubicBezTo>
                      <a:lnTo>
                        <a:pt x="388" y="597"/>
                      </a:lnTo>
                      <a:cubicBezTo>
                        <a:pt x="0" y="1008"/>
                        <a:pt x="23" y="1647"/>
                        <a:pt x="434" y="2012"/>
                      </a:cubicBezTo>
                      <a:lnTo>
                        <a:pt x="1644" y="3154"/>
                      </a:lnTo>
                      <a:cubicBezTo>
                        <a:pt x="1840" y="3339"/>
                        <a:pt x="2089" y="3431"/>
                        <a:pt x="2335" y="3431"/>
                      </a:cubicBezTo>
                      <a:cubicBezTo>
                        <a:pt x="2603" y="3431"/>
                        <a:pt x="2868" y="3322"/>
                        <a:pt x="3059" y="3108"/>
                      </a:cubicBezTo>
                      <a:lnTo>
                        <a:pt x="3333" y="2834"/>
                      </a:lnTo>
                      <a:cubicBezTo>
                        <a:pt x="3698" y="2423"/>
                        <a:pt x="3675" y="1807"/>
                        <a:pt x="3287" y="1419"/>
                      </a:cubicBezTo>
                      <a:lnTo>
                        <a:pt x="2054" y="278"/>
                      </a:lnTo>
                      <a:cubicBezTo>
                        <a:pt x="1869" y="92"/>
                        <a:pt x="1626" y="0"/>
                        <a:pt x="138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7" name="Google Shape;1797;p28"/>
                <p:cNvSpPr/>
                <p:nvPr/>
              </p:nvSpPr>
              <p:spPr>
                <a:xfrm>
                  <a:off x="8293573" y="4258700"/>
                  <a:ext cx="173487" cy="158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0" h="2804" extrusionOk="0">
                      <a:moveTo>
                        <a:pt x="1604" y="1"/>
                      </a:moveTo>
                      <a:cubicBezTo>
                        <a:pt x="1255" y="1"/>
                        <a:pt x="910" y="138"/>
                        <a:pt x="663" y="409"/>
                      </a:cubicBezTo>
                      <a:lnTo>
                        <a:pt x="503" y="592"/>
                      </a:lnTo>
                      <a:cubicBezTo>
                        <a:pt x="1" y="1117"/>
                        <a:pt x="24" y="1939"/>
                        <a:pt x="549" y="2441"/>
                      </a:cubicBezTo>
                      <a:cubicBezTo>
                        <a:pt x="802" y="2684"/>
                        <a:pt x="1131" y="2804"/>
                        <a:pt x="1456" y="2804"/>
                      </a:cubicBezTo>
                      <a:cubicBezTo>
                        <a:pt x="1805" y="2804"/>
                        <a:pt x="2150" y="2666"/>
                        <a:pt x="2397" y="2395"/>
                      </a:cubicBezTo>
                      <a:lnTo>
                        <a:pt x="2557" y="2213"/>
                      </a:lnTo>
                      <a:cubicBezTo>
                        <a:pt x="3059" y="1688"/>
                        <a:pt x="3036" y="843"/>
                        <a:pt x="2511" y="364"/>
                      </a:cubicBezTo>
                      <a:cubicBezTo>
                        <a:pt x="2258" y="121"/>
                        <a:pt x="1929" y="1"/>
                        <a:pt x="160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8" name="Google Shape;1798;p28"/>
                <p:cNvSpPr/>
                <p:nvPr/>
              </p:nvSpPr>
              <p:spPr>
                <a:xfrm>
                  <a:off x="7843243" y="3836208"/>
                  <a:ext cx="601817" cy="561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5" h="9903" extrusionOk="0">
                      <a:moveTo>
                        <a:pt x="2664" y="0"/>
                      </a:moveTo>
                      <a:cubicBezTo>
                        <a:pt x="2189" y="0"/>
                        <a:pt x="1715" y="189"/>
                        <a:pt x="1370" y="557"/>
                      </a:cubicBezTo>
                      <a:lnTo>
                        <a:pt x="685" y="1288"/>
                      </a:lnTo>
                      <a:cubicBezTo>
                        <a:pt x="0" y="2018"/>
                        <a:pt x="46" y="3137"/>
                        <a:pt x="754" y="3798"/>
                      </a:cubicBezTo>
                      <a:lnTo>
                        <a:pt x="6734" y="9413"/>
                      </a:lnTo>
                      <a:cubicBezTo>
                        <a:pt x="7084" y="9742"/>
                        <a:pt x="7524" y="9902"/>
                        <a:pt x="7959" y="9902"/>
                      </a:cubicBezTo>
                      <a:cubicBezTo>
                        <a:pt x="8432" y="9902"/>
                        <a:pt x="8900" y="9713"/>
                        <a:pt x="9245" y="9345"/>
                      </a:cubicBezTo>
                      <a:lnTo>
                        <a:pt x="9952" y="8592"/>
                      </a:lnTo>
                      <a:cubicBezTo>
                        <a:pt x="10614" y="7884"/>
                        <a:pt x="10569" y="6766"/>
                        <a:pt x="9861" y="6104"/>
                      </a:cubicBezTo>
                      <a:lnTo>
                        <a:pt x="3881" y="489"/>
                      </a:lnTo>
                      <a:cubicBezTo>
                        <a:pt x="3541" y="160"/>
                        <a:pt x="3102" y="0"/>
                        <a:pt x="26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9" name="Google Shape;1799;p28"/>
                <p:cNvSpPr/>
                <p:nvPr/>
              </p:nvSpPr>
              <p:spPr>
                <a:xfrm>
                  <a:off x="7862633" y="4024266"/>
                  <a:ext cx="234320" cy="21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3" h="3735" extrusionOk="0">
                      <a:moveTo>
                        <a:pt x="2070" y="1"/>
                      </a:moveTo>
                      <a:cubicBezTo>
                        <a:pt x="1574" y="1"/>
                        <a:pt x="1079" y="201"/>
                        <a:pt x="708" y="596"/>
                      </a:cubicBezTo>
                      <a:cubicBezTo>
                        <a:pt x="1" y="1349"/>
                        <a:pt x="24" y="2536"/>
                        <a:pt x="777" y="3221"/>
                      </a:cubicBezTo>
                      <a:cubicBezTo>
                        <a:pt x="1142" y="3563"/>
                        <a:pt x="1608" y="3735"/>
                        <a:pt x="2073" y="3735"/>
                      </a:cubicBezTo>
                      <a:cubicBezTo>
                        <a:pt x="2568" y="3735"/>
                        <a:pt x="3060" y="3540"/>
                        <a:pt x="3425" y="3152"/>
                      </a:cubicBezTo>
                      <a:cubicBezTo>
                        <a:pt x="4132" y="2399"/>
                        <a:pt x="4087" y="1212"/>
                        <a:pt x="3333" y="504"/>
                      </a:cubicBezTo>
                      <a:cubicBezTo>
                        <a:pt x="2974" y="167"/>
                        <a:pt x="2522" y="1"/>
                        <a:pt x="207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0" name="Google Shape;1800;p28"/>
                <p:cNvSpPr/>
                <p:nvPr/>
              </p:nvSpPr>
              <p:spPr>
                <a:xfrm>
                  <a:off x="7898861" y="4057829"/>
                  <a:ext cx="154097" cy="145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8" h="2561" extrusionOk="0">
                      <a:moveTo>
                        <a:pt x="1416" y="186"/>
                      </a:moveTo>
                      <a:cubicBezTo>
                        <a:pt x="1690" y="186"/>
                        <a:pt x="1964" y="278"/>
                        <a:pt x="2169" y="483"/>
                      </a:cubicBezTo>
                      <a:cubicBezTo>
                        <a:pt x="2398" y="666"/>
                        <a:pt x="2512" y="939"/>
                        <a:pt x="2535" y="1236"/>
                      </a:cubicBezTo>
                      <a:cubicBezTo>
                        <a:pt x="2535" y="1533"/>
                        <a:pt x="2420" y="1807"/>
                        <a:pt x="2238" y="2035"/>
                      </a:cubicBezTo>
                      <a:cubicBezTo>
                        <a:pt x="2032" y="2240"/>
                        <a:pt x="1759" y="2377"/>
                        <a:pt x="1462" y="2377"/>
                      </a:cubicBezTo>
                      <a:cubicBezTo>
                        <a:pt x="1437" y="2379"/>
                        <a:pt x="1412" y="2380"/>
                        <a:pt x="1387" y="2380"/>
                      </a:cubicBezTo>
                      <a:cubicBezTo>
                        <a:pt x="1119" y="2380"/>
                        <a:pt x="872" y="2269"/>
                        <a:pt x="663" y="2081"/>
                      </a:cubicBezTo>
                      <a:cubicBezTo>
                        <a:pt x="229" y="1670"/>
                        <a:pt x="206" y="962"/>
                        <a:pt x="617" y="529"/>
                      </a:cubicBezTo>
                      <a:cubicBezTo>
                        <a:pt x="846" y="300"/>
                        <a:pt x="1142" y="186"/>
                        <a:pt x="1416" y="186"/>
                      </a:cubicBezTo>
                      <a:close/>
                      <a:moveTo>
                        <a:pt x="1419" y="0"/>
                      </a:moveTo>
                      <a:cubicBezTo>
                        <a:pt x="1079" y="0"/>
                        <a:pt x="740" y="132"/>
                        <a:pt x="480" y="392"/>
                      </a:cubicBezTo>
                      <a:cubicBezTo>
                        <a:pt x="1" y="917"/>
                        <a:pt x="24" y="1716"/>
                        <a:pt x="549" y="2218"/>
                      </a:cubicBezTo>
                      <a:cubicBezTo>
                        <a:pt x="800" y="2446"/>
                        <a:pt x="1097" y="2560"/>
                        <a:pt x="1416" y="2560"/>
                      </a:cubicBezTo>
                      <a:lnTo>
                        <a:pt x="1462" y="2560"/>
                      </a:lnTo>
                      <a:cubicBezTo>
                        <a:pt x="1804" y="2537"/>
                        <a:pt x="2124" y="2400"/>
                        <a:pt x="2352" y="2149"/>
                      </a:cubicBezTo>
                      <a:cubicBezTo>
                        <a:pt x="2603" y="1898"/>
                        <a:pt x="2717" y="1579"/>
                        <a:pt x="2717" y="1236"/>
                      </a:cubicBezTo>
                      <a:cubicBezTo>
                        <a:pt x="2694" y="894"/>
                        <a:pt x="2557" y="574"/>
                        <a:pt x="2306" y="346"/>
                      </a:cubicBezTo>
                      <a:cubicBezTo>
                        <a:pt x="2053" y="115"/>
                        <a:pt x="1736" y="0"/>
                        <a:pt x="141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1" name="Google Shape;1801;p28"/>
                <p:cNvSpPr/>
                <p:nvPr/>
              </p:nvSpPr>
              <p:spPr>
                <a:xfrm>
                  <a:off x="7562432" y="4949644"/>
                  <a:ext cx="1119443" cy="240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45" h="4246" extrusionOk="0">
                      <a:moveTo>
                        <a:pt x="2420" y="0"/>
                      </a:moveTo>
                      <a:cubicBezTo>
                        <a:pt x="2420" y="0"/>
                        <a:pt x="251" y="2374"/>
                        <a:pt x="0" y="4246"/>
                      </a:cubicBezTo>
                      <a:lnTo>
                        <a:pt x="19744" y="4246"/>
                      </a:lnTo>
                      <a:cubicBezTo>
                        <a:pt x="19493" y="2374"/>
                        <a:pt x="17348" y="0"/>
                        <a:pt x="1734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2" name="Google Shape;1802;p28"/>
                <p:cNvSpPr/>
                <p:nvPr/>
              </p:nvSpPr>
              <p:spPr>
                <a:xfrm>
                  <a:off x="7624570" y="4893969"/>
                  <a:ext cx="982241" cy="110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25" h="1941" extrusionOk="0">
                      <a:moveTo>
                        <a:pt x="959" y="1"/>
                      </a:moveTo>
                      <a:cubicBezTo>
                        <a:pt x="434" y="1"/>
                        <a:pt x="0" y="434"/>
                        <a:pt x="0" y="982"/>
                      </a:cubicBezTo>
                      <a:cubicBezTo>
                        <a:pt x="0" y="1507"/>
                        <a:pt x="434" y="1941"/>
                        <a:pt x="959" y="1941"/>
                      </a:cubicBezTo>
                      <a:lnTo>
                        <a:pt x="16343" y="1941"/>
                      </a:lnTo>
                      <a:cubicBezTo>
                        <a:pt x="16891" y="1941"/>
                        <a:pt x="17324" y="1507"/>
                        <a:pt x="17324" y="982"/>
                      </a:cubicBezTo>
                      <a:cubicBezTo>
                        <a:pt x="17324" y="434"/>
                        <a:pt x="16891" y="1"/>
                        <a:pt x="163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03" name="Google Shape;1803;p28"/>
              <p:cNvSpPr/>
              <p:nvPr/>
            </p:nvSpPr>
            <p:spPr>
              <a:xfrm flipH="1">
                <a:off x="-42157" y="3072950"/>
                <a:ext cx="531437" cy="405510"/>
              </a:xfrm>
              <a:custGeom>
                <a:avLst/>
                <a:gdLst/>
                <a:ahLst/>
                <a:cxnLst/>
                <a:rect l="l" t="t" r="r" b="b"/>
                <a:pathLst>
                  <a:path w="22806" h="17402" extrusionOk="0">
                    <a:moveTo>
                      <a:pt x="7378" y="1"/>
                    </a:moveTo>
                    <a:cubicBezTo>
                      <a:pt x="5167" y="1"/>
                      <a:pt x="2992" y="632"/>
                      <a:pt x="1121" y="1854"/>
                    </a:cubicBezTo>
                    <a:cubicBezTo>
                      <a:pt x="893" y="1991"/>
                      <a:pt x="756" y="2105"/>
                      <a:pt x="710" y="2151"/>
                    </a:cubicBezTo>
                    <a:cubicBezTo>
                      <a:pt x="1" y="3259"/>
                      <a:pt x="885" y="5100"/>
                      <a:pt x="2149" y="5100"/>
                    </a:cubicBezTo>
                    <a:cubicBezTo>
                      <a:pt x="2187" y="5100"/>
                      <a:pt x="2224" y="5098"/>
                      <a:pt x="2262" y="5095"/>
                    </a:cubicBezTo>
                    <a:cubicBezTo>
                      <a:pt x="2403" y="5087"/>
                      <a:pt x="2918" y="4831"/>
                      <a:pt x="3516" y="4509"/>
                    </a:cubicBezTo>
                    <a:lnTo>
                      <a:pt x="3516" y="4509"/>
                    </a:lnTo>
                    <a:cubicBezTo>
                      <a:pt x="3213" y="4770"/>
                      <a:pt x="2928" y="5071"/>
                      <a:pt x="2696" y="5415"/>
                    </a:cubicBezTo>
                    <a:cubicBezTo>
                      <a:pt x="1943" y="6533"/>
                      <a:pt x="2057" y="8017"/>
                      <a:pt x="2856" y="9089"/>
                    </a:cubicBezTo>
                    <a:lnTo>
                      <a:pt x="3153" y="9477"/>
                    </a:lnTo>
                    <a:lnTo>
                      <a:pt x="3244" y="9318"/>
                    </a:lnTo>
                    <a:cubicBezTo>
                      <a:pt x="3837" y="8245"/>
                      <a:pt x="4796" y="7423"/>
                      <a:pt x="5914" y="7012"/>
                    </a:cubicBezTo>
                    <a:lnTo>
                      <a:pt x="7191" y="6520"/>
                    </a:lnTo>
                    <a:lnTo>
                      <a:pt x="7191" y="6520"/>
                    </a:lnTo>
                    <a:cubicBezTo>
                      <a:pt x="6834" y="6659"/>
                      <a:pt x="2763" y="8301"/>
                      <a:pt x="3221" y="10527"/>
                    </a:cubicBezTo>
                    <a:cubicBezTo>
                      <a:pt x="3585" y="12278"/>
                      <a:pt x="4239" y="12489"/>
                      <a:pt x="4532" y="12489"/>
                    </a:cubicBezTo>
                    <a:cubicBezTo>
                      <a:pt x="4625" y="12489"/>
                      <a:pt x="4682" y="12468"/>
                      <a:pt x="4682" y="12468"/>
                    </a:cubicBezTo>
                    <a:cubicBezTo>
                      <a:pt x="4682" y="12468"/>
                      <a:pt x="6181" y="10295"/>
                      <a:pt x="8416" y="10295"/>
                    </a:cubicBezTo>
                    <a:cubicBezTo>
                      <a:pt x="8472" y="10295"/>
                      <a:pt x="8528" y="10296"/>
                      <a:pt x="8585" y="10299"/>
                    </a:cubicBezTo>
                    <a:cubicBezTo>
                      <a:pt x="8585" y="10299"/>
                      <a:pt x="2399" y="12171"/>
                      <a:pt x="4339" y="15389"/>
                    </a:cubicBezTo>
                    <a:cubicBezTo>
                      <a:pt x="5324" y="17002"/>
                      <a:pt x="7434" y="17401"/>
                      <a:pt x="9301" y="17401"/>
                    </a:cubicBezTo>
                    <a:cubicBezTo>
                      <a:pt x="10419" y="17401"/>
                      <a:pt x="11450" y="17258"/>
                      <a:pt x="12100" y="17147"/>
                    </a:cubicBezTo>
                    <a:cubicBezTo>
                      <a:pt x="12511" y="17078"/>
                      <a:pt x="12785" y="16690"/>
                      <a:pt x="12762" y="16279"/>
                    </a:cubicBezTo>
                    <a:cubicBezTo>
                      <a:pt x="12739" y="15846"/>
                      <a:pt x="12465" y="15435"/>
                      <a:pt x="12054" y="15229"/>
                    </a:cubicBezTo>
                    <a:lnTo>
                      <a:pt x="9863" y="14157"/>
                    </a:lnTo>
                    <a:lnTo>
                      <a:pt x="9863" y="14157"/>
                    </a:lnTo>
                    <a:lnTo>
                      <a:pt x="16186" y="15503"/>
                    </a:lnTo>
                    <a:cubicBezTo>
                      <a:pt x="16555" y="15583"/>
                      <a:pt x="16927" y="15621"/>
                      <a:pt x="17295" y="15621"/>
                    </a:cubicBezTo>
                    <a:cubicBezTo>
                      <a:pt x="19042" y="15621"/>
                      <a:pt x="20710" y="14752"/>
                      <a:pt x="21709" y="13244"/>
                    </a:cubicBezTo>
                    <a:lnTo>
                      <a:pt x="22805" y="11555"/>
                    </a:lnTo>
                    <a:lnTo>
                      <a:pt x="21139" y="7355"/>
                    </a:lnTo>
                    <a:cubicBezTo>
                      <a:pt x="19610" y="3543"/>
                      <a:pt x="16117" y="895"/>
                      <a:pt x="12054" y="439"/>
                    </a:cubicBezTo>
                    <a:lnTo>
                      <a:pt x="8676" y="73"/>
                    </a:lnTo>
                    <a:cubicBezTo>
                      <a:pt x="8243" y="25"/>
                      <a:pt x="7810" y="1"/>
                      <a:pt x="7378" y="1"/>
                    </a:cubicBezTo>
                    <a:close/>
                  </a:path>
                </a:pathLst>
              </a:custGeom>
              <a:solidFill>
                <a:srgbClr val="3C373D">
                  <a:alpha val="14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28"/>
              <p:cNvSpPr/>
              <p:nvPr/>
            </p:nvSpPr>
            <p:spPr>
              <a:xfrm flipH="1">
                <a:off x="-57583" y="3085417"/>
                <a:ext cx="530994" cy="405533"/>
              </a:xfrm>
              <a:custGeom>
                <a:avLst/>
                <a:gdLst/>
                <a:ahLst/>
                <a:cxnLst/>
                <a:rect l="l" t="t" r="r" b="b"/>
                <a:pathLst>
                  <a:path w="22787" h="17403" extrusionOk="0">
                    <a:moveTo>
                      <a:pt x="7430" y="0"/>
                    </a:moveTo>
                    <a:cubicBezTo>
                      <a:pt x="5195" y="0"/>
                      <a:pt x="2997" y="631"/>
                      <a:pt x="1125" y="1867"/>
                    </a:cubicBezTo>
                    <a:cubicBezTo>
                      <a:pt x="897" y="2004"/>
                      <a:pt x="737" y="2118"/>
                      <a:pt x="714" y="2163"/>
                    </a:cubicBezTo>
                    <a:cubicBezTo>
                      <a:pt x="0" y="3256"/>
                      <a:pt x="877" y="5111"/>
                      <a:pt x="2173" y="5111"/>
                    </a:cubicBezTo>
                    <a:cubicBezTo>
                      <a:pt x="2204" y="5111"/>
                      <a:pt x="2235" y="5110"/>
                      <a:pt x="2266" y="5108"/>
                    </a:cubicBezTo>
                    <a:cubicBezTo>
                      <a:pt x="2400" y="5099"/>
                      <a:pt x="2921" y="4835"/>
                      <a:pt x="3525" y="4503"/>
                    </a:cubicBezTo>
                    <a:lnTo>
                      <a:pt x="3525" y="4503"/>
                    </a:lnTo>
                    <a:cubicBezTo>
                      <a:pt x="3221" y="4769"/>
                      <a:pt x="2934" y="5076"/>
                      <a:pt x="2700" y="5427"/>
                    </a:cubicBezTo>
                    <a:cubicBezTo>
                      <a:pt x="1947" y="6546"/>
                      <a:pt x="2038" y="8029"/>
                      <a:pt x="2860" y="9079"/>
                    </a:cubicBezTo>
                    <a:lnTo>
                      <a:pt x="3156" y="9490"/>
                    </a:lnTo>
                    <a:lnTo>
                      <a:pt x="3248" y="9308"/>
                    </a:lnTo>
                    <a:cubicBezTo>
                      <a:pt x="3841" y="8258"/>
                      <a:pt x="4777" y="7436"/>
                      <a:pt x="5918" y="7002"/>
                    </a:cubicBezTo>
                    <a:lnTo>
                      <a:pt x="7219" y="6523"/>
                    </a:lnTo>
                    <a:lnTo>
                      <a:pt x="7219" y="6523"/>
                    </a:lnTo>
                    <a:cubicBezTo>
                      <a:pt x="7217" y="6524"/>
                      <a:pt x="2723" y="8213"/>
                      <a:pt x="3202" y="10517"/>
                    </a:cubicBezTo>
                    <a:cubicBezTo>
                      <a:pt x="3589" y="12295"/>
                      <a:pt x="4248" y="12498"/>
                      <a:pt x="4529" y="12498"/>
                    </a:cubicBezTo>
                    <a:cubicBezTo>
                      <a:pt x="4612" y="12498"/>
                      <a:pt x="4663" y="12480"/>
                      <a:pt x="4663" y="12480"/>
                    </a:cubicBezTo>
                    <a:cubicBezTo>
                      <a:pt x="4663" y="12480"/>
                      <a:pt x="6184" y="10308"/>
                      <a:pt x="8398" y="10308"/>
                    </a:cubicBezTo>
                    <a:cubicBezTo>
                      <a:pt x="8454" y="10308"/>
                      <a:pt x="8510" y="10309"/>
                      <a:pt x="8566" y="10312"/>
                    </a:cubicBezTo>
                    <a:cubicBezTo>
                      <a:pt x="8566" y="10312"/>
                      <a:pt x="2380" y="12184"/>
                      <a:pt x="4343" y="15402"/>
                    </a:cubicBezTo>
                    <a:cubicBezTo>
                      <a:pt x="5313" y="16999"/>
                      <a:pt x="7413" y="17402"/>
                      <a:pt x="9282" y="17402"/>
                    </a:cubicBezTo>
                    <a:cubicBezTo>
                      <a:pt x="10405" y="17402"/>
                      <a:pt x="11444" y="17257"/>
                      <a:pt x="12104" y="17137"/>
                    </a:cubicBezTo>
                    <a:cubicBezTo>
                      <a:pt x="12492" y="17068"/>
                      <a:pt x="12789" y="16703"/>
                      <a:pt x="12743" y="16292"/>
                    </a:cubicBezTo>
                    <a:cubicBezTo>
                      <a:pt x="12720" y="15836"/>
                      <a:pt x="12446" y="15425"/>
                      <a:pt x="12035" y="15242"/>
                    </a:cubicBezTo>
                    <a:lnTo>
                      <a:pt x="9867" y="14169"/>
                    </a:lnTo>
                    <a:lnTo>
                      <a:pt x="9867" y="14169"/>
                    </a:lnTo>
                    <a:lnTo>
                      <a:pt x="16167" y="15516"/>
                    </a:lnTo>
                    <a:cubicBezTo>
                      <a:pt x="16535" y="15594"/>
                      <a:pt x="16904" y="15632"/>
                      <a:pt x="17270" y="15632"/>
                    </a:cubicBezTo>
                    <a:cubicBezTo>
                      <a:pt x="19035" y="15632"/>
                      <a:pt x="20707" y="14746"/>
                      <a:pt x="21690" y="13234"/>
                    </a:cubicBezTo>
                    <a:lnTo>
                      <a:pt x="22786" y="11545"/>
                    </a:lnTo>
                    <a:lnTo>
                      <a:pt x="21120" y="7345"/>
                    </a:lnTo>
                    <a:cubicBezTo>
                      <a:pt x="19613" y="3556"/>
                      <a:pt x="16121" y="885"/>
                      <a:pt x="12058" y="451"/>
                    </a:cubicBezTo>
                    <a:lnTo>
                      <a:pt x="8657" y="63"/>
                    </a:lnTo>
                    <a:cubicBezTo>
                      <a:pt x="8248" y="21"/>
                      <a:pt x="7839" y="0"/>
                      <a:pt x="7430" y="0"/>
                    </a:cubicBezTo>
                    <a:close/>
                  </a:path>
                </a:pathLst>
              </a:custGeom>
              <a:solidFill>
                <a:srgbClr val="F6C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28"/>
              <p:cNvSpPr/>
              <p:nvPr/>
            </p:nvSpPr>
            <p:spPr>
              <a:xfrm flipH="1">
                <a:off x="239220" y="3320119"/>
                <a:ext cx="132987" cy="64175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2754" extrusionOk="0">
                    <a:moveTo>
                      <a:pt x="4774" y="0"/>
                    </a:moveTo>
                    <a:cubicBezTo>
                      <a:pt x="4514" y="0"/>
                      <a:pt x="4257" y="23"/>
                      <a:pt x="3995" y="57"/>
                    </a:cubicBezTo>
                    <a:cubicBezTo>
                      <a:pt x="3492" y="126"/>
                      <a:pt x="2990" y="286"/>
                      <a:pt x="2511" y="491"/>
                    </a:cubicBezTo>
                    <a:cubicBezTo>
                      <a:pt x="2283" y="605"/>
                      <a:pt x="2032" y="719"/>
                      <a:pt x="1826" y="856"/>
                    </a:cubicBezTo>
                    <a:cubicBezTo>
                      <a:pt x="1712" y="925"/>
                      <a:pt x="1598" y="993"/>
                      <a:pt x="1507" y="1062"/>
                    </a:cubicBezTo>
                    <a:lnTo>
                      <a:pt x="1187" y="1313"/>
                    </a:lnTo>
                    <a:cubicBezTo>
                      <a:pt x="1096" y="1381"/>
                      <a:pt x="1005" y="1473"/>
                      <a:pt x="890" y="1564"/>
                    </a:cubicBezTo>
                    <a:lnTo>
                      <a:pt x="616" y="1815"/>
                    </a:lnTo>
                    <a:cubicBezTo>
                      <a:pt x="434" y="1998"/>
                      <a:pt x="274" y="2203"/>
                      <a:pt x="91" y="2386"/>
                    </a:cubicBezTo>
                    <a:cubicBezTo>
                      <a:pt x="0" y="2477"/>
                      <a:pt x="23" y="2614"/>
                      <a:pt x="114" y="2705"/>
                    </a:cubicBezTo>
                    <a:cubicBezTo>
                      <a:pt x="157" y="2737"/>
                      <a:pt x="209" y="2754"/>
                      <a:pt x="260" y="2754"/>
                    </a:cubicBezTo>
                    <a:cubicBezTo>
                      <a:pt x="318" y="2754"/>
                      <a:pt x="374" y="2731"/>
                      <a:pt x="411" y="2682"/>
                    </a:cubicBezTo>
                    <a:lnTo>
                      <a:pt x="434" y="2659"/>
                    </a:lnTo>
                    <a:cubicBezTo>
                      <a:pt x="594" y="2477"/>
                      <a:pt x="753" y="2294"/>
                      <a:pt x="913" y="2112"/>
                    </a:cubicBezTo>
                    <a:lnTo>
                      <a:pt x="1187" y="1861"/>
                    </a:lnTo>
                    <a:cubicBezTo>
                      <a:pt x="1278" y="1792"/>
                      <a:pt x="1370" y="1701"/>
                      <a:pt x="1461" y="1632"/>
                    </a:cubicBezTo>
                    <a:lnTo>
                      <a:pt x="1735" y="1404"/>
                    </a:lnTo>
                    <a:cubicBezTo>
                      <a:pt x="1849" y="1336"/>
                      <a:pt x="1940" y="1267"/>
                      <a:pt x="2054" y="1199"/>
                    </a:cubicBezTo>
                    <a:cubicBezTo>
                      <a:pt x="2237" y="1062"/>
                      <a:pt x="2465" y="948"/>
                      <a:pt x="2671" y="833"/>
                    </a:cubicBezTo>
                    <a:cubicBezTo>
                      <a:pt x="3104" y="628"/>
                      <a:pt x="3584" y="491"/>
                      <a:pt x="4040" y="423"/>
                    </a:cubicBezTo>
                    <a:cubicBezTo>
                      <a:pt x="4297" y="374"/>
                      <a:pt x="4561" y="351"/>
                      <a:pt x="4820" y="351"/>
                    </a:cubicBezTo>
                    <a:cubicBezTo>
                      <a:pt x="5045" y="351"/>
                      <a:pt x="5266" y="368"/>
                      <a:pt x="5478" y="400"/>
                    </a:cubicBezTo>
                    <a:lnTo>
                      <a:pt x="5501" y="423"/>
                    </a:lnTo>
                    <a:cubicBezTo>
                      <a:pt x="5592" y="423"/>
                      <a:pt x="5661" y="377"/>
                      <a:pt x="5684" y="286"/>
                    </a:cubicBezTo>
                    <a:cubicBezTo>
                      <a:pt x="5707" y="194"/>
                      <a:pt x="5661" y="103"/>
                      <a:pt x="5570" y="80"/>
                    </a:cubicBezTo>
                    <a:cubicBezTo>
                      <a:pt x="5296" y="23"/>
                      <a:pt x="5033" y="0"/>
                      <a:pt x="4774" y="0"/>
                    </a:cubicBezTo>
                    <a:close/>
                  </a:path>
                </a:pathLst>
              </a:custGeom>
              <a:solidFill>
                <a:srgbClr val="D5A1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28"/>
              <p:cNvSpPr/>
              <p:nvPr/>
            </p:nvSpPr>
            <p:spPr>
              <a:xfrm flipH="1">
                <a:off x="289228" y="3232083"/>
                <a:ext cx="115953" cy="88037"/>
              </a:xfrm>
              <a:custGeom>
                <a:avLst/>
                <a:gdLst/>
                <a:ahLst/>
                <a:cxnLst/>
                <a:rect l="l" t="t" r="r" b="b"/>
                <a:pathLst>
                  <a:path w="4976" h="3778" extrusionOk="0">
                    <a:moveTo>
                      <a:pt x="4862" y="1"/>
                    </a:moveTo>
                    <a:cubicBezTo>
                      <a:pt x="4314" y="1"/>
                      <a:pt x="3812" y="138"/>
                      <a:pt x="3333" y="320"/>
                    </a:cubicBezTo>
                    <a:cubicBezTo>
                      <a:pt x="2853" y="503"/>
                      <a:pt x="2397" y="754"/>
                      <a:pt x="1986" y="1074"/>
                    </a:cubicBezTo>
                    <a:cubicBezTo>
                      <a:pt x="1803" y="1233"/>
                      <a:pt x="1575" y="1393"/>
                      <a:pt x="1415" y="1576"/>
                    </a:cubicBezTo>
                    <a:cubicBezTo>
                      <a:pt x="1324" y="1667"/>
                      <a:pt x="1233" y="1758"/>
                      <a:pt x="1141" y="1850"/>
                    </a:cubicBezTo>
                    <a:lnTo>
                      <a:pt x="890" y="2146"/>
                    </a:lnTo>
                    <a:cubicBezTo>
                      <a:pt x="799" y="2260"/>
                      <a:pt x="730" y="2352"/>
                      <a:pt x="662" y="2466"/>
                    </a:cubicBezTo>
                    <a:lnTo>
                      <a:pt x="434" y="2785"/>
                    </a:lnTo>
                    <a:cubicBezTo>
                      <a:pt x="320" y="2991"/>
                      <a:pt x="183" y="3219"/>
                      <a:pt x="68" y="3447"/>
                    </a:cubicBezTo>
                    <a:lnTo>
                      <a:pt x="46" y="3447"/>
                    </a:lnTo>
                    <a:cubicBezTo>
                      <a:pt x="0" y="3561"/>
                      <a:pt x="46" y="3698"/>
                      <a:pt x="137" y="3744"/>
                    </a:cubicBezTo>
                    <a:cubicBezTo>
                      <a:pt x="175" y="3767"/>
                      <a:pt x="216" y="3777"/>
                      <a:pt x="255" y="3777"/>
                    </a:cubicBezTo>
                    <a:cubicBezTo>
                      <a:pt x="335" y="3777"/>
                      <a:pt x="411" y="3736"/>
                      <a:pt x="457" y="3676"/>
                    </a:cubicBezTo>
                    <a:lnTo>
                      <a:pt x="457" y="3653"/>
                    </a:lnTo>
                    <a:cubicBezTo>
                      <a:pt x="571" y="3425"/>
                      <a:pt x="685" y="3219"/>
                      <a:pt x="799" y="2991"/>
                    </a:cubicBezTo>
                    <a:lnTo>
                      <a:pt x="1004" y="2694"/>
                    </a:lnTo>
                    <a:cubicBezTo>
                      <a:pt x="1073" y="2603"/>
                      <a:pt x="1141" y="2489"/>
                      <a:pt x="1210" y="2397"/>
                    </a:cubicBezTo>
                    <a:lnTo>
                      <a:pt x="1438" y="2101"/>
                    </a:lnTo>
                    <a:cubicBezTo>
                      <a:pt x="1506" y="2009"/>
                      <a:pt x="1598" y="1941"/>
                      <a:pt x="1666" y="1850"/>
                    </a:cubicBezTo>
                    <a:cubicBezTo>
                      <a:pt x="1826" y="1667"/>
                      <a:pt x="2031" y="1507"/>
                      <a:pt x="2214" y="1347"/>
                    </a:cubicBezTo>
                    <a:cubicBezTo>
                      <a:pt x="2579" y="1051"/>
                      <a:pt x="3013" y="777"/>
                      <a:pt x="3447" y="594"/>
                    </a:cubicBezTo>
                    <a:cubicBezTo>
                      <a:pt x="3903" y="412"/>
                      <a:pt x="4382" y="275"/>
                      <a:pt x="4839" y="252"/>
                    </a:cubicBezTo>
                    <a:lnTo>
                      <a:pt x="4862" y="252"/>
                    </a:lnTo>
                    <a:cubicBezTo>
                      <a:pt x="4930" y="252"/>
                      <a:pt x="4976" y="206"/>
                      <a:pt x="4976" y="115"/>
                    </a:cubicBezTo>
                    <a:cubicBezTo>
                      <a:pt x="4976" y="46"/>
                      <a:pt x="4930" y="1"/>
                      <a:pt x="4862" y="1"/>
                    </a:cubicBezTo>
                    <a:close/>
                  </a:path>
                </a:pathLst>
              </a:custGeom>
              <a:solidFill>
                <a:srgbClr val="D5A1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28"/>
              <p:cNvSpPr/>
              <p:nvPr/>
            </p:nvSpPr>
            <p:spPr>
              <a:xfrm flipH="1">
                <a:off x="305702" y="3153087"/>
                <a:ext cx="121825" cy="80091"/>
              </a:xfrm>
              <a:custGeom>
                <a:avLst/>
                <a:gdLst/>
                <a:ahLst/>
                <a:cxnLst/>
                <a:rect l="l" t="t" r="r" b="b"/>
                <a:pathLst>
                  <a:path w="5228" h="3437" extrusionOk="0">
                    <a:moveTo>
                      <a:pt x="4831" y="1"/>
                    </a:moveTo>
                    <a:cubicBezTo>
                      <a:pt x="4391" y="1"/>
                      <a:pt x="3980" y="86"/>
                      <a:pt x="3584" y="218"/>
                    </a:cubicBezTo>
                    <a:cubicBezTo>
                      <a:pt x="3082" y="355"/>
                      <a:pt x="2602" y="583"/>
                      <a:pt x="2169" y="857"/>
                    </a:cubicBezTo>
                    <a:cubicBezTo>
                      <a:pt x="1963" y="1017"/>
                      <a:pt x="1735" y="1154"/>
                      <a:pt x="1552" y="1336"/>
                    </a:cubicBezTo>
                    <a:cubicBezTo>
                      <a:pt x="1461" y="1405"/>
                      <a:pt x="1347" y="1496"/>
                      <a:pt x="1256" y="1588"/>
                    </a:cubicBezTo>
                    <a:lnTo>
                      <a:pt x="1005" y="1861"/>
                    </a:lnTo>
                    <a:cubicBezTo>
                      <a:pt x="913" y="1953"/>
                      <a:pt x="822" y="2044"/>
                      <a:pt x="754" y="2158"/>
                    </a:cubicBezTo>
                    <a:lnTo>
                      <a:pt x="503" y="2455"/>
                    </a:lnTo>
                    <a:cubicBezTo>
                      <a:pt x="343" y="2660"/>
                      <a:pt x="206" y="2889"/>
                      <a:pt x="69" y="3094"/>
                    </a:cubicBezTo>
                    <a:cubicBezTo>
                      <a:pt x="0" y="3208"/>
                      <a:pt x="23" y="3345"/>
                      <a:pt x="137" y="3414"/>
                    </a:cubicBezTo>
                    <a:cubicBezTo>
                      <a:pt x="168" y="3429"/>
                      <a:pt x="203" y="3436"/>
                      <a:pt x="240" y="3436"/>
                    </a:cubicBezTo>
                    <a:cubicBezTo>
                      <a:pt x="312" y="3436"/>
                      <a:pt x="388" y="3406"/>
                      <a:pt x="434" y="3345"/>
                    </a:cubicBezTo>
                    <a:lnTo>
                      <a:pt x="457" y="3322"/>
                    </a:lnTo>
                    <a:cubicBezTo>
                      <a:pt x="571" y="3117"/>
                      <a:pt x="708" y="2911"/>
                      <a:pt x="845" y="2706"/>
                    </a:cubicBezTo>
                    <a:lnTo>
                      <a:pt x="1073" y="2409"/>
                    </a:lnTo>
                    <a:cubicBezTo>
                      <a:pt x="1142" y="2318"/>
                      <a:pt x="1210" y="2204"/>
                      <a:pt x="1301" y="2135"/>
                    </a:cubicBezTo>
                    <a:lnTo>
                      <a:pt x="1530" y="1861"/>
                    </a:lnTo>
                    <a:cubicBezTo>
                      <a:pt x="1621" y="1770"/>
                      <a:pt x="1712" y="1702"/>
                      <a:pt x="1804" y="1610"/>
                    </a:cubicBezTo>
                    <a:cubicBezTo>
                      <a:pt x="1986" y="1428"/>
                      <a:pt x="2169" y="1291"/>
                      <a:pt x="2374" y="1154"/>
                    </a:cubicBezTo>
                    <a:cubicBezTo>
                      <a:pt x="2762" y="880"/>
                      <a:pt x="3196" y="652"/>
                      <a:pt x="3675" y="492"/>
                    </a:cubicBezTo>
                    <a:cubicBezTo>
                      <a:pt x="4132" y="355"/>
                      <a:pt x="4611" y="264"/>
                      <a:pt x="5090" y="264"/>
                    </a:cubicBezTo>
                    <a:cubicBezTo>
                      <a:pt x="5159" y="264"/>
                      <a:pt x="5227" y="218"/>
                      <a:pt x="5227" y="150"/>
                    </a:cubicBezTo>
                    <a:cubicBezTo>
                      <a:pt x="5227" y="81"/>
                      <a:pt x="5182" y="13"/>
                      <a:pt x="5113" y="13"/>
                    </a:cubicBezTo>
                    <a:cubicBezTo>
                      <a:pt x="5018" y="5"/>
                      <a:pt x="4924" y="1"/>
                      <a:pt x="4831" y="1"/>
                    </a:cubicBezTo>
                    <a:close/>
                  </a:path>
                </a:pathLst>
              </a:custGeom>
              <a:solidFill>
                <a:srgbClr val="D5A1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28"/>
              <p:cNvSpPr/>
              <p:nvPr/>
            </p:nvSpPr>
            <p:spPr>
              <a:xfrm flipH="1">
                <a:off x="370064" y="4708995"/>
                <a:ext cx="660090" cy="374401"/>
              </a:xfrm>
              <a:custGeom>
                <a:avLst/>
                <a:gdLst/>
                <a:ahLst/>
                <a:cxnLst/>
                <a:rect l="l" t="t" r="r" b="b"/>
                <a:pathLst>
                  <a:path w="28327" h="16067" extrusionOk="0">
                    <a:moveTo>
                      <a:pt x="19714" y="0"/>
                    </a:moveTo>
                    <a:cubicBezTo>
                      <a:pt x="19511" y="0"/>
                      <a:pt x="19307" y="17"/>
                      <a:pt x="19105" y="52"/>
                    </a:cubicBezTo>
                    <a:lnTo>
                      <a:pt x="12372" y="1262"/>
                    </a:lnTo>
                    <a:cubicBezTo>
                      <a:pt x="0" y="6124"/>
                      <a:pt x="6894" y="14455"/>
                      <a:pt x="6894" y="14455"/>
                    </a:cubicBezTo>
                    <a:cubicBezTo>
                      <a:pt x="7589" y="14579"/>
                      <a:pt x="8253" y="14635"/>
                      <a:pt x="8883" y="14635"/>
                    </a:cubicBezTo>
                    <a:cubicBezTo>
                      <a:pt x="13794" y="14635"/>
                      <a:pt x="16663" y="11282"/>
                      <a:pt x="16663" y="11282"/>
                    </a:cubicBezTo>
                    <a:lnTo>
                      <a:pt x="17895" y="12743"/>
                    </a:lnTo>
                    <a:cubicBezTo>
                      <a:pt x="19288" y="14455"/>
                      <a:pt x="21228" y="15619"/>
                      <a:pt x="23396" y="16053"/>
                    </a:cubicBezTo>
                    <a:cubicBezTo>
                      <a:pt x="23443" y="16062"/>
                      <a:pt x="23489" y="16066"/>
                      <a:pt x="23534" y="16066"/>
                    </a:cubicBezTo>
                    <a:cubicBezTo>
                      <a:pt x="24033" y="16066"/>
                      <a:pt x="24374" y="15511"/>
                      <a:pt x="24081" y="15071"/>
                    </a:cubicBezTo>
                    <a:lnTo>
                      <a:pt x="19767" y="8224"/>
                    </a:lnTo>
                    <a:lnTo>
                      <a:pt x="24309" y="13679"/>
                    </a:lnTo>
                    <a:cubicBezTo>
                      <a:pt x="24684" y="14133"/>
                      <a:pt x="25230" y="14382"/>
                      <a:pt x="25814" y="14382"/>
                    </a:cubicBezTo>
                    <a:cubicBezTo>
                      <a:pt x="25905" y="14382"/>
                      <a:pt x="25997" y="14376"/>
                      <a:pt x="26090" y="14364"/>
                    </a:cubicBezTo>
                    <a:cubicBezTo>
                      <a:pt x="26843" y="14249"/>
                      <a:pt x="27254" y="13451"/>
                      <a:pt x="26934" y="12766"/>
                    </a:cubicBezTo>
                    <a:lnTo>
                      <a:pt x="26027" y="10958"/>
                    </a:lnTo>
                    <a:lnTo>
                      <a:pt x="27162" y="9981"/>
                    </a:lnTo>
                    <a:cubicBezTo>
                      <a:pt x="28258" y="9022"/>
                      <a:pt x="28326" y="7356"/>
                      <a:pt x="27322" y="6306"/>
                    </a:cubicBezTo>
                    <a:lnTo>
                      <a:pt x="22369" y="1125"/>
                    </a:lnTo>
                    <a:cubicBezTo>
                      <a:pt x="21668" y="405"/>
                      <a:pt x="20701" y="0"/>
                      <a:pt x="19714" y="0"/>
                    </a:cubicBezTo>
                    <a:close/>
                  </a:path>
                </a:pathLst>
              </a:custGeom>
              <a:solidFill>
                <a:srgbClr val="F6C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28"/>
              <p:cNvSpPr/>
              <p:nvPr/>
            </p:nvSpPr>
            <p:spPr>
              <a:xfrm flipH="1">
                <a:off x="414222" y="4846154"/>
                <a:ext cx="70210" cy="114252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903" extrusionOk="0">
                    <a:moveTo>
                      <a:pt x="341" y="1"/>
                    </a:moveTo>
                    <a:cubicBezTo>
                      <a:pt x="295" y="1"/>
                      <a:pt x="248" y="11"/>
                      <a:pt x="205" y="32"/>
                    </a:cubicBezTo>
                    <a:cubicBezTo>
                      <a:pt x="46" y="124"/>
                      <a:pt x="0" y="283"/>
                      <a:pt x="69" y="443"/>
                    </a:cubicBezTo>
                    <a:lnTo>
                      <a:pt x="2442" y="4757"/>
                    </a:lnTo>
                    <a:cubicBezTo>
                      <a:pt x="2505" y="4852"/>
                      <a:pt x="2612" y="4903"/>
                      <a:pt x="2717" y="4903"/>
                    </a:cubicBezTo>
                    <a:cubicBezTo>
                      <a:pt x="2764" y="4903"/>
                      <a:pt x="2811" y="4892"/>
                      <a:pt x="2853" y="4871"/>
                    </a:cubicBezTo>
                    <a:cubicBezTo>
                      <a:pt x="2899" y="4848"/>
                      <a:pt x="2922" y="4826"/>
                      <a:pt x="2945" y="4780"/>
                    </a:cubicBezTo>
                    <a:cubicBezTo>
                      <a:pt x="3013" y="4689"/>
                      <a:pt x="3013" y="4574"/>
                      <a:pt x="2967" y="4483"/>
                    </a:cubicBezTo>
                    <a:lnTo>
                      <a:pt x="594" y="146"/>
                    </a:lnTo>
                    <a:cubicBezTo>
                      <a:pt x="546" y="52"/>
                      <a:pt x="445" y="1"/>
                      <a:pt x="341" y="1"/>
                    </a:cubicBezTo>
                    <a:close/>
                  </a:path>
                </a:pathLst>
              </a:custGeom>
              <a:solidFill>
                <a:srgbClr val="D5A1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28"/>
              <p:cNvSpPr/>
              <p:nvPr/>
            </p:nvSpPr>
            <p:spPr>
              <a:xfrm flipH="1">
                <a:off x="540265" y="4892432"/>
                <a:ext cx="37797" cy="31319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344" extrusionOk="0">
                    <a:moveTo>
                      <a:pt x="1320" y="0"/>
                    </a:moveTo>
                    <a:cubicBezTo>
                      <a:pt x="1259" y="0"/>
                      <a:pt x="1197" y="18"/>
                      <a:pt x="1142" y="55"/>
                    </a:cubicBezTo>
                    <a:cubicBezTo>
                      <a:pt x="1142" y="55"/>
                      <a:pt x="663" y="420"/>
                      <a:pt x="138" y="831"/>
                    </a:cubicBezTo>
                    <a:cubicBezTo>
                      <a:pt x="1" y="922"/>
                      <a:pt x="1" y="1105"/>
                      <a:pt x="92" y="1242"/>
                    </a:cubicBezTo>
                    <a:cubicBezTo>
                      <a:pt x="145" y="1308"/>
                      <a:pt x="229" y="1344"/>
                      <a:pt x="318" y="1344"/>
                    </a:cubicBezTo>
                    <a:cubicBezTo>
                      <a:pt x="381" y="1344"/>
                      <a:pt x="446" y="1326"/>
                      <a:pt x="503" y="1287"/>
                    </a:cubicBezTo>
                    <a:cubicBezTo>
                      <a:pt x="1028" y="877"/>
                      <a:pt x="1484" y="534"/>
                      <a:pt x="1484" y="534"/>
                    </a:cubicBezTo>
                    <a:cubicBezTo>
                      <a:pt x="1530" y="511"/>
                      <a:pt x="1530" y="489"/>
                      <a:pt x="1553" y="466"/>
                    </a:cubicBezTo>
                    <a:cubicBezTo>
                      <a:pt x="1621" y="352"/>
                      <a:pt x="1621" y="215"/>
                      <a:pt x="1553" y="123"/>
                    </a:cubicBezTo>
                    <a:cubicBezTo>
                      <a:pt x="1498" y="41"/>
                      <a:pt x="1410" y="0"/>
                      <a:pt x="1320" y="0"/>
                    </a:cubicBezTo>
                    <a:close/>
                  </a:path>
                </a:pathLst>
              </a:custGeom>
              <a:solidFill>
                <a:srgbClr val="D5A1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28"/>
              <p:cNvSpPr/>
              <p:nvPr/>
            </p:nvSpPr>
            <p:spPr>
              <a:xfrm flipH="1">
                <a:off x="462086" y="4834456"/>
                <a:ext cx="38309" cy="31715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361" extrusionOk="0">
                    <a:moveTo>
                      <a:pt x="1319" y="0"/>
                    </a:moveTo>
                    <a:cubicBezTo>
                      <a:pt x="1258" y="0"/>
                      <a:pt x="1196" y="18"/>
                      <a:pt x="1142" y="55"/>
                    </a:cubicBezTo>
                    <a:cubicBezTo>
                      <a:pt x="1142" y="55"/>
                      <a:pt x="662" y="420"/>
                      <a:pt x="137" y="831"/>
                    </a:cubicBezTo>
                    <a:cubicBezTo>
                      <a:pt x="23" y="922"/>
                      <a:pt x="0" y="1105"/>
                      <a:pt x="92" y="1242"/>
                    </a:cubicBezTo>
                    <a:cubicBezTo>
                      <a:pt x="156" y="1320"/>
                      <a:pt x="243" y="1361"/>
                      <a:pt x="327" y="1361"/>
                    </a:cubicBezTo>
                    <a:cubicBezTo>
                      <a:pt x="391" y="1361"/>
                      <a:pt x="453" y="1337"/>
                      <a:pt x="502" y="1287"/>
                    </a:cubicBezTo>
                    <a:cubicBezTo>
                      <a:pt x="1027" y="877"/>
                      <a:pt x="1507" y="534"/>
                      <a:pt x="1507" y="534"/>
                    </a:cubicBezTo>
                    <a:cubicBezTo>
                      <a:pt x="1530" y="511"/>
                      <a:pt x="1552" y="489"/>
                      <a:pt x="1575" y="466"/>
                    </a:cubicBezTo>
                    <a:cubicBezTo>
                      <a:pt x="1644" y="374"/>
                      <a:pt x="1644" y="215"/>
                      <a:pt x="1552" y="123"/>
                    </a:cubicBezTo>
                    <a:cubicBezTo>
                      <a:pt x="1498" y="41"/>
                      <a:pt x="1410" y="0"/>
                      <a:pt x="1319" y="0"/>
                    </a:cubicBezTo>
                    <a:close/>
                  </a:path>
                </a:pathLst>
              </a:custGeom>
              <a:solidFill>
                <a:srgbClr val="D5A1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28"/>
              <p:cNvSpPr/>
              <p:nvPr/>
            </p:nvSpPr>
            <p:spPr>
              <a:xfrm flipH="1">
                <a:off x="626438" y="4944677"/>
                <a:ext cx="29268" cy="36958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586" extrusionOk="0">
                    <a:moveTo>
                      <a:pt x="352" y="0"/>
                    </a:moveTo>
                    <a:cubicBezTo>
                      <a:pt x="312" y="0"/>
                      <a:pt x="270" y="9"/>
                      <a:pt x="229" y="27"/>
                    </a:cubicBezTo>
                    <a:cubicBezTo>
                      <a:pt x="69" y="95"/>
                      <a:pt x="0" y="255"/>
                      <a:pt x="69" y="415"/>
                    </a:cubicBezTo>
                    <a:cubicBezTo>
                      <a:pt x="92" y="438"/>
                      <a:pt x="343" y="1054"/>
                      <a:pt x="708" y="1488"/>
                    </a:cubicBezTo>
                    <a:cubicBezTo>
                      <a:pt x="771" y="1550"/>
                      <a:pt x="854" y="1586"/>
                      <a:pt x="935" y="1586"/>
                    </a:cubicBezTo>
                    <a:cubicBezTo>
                      <a:pt x="1002" y="1586"/>
                      <a:pt x="1067" y="1562"/>
                      <a:pt x="1119" y="1511"/>
                    </a:cubicBezTo>
                    <a:cubicBezTo>
                      <a:pt x="1142" y="1488"/>
                      <a:pt x="1164" y="1488"/>
                      <a:pt x="1164" y="1465"/>
                    </a:cubicBezTo>
                    <a:cubicBezTo>
                      <a:pt x="1256" y="1351"/>
                      <a:pt x="1256" y="1214"/>
                      <a:pt x="1164" y="1100"/>
                    </a:cubicBezTo>
                    <a:cubicBezTo>
                      <a:pt x="868" y="757"/>
                      <a:pt x="617" y="187"/>
                      <a:pt x="617" y="187"/>
                    </a:cubicBezTo>
                    <a:cubicBezTo>
                      <a:pt x="566" y="69"/>
                      <a:pt x="466" y="0"/>
                      <a:pt x="352" y="0"/>
                    </a:cubicBezTo>
                    <a:close/>
                  </a:path>
                </a:pathLst>
              </a:custGeom>
              <a:solidFill>
                <a:srgbClr val="D5A1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28"/>
              <p:cNvSpPr/>
              <p:nvPr/>
            </p:nvSpPr>
            <p:spPr>
              <a:xfrm flipH="1">
                <a:off x="1237033" y="4572442"/>
                <a:ext cx="212775" cy="83516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3584" extrusionOk="0">
                    <a:moveTo>
                      <a:pt x="9130" y="0"/>
                    </a:moveTo>
                    <a:lnTo>
                      <a:pt x="0" y="2854"/>
                    </a:lnTo>
                    <a:lnTo>
                      <a:pt x="8149" y="3584"/>
                    </a:lnTo>
                    <a:lnTo>
                      <a:pt x="9130" y="0"/>
                    </a:lnTo>
                    <a:close/>
                  </a:path>
                </a:pathLst>
              </a:custGeom>
              <a:solidFill>
                <a:srgbClr val="EFF7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28"/>
              <p:cNvSpPr/>
              <p:nvPr/>
            </p:nvSpPr>
            <p:spPr>
              <a:xfrm flipH="1">
                <a:off x="670573" y="4115014"/>
                <a:ext cx="592023" cy="610106"/>
              </a:xfrm>
              <a:custGeom>
                <a:avLst/>
                <a:gdLst/>
                <a:ahLst/>
                <a:cxnLst/>
                <a:rect l="l" t="t" r="r" b="b"/>
                <a:pathLst>
                  <a:path w="25406" h="26182" extrusionOk="0">
                    <a:moveTo>
                      <a:pt x="6483" y="1"/>
                    </a:moveTo>
                    <a:lnTo>
                      <a:pt x="1" y="23145"/>
                    </a:lnTo>
                    <a:lnTo>
                      <a:pt x="25405" y="26181"/>
                    </a:lnTo>
                    <a:lnTo>
                      <a:pt x="3881" y="20680"/>
                    </a:lnTo>
                    <a:lnTo>
                      <a:pt x="6483" y="1"/>
                    </a:lnTo>
                    <a:close/>
                  </a:path>
                </a:pathLst>
              </a:custGeom>
              <a:solidFill>
                <a:srgbClr val="3C373D">
                  <a:alpha val="14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15" name="Google Shape;1815;p28"/>
          <p:cNvSpPr txBox="1">
            <a:spLocks noGrp="1"/>
          </p:cNvSpPr>
          <p:nvPr>
            <p:ph type="ctrTitle"/>
          </p:nvPr>
        </p:nvSpPr>
        <p:spPr>
          <a:xfrm flipH="1">
            <a:off x="3105553" y="655045"/>
            <a:ext cx="5361300" cy="23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 smtClean="0"/>
              <a:t>KARBOHIDRAT</a:t>
            </a:r>
            <a:r>
              <a:rPr lang="en" sz="4500" dirty="0" smtClean="0">
                <a:solidFill>
                  <a:schemeClr val="lt2"/>
                </a:solidFill>
              </a:rPr>
              <a:t> (MONOSAKARIDA)</a:t>
            </a:r>
            <a:endParaRPr sz="4500" dirty="0">
              <a:solidFill>
                <a:schemeClr val="lt2"/>
              </a:solidFill>
            </a:endParaRPr>
          </a:p>
        </p:txBody>
      </p:sp>
      <p:sp>
        <p:nvSpPr>
          <p:cNvPr id="1816" name="Google Shape;1816;p28"/>
          <p:cNvSpPr txBox="1">
            <a:spLocks noGrp="1"/>
          </p:cNvSpPr>
          <p:nvPr>
            <p:ph type="subTitle" idx="1"/>
          </p:nvPr>
        </p:nvSpPr>
        <p:spPr>
          <a:xfrm flipH="1">
            <a:off x="3816890" y="2845915"/>
            <a:ext cx="4650000" cy="9538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Nama 	:</a:t>
            </a:r>
            <a:r>
              <a:rPr lang="en" sz="2000" dirty="0"/>
              <a:t> </a:t>
            </a:r>
            <a:r>
              <a:rPr lang="en" sz="2000" dirty="0" smtClean="0"/>
              <a:t>Selvi</a:t>
            </a:r>
            <a:endParaRPr lang="en" sz="20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NPM 	: 2114051001</a:t>
            </a:r>
            <a:endParaRPr lang="en" sz="20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Kelas	: </a:t>
            </a:r>
            <a:r>
              <a:rPr lang="en" sz="2000" dirty="0" smtClean="0"/>
              <a:t>Teknologi </a:t>
            </a:r>
            <a:r>
              <a:rPr lang="en" sz="2000" dirty="0" smtClean="0"/>
              <a:t>Hasil Pertanian A</a:t>
            </a:r>
            <a:endParaRPr sz="2000" dirty="0"/>
          </a:p>
        </p:txBody>
      </p:sp>
      <p:sp>
        <p:nvSpPr>
          <p:cNvPr id="147" name="Google Shape;1816;p28"/>
          <p:cNvSpPr txBox="1">
            <a:spLocks/>
          </p:cNvSpPr>
          <p:nvPr/>
        </p:nvSpPr>
        <p:spPr>
          <a:xfrm flipH="1">
            <a:off x="3816890" y="3828340"/>
            <a:ext cx="4650000" cy="435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None/>
              <a:defRPr sz="16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mbay"/>
              <a:buNone/>
              <a:defRPr sz="18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mbay"/>
              <a:buNone/>
              <a:defRPr sz="18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mbay"/>
              <a:buNone/>
              <a:defRPr sz="18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mbay"/>
              <a:buNone/>
              <a:defRPr sz="18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mbay"/>
              <a:buNone/>
              <a:defRPr sz="18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mbay"/>
              <a:buNone/>
              <a:defRPr sz="18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mbay"/>
              <a:buNone/>
              <a:defRPr sz="18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mbay"/>
              <a:buNone/>
              <a:defRPr sz="18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9pPr>
          </a:lstStyle>
          <a:p>
            <a:pPr marL="0" indent="0" algn="l"/>
            <a:r>
              <a:rPr lang="it-IT" sz="2000" dirty="0" smtClean="0"/>
              <a:t>Mata Kuliah Biokimia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29"/>
          <p:cNvSpPr txBox="1">
            <a:spLocks noGrp="1"/>
          </p:cNvSpPr>
          <p:nvPr>
            <p:ph type="title"/>
          </p:nvPr>
        </p:nvSpPr>
        <p:spPr>
          <a:xfrm>
            <a:off x="720000" y="2683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MONOSAKARIDA</a:t>
            </a:r>
            <a:endParaRPr dirty="0"/>
          </a:p>
        </p:txBody>
      </p:sp>
      <p:sp>
        <p:nvSpPr>
          <p:cNvPr id="1822" name="Google Shape;1822;p29"/>
          <p:cNvSpPr txBox="1">
            <a:spLocks noGrp="1"/>
          </p:cNvSpPr>
          <p:nvPr>
            <p:ph type="body" idx="1"/>
          </p:nvPr>
        </p:nvSpPr>
        <p:spPr>
          <a:xfrm>
            <a:off x="720000" y="841080"/>
            <a:ext cx="7704000" cy="6234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n-US" sz="1600" dirty="0" err="1" smtClean="0">
                <a:solidFill>
                  <a:schemeClr val="dk2"/>
                </a:solidFill>
                <a:latin typeface="Cambay" panose="020B0604020202020204" charset="0"/>
                <a:cs typeface="Cambay" panose="020B0604020202020204" charset="0"/>
              </a:rPr>
              <a:t>Monosakarida</a:t>
            </a:r>
            <a:r>
              <a:rPr lang="en-US" sz="1600" dirty="0" smtClean="0">
                <a:solidFill>
                  <a:schemeClr val="dk2"/>
                </a:solidFill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 smtClean="0">
                <a:solidFill>
                  <a:schemeClr val="dk2"/>
                </a:solidFill>
                <a:latin typeface="Cambay" panose="020B0604020202020204" charset="0"/>
                <a:cs typeface="Cambay" panose="020B0604020202020204" charset="0"/>
              </a:rPr>
              <a:t>merupakan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 smtClean="0">
                <a:latin typeface="Cambay" panose="020B0604020202020204" charset="0"/>
                <a:cs typeface="Cambay" panose="020B0604020202020204" charset="0"/>
              </a:rPr>
              <a:t>jenis</a:t>
            </a:r>
            <a:r>
              <a:rPr lang="en-US" sz="1600" dirty="0" smtClean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karbohidrat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terkecil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. Mono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artinya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1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dan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sakarida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artinya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gula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.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Jadi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,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dapat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diartikan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menjadi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“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hanya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satu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unit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gula</a:t>
            </a:r>
            <a:r>
              <a:rPr lang="en-US" sz="1600" dirty="0" smtClean="0">
                <a:latin typeface="Cambay" panose="020B0604020202020204" charset="0"/>
                <a:cs typeface="Cambay" panose="020B0604020202020204" charset="0"/>
              </a:rPr>
              <a:t>”.</a:t>
            </a:r>
            <a:endParaRPr lang="en-US" sz="1600" dirty="0">
              <a:latin typeface="Cambay" panose="020B0604020202020204" charset="0"/>
              <a:cs typeface="Cambay" panose="020B0604020202020204" charset="0"/>
            </a:endParaRPr>
          </a:p>
        </p:txBody>
      </p:sp>
      <p:sp>
        <p:nvSpPr>
          <p:cNvPr id="4" name="Google Shape;2191;p35"/>
          <p:cNvSpPr/>
          <p:nvPr/>
        </p:nvSpPr>
        <p:spPr>
          <a:xfrm>
            <a:off x="720000" y="1464535"/>
            <a:ext cx="4995000" cy="3439974"/>
          </a:xfrm>
          <a:prstGeom prst="roundRect">
            <a:avLst>
              <a:gd name="adj" fmla="val 13095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2" r="9773"/>
          <a:stretch/>
        </p:blipFill>
        <p:spPr>
          <a:xfrm>
            <a:off x="916155" y="2037235"/>
            <a:ext cx="4602690" cy="26292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0086" y="1629939"/>
            <a:ext cx="225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ambay" panose="020B0604020202020204" charset="0"/>
                <a:cs typeface="Cambay" panose="020B0604020202020204" charset="0"/>
              </a:rPr>
              <a:t>Struktur</a:t>
            </a:r>
            <a:r>
              <a:rPr lang="en-US" sz="1600" dirty="0" smtClean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 smtClean="0">
                <a:latin typeface="Cambay" panose="020B0604020202020204" charset="0"/>
                <a:cs typeface="Cambay" panose="020B0604020202020204" charset="0"/>
              </a:rPr>
              <a:t>Molekul</a:t>
            </a:r>
            <a:r>
              <a:rPr lang="en-US" sz="1600" dirty="0" smtClean="0">
                <a:latin typeface="Cambay" panose="020B0604020202020204" charset="0"/>
                <a:cs typeface="Cambay" panose="020B0604020202020204" charset="0"/>
              </a:rPr>
              <a:t> Kimia</a:t>
            </a:r>
            <a:endParaRPr lang="en-US" sz="1600" dirty="0">
              <a:latin typeface="Cambay" panose="020B0604020202020204" charset="0"/>
              <a:cs typeface="Cambay" panose="020B06040202020202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11155" y="1619502"/>
            <a:ext cx="28040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Berdasarkan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struktur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molekul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kimianya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tersusun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atas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1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gugus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aldehida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 smtClean="0">
                <a:latin typeface="Cambay" panose="020B0604020202020204" charset="0"/>
                <a:cs typeface="Cambay" panose="020B0604020202020204" charset="0"/>
              </a:rPr>
              <a:t>dan</a:t>
            </a:r>
            <a:r>
              <a:rPr lang="en-US" sz="1600" dirty="0" smtClean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1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gugus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keton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yang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pada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rantainya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terikat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2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atau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lebih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gugus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hidroksil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.</a:t>
            </a:r>
          </a:p>
          <a:p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Pada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glukosa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terdapat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gugus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aldehid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,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sedangkan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pada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fruktosa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terdapat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gugus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keton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.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Kedua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molekul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ini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memiliki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6 atom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karbon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dan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terikat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5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gugus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hidroksil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Google Shape;1828;p30"/>
          <p:cNvSpPr/>
          <p:nvPr/>
        </p:nvSpPr>
        <p:spPr>
          <a:xfrm>
            <a:off x="754299" y="731072"/>
            <a:ext cx="744300" cy="744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p30"/>
          <p:cNvSpPr/>
          <p:nvPr/>
        </p:nvSpPr>
        <p:spPr>
          <a:xfrm>
            <a:off x="4621878" y="789347"/>
            <a:ext cx="744300" cy="744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1" name="Google Shape;1831;p30"/>
          <p:cNvSpPr txBox="1">
            <a:spLocks noGrp="1"/>
          </p:cNvSpPr>
          <p:nvPr>
            <p:ph type="title"/>
          </p:nvPr>
        </p:nvSpPr>
        <p:spPr>
          <a:xfrm>
            <a:off x="1812348" y="872222"/>
            <a:ext cx="2642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ALDEHIDA</a:t>
            </a:r>
            <a:endParaRPr dirty="0"/>
          </a:p>
        </p:txBody>
      </p:sp>
      <p:sp>
        <p:nvSpPr>
          <p:cNvPr id="1836" name="Google Shape;1836;p30"/>
          <p:cNvSpPr txBox="1">
            <a:spLocks noGrp="1"/>
          </p:cNvSpPr>
          <p:nvPr>
            <p:ph type="title" idx="2"/>
          </p:nvPr>
        </p:nvSpPr>
        <p:spPr>
          <a:xfrm>
            <a:off x="805299" y="806522"/>
            <a:ext cx="642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837" name="Google Shape;1837;p30"/>
          <p:cNvSpPr txBox="1">
            <a:spLocks noGrp="1"/>
          </p:cNvSpPr>
          <p:nvPr>
            <p:ph type="subTitle" idx="1"/>
          </p:nvPr>
        </p:nvSpPr>
        <p:spPr>
          <a:xfrm>
            <a:off x="1791751" y="1501407"/>
            <a:ext cx="913797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Aldo  +  </a:t>
            </a:r>
            <a:endParaRPr sz="1600" dirty="0"/>
          </a:p>
        </p:txBody>
      </p:sp>
      <p:sp>
        <p:nvSpPr>
          <p:cNvPr id="1838" name="Google Shape;1838;p30"/>
          <p:cNvSpPr txBox="1">
            <a:spLocks noGrp="1"/>
          </p:cNvSpPr>
          <p:nvPr>
            <p:ph type="title" idx="3"/>
          </p:nvPr>
        </p:nvSpPr>
        <p:spPr>
          <a:xfrm>
            <a:off x="5533008" y="889276"/>
            <a:ext cx="2642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KETON</a:t>
            </a:r>
            <a:endParaRPr dirty="0"/>
          </a:p>
        </p:txBody>
      </p:sp>
      <p:sp>
        <p:nvSpPr>
          <p:cNvPr id="1840" name="Google Shape;1840;p30"/>
          <p:cNvSpPr txBox="1">
            <a:spLocks noGrp="1"/>
          </p:cNvSpPr>
          <p:nvPr>
            <p:ph type="title" idx="4"/>
          </p:nvPr>
        </p:nvSpPr>
        <p:spPr>
          <a:xfrm>
            <a:off x="4672873" y="881972"/>
            <a:ext cx="642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843" name="Google Shape;1843;p30"/>
          <p:cNvSpPr txBox="1">
            <a:spLocks noGrp="1"/>
          </p:cNvSpPr>
          <p:nvPr>
            <p:ph type="title" idx="15"/>
          </p:nvPr>
        </p:nvSpPr>
        <p:spPr>
          <a:xfrm>
            <a:off x="805299" y="19803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PENAMAAN MONOSAKARIDA</a:t>
            </a:r>
            <a:endParaRPr dirty="0"/>
          </a:p>
        </p:txBody>
      </p:sp>
      <p:sp>
        <p:nvSpPr>
          <p:cNvPr id="27" name="Google Shape;1837;p30"/>
          <p:cNvSpPr txBox="1">
            <a:spLocks noGrp="1"/>
          </p:cNvSpPr>
          <p:nvPr>
            <p:ph type="subTitle" idx="1"/>
          </p:nvPr>
        </p:nvSpPr>
        <p:spPr>
          <a:xfrm>
            <a:off x="2866690" y="1236710"/>
            <a:ext cx="1582670" cy="11846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3 C triosa</a:t>
            </a:r>
            <a:endParaRPr lang="en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4 C tetrosa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5 C pentose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6 C heksosa</a:t>
            </a:r>
            <a:endParaRPr sz="1600" dirty="0"/>
          </a:p>
        </p:txBody>
      </p:sp>
      <p:sp>
        <p:nvSpPr>
          <p:cNvPr id="30" name="Google Shape;1837;p30"/>
          <p:cNvSpPr txBox="1">
            <a:spLocks noGrp="1"/>
          </p:cNvSpPr>
          <p:nvPr>
            <p:ph type="subTitle" idx="1"/>
          </p:nvPr>
        </p:nvSpPr>
        <p:spPr>
          <a:xfrm>
            <a:off x="5603240" y="1427893"/>
            <a:ext cx="1038184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Keton  +  </a:t>
            </a:r>
            <a:endParaRPr sz="1600" dirty="0"/>
          </a:p>
        </p:txBody>
      </p:sp>
      <p:sp>
        <p:nvSpPr>
          <p:cNvPr id="31" name="Google Shape;1837;p30"/>
          <p:cNvSpPr txBox="1">
            <a:spLocks noGrp="1"/>
          </p:cNvSpPr>
          <p:nvPr>
            <p:ph type="subTitle" idx="1"/>
          </p:nvPr>
        </p:nvSpPr>
        <p:spPr>
          <a:xfrm>
            <a:off x="6593038" y="1173896"/>
            <a:ext cx="1582670" cy="11846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3 C triosa</a:t>
            </a:r>
            <a:endParaRPr lang="en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4 C tetrosa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5 C pentose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6 C heksosa</a:t>
            </a:r>
            <a:endParaRPr sz="1600" dirty="0"/>
          </a:p>
        </p:txBody>
      </p:sp>
      <p:sp>
        <p:nvSpPr>
          <p:cNvPr id="38" name="Google Shape;1837;p30"/>
          <p:cNvSpPr txBox="1">
            <a:spLocks noGrp="1"/>
          </p:cNvSpPr>
          <p:nvPr>
            <p:ph type="subTitle" idx="1"/>
          </p:nvPr>
        </p:nvSpPr>
        <p:spPr>
          <a:xfrm>
            <a:off x="1809309" y="2248508"/>
            <a:ext cx="2648777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Ex : Glukosa (Aldoheksosa) </a:t>
            </a:r>
            <a:endParaRPr sz="1600" dirty="0"/>
          </a:p>
        </p:txBody>
      </p:sp>
      <p:sp>
        <p:nvSpPr>
          <p:cNvPr id="39" name="Google Shape;1837;p30"/>
          <p:cNvSpPr txBox="1">
            <a:spLocks noGrp="1"/>
          </p:cNvSpPr>
          <p:nvPr>
            <p:ph type="subTitle" idx="1"/>
          </p:nvPr>
        </p:nvSpPr>
        <p:spPr>
          <a:xfrm>
            <a:off x="5512428" y="2236341"/>
            <a:ext cx="2925138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Ex : Fruktosa (Ketoheksosa) </a:t>
            </a:r>
            <a:endParaRPr sz="1600" dirty="0"/>
          </a:p>
        </p:txBody>
      </p:sp>
      <p:sp>
        <p:nvSpPr>
          <p:cNvPr id="41" name="Google Shape;1843;p30"/>
          <p:cNvSpPr txBox="1">
            <a:spLocks noGrp="1"/>
          </p:cNvSpPr>
          <p:nvPr>
            <p:ph type="title" idx="15"/>
          </p:nvPr>
        </p:nvSpPr>
        <p:spPr>
          <a:xfrm>
            <a:off x="1004834" y="25959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NOTASI L &amp; D</a:t>
            </a:r>
            <a:endParaRPr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1" t="25258" r="11294"/>
          <a:stretch/>
        </p:blipFill>
        <p:spPr>
          <a:xfrm>
            <a:off x="1042718" y="3232894"/>
            <a:ext cx="3647943" cy="1608476"/>
          </a:xfrm>
          <a:prstGeom prst="rect">
            <a:avLst/>
          </a:prstGeom>
        </p:spPr>
      </p:pic>
      <p:sp>
        <p:nvSpPr>
          <p:cNvPr id="43" name="Google Shape;1837;p30"/>
          <p:cNvSpPr txBox="1">
            <a:spLocks noGrp="1"/>
          </p:cNvSpPr>
          <p:nvPr>
            <p:ph type="subTitle" idx="1"/>
          </p:nvPr>
        </p:nvSpPr>
        <p:spPr>
          <a:xfrm>
            <a:off x="4856834" y="3437097"/>
            <a:ext cx="3714811" cy="12177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 smtClean="0"/>
              <a:t>Jika</a:t>
            </a:r>
            <a:r>
              <a:rPr lang="en" sz="1600" dirty="0" smtClean="0"/>
              <a:t> molekul CHO </a:t>
            </a:r>
            <a:r>
              <a:rPr lang="en-US" sz="1600" dirty="0" err="1" smtClean="0"/>
              <a:t>mengikat</a:t>
            </a:r>
            <a:r>
              <a:rPr lang="en-US" sz="1600" dirty="0" smtClean="0"/>
              <a:t> </a:t>
            </a:r>
            <a:r>
              <a:rPr lang="en-US" sz="1600" dirty="0" err="1" smtClean="0"/>
              <a:t>hidroksil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sebelah</a:t>
            </a:r>
            <a:r>
              <a:rPr lang="en-US" sz="1600" dirty="0" smtClean="0"/>
              <a:t> </a:t>
            </a:r>
            <a:r>
              <a:rPr lang="en-US" sz="1600" dirty="0" err="1" smtClean="0"/>
              <a:t>kanan</a:t>
            </a:r>
            <a:r>
              <a:rPr lang="en-US" sz="1600" dirty="0" smtClean="0"/>
              <a:t> </a:t>
            </a:r>
            <a:r>
              <a:rPr lang="en-US" sz="1600" dirty="0" err="1" smtClean="0"/>
              <a:t>disebut</a:t>
            </a:r>
            <a:r>
              <a:rPr lang="en-US" sz="1600" dirty="0" smtClean="0"/>
              <a:t> D (</a:t>
            </a:r>
            <a:r>
              <a:rPr lang="en-US" sz="1600" dirty="0" err="1" smtClean="0"/>
              <a:t>Dextro</a:t>
            </a:r>
            <a:r>
              <a:rPr lang="en-US" sz="1600" dirty="0" smtClean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 smtClean="0"/>
              <a:t>Jika</a:t>
            </a:r>
            <a:r>
              <a:rPr lang="en-US" sz="1600" dirty="0" smtClean="0"/>
              <a:t> </a:t>
            </a:r>
            <a:r>
              <a:rPr lang="en-US" sz="1600" dirty="0" err="1" smtClean="0"/>
              <a:t>molekul</a:t>
            </a:r>
            <a:r>
              <a:rPr lang="en-US" sz="1600" dirty="0" smtClean="0"/>
              <a:t> CHO </a:t>
            </a:r>
            <a:r>
              <a:rPr lang="en-US" sz="1600" dirty="0" err="1" smtClean="0"/>
              <a:t>mengikat</a:t>
            </a:r>
            <a:r>
              <a:rPr lang="en-US" sz="1600" dirty="0" smtClean="0"/>
              <a:t> </a:t>
            </a:r>
            <a:r>
              <a:rPr lang="en-US" sz="1600" dirty="0" err="1" smtClean="0"/>
              <a:t>hidroksil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sebelah</a:t>
            </a:r>
            <a:r>
              <a:rPr lang="en-US" sz="1600" dirty="0" smtClean="0"/>
              <a:t> </a:t>
            </a:r>
            <a:r>
              <a:rPr lang="en-US" sz="1600" dirty="0" err="1" smtClean="0"/>
              <a:t>kiri</a:t>
            </a:r>
            <a:r>
              <a:rPr lang="en-US" sz="1600" dirty="0" smtClean="0"/>
              <a:t> </a:t>
            </a:r>
            <a:r>
              <a:rPr lang="en-US" sz="1600" dirty="0" err="1" smtClean="0"/>
              <a:t>disebut</a:t>
            </a:r>
            <a:r>
              <a:rPr lang="en-US" sz="1600" dirty="0" smtClean="0"/>
              <a:t> L (</a:t>
            </a:r>
            <a:r>
              <a:rPr lang="en-US" sz="1600" dirty="0" err="1" smtClean="0"/>
              <a:t>Levo</a:t>
            </a:r>
            <a:r>
              <a:rPr lang="en-US" sz="1600" dirty="0" smtClean="0"/>
              <a:t>)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p31"/>
          <p:cNvSpPr txBox="1">
            <a:spLocks noGrp="1"/>
          </p:cNvSpPr>
          <p:nvPr>
            <p:ph type="title"/>
          </p:nvPr>
        </p:nvSpPr>
        <p:spPr>
          <a:xfrm flipH="1">
            <a:off x="1575546" y="96053"/>
            <a:ext cx="8103282" cy="7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PUSAT ASIMETRIK MONOSAKARIDA</a:t>
            </a:r>
            <a:endParaRPr sz="4000" dirty="0"/>
          </a:p>
        </p:txBody>
      </p:sp>
      <p:sp>
        <p:nvSpPr>
          <p:cNvPr id="1849" name="Google Shape;1849;p31"/>
          <p:cNvSpPr txBox="1">
            <a:spLocks noGrp="1"/>
          </p:cNvSpPr>
          <p:nvPr>
            <p:ph type="subTitle" idx="1"/>
          </p:nvPr>
        </p:nvSpPr>
        <p:spPr>
          <a:xfrm flipH="1">
            <a:off x="1547088" y="651707"/>
            <a:ext cx="3858900" cy="4628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C-Asimetrik bersifat optik aktif</a:t>
            </a:r>
            <a:endParaRPr dirty="0"/>
          </a:p>
        </p:txBody>
      </p:sp>
      <p:grpSp>
        <p:nvGrpSpPr>
          <p:cNvPr id="1851" name="Google Shape;1851;p31"/>
          <p:cNvGrpSpPr/>
          <p:nvPr/>
        </p:nvGrpSpPr>
        <p:grpSpPr>
          <a:xfrm rot="-465838" flipH="1">
            <a:off x="8570760" y="1457911"/>
            <a:ext cx="888033" cy="1154745"/>
            <a:chOff x="3858200" y="2567325"/>
            <a:chExt cx="1036875" cy="1348425"/>
          </a:xfrm>
        </p:grpSpPr>
        <p:sp>
          <p:nvSpPr>
            <p:cNvPr id="1852" name="Google Shape;1852;p31"/>
            <p:cNvSpPr/>
            <p:nvPr/>
          </p:nvSpPr>
          <p:spPr>
            <a:xfrm>
              <a:off x="4875650" y="3313125"/>
              <a:ext cx="19425" cy="143825"/>
            </a:xfrm>
            <a:custGeom>
              <a:avLst/>
              <a:gdLst/>
              <a:ahLst/>
              <a:cxnLst/>
              <a:rect l="l" t="t" r="r" b="b"/>
              <a:pathLst>
                <a:path w="777" h="5753" extrusionOk="0">
                  <a:moveTo>
                    <a:pt x="388" y="1"/>
                  </a:moveTo>
                  <a:cubicBezTo>
                    <a:pt x="183" y="1"/>
                    <a:pt x="0" y="161"/>
                    <a:pt x="0" y="366"/>
                  </a:cubicBezTo>
                  <a:lnTo>
                    <a:pt x="0" y="5365"/>
                  </a:lnTo>
                  <a:cubicBezTo>
                    <a:pt x="0" y="5593"/>
                    <a:pt x="183" y="5753"/>
                    <a:pt x="388" y="5753"/>
                  </a:cubicBezTo>
                  <a:cubicBezTo>
                    <a:pt x="594" y="5753"/>
                    <a:pt x="776" y="5593"/>
                    <a:pt x="776" y="5365"/>
                  </a:cubicBezTo>
                  <a:lnTo>
                    <a:pt x="776" y="366"/>
                  </a:lnTo>
                  <a:cubicBezTo>
                    <a:pt x="776" y="161"/>
                    <a:pt x="594" y="1"/>
                    <a:pt x="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1"/>
            <p:cNvSpPr/>
            <p:nvPr/>
          </p:nvSpPr>
          <p:spPr>
            <a:xfrm>
              <a:off x="4572650" y="2629675"/>
              <a:ext cx="322425" cy="618425"/>
            </a:xfrm>
            <a:custGeom>
              <a:avLst/>
              <a:gdLst/>
              <a:ahLst/>
              <a:cxnLst/>
              <a:rect l="l" t="t" r="r" b="b"/>
              <a:pathLst>
                <a:path w="12897" h="24737" extrusionOk="0">
                  <a:moveTo>
                    <a:pt x="449" y="0"/>
                  </a:moveTo>
                  <a:cubicBezTo>
                    <a:pt x="312" y="0"/>
                    <a:pt x="179" y="77"/>
                    <a:pt x="114" y="223"/>
                  </a:cubicBezTo>
                  <a:cubicBezTo>
                    <a:pt x="0" y="405"/>
                    <a:pt x="91" y="633"/>
                    <a:pt x="274" y="725"/>
                  </a:cubicBezTo>
                  <a:cubicBezTo>
                    <a:pt x="7578" y="4514"/>
                    <a:pt x="12120" y="12000"/>
                    <a:pt x="12120" y="20240"/>
                  </a:cubicBezTo>
                  <a:lnTo>
                    <a:pt x="12120" y="24372"/>
                  </a:lnTo>
                  <a:cubicBezTo>
                    <a:pt x="12120" y="24577"/>
                    <a:pt x="12303" y="24737"/>
                    <a:pt x="12508" y="24737"/>
                  </a:cubicBezTo>
                  <a:cubicBezTo>
                    <a:pt x="12714" y="24737"/>
                    <a:pt x="12896" y="24577"/>
                    <a:pt x="12896" y="24372"/>
                  </a:cubicBezTo>
                  <a:lnTo>
                    <a:pt x="12896" y="20240"/>
                  </a:lnTo>
                  <a:cubicBezTo>
                    <a:pt x="12896" y="11726"/>
                    <a:pt x="8194" y="3989"/>
                    <a:pt x="616" y="40"/>
                  </a:cubicBezTo>
                  <a:cubicBezTo>
                    <a:pt x="563" y="13"/>
                    <a:pt x="506" y="0"/>
                    <a:pt x="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1"/>
            <p:cNvSpPr/>
            <p:nvPr/>
          </p:nvSpPr>
          <p:spPr>
            <a:xfrm>
              <a:off x="4097875" y="2567325"/>
              <a:ext cx="437700" cy="62800"/>
            </a:xfrm>
            <a:custGeom>
              <a:avLst/>
              <a:gdLst/>
              <a:ahLst/>
              <a:cxnLst/>
              <a:rect l="l" t="t" r="r" b="b"/>
              <a:pathLst>
                <a:path w="17508" h="2512" extrusionOk="0">
                  <a:moveTo>
                    <a:pt x="9130" y="0"/>
                  </a:moveTo>
                  <a:cubicBezTo>
                    <a:pt x="6072" y="0"/>
                    <a:pt x="3082" y="594"/>
                    <a:pt x="297" y="1781"/>
                  </a:cubicBezTo>
                  <a:cubicBezTo>
                    <a:pt x="92" y="1872"/>
                    <a:pt x="0" y="2077"/>
                    <a:pt x="92" y="2283"/>
                  </a:cubicBezTo>
                  <a:cubicBezTo>
                    <a:pt x="137" y="2420"/>
                    <a:pt x="297" y="2511"/>
                    <a:pt x="434" y="2511"/>
                  </a:cubicBezTo>
                  <a:cubicBezTo>
                    <a:pt x="480" y="2511"/>
                    <a:pt x="525" y="2511"/>
                    <a:pt x="594" y="2488"/>
                  </a:cubicBezTo>
                  <a:cubicBezTo>
                    <a:pt x="3287" y="1347"/>
                    <a:pt x="6163" y="754"/>
                    <a:pt x="9130" y="754"/>
                  </a:cubicBezTo>
                  <a:cubicBezTo>
                    <a:pt x="11824" y="754"/>
                    <a:pt x="14449" y="1233"/>
                    <a:pt x="16937" y="2192"/>
                  </a:cubicBezTo>
                  <a:cubicBezTo>
                    <a:pt x="16982" y="2207"/>
                    <a:pt x="17029" y="2214"/>
                    <a:pt x="17074" y="2214"/>
                  </a:cubicBezTo>
                  <a:cubicBezTo>
                    <a:pt x="17235" y="2214"/>
                    <a:pt x="17386" y="2123"/>
                    <a:pt x="17439" y="1963"/>
                  </a:cubicBezTo>
                  <a:cubicBezTo>
                    <a:pt x="17507" y="1758"/>
                    <a:pt x="17416" y="1552"/>
                    <a:pt x="17211" y="1461"/>
                  </a:cubicBezTo>
                  <a:cubicBezTo>
                    <a:pt x="14631" y="503"/>
                    <a:pt x="11915" y="0"/>
                    <a:pt x="91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1"/>
            <p:cNvSpPr/>
            <p:nvPr/>
          </p:nvSpPr>
          <p:spPr>
            <a:xfrm>
              <a:off x="3858200" y="2667750"/>
              <a:ext cx="936450" cy="1248000"/>
            </a:xfrm>
            <a:custGeom>
              <a:avLst/>
              <a:gdLst/>
              <a:ahLst/>
              <a:cxnLst/>
              <a:rect l="l" t="t" r="r" b="b"/>
              <a:pathLst>
                <a:path w="37458" h="49920" extrusionOk="0">
                  <a:moveTo>
                    <a:pt x="18717" y="1"/>
                  </a:moveTo>
                  <a:cubicBezTo>
                    <a:pt x="8400" y="1"/>
                    <a:pt x="1" y="8400"/>
                    <a:pt x="1" y="18717"/>
                  </a:cubicBezTo>
                  <a:lnTo>
                    <a:pt x="1" y="31180"/>
                  </a:lnTo>
                  <a:cubicBezTo>
                    <a:pt x="1" y="31408"/>
                    <a:pt x="183" y="31568"/>
                    <a:pt x="389" y="31568"/>
                  </a:cubicBezTo>
                  <a:cubicBezTo>
                    <a:pt x="594" y="31568"/>
                    <a:pt x="777" y="31408"/>
                    <a:pt x="777" y="31180"/>
                  </a:cubicBezTo>
                  <a:lnTo>
                    <a:pt x="777" y="18717"/>
                  </a:lnTo>
                  <a:cubicBezTo>
                    <a:pt x="777" y="8811"/>
                    <a:pt x="8834" y="754"/>
                    <a:pt x="18717" y="754"/>
                  </a:cubicBezTo>
                  <a:cubicBezTo>
                    <a:pt x="28624" y="754"/>
                    <a:pt x="36681" y="8811"/>
                    <a:pt x="36681" y="18717"/>
                  </a:cubicBezTo>
                  <a:lnTo>
                    <a:pt x="36681" y="31180"/>
                  </a:lnTo>
                  <a:cubicBezTo>
                    <a:pt x="36681" y="41086"/>
                    <a:pt x="28624" y="49143"/>
                    <a:pt x="18717" y="49143"/>
                  </a:cubicBezTo>
                  <a:cubicBezTo>
                    <a:pt x="18512" y="49143"/>
                    <a:pt x="18352" y="49326"/>
                    <a:pt x="18352" y="49531"/>
                  </a:cubicBezTo>
                  <a:cubicBezTo>
                    <a:pt x="18352" y="49737"/>
                    <a:pt x="18512" y="49919"/>
                    <a:pt x="18717" y="49919"/>
                  </a:cubicBezTo>
                  <a:cubicBezTo>
                    <a:pt x="29057" y="49919"/>
                    <a:pt x="37457" y="41520"/>
                    <a:pt x="37457" y="31180"/>
                  </a:cubicBezTo>
                  <a:lnTo>
                    <a:pt x="37457" y="18717"/>
                  </a:lnTo>
                  <a:cubicBezTo>
                    <a:pt x="37457" y="8400"/>
                    <a:pt x="29057" y="1"/>
                    <a:pt x="18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1"/>
            <p:cNvSpPr/>
            <p:nvPr/>
          </p:nvSpPr>
          <p:spPr>
            <a:xfrm>
              <a:off x="4184025" y="3229250"/>
              <a:ext cx="509600" cy="678500"/>
            </a:xfrm>
            <a:custGeom>
              <a:avLst/>
              <a:gdLst/>
              <a:ahLst/>
              <a:cxnLst/>
              <a:rect l="l" t="t" r="r" b="b"/>
              <a:pathLst>
                <a:path w="20384" h="27140" extrusionOk="0">
                  <a:moveTo>
                    <a:pt x="20019" y="1"/>
                  </a:moveTo>
                  <a:cubicBezTo>
                    <a:pt x="19791" y="1"/>
                    <a:pt x="19631" y="160"/>
                    <a:pt x="19631" y="389"/>
                  </a:cubicBezTo>
                  <a:lnTo>
                    <a:pt x="19631" y="8720"/>
                  </a:lnTo>
                  <a:cubicBezTo>
                    <a:pt x="19631" y="16412"/>
                    <a:pt x="13377" y="22666"/>
                    <a:pt x="5684" y="22666"/>
                  </a:cubicBezTo>
                  <a:cubicBezTo>
                    <a:pt x="4543" y="22666"/>
                    <a:pt x="3630" y="23351"/>
                    <a:pt x="3037" y="23876"/>
                  </a:cubicBezTo>
                  <a:lnTo>
                    <a:pt x="161" y="26478"/>
                  </a:lnTo>
                  <a:cubicBezTo>
                    <a:pt x="24" y="26615"/>
                    <a:pt x="1" y="26866"/>
                    <a:pt x="138" y="27026"/>
                  </a:cubicBezTo>
                  <a:cubicBezTo>
                    <a:pt x="206" y="27094"/>
                    <a:pt x="321" y="27140"/>
                    <a:pt x="435" y="27140"/>
                  </a:cubicBezTo>
                  <a:cubicBezTo>
                    <a:pt x="503" y="27140"/>
                    <a:pt x="617" y="27117"/>
                    <a:pt x="686" y="27049"/>
                  </a:cubicBezTo>
                  <a:lnTo>
                    <a:pt x="3562" y="24447"/>
                  </a:lnTo>
                  <a:cubicBezTo>
                    <a:pt x="4361" y="23739"/>
                    <a:pt x="5023" y="23419"/>
                    <a:pt x="5684" y="23419"/>
                  </a:cubicBezTo>
                  <a:cubicBezTo>
                    <a:pt x="13787" y="23419"/>
                    <a:pt x="20384" y="16823"/>
                    <a:pt x="20384" y="8720"/>
                  </a:cubicBezTo>
                  <a:lnTo>
                    <a:pt x="20384" y="389"/>
                  </a:lnTo>
                  <a:cubicBezTo>
                    <a:pt x="20384" y="160"/>
                    <a:pt x="20224" y="1"/>
                    <a:pt x="20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1"/>
            <p:cNvSpPr/>
            <p:nvPr/>
          </p:nvSpPr>
          <p:spPr>
            <a:xfrm>
              <a:off x="4165200" y="2768150"/>
              <a:ext cx="528425" cy="383525"/>
            </a:xfrm>
            <a:custGeom>
              <a:avLst/>
              <a:gdLst/>
              <a:ahLst/>
              <a:cxnLst/>
              <a:rect l="l" t="t" r="r" b="b"/>
              <a:pathLst>
                <a:path w="21137" h="15341" extrusionOk="0">
                  <a:moveTo>
                    <a:pt x="6361" y="1"/>
                  </a:moveTo>
                  <a:cubicBezTo>
                    <a:pt x="6303" y="1"/>
                    <a:pt x="6245" y="1"/>
                    <a:pt x="6186" y="2"/>
                  </a:cubicBezTo>
                  <a:cubicBezTo>
                    <a:pt x="4132" y="48"/>
                    <a:pt x="2124" y="504"/>
                    <a:pt x="275" y="1371"/>
                  </a:cubicBezTo>
                  <a:cubicBezTo>
                    <a:pt x="69" y="1463"/>
                    <a:pt x="1" y="1691"/>
                    <a:pt x="92" y="1874"/>
                  </a:cubicBezTo>
                  <a:cubicBezTo>
                    <a:pt x="142" y="2007"/>
                    <a:pt x="278" y="2092"/>
                    <a:pt x="428" y="2092"/>
                  </a:cubicBezTo>
                  <a:cubicBezTo>
                    <a:pt x="482" y="2092"/>
                    <a:pt x="539" y="2081"/>
                    <a:pt x="594" y="2056"/>
                  </a:cubicBezTo>
                  <a:cubicBezTo>
                    <a:pt x="2352" y="1234"/>
                    <a:pt x="4246" y="801"/>
                    <a:pt x="6209" y="778"/>
                  </a:cubicBezTo>
                  <a:cubicBezTo>
                    <a:pt x="6295" y="776"/>
                    <a:pt x="6380" y="776"/>
                    <a:pt x="6465" y="776"/>
                  </a:cubicBezTo>
                  <a:cubicBezTo>
                    <a:pt x="10068" y="776"/>
                    <a:pt x="13461" y="2186"/>
                    <a:pt x="16093" y="4772"/>
                  </a:cubicBezTo>
                  <a:cubicBezTo>
                    <a:pt x="18809" y="7443"/>
                    <a:pt x="20384" y="11163"/>
                    <a:pt x="20384" y="14952"/>
                  </a:cubicBezTo>
                  <a:cubicBezTo>
                    <a:pt x="20384" y="15158"/>
                    <a:pt x="20544" y="15340"/>
                    <a:pt x="20772" y="15340"/>
                  </a:cubicBezTo>
                  <a:cubicBezTo>
                    <a:pt x="20977" y="15340"/>
                    <a:pt x="21137" y="15158"/>
                    <a:pt x="21137" y="14952"/>
                  </a:cubicBezTo>
                  <a:cubicBezTo>
                    <a:pt x="21137" y="10958"/>
                    <a:pt x="19494" y="7055"/>
                    <a:pt x="16618" y="4225"/>
                  </a:cubicBezTo>
                  <a:cubicBezTo>
                    <a:pt x="13830" y="1481"/>
                    <a:pt x="10200" y="1"/>
                    <a:pt x="6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1"/>
            <p:cNvSpPr/>
            <p:nvPr/>
          </p:nvSpPr>
          <p:spPr>
            <a:xfrm>
              <a:off x="3872475" y="2848100"/>
              <a:ext cx="239675" cy="770350"/>
            </a:xfrm>
            <a:custGeom>
              <a:avLst/>
              <a:gdLst/>
              <a:ahLst/>
              <a:cxnLst/>
              <a:rect l="l" t="t" r="r" b="b"/>
              <a:pathLst>
                <a:path w="9587" h="30814" extrusionOk="0">
                  <a:moveTo>
                    <a:pt x="9160" y="1"/>
                  </a:moveTo>
                  <a:cubicBezTo>
                    <a:pt x="9073" y="1"/>
                    <a:pt x="8983" y="30"/>
                    <a:pt x="8902" y="91"/>
                  </a:cubicBezTo>
                  <a:cubicBezTo>
                    <a:pt x="5456" y="2898"/>
                    <a:pt x="3470" y="7052"/>
                    <a:pt x="3470" y="11503"/>
                  </a:cubicBezTo>
                  <a:lnTo>
                    <a:pt x="3470" y="23966"/>
                  </a:lnTo>
                  <a:cubicBezTo>
                    <a:pt x="3470" y="25838"/>
                    <a:pt x="2739" y="27572"/>
                    <a:pt x="1416" y="28896"/>
                  </a:cubicBezTo>
                  <a:lnTo>
                    <a:pt x="160" y="30152"/>
                  </a:lnTo>
                  <a:cubicBezTo>
                    <a:pt x="0" y="30311"/>
                    <a:pt x="0" y="30540"/>
                    <a:pt x="160" y="30699"/>
                  </a:cubicBezTo>
                  <a:cubicBezTo>
                    <a:pt x="229" y="30768"/>
                    <a:pt x="320" y="30813"/>
                    <a:pt x="434" y="30813"/>
                  </a:cubicBezTo>
                  <a:cubicBezTo>
                    <a:pt x="525" y="30813"/>
                    <a:pt x="617" y="30768"/>
                    <a:pt x="708" y="30699"/>
                  </a:cubicBezTo>
                  <a:lnTo>
                    <a:pt x="1963" y="29444"/>
                  </a:lnTo>
                  <a:cubicBezTo>
                    <a:pt x="3424" y="27983"/>
                    <a:pt x="4223" y="26043"/>
                    <a:pt x="4223" y="23966"/>
                  </a:cubicBezTo>
                  <a:lnTo>
                    <a:pt x="4223" y="11503"/>
                  </a:lnTo>
                  <a:cubicBezTo>
                    <a:pt x="4223" y="7303"/>
                    <a:pt x="6095" y="3355"/>
                    <a:pt x="9382" y="684"/>
                  </a:cubicBezTo>
                  <a:cubicBezTo>
                    <a:pt x="9564" y="547"/>
                    <a:pt x="9587" y="319"/>
                    <a:pt x="9450" y="136"/>
                  </a:cubicBezTo>
                  <a:cubicBezTo>
                    <a:pt x="9374" y="47"/>
                    <a:pt x="9269" y="1"/>
                    <a:pt x="9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1"/>
            <p:cNvSpPr/>
            <p:nvPr/>
          </p:nvSpPr>
          <p:spPr>
            <a:xfrm>
              <a:off x="3930675" y="2869050"/>
              <a:ext cx="662525" cy="997050"/>
            </a:xfrm>
            <a:custGeom>
              <a:avLst/>
              <a:gdLst/>
              <a:ahLst/>
              <a:cxnLst/>
              <a:rect l="l" t="t" r="r" b="b"/>
              <a:pathLst>
                <a:path w="26501" h="39882" extrusionOk="0">
                  <a:moveTo>
                    <a:pt x="15817" y="1"/>
                  </a:moveTo>
                  <a:cubicBezTo>
                    <a:pt x="13023" y="1"/>
                    <a:pt x="10396" y="1067"/>
                    <a:pt x="8400" y="3019"/>
                  </a:cubicBezTo>
                  <a:cubicBezTo>
                    <a:pt x="6300" y="5050"/>
                    <a:pt x="5159" y="7767"/>
                    <a:pt x="5159" y="10665"/>
                  </a:cubicBezTo>
                  <a:lnTo>
                    <a:pt x="5159" y="23128"/>
                  </a:lnTo>
                  <a:cubicBezTo>
                    <a:pt x="5159" y="26483"/>
                    <a:pt x="3858" y="29633"/>
                    <a:pt x="1484" y="32007"/>
                  </a:cubicBezTo>
                  <a:lnTo>
                    <a:pt x="160" y="33331"/>
                  </a:lnTo>
                  <a:cubicBezTo>
                    <a:pt x="1" y="33491"/>
                    <a:pt x="1" y="33719"/>
                    <a:pt x="160" y="33879"/>
                  </a:cubicBezTo>
                  <a:cubicBezTo>
                    <a:pt x="229" y="33947"/>
                    <a:pt x="326" y="33981"/>
                    <a:pt x="423" y="33981"/>
                  </a:cubicBezTo>
                  <a:cubicBezTo>
                    <a:pt x="520" y="33981"/>
                    <a:pt x="617" y="33947"/>
                    <a:pt x="685" y="33879"/>
                  </a:cubicBezTo>
                  <a:lnTo>
                    <a:pt x="2009" y="32532"/>
                  </a:lnTo>
                  <a:cubicBezTo>
                    <a:pt x="4543" y="30021"/>
                    <a:pt x="5912" y="26689"/>
                    <a:pt x="5912" y="23128"/>
                  </a:cubicBezTo>
                  <a:lnTo>
                    <a:pt x="5912" y="10665"/>
                  </a:lnTo>
                  <a:cubicBezTo>
                    <a:pt x="5912" y="7972"/>
                    <a:pt x="6985" y="5438"/>
                    <a:pt x="8925" y="3567"/>
                  </a:cubicBezTo>
                  <a:cubicBezTo>
                    <a:pt x="10802" y="1734"/>
                    <a:pt x="13255" y="756"/>
                    <a:pt x="15872" y="756"/>
                  </a:cubicBezTo>
                  <a:cubicBezTo>
                    <a:pt x="15961" y="756"/>
                    <a:pt x="16049" y="757"/>
                    <a:pt x="16138" y="759"/>
                  </a:cubicBezTo>
                  <a:cubicBezTo>
                    <a:pt x="21434" y="919"/>
                    <a:pt x="25748" y="5461"/>
                    <a:pt x="25748" y="10894"/>
                  </a:cubicBezTo>
                  <a:lnTo>
                    <a:pt x="25748" y="23128"/>
                  </a:lnTo>
                  <a:cubicBezTo>
                    <a:pt x="25748" y="28606"/>
                    <a:pt x="21297" y="33057"/>
                    <a:pt x="15818" y="33057"/>
                  </a:cubicBezTo>
                  <a:cubicBezTo>
                    <a:pt x="13696" y="33057"/>
                    <a:pt x="11687" y="33879"/>
                    <a:pt x="10181" y="35385"/>
                  </a:cubicBezTo>
                  <a:lnTo>
                    <a:pt x="6346" y="39243"/>
                  </a:lnTo>
                  <a:cubicBezTo>
                    <a:pt x="6186" y="39379"/>
                    <a:pt x="6186" y="39631"/>
                    <a:pt x="6346" y="39768"/>
                  </a:cubicBezTo>
                  <a:cubicBezTo>
                    <a:pt x="6414" y="39836"/>
                    <a:pt x="6506" y="39882"/>
                    <a:pt x="6620" y="39882"/>
                  </a:cubicBezTo>
                  <a:cubicBezTo>
                    <a:pt x="6711" y="39882"/>
                    <a:pt x="6803" y="39836"/>
                    <a:pt x="6871" y="39768"/>
                  </a:cubicBezTo>
                  <a:lnTo>
                    <a:pt x="10728" y="35933"/>
                  </a:lnTo>
                  <a:cubicBezTo>
                    <a:pt x="12098" y="34563"/>
                    <a:pt x="13901" y="33810"/>
                    <a:pt x="15818" y="33810"/>
                  </a:cubicBezTo>
                  <a:cubicBezTo>
                    <a:pt x="21707" y="33810"/>
                    <a:pt x="26501" y="29017"/>
                    <a:pt x="26501" y="23128"/>
                  </a:cubicBezTo>
                  <a:lnTo>
                    <a:pt x="26501" y="10894"/>
                  </a:lnTo>
                  <a:cubicBezTo>
                    <a:pt x="26501" y="5050"/>
                    <a:pt x="21867" y="166"/>
                    <a:pt x="16161" y="6"/>
                  </a:cubicBezTo>
                  <a:cubicBezTo>
                    <a:pt x="16046" y="2"/>
                    <a:pt x="15931" y="1"/>
                    <a:pt x="15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1"/>
            <p:cNvSpPr/>
            <p:nvPr/>
          </p:nvSpPr>
          <p:spPr>
            <a:xfrm>
              <a:off x="4000300" y="2969500"/>
              <a:ext cx="492475" cy="826425"/>
            </a:xfrm>
            <a:custGeom>
              <a:avLst/>
              <a:gdLst/>
              <a:ahLst/>
              <a:cxnLst/>
              <a:rect l="l" t="t" r="r" b="b"/>
              <a:pathLst>
                <a:path w="19699" h="33057" extrusionOk="0">
                  <a:moveTo>
                    <a:pt x="13040" y="0"/>
                  </a:moveTo>
                  <a:cubicBezTo>
                    <a:pt x="12954" y="0"/>
                    <a:pt x="12868" y="2"/>
                    <a:pt x="12782" y="5"/>
                  </a:cubicBezTo>
                  <a:cubicBezTo>
                    <a:pt x="9267" y="142"/>
                    <a:pt x="6391" y="3178"/>
                    <a:pt x="6391" y="6807"/>
                  </a:cubicBezTo>
                  <a:lnTo>
                    <a:pt x="6391" y="19110"/>
                  </a:lnTo>
                  <a:cubicBezTo>
                    <a:pt x="6391" y="19338"/>
                    <a:pt x="6551" y="19498"/>
                    <a:pt x="6779" y="19498"/>
                  </a:cubicBezTo>
                  <a:cubicBezTo>
                    <a:pt x="6985" y="19498"/>
                    <a:pt x="7145" y="19338"/>
                    <a:pt x="7145" y="19110"/>
                  </a:cubicBezTo>
                  <a:lnTo>
                    <a:pt x="7145" y="6807"/>
                  </a:lnTo>
                  <a:cubicBezTo>
                    <a:pt x="7145" y="3589"/>
                    <a:pt x="9701" y="873"/>
                    <a:pt x="12805" y="758"/>
                  </a:cubicBezTo>
                  <a:cubicBezTo>
                    <a:pt x="12865" y="757"/>
                    <a:pt x="12925" y="756"/>
                    <a:pt x="12985" y="756"/>
                  </a:cubicBezTo>
                  <a:cubicBezTo>
                    <a:pt x="14539" y="756"/>
                    <a:pt x="15998" y="1325"/>
                    <a:pt x="17119" y="2402"/>
                  </a:cubicBezTo>
                  <a:cubicBezTo>
                    <a:pt x="18283" y="3520"/>
                    <a:pt x="18922" y="5027"/>
                    <a:pt x="18922" y="6647"/>
                  </a:cubicBezTo>
                  <a:lnTo>
                    <a:pt x="18922" y="19110"/>
                  </a:lnTo>
                  <a:cubicBezTo>
                    <a:pt x="18922" y="22374"/>
                    <a:pt x="16298" y="24999"/>
                    <a:pt x="13033" y="24999"/>
                  </a:cubicBezTo>
                  <a:lnTo>
                    <a:pt x="12372" y="24999"/>
                  </a:lnTo>
                  <a:cubicBezTo>
                    <a:pt x="8902" y="24999"/>
                    <a:pt x="5570" y="26482"/>
                    <a:pt x="3219" y="29062"/>
                  </a:cubicBezTo>
                  <a:lnTo>
                    <a:pt x="160" y="32417"/>
                  </a:lnTo>
                  <a:cubicBezTo>
                    <a:pt x="0" y="32577"/>
                    <a:pt x="23" y="32805"/>
                    <a:pt x="183" y="32942"/>
                  </a:cubicBezTo>
                  <a:cubicBezTo>
                    <a:pt x="251" y="33010"/>
                    <a:pt x="343" y="33056"/>
                    <a:pt x="434" y="33056"/>
                  </a:cubicBezTo>
                  <a:cubicBezTo>
                    <a:pt x="548" y="33056"/>
                    <a:pt x="639" y="33010"/>
                    <a:pt x="708" y="32919"/>
                  </a:cubicBezTo>
                  <a:lnTo>
                    <a:pt x="3789" y="29564"/>
                  </a:lnTo>
                  <a:cubicBezTo>
                    <a:pt x="5980" y="27144"/>
                    <a:pt x="9108" y="25775"/>
                    <a:pt x="12372" y="25775"/>
                  </a:cubicBezTo>
                  <a:lnTo>
                    <a:pt x="13033" y="25775"/>
                  </a:lnTo>
                  <a:cubicBezTo>
                    <a:pt x="16708" y="25775"/>
                    <a:pt x="19698" y="22785"/>
                    <a:pt x="19698" y="19110"/>
                  </a:cubicBezTo>
                  <a:lnTo>
                    <a:pt x="19698" y="6647"/>
                  </a:lnTo>
                  <a:cubicBezTo>
                    <a:pt x="19698" y="4821"/>
                    <a:pt x="18968" y="3132"/>
                    <a:pt x="17644" y="1854"/>
                  </a:cubicBezTo>
                  <a:cubicBezTo>
                    <a:pt x="16404" y="658"/>
                    <a:pt x="14771" y="0"/>
                    <a:pt x="130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1"/>
            <p:cNvSpPr/>
            <p:nvPr/>
          </p:nvSpPr>
          <p:spPr>
            <a:xfrm>
              <a:off x="4260500" y="3070050"/>
              <a:ext cx="131850" cy="443400"/>
            </a:xfrm>
            <a:custGeom>
              <a:avLst/>
              <a:gdLst/>
              <a:ahLst/>
              <a:cxnLst/>
              <a:rect l="l" t="t" r="r" b="b"/>
              <a:pathLst>
                <a:path w="5274" h="17736" extrusionOk="0">
                  <a:moveTo>
                    <a:pt x="2625" y="0"/>
                  </a:moveTo>
                  <a:cubicBezTo>
                    <a:pt x="1188" y="0"/>
                    <a:pt x="1" y="1187"/>
                    <a:pt x="1" y="2625"/>
                  </a:cubicBezTo>
                  <a:lnTo>
                    <a:pt x="1" y="12509"/>
                  </a:lnTo>
                  <a:cubicBezTo>
                    <a:pt x="1" y="12714"/>
                    <a:pt x="183" y="12874"/>
                    <a:pt x="389" y="12874"/>
                  </a:cubicBezTo>
                  <a:cubicBezTo>
                    <a:pt x="594" y="12874"/>
                    <a:pt x="777" y="12714"/>
                    <a:pt x="777" y="12509"/>
                  </a:cubicBezTo>
                  <a:lnTo>
                    <a:pt x="777" y="2625"/>
                  </a:lnTo>
                  <a:cubicBezTo>
                    <a:pt x="777" y="1598"/>
                    <a:pt x="1598" y="754"/>
                    <a:pt x="2625" y="754"/>
                  </a:cubicBezTo>
                  <a:cubicBezTo>
                    <a:pt x="3675" y="754"/>
                    <a:pt x="4497" y="1598"/>
                    <a:pt x="4497" y="2625"/>
                  </a:cubicBezTo>
                  <a:lnTo>
                    <a:pt x="4497" y="15088"/>
                  </a:lnTo>
                  <a:cubicBezTo>
                    <a:pt x="4497" y="16138"/>
                    <a:pt x="3675" y="16960"/>
                    <a:pt x="2625" y="16960"/>
                  </a:cubicBezTo>
                  <a:cubicBezTo>
                    <a:pt x="1598" y="16960"/>
                    <a:pt x="777" y="16138"/>
                    <a:pt x="777" y="15088"/>
                  </a:cubicBezTo>
                  <a:cubicBezTo>
                    <a:pt x="777" y="14882"/>
                    <a:pt x="594" y="14723"/>
                    <a:pt x="389" y="14723"/>
                  </a:cubicBezTo>
                  <a:cubicBezTo>
                    <a:pt x="183" y="14723"/>
                    <a:pt x="1" y="14882"/>
                    <a:pt x="1" y="15088"/>
                  </a:cubicBezTo>
                  <a:cubicBezTo>
                    <a:pt x="1" y="16549"/>
                    <a:pt x="1188" y="17736"/>
                    <a:pt x="2625" y="17736"/>
                  </a:cubicBezTo>
                  <a:cubicBezTo>
                    <a:pt x="4086" y="17736"/>
                    <a:pt x="5273" y="16549"/>
                    <a:pt x="5273" y="15088"/>
                  </a:cubicBezTo>
                  <a:lnTo>
                    <a:pt x="5273" y="2625"/>
                  </a:lnTo>
                  <a:cubicBezTo>
                    <a:pt x="5273" y="1187"/>
                    <a:pt x="4086" y="0"/>
                    <a:pt x="26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1"/>
            <p:cNvSpPr/>
            <p:nvPr/>
          </p:nvSpPr>
          <p:spPr>
            <a:xfrm>
              <a:off x="4131550" y="3494025"/>
              <a:ext cx="46225" cy="79350"/>
            </a:xfrm>
            <a:custGeom>
              <a:avLst/>
              <a:gdLst/>
              <a:ahLst/>
              <a:cxnLst/>
              <a:rect l="l" t="t" r="r" b="b"/>
              <a:pathLst>
                <a:path w="1849" h="3174" extrusionOk="0">
                  <a:moveTo>
                    <a:pt x="1461" y="1"/>
                  </a:moveTo>
                  <a:cubicBezTo>
                    <a:pt x="1255" y="1"/>
                    <a:pt x="1096" y="183"/>
                    <a:pt x="1096" y="389"/>
                  </a:cubicBezTo>
                  <a:cubicBezTo>
                    <a:pt x="1096" y="1439"/>
                    <a:pt x="160" y="2534"/>
                    <a:pt x="137" y="2557"/>
                  </a:cubicBezTo>
                  <a:cubicBezTo>
                    <a:pt x="0" y="2717"/>
                    <a:pt x="23" y="2945"/>
                    <a:pt x="183" y="3082"/>
                  </a:cubicBezTo>
                  <a:cubicBezTo>
                    <a:pt x="251" y="3150"/>
                    <a:pt x="342" y="3173"/>
                    <a:pt x="434" y="3173"/>
                  </a:cubicBezTo>
                  <a:cubicBezTo>
                    <a:pt x="548" y="3173"/>
                    <a:pt x="639" y="3128"/>
                    <a:pt x="730" y="3036"/>
                  </a:cubicBezTo>
                  <a:cubicBezTo>
                    <a:pt x="776" y="2991"/>
                    <a:pt x="1849" y="1712"/>
                    <a:pt x="1849" y="389"/>
                  </a:cubicBezTo>
                  <a:cubicBezTo>
                    <a:pt x="1849" y="183"/>
                    <a:pt x="1689" y="1"/>
                    <a:pt x="14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20" y="1020565"/>
            <a:ext cx="4129378" cy="28452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6" r="10227"/>
          <a:stretch/>
        </p:blipFill>
        <p:spPr>
          <a:xfrm>
            <a:off x="645748" y="1320877"/>
            <a:ext cx="3883922" cy="22439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973" y="1016324"/>
            <a:ext cx="4129378" cy="28452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3" r="9886"/>
          <a:stretch/>
        </p:blipFill>
        <p:spPr>
          <a:xfrm>
            <a:off x="4924934" y="1344908"/>
            <a:ext cx="3808823" cy="21880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5748" y="3893373"/>
            <a:ext cx="81584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Cambay" panose="020B0604020202020204" charset="0"/>
                <a:cs typeface="Cambay" panose="020B0604020202020204" charset="0"/>
              </a:rPr>
              <a:t>Pada</a:t>
            </a:r>
            <a:r>
              <a:rPr lang="en-US" sz="1600" dirty="0" smtClean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 smtClean="0">
                <a:latin typeface="Cambay" panose="020B0604020202020204" charset="0"/>
                <a:cs typeface="Cambay" panose="020B0604020202020204" charset="0"/>
              </a:rPr>
              <a:t>glukosa</a:t>
            </a:r>
            <a:r>
              <a:rPr lang="en-US" sz="1600" dirty="0" smtClean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 smtClean="0">
                <a:latin typeface="Cambay" panose="020B0604020202020204" charset="0"/>
                <a:cs typeface="Cambay" panose="020B0604020202020204" charset="0"/>
              </a:rPr>
              <a:t>terdapat</a:t>
            </a:r>
            <a:r>
              <a:rPr lang="en-US" sz="1600" dirty="0" smtClean="0">
                <a:latin typeface="Cambay" panose="020B0604020202020204" charset="0"/>
                <a:cs typeface="Cambay" panose="020B0604020202020204" charset="0"/>
              </a:rPr>
              <a:t> 4 atom C </a:t>
            </a:r>
            <a:r>
              <a:rPr lang="en-US" sz="1600" dirty="0" err="1" smtClean="0">
                <a:latin typeface="Cambay" panose="020B0604020202020204" charset="0"/>
                <a:cs typeface="Cambay" panose="020B0604020202020204" charset="0"/>
              </a:rPr>
              <a:t>asimetris</a:t>
            </a:r>
            <a:r>
              <a:rPr lang="en-US" sz="1600" dirty="0" smtClean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karena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pada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keempat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tangannya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terikat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4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gugus</a:t>
            </a:r>
            <a:r>
              <a:rPr lang="en-US" sz="1600" dirty="0">
                <a:latin typeface="Cambay" panose="020B0604020202020204" charset="0"/>
                <a:cs typeface="Cambay" panose="020B0604020202020204" charset="0"/>
              </a:rPr>
              <a:t> yang </a:t>
            </a:r>
            <a:r>
              <a:rPr lang="en-US" sz="1600" dirty="0" err="1">
                <a:latin typeface="Cambay" panose="020B0604020202020204" charset="0"/>
                <a:cs typeface="Cambay" panose="020B0604020202020204" charset="0"/>
              </a:rPr>
              <a:t>berbeda</a:t>
            </a:r>
            <a:r>
              <a:rPr lang="en-US" sz="1600" dirty="0" smtClean="0">
                <a:latin typeface="Cambay" panose="020B0604020202020204" charset="0"/>
                <a:cs typeface="Cambay" panose="020B0604020202020204" charset="0"/>
              </a:rPr>
              <a:t>.</a:t>
            </a:r>
            <a:endParaRPr lang="en-US" sz="1600" dirty="0">
              <a:latin typeface="Cambay" panose="020B0604020202020204" charset="0"/>
              <a:cs typeface="Cambay" panose="020B0604020202020204" charset="0"/>
            </a:endParaRPr>
          </a:p>
          <a:p>
            <a:r>
              <a:rPr lang="en-US" sz="1600" dirty="0" err="1" smtClean="0">
                <a:latin typeface="Cambay" panose="020B0604020202020204" charset="0"/>
                <a:cs typeface="Cambay" panose="020B0604020202020204" charset="0"/>
              </a:rPr>
              <a:t>Pada</a:t>
            </a:r>
            <a:r>
              <a:rPr lang="en-US" sz="1600" dirty="0" smtClean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 smtClean="0">
                <a:latin typeface="Cambay" panose="020B0604020202020204" charset="0"/>
                <a:cs typeface="Cambay" panose="020B0604020202020204" charset="0"/>
              </a:rPr>
              <a:t>fruktosa</a:t>
            </a:r>
            <a:r>
              <a:rPr lang="en-US" sz="1600" dirty="0" smtClean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 smtClean="0">
                <a:latin typeface="Cambay" panose="020B0604020202020204" charset="0"/>
                <a:cs typeface="Cambay" panose="020B0604020202020204" charset="0"/>
              </a:rPr>
              <a:t>terdapat</a:t>
            </a:r>
            <a:r>
              <a:rPr lang="en-US" sz="1600" dirty="0" smtClean="0">
                <a:latin typeface="Cambay" panose="020B0604020202020204" charset="0"/>
                <a:cs typeface="Cambay" panose="020B0604020202020204" charset="0"/>
              </a:rPr>
              <a:t> 3 atom C </a:t>
            </a:r>
            <a:r>
              <a:rPr lang="en-US" sz="1600" dirty="0" err="1" smtClean="0">
                <a:latin typeface="Cambay" panose="020B0604020202020204" charset="0"/>
                <a:cs typeface="Cambay" panose="020B0604020202020204" charset="0"/>
              </a:rPr>
              <a:t>asimetris</a:t>
            </a:r>
            <a:r>
              <a:rPr lang="en-US" sz="1600" dirty="0" smtClean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 smtClean="0">
                <a:latin typeface="Cambay" panose="020B0604020202020204" charset="0"/>
                <a:cs typeface="Cambay" panose="020B0604020202020204" charset="0"/>
              </a:rPr>
              <a:t>karena</a:t>
            </a:r>
            <a:r>
              <a:rPr lang="en-US" sz="1600" dirty="0" smtClean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 smtClean="0">
                <a:latin typeface="Cambay" panose="020B0604020202020204" charset="0"/>
                <a:cs typeface="Cambay" panose="020B0604020202020204" charset="0"/>
              </a:rPr>
              <a:t>pada</a:t>
            </a:r>
            <a:r>
              <a:rPr lang="en-US" sz="1600" dirty="0" smtClean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 smtClean="0">
                <a:latin typeface="Cambay" panose="020B0604020202020204" charset="0"/>
                <a:cs typeface="Cambay" panose="020B0604020202020204" charset="0"/>
              </a:rPr>
              <a:t>ketiga</a:t>
            </a:r>
            <a:r>
              <a:rPr lang="en-US" sz="1600" dirty="0" smtClean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 smtClean="0">
                <a:latin typeface="Cambay" panose="020B0604020202020204" charset="0"/>
                <a:cs typeface="Cambay" panose="020B0604020202020204" charset="0"/>
              </a:rPr>
              <a:t>tangannya</a:t>
            </a:r>
            <a:r>
              <a:rPr lang="en-US" sz="1600" dirty="0" smtClean="0">
                <a:latin typeface="Cambay" panose="020B0604020202020204" charset="0"/>
                <a:cs typeface="Cambay" panose="020B0604020202020204" charset="0"/>
              </a:rPr>
              <a:t> </a:t>
            </a:r>
            <a:r>
              <a:rPr lang="en-US" sz="1600" dirty="0" err="1" smtClean="0">
                <a:latin typeface="Cambay" panose="020B0604020202020204" charset="0"/>
                <a:cs typeface="Cambay" panose="020B0604020202020204" charset="0"/>
              </a:rPr>
              <a:t>terikat</a:t>
            </a:r>
            <a:r>
              <a:rPr lang="en-US" sz="1600" dirty="0" smtClean="0">
                <a:latin typeface="Cambay" panose="020B0604020202020204" charset="0"/>
                <a:cs typeface="Cambay" panose="020B0604020202020204" charset="0"/>
              </a:rPr>
              <a:t> 3 </a:t>
            </a:r>
            <a:r>
              <a:rPr lang="en-US" sz="1600" dirty="0" err="1" smtClean="0">
                <a:latin typeface="Cambay" panose="020B0604020202020204" charset="0"/>
                <a:cs typeface="Cambay" panose="020B0604020202020204" charset="0"/>
              </a:rPr>
              <a:t>gugus</a:t>
            </a:r>
            <a:r>
              <a:rPr lang="en-US" sz="1600" dirty="0" smtClean="0">
                <a:latin typeface="Cambay" panose="020B0604020202020204" charset="0"/>
                <a:cs typeface="Cambay" panose="020B0604020202020204" charset="0"/>
              </a:rPr>
              <a:t> yang </a:t>
            </a:r>
            <a:r>
              <a:rPr lang="en-US" sz="1600" dirty="0" err="1" smtClean="0">
                <a:latin typeface="Cambay" panose="020B0604020202020204" charset="0"/>
                <a:cs typeface="Cambay" panose="020B0604020202020204" charset="0"/>
              </a:rPr>
              <a:t>berbeda</a:t>
            </a:r>
            <a:r>
              <a:rPr lang="en-US" sz="1600" dirty="0" smtClean="0">
                <a:latin typeface="Cambay" panose="020B0604020202020204" charset="0"/>
                <a:cs typeface="Cambay" panose="020B0604020202020204" charset="0"/>
              </a:rPr>
              <a:t>.</a:t>
            </a:r>
            <a:endParaRPr lang="en-US" sz="1600" dirty="0">
              <a:latin typeface="Cambay" panose="020B0604020202020204" charset="0"/>
              <a:cs typeface="Cambay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" name="Google Shape;1963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PRINSIP SIKLISASI</a:t>
            </a:r>
            <a:endParaRPr dirty="0"/>
          </a:p>
        </p:txBody>
      </p:sp>
      <p:sp>
        <p:nvSpPr>
          <p:cNvPr id="1964" name="Google Shape;1964;p33"/>
          <p:cNvSpPr txBox="1">
            <a:spLocks noGrp="1"/>
          </p:cNvSpPr>
          <p:nvPr>
            <p:ph type="title" idx="2"/>
          </p:nvPr>
        </p:nvSpPr>
        <p:spPr>
          <a:xfrm>
            <a:off x="1464300" y="1418159"/>
            <a:ext cx="283138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PRINSIP SIKLISASI GLUKOSA</a:t>
            </a:r>
            <a:endParaRPr dirty="0"/>
          </a:p>
        </p:txBody>
      </p:sp>
      <p:sp>
        <p:nvSpPr>
          <p:cNvPr id="1965" name="Google Shape;1965;p33"/>
          <p:cNvSpPr txBox="1">
            <a:spLocks noGrp="1"/>
          </p:cNvSpPr>
          <p:nvPr>
            <p:ph type="subTitle" idx="1"/>
          </p:nvPr>
        </p:nvSpPr>
        <p:spPr>
          <a:xfrm>
            <a:off x="756102" y="4136638"/>
            <a:ext cx="3333857" cy="7697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 smtClean="0"/>
              <a:t>Letak</a:t>
            </a:r>
            <a:r>
              <a:rPr lang="en-US" sz="1600" dirty="0" smtClean="0"/>
              <a:t> OH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smtClean="0"/>
              <a:t>OH di </a:t>
            </a:r>
            <a:r>
              <a:rPr lang="en-US" sz="1600" dirty="0" err="1" smtClean="0"/>
              <a:t>bawah</a:t>
            </a:r>
            <a:r>
              <a:rPr lang="en-US" sz="1600" dirty="0" smtClean="0"/>
              <a:t> (</a:t>
            </a:r>
            <a:r>
              <a:rPr lang="el-GR" sz="1600" dirty="0" smtClean="0"/>
              <a:t>α</a:t>
            </a:r>
            <a:r>
              <a:rPr lang="en-US" sz="1600" dirty="0" smtClean="0"/>
              <a:t>-D-</a:t>
            </a:r>
            <a:r>
              <a:rPr lang="en-US" sz="1600" dirty="0" err="1" smtClean="0"/>
              <a:t>Glukosa</a:t>
            </a:r>
            <a:r>
              <a:rPr lang="en-US" sz="1600" dirty="0" smtClean="0"/>
              <a:t>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smtClean="0"/>
              <a:t>OH di </a:t>
            </a:r>
            <a:r>
              <a:rPr lang="en-US" sz="1600" dirty="0" err="1" smtClean="0"/>
              <a:t>atas</a:t>
            </a:r>
            <a:r>
              <a:rPr lang="en-US" sz="1600" dirty="0" smtClean="0"/>
              <a:t> (</a:t>
            </a:r>
            <a:r>
              <a:rPr lang="el-GR" sz="1600" dirty="0" smtClean="0"/>
              <a:t>β</a:t>
            </a:r>
            <a:r>
              <a:rPr lang="en-US" sz="1600" dirty="0" smtClean="0"/>
              <a:t>-D-</a:t>
            </a:r>
            <a:r>
              <a:rPr lang="en-US" sz="1600" dirty="0" err="1" smtClean="0"/>
              <a:t>Glukosa</a:t>
            </a:r>
            <a:r>
              <a:rPr lang="en-US" sz="1600" dirty="0" smtClean="0"/>
              <a:t>)</a:t>
            </a:r>
            <a:endParaRPr sz="1600" dirty="0"/>
          </a:p>
        </p:txBody>
      </p:sp>
      <p:sp>
        <p:nvSpPr>
          <p:cNvPr id="1966" name="Google Shape;1966;p33"/>
          <p:cNvSpPr txBox="1">
            <a:spLocks noGrp="1"/>
          </p:cNvSpPr>
          <p:nvPr>
            <p:ph type="title" idx="3"/>
          </p:nvPr>
        </p:nvSpPr>
        <p:spPr>
          <a:xfrm>
            <a:off x="5541040" y="1418159"/>
            <a:ext cx="288296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PRINSIP SIKLISASI FRUKTOSA</a:t>
            </a:r>
            <a:endParaRPr dirty="0"/>
          </a:p>
        </p:txBody>
      </p:sp>
      <p:sp>
        <p:nvSpPr>
          <p:cNvPr id="47" name="Google Shape;1828;p30"/>
          <p:cNvSpPr/>
          <p:nvPr/>
        </p:nvSpPr>
        <p:spPr>
          <a:xfrm>
            <a:off x="669000" y="1277009"/>
            <a:ext cx="744300" cy="744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836;p30"/>
          <p:cNvSpPr txBox="1">
            <a:spLocks/>
          </p:cNvSpPr>
          <p:nvPr/>
        </p:nvSpPr>
        <p:spPr>
          <a:xfrm>
            <a:off x="720000" y="1352459"/>
            <a:ext cx="6423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swald"/>
              <a:buNone/>
              <a:defRPr sz="2000" b="0" i="0" u="none" strike="noStrike" cap="none">
                <a:solidFill>
                  <a:schemeClr val="lt2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b="1" dirty="0" smtClean="0">
                <a:solidFill>
                  <a:schemeClr val="accent6"/>
                </a:solidFill>
              </a:rPr>
              <a:t>01</a:t>
            </a:r>
            <a:endParaRPr lang="en" b="1" dirty="0">
              <a:solidFill>
                <a:schemeClr val="accent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255252"/>
            <a:ext cx="877900" cy="853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6" r="10114"/>
          <a:stretch/>
        </p:blipFill>
        <p:spPr>
          <a:xfrm>
            <a:off x="849704" y="2021309"/>
            <a:ext cx="3261652" cy="1881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8" r="10000"/>
          <a:stretch/>
        </p:blipFill>
        <p:spPr>
          <a:xfrm>
            <a:off x="5541040" y="1995527"/>
            <a:ext cx="3259831" cy="1894124"/>
          </a:xfrm>
          <a:prstGeom prst="rect">
            <a:avLst/>
          </a:prstGeom>
        </p:spPr>
      </p:pic>
      <p:sp>
        <p:nvSpPr>
          <p:cNvPr id="57" name="Google Shape;1965;p33"/>
          <p:cNvSpPr txBox="1">
            <a:spLocks noGrp="1"/>
          </p:cNvSpPr>
          <p:nvPr>
            <p:ph type="subTitle" idx="1"/>
          </p:nvPr>
        </p:nvSpPr>
        <p:spPr>
          <a:xfrm>
            <a:off x="5504026" y="4140350"/>
            <a:ext cx="3333857" cy="7697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 smtClean="0"/>
              <a:t>Letak</a:t>
            </a:r>
            <a:r>
              <a:rPr lang="en-US" sz="1600" dirty="0" smtClean="0"/>
              <a:t> OH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smtClean="0"/>
              <a:t>OH di </a:t>
            </a:r>
            <a:r>
              <a:rPr lang="en-US" sz="1600" dirty="0" err="1" smtClean="0"/>
              <a:t>bawah</a:t>
            </a:r>
            <a:r>
              <a:rPr lang="en-US" sz="1600" dirty="0" smtClean="0"/>
              <a:t> (</a:t>
            </a:r>
            <a:r>
              <a:rPr lang="el-GR" sz="1600" dirty="0" smtClean="0"/>
              <a:t>α</a:t>
            </a:r>
            <a:r>
              <a:rPr lang="en-US" sz="1600" dirty="0" smtClean="0"/>
              <a:t>-D-</a:t>
            </a:r>
            <a:r>
              <a:rPr lang="en-US" sz="1600" dirty="0" err="1" smtClean="0"/>
              <a:t>Fruktosa</a:t>
            </a:r>
            <a:r>
              <a:rPr lang="en-US" sz="1600" dirty="0" smtClean="0"/>
              <a:t>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smtClean="0"/>
              <a:t>OH di </a:t>
            </a:r>
            <a:r>
              <a:rPr lang="en-US" sz="1600" dirty="0" err="1" smtClean="0"/>
              <a:t>atas</a:t>
            </a:r>
            <a:r>
              <a:rPr lang="en-US" sz="1600" dirty="0" smtClean="0"/>
              <a:t> (</a:t>
            </a:r>
            <a:r>
              <a:rPr lang="el-GR" sz="1600" dirty="0" smtClean="0"/>
              <a:t>β</a:t>
            </a:r>
            <a:r>
              <a:rPr lang="en-US" sz="1600" dirty="0" smtClean="0"/>
              <a:t>-D-</a:t>
            </a:r>
            <a:r>
              <a:rPr lang="en-US" sz="1600" dirty="0" err="1" smtClean="0"/>
              <a:t>Fruktosa</a:t>
            </a:r>
            <a:r>
              <a:rPr lang="en-US" sz="1600" dirty="0" smtClean="0"/>
              <a:t>)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3" name="Google Shape;2013;p34"/>
          <p:cNvSpPr txBox="1">
            <a:spLocks noGrp="1"/>
          </p:cNvSpPr>
          <p:nvPr>
            <p:ph type="title"/>
          </p:nvPr>
        </p:nvSpPr>
        <p:spPr>
          <a:xfrm flipH="1">
            <a:off x="713100" y="2070250"/>
            <a:ext cx="4531380" cy="171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TERIMA KASIH</a:t>
            </a:r>
            <a:endParaRPr dirty="0"/>
          </a:p>
        </p:txBody>
      </p:sp>
      <p:grpSp>
        <p:nvGrpSpPr>
          <p:cNvPr id="2016" name="Google Shape;2016;p34"/>
          <p:cNvGrpSpPr/>
          <p:nvPr/>
        </p:nvGrpSpPr>
        <p:grpSpPr>
          <a:xfrm>
            <a:off x="6154808" y="1983213"/>
            <a:ext cx="4189617" cy="3638784"/>
            <a:chOff x="4998750" y="3261450"/>
            <a:chExt cx="2639794" cy="2292725"/>
          </a:xfrm>
        </p:grpSpPr>
        <p:sp>
          <p:nvSpPr>
            <p:cNvPr id="2017" name="Google Shape;2017;p34"/>
            <p:cNvSpPr/>
            <p:nvPr/>
          </p:nvSpPr>
          <p:spPr>
            <a:xfrm flipH="1">
              <a:off x="4998750" y="3261450"/>
              <a:ext cx="2292900" cy="2292725"/>
            </a:xfrm>
            <a:custGeom>
              <a:avLst/>
              <a:gdLst/>
              <a:ahLst/>
              <a:cxnLst/>
              <a:rect l="l" t="t" r="r" b="b"/>
              <a:pathLst>
                <a:path w="91716" h="91709" extrusionOk="0">
                  <a:moveTo>
                    <a:pt x="45858" y="0"/>
                  </a:moveTo>
                  <a:cubicBezTo>
                    <a:pt x="20534" y="0"/>
                    <a:pt x="0" y="20527"/>
                    <a:pt x="0" y="45851"/>
                  </a:cubicBezTo>
                  <a:cubicBezTo>
                    <a:pt x="0" y="71181"/>
                    <a:pt x="20534" y="91708"/>
                    <a:pt x="45858" y="91708"/>
                  </a:cubicBezTo>
                  <a:cubicBezTo>
                    <a:pt x="71189" y="91708"/>
                    <a:pt x="91715" y="71181"/>
                    <a:pt x="91715" y="45851"/>
                  </a:cubicBezTo>
                  <a:cubicBezTo>
                    <a:pt x="91715" y="20527"/>
                    <a:pt x="71189" y="0"/>
                    <a:pt x="45858" y="0"/>
                  </a:cubicBezTo>
                  <a:close/>
                </a:path>
              </a:pathLst>
            </a:custGeom>
            <a:solidFill>
              <a:srgbClr val="E8C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4"/>
            <p:cNvSpPr/>
            <p:nvPr/>
          </p:nvSpPr>
          <p:spPr>
            <a:xfrm flipH="1">
              <a:off x="5104300" y="3337200"/>
              <a:ext cx="2183675" cy="2122300"/>
            </a:xfrm>
            <a:custGeom>
              <a:avLst/>
              <a:gdLst/>
              <a:ahLst/>
              <a:cxnLst/>
              <a:rect l="l" t="t" r="r" b="b"/>
              <a:pathLst>
                <a:path w="87347" h="84892" extrusionOk="0">
                  <a:moveTo>
                    <a:pt x="43577" y="309"/>
                  </a:moveTo>
                  <a:cubicBezTo>
                    <a:pt x="67429" y="309"/>
                    <a:pt x="86437" y="18822"/>
                    <a:pt x="86851" y="42446"/>
                  </a:cubicBezTo>
                  <a:cubicBezTo>
                    <a:pt x="87039" y="53325"/>
                    <a:pt x="82877" y="63655"/>
                    <a:pt x="75136" y="71537"/>
                  </a:cubicBezTo>
                  <a:cubicBezTo>
                    <a:pt x="66887" y="79940"/>
                    <a:pt x="55680" y="84570"/>
                    <a:pt x="43577" y="84584"/>
                  </a:cubicBezTo>
                  <a:lnTo>
                    <a:pt x="43550" y="84584"/>
                  </a:lnTo>
                  <a:cubicBezTo>
                    <a:pt x="19704" y="84584"/>
                    <a:pt x="308" y="65676"/>
                    <a:pt x="308" y="42446"/>
                  </a:cubicBezTo>
                  <a:cubicBezTo>
                    <a:pt x="308" y="19216"/>
                    <a:pt x="19718" y="309"/>
                    <a:pt x="43577" y="309"/>
                  </a:cubicBezTo>
                  <a:close/>
                  <a:moveTo>
                    <a:pt x="43577" y="1"/>
                  </a:moveTo>
                  <a:cubicBezTo>
                    <a:pt x="37695" y="1"/>
                    <a:pt x="31988" y="1125"/>
                    <a:pt x="26616" y="3340"/>
                  </a:cubicBezTo>
                  <a:cubicBezTo>
                    <a:pt x="21431" y="5474"/>
                    <a:pt x="16767" y="8538"/>
                    <a:pt x="12766" y="12432"/>
                  </a:cubicBezTo>
                  <a:cubicBezTo>
                    <a:pt x="8765" y="16333"/>
                    <a:pt x="5621" y="20869"/>
                    <a:pt x="3426" y="25927"/>
                  </a:cubicBezTo>
                  <a:cubicBezTo>
                    <a:pt x="1151" y="31159"/>
                    <a:pt x="0" y="36719"/>
                    <a:pt x="0" y="42446"/>
                  </a:cubicBezTo>
                  <a:cubicBezTo>
                    <a:pt x="0" y="48173"/>
                    <a:pt x="1151" y="53733"/>
                    <a:pt x="3426" y="58965"/>
                  </a:cubicBezTo>
                  <a:cubicBezTo>
                    <a:pt x="5614" y="64017"/>
                    <a:pt x="8758" y="68560"/>
                    <a:pt x="12753" y="72454"/>
                  </a:cubicBezTo>
                  <a:cubicBezTo>
                    <a:pt x="16754" y="76354"/>
                    <a:pt x="21410" y="79412"/>
                    <a:pt x="26596" y="81553"/>
                  </a:cubicBezTo>
                  <a:cubicBezTo>
                    <a:pt x="31968" y="83767"/>
                    <a:pt x="37669" y="84891"/>
                    <a:pt x="43550" y="84891"/>
                  </a:cubicBezTo>
                  <a:lnTo>
                    <a:pt x="43577" y="84891"/>
                  </a:lnTo>
                  <a:cubicBezTo>
                    <a:pt x="49719" y="84885"/>
                    <a:pt x="55646" y="83694"/>
                    <a:pt x="61200" y="81352"/>
                  </a:cubicBezTo>
                  <a:cubicBezTo>
                    <a:pt x="66566" y="79084"/>
                    <a:pt x="71329" y="75852"/>
                    <a:pt x="75357" y="71751"/>
                  </a:cubicBezTo>
                  <a:cubicBezTo>
                    <a:pt x="83158" y="63809"/>
                    <a:pt x="87347" y="53399"/>
                    <a:pt x="87159" y="42446"/>
                  </a:cubicBezTo>
                  <a:cubicBezTo>
                    <a:pt x="86959" y="31065"/>
                    <a:pt x="82369" y="20407"/>
                    <a:pt x="74240" y="12432"/>
                  </a:cubicBezTo>
                  <a:cubicBezTo>
                    <a:pt x="66064" y="4417"/>
                    <a:pt x="55171" y="1"/>
                    <a:pt x="43577" y="1"/>
                  </a:cubicBezTo>
                  <a:close/>
                </a:path>
              </a:pathLst>
            </a:custGeom>
            <a:solidFill>
              <a:srgbClr val="FC8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4"/>
            <p:cNvSpPr/>
            <p:nvPr/>
          </p:nvSpPr>
          <p:spPr>
            <a:xfrm flipH="1">
              <a:off x="5472769" y="4213520"/>
              <a:ext cx="2165775" cy="1042750"/>
            </a:xfrm>
            <a:custGeom>
              <a:avLst/>
              <a:gdLst/>
              <a:ahLst/>
              <a:cxnLst/>
              <a:rect l="l" t="t" r="r" b="b"/>
              <a:pathLst>
                <a:path w="86631" h="41710" extrusionOk="0">
                  <a:moveTo>
                    <a:pt x="18820" y="0"/>
                  </a:moveTo>
                  <a:cubicBezTo>
                    <a:pt x="15181" y="0"/>
                    <a:pt x="11456" y="1395"/>
                    <a:pt x="8605" y="3854"/>
                  </a:cubicBezTo>
                  <a:cubicBezTo>
                    <a:pt x="3593" y="8183"/>
                    <a:pt x="1044" y="15141"/>
                    <a:pt x="516" y="22006"/>
                  </a:cubicBezTo>
                  <a:cubicBezTo>
                    <a:pt x="1" y="28616"/>
                    <a:pt x="5360" y="35226"/>
                    <a:pt x="6711" y="41710"/>
                  </a:cubicBezTo>
                  <a:lnTo>
                    <a:pt x="85935" y="41710"/>
                  </a:lnTo>
                  <a:cubicBezTo>
                    <a:pt x="86631" y="38471"/>
                    <a:pt x="86276" y="34972"/>
                    <a:pt x="84898" y="31988"/>
                  </a:cubicBezTo>
                  <a:cubicBezTo>
                    <a:pt x="83306" y="28536"/>
                    <a:pt x="80375" y="25813"/>
                    <a:pt x="76949" y="24615"/>
                  </a:cubicBezTo>
                  <a:cubicBezTo>
                    <a:pt x="73985" y="23578"/>
                    <a:pt x="70627" y="23591"/>
                    <a:pt x="68084" y="21664"/>
                  </a:cubicBezTo>
                  <a:cubicBezTo>
                    <a:pt x="64378" y="18848"/>
                    <a:pt x="63816" y="12960"/>
                    <a:pt x="60337" y="9822"/>
                  </a:cubicBezTo>
                  <a:cubicBezTo>
                    <a:pt x="58424" y="8096"/>
                    <a:pt x="56011" y="7503"/>
                    <a:pt x="53484" y="7503"/>
                  </a:cubicBezTo>
                  <a:cubicBezTo>
                    <a:pt x="51290" y="7503"/>
                    <a:pt x="49009" y="7950"/>
                    <a:pt x="46895" y="8491"/>
                  </a:cubicBezTo>
                  <a:cubicBezTo>
                    <a:pt x="44194" y="9178"/>
                    <a:pt x="41322" y="9931"/>
                    <a:pt x="38575" y="9931"/>
                  </a:cubicBezTo>
                  <a:cubicBezTo>
                    <a:pt x="36696" y="9931"/>
                    <a:pt x="34875" y="9579"/>
                    <a:pt x="33206" y="8611"/>
                  </a:cubicBezTo>
                  <a:cubicBezTo>
                    <a:pt x="30637" y="7126"/>
                    <a:pt x="28911" y="4409"/>
                    <a:pt x="26549" y="2563"/>
                  </a:cubicBezTo>
                  <a:cubicBezTo>
                    <a:pt x="24304" y="806"/>
                    <a:pt x="21587" y="0"/>
                    <a:pt x="18820" y="0"/>
                  </a:cubicBezTo>
                  <a:close/>
                </a:path>
              </a:pathLst>
            </a:custGeom>
            <a:solidFill>
              <a:srgbClr val="FF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4"/>
            <p:cNvSpPr/>
            <p:nvPr/>
          </p:nvSpPr>
          <p:spPr>
            <a:xfrm flipH="1">
              <a:off x="5695219" y="4479370"/>
              <a:ext cx="1698450" cy="780250"/>
            </a:xfrm>
            <a:custGeom>
              <a:avLst/>
              <a:gdLst/>
              <a:ahLst/>
              <a:cxnLst/>
              <a:rect l="l" t="t" r="r" b="b"/>
              <a:pathLst>
                <a:path w="67938" h="31210" extrusionOk="0">
                  <a:moveTo>
                    <a:pt x="23331" y="1"/>
                  </a:moveTo>
                  <a:cubicBezTo>
                    <a:pt x="20452" y="1"/>
                    <a:pt x="17540" y="782"/>
                    <a:pt x="14921" y="2018"/>
                  </a:cubicBezTo>
                  <a:cubicBezTo>
                    <a:pt x="9916" y="4380"/>
                    <a:pt x="5708" y="8394"/>
                    <a:pt x="3112" y="13279"/>
                  </a:cubicBezTo>
                  <a:cubicBezTo>
                    <a:pt x="1038" y="17193"/>
                    <a:pt x="1" y="25322"/>
                    <a:pt x="101" y="31209"/>
                  </a:cubicBezTo>
                  <a:lnTo>
                    <a:pt x="67937" y="31209"/>
                  </a:lnTo>
                  <a:cubicBezTo>
                    <a:pt x="66943" y="29335"/>
                    <a:pt x="64784" y="28164"/>
                    <a:pt x="62665" y="28164"/>
                  </a:cubicBezTo>
                  <a:cubicBezTo>
                    <a:pt x="61804" y="28164"/>
                    <a:pt x="60950" y="28357"/>
                    <a:pt x="60183" y="28774"/>
                  </a:cubicBezTo>
                  <a:cubicBezTo>
                    <a:pt x="59634" y="24171"/>
                    <a:pt x="57527" y="19641"/>
                    <a:pt x="53894" y="16764"/>
                  </a:cubicBezTo>
                  <a:cubicBezTo>
                    <a:pt x="51560" y="14917"/>
                    <a:pt x="48565" y="13855"/>
                    <a:pt x="45609" y="13855"/>
                  </a:cubicBezTo>
                  <a:cubicBezTo>
                    <a:pt x="43962" y="13855"/>
                    <a:pt x="42328" y="14185"/>
                    <a:pt x="40827" y="14891"/>
                  </a:cubicBezTo>
                  <a:cubicBezTo>
                    <a:pt x="39315" y="11934"/>
                    <a:pt x="37736" y="8983"/>
                    <a:pt x="35628" y="6414"/>
                  </a:cubicBezTo>
                  <a:cubicBezTo>
                    <a:pt x="33521" y="3851"/>
                    <a:pt x="30831" y="1670"/>
                    <a:pt x="27666" y="653"/>
                  </a:cubicBezTo>
                  <a:cubicBezTo>
                    <a:pt x="26259" y="204"/>
                    <a:pt x="24799" y="1"/>
                    <a:pt x="23331" y="1"/>
                  </a:cubicBezTo>
                  <a:close/>
                </a:path>
              </a:pathLst>
            </a:custGeom>
            <a:solidFill>
              <a:srgbClr val="FC8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1" name="Google Shape;2021;p34"/>
          <p:cNvGrpSpPr/>
          <p:nvPr/>
        </p:nvGrpSpPr>
        <p:grpSpPr>
          <a:xfrm>
            <a:off x="5251066" y="1226008"/>
            <a:ext cx="3179405" cy="3935705"/>
            <a:chOff x="5873498" y="1625049"/>
            <a:chExt cx="2857378" cy="3537077"/>
          </a:xfrm>
        </p:grpSpPr>
        <p:grpSp>
          <p:nvGrpSpPr>
            <p:cNvPr id="2022" name="Google Shape;2022;p34"/>
            <p:cNvGrpSpPr/>
            <p:nvPr/>
          </p:nvGrpSpPr>
          <p:grpSpPr>
            <a:xfrm>
              <a:off x="6240585" y="2088370"/>
              <a:ext cx="1631229" cy="1147370"/>
              <a:chOff x="6240585" y="2088370"/>
              <a:chExt cx="1631229" cy="1147370"/>
            </a:xfrm>
          </p:grpSpPr>
          <p:sp>
            <p:nvSpPr>
              <p:cNvPr id="2023" name="Google Shape;2023;p34"/>
              <p:cNvSpPr/>
              <p:nvPr/>
            </p:nvSpPr>
            <p:spPr>
              <a:xfrm flipH="1">
                <a:off x="7104379" y="2984100"/>
                <a:ext cx="108397" cy="6457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993" extrusionOk="0">
                    <a:moveTo>
                      <a:pt x="882" y="0"/>
                    </a:moveTo>
                    <a:cubicBezTo>
                      <a:pt x="651" y="0"/>
                      <a:pt x="411" y="80"/>
                      <a:pt x="206" y="240"/>
                    </a:cubicBezTo>
                    <a:cubicBezTo>
                      <a:pt x="114" y="308"/>
                      <a:pt x="0" y="445"/>
                      <a:pt x="23" y="582"/>
                    </a:cubicBezTo>
                    <a:cubicBezTo>
                      <a:pt x="46" y="651"/>
                      <a:pt x="92" y="696"/>
                      <a:pt x="137" y="742"/>
                    </a:cubicBezTo>
                    <a:cubicBezTo>
                      <a:pt x="251" y="856"/>
                      <a:pt x="411" y="925"/>
                      <a:pt x="548" y="970"/>
                    </a:cubicBezTo>
                    <a:cubicBezTo>
                      <a:pt x="616" y="985"/>
                      <a:pt x="688" y="992"/>
                      <a:pt x="761" y="992"/>
                    </a:cubicBezTo>
                    <a:cubicBezTo>
                      <a:pt x="1028" y="992"/>
                      <a:pt x="1309" y="894"/>
                      <a:pt x="1507" y="696"/>
                    </a:cubicBezTo>
                    <a:cubicBezTo>
                      <a:pt x="1575" y="651"/>
                      <a:pt x="1621" y="582"/>
                      <a:pt x="1621" y="514"/>
                    </a:cubicBezTo>
                    <a:cubicBezTo>
                      <a:pt x="1666" y="400"/>
                      <a:pt x="1598" y="308"/>
                      <a:pt x="1507" y="240"/>
                    </a:cubicBezTo>
                    <a:cubicBezTo>
                      <a:pt x="1335" y="80"/>
                      <a:pt x="1113" y="0"/>
                      <a:pt x="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34"/>
              <p:cNvSpPr/>
              <p:nvPr/>
            </p:nvSpPr>
            <p:spPr>
              <a:xfrm flipH="1">
                <a:off x="6963413" y="2092791"/>
                <a:ext cx="817819" cy="935125"/>
              </a:xfrm>
              <a:custGeom>
                <a:avLst/>
                <a:gdLst/>
                <a:ahLst/>
                <a:cxnLst/>
                <a:rect l="l" t="t" r="r" b="b"/>
                <a:pathLst>
                  <a:path w="12577" h="14381" extrusionOk="0">
                    <a:moveTo>
                      <a:pt x="4200" y="1"/>
                    </a:moveTo>
                    <a:lnTo>
                      <a:pt x="0" y="10204"/>
                    </a:lnTo>
                    <a:cubicBezTo>
                      <a:pt x="2328" y="10569"/>
                      <a:pt x="4588" y="11368"/>
                      <a:pt x="6619" y="12532"/>
                    </a:cubicBezTo>
                    <a:cubicBezTo>
                      <a:pt x="7464" y="13011"/>
                      <a:pt x="8309" y="13582"/>
                      <a:pt x="8879" y="14381"/>
                    </a:cubicBezTo>
                    <a:lnTo>
                      <a:pt x="12577" y="5410"/>
                    </a:lnTo>
                    <a:cubicBezTo>
                      <a:pt x="11732" y="3561"/>
                      <a:pt x="10272" y="2169"/>
                      <a:pt x="8560" y="1279"/>
                    </a:cubicBezTo>
                    <a:cubicBezTo>
                      <a:pt x="7213" y="571"/>
                      <a:pt x="5729" y="183"/>
                      <a:pt x="42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34"/>
              <p:cNvSpPr/>
              <p:nvPr/>
            </p:nvSpPr>
            <p:spPr>
              <a:xfrm flipH="1">
                <a:off x="6883237" y="2089800"/>
                <a:ext cx="868344" cy="933694"/>
              </a:xfrm>
              <a:custGeom>
                <a:avLst/>
                <a:gdLst/>
                <a:ahLst/>
                <a:cxnLst/>
                <a:rect l="l" t="t" r="r" b="b"/>
                <a:pathLst>
                  <a:path w="13354" h="14359" extrusionOk="0">
                    <a:moveTo>
                      <a:pt x="4200" y="1"/>
                    </a:moveTo>
                    <a:lnTo>
                      <a:pt x="1" y="10181"/>
                    </a:lnTo>
                    <a:cubicBezTo>
                      <a:pt x="2329" y="10569"/>
                      <a:pt x="4566" y="11345"/>
                      <a:pt x="6620" y="12509"/>
                    </a:cubicBezTo>
                    <a:cubicBezTo>
                      <a:pt x="7465" y="12989"/>
                      <a:pt x="8195" y="13559"/>
                      <a:pt x="8766" y="14358"/>
                    </a:cubicBezTo>
                    <a:cubicBezTo>
                      <a:pt x="8766" y="14358"/>
                      <a:pt x="9100" y="14318"/>
                      <a:pt x="9405" y="14318"/>
                    </a:cubicBezTo>
                    <a:cubicBezTo>
                      <a:pt x="9557" y="14318"/>
                      <a:pt x="9701" y="14328"/>
                      <a:pt x="9793" y="14358"/>
                    </a:cubicBezTo>
                    <a:lnTo>
                      <a:pt x="13353" y="5433"/>
                    </a:lnTo>
                    <a:cubicBezTo>
                      <a:pt x="12509" y="3585"/>
                      <a:pt x="11048" y="2192"/>
                      <a:pt x="9336" y="1302"/>
                    </a:cubicBezTo>
                    <a:cubicBezTo>
                      <a:pt x="7989" y="594"/>
                      <a:pt x="6506" y="206"/>
                      <a:pt x="4999" y="47"/>
                    </a:cubicBezTo>
                    <a:lnTo>
                      <a:pt x="4954" y="115"/>
                    </a:lnTo>
                    <a:cubicBezTo>
                      <a:pt x="4703" y="69"/>
                      <a:pt x="4452" y="24"/>
                      <a:pt x="42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34"/>
              <p:cNvSpPr/>
              <p:nvPr/>
            </p:nvSpPr>
            <p:spPr>
              <a:xfrm flipH="1">
                <a:off x="6240585" y="2403680"/>
                <a:ext cx="872766" cy="832060"/>
              </a:xfrm>
              <a:custGeom>
                <a:avLst/>
                <a:gdLst/>
                <a:ahLst/>
                <a:cxnLst/>
                <a:rect l="l" t="t" r="r" b="b"/>
                <a:pathLst>
                  <a:path w="13422" h="12796" extrusionOk="0">
                    <a:moveTo>
                      <a:pt x="6701" y="1"/>
                    </a:moveTo>
                    <a:cubicBezTo>
                      <a:pt x="5703" y="1"/>
                      <a:pt x="4691" y="171"/>
                      <a:pt x="3698" y="538"/>
                    </a:cubicBezTo>
                    <a:lnTo>
                      <a:pt x="1" y="9508"/>
                    </a:lnTo>
                    <a:cubicBezTo>
                      <a:pt x="222" y="9472"/>
                      <a:pt x="441" y="9457"/>
                      <a:pt x="658" y="9457"/>
                    </a:cubicBezTo>
                    <a:cubicBezTo>
                      <a:pt x="1405" y="9457"/>
                      <a:pt x="2134" y="9636"/>
                      <a:pt x="2876" y="9759"/>
                    </a:cubicBezTo>
                    <a:cubicBezTo>
                      <a:pt x="5228" y="10193"/>
                      <a:pt x="7282" y="11403"/>
                      <a:pt x="9199" y="12795"/>
                    </a:cubicBezTo>
                    <a:lnTo>
                      <a:pt x="13422" y="2615"/>
                    </a:lnTo>
                    <a:cubicBezTo>
                      <a:pt x="12212" y="1656"/>
                      <a:pt x="10888" y="880"/>
                      <a:pt x="9427" y="424"/>
                    </a:cubicBezTo>
                    <a:cubicBezTo>
                      <a:pt x="8547" y="149"/>
                      <a:pt x="7630" y="1"/>
                      <a:pt x="67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34"/>
              <p:cNvSpPr/>
              <p:nvPr/>
            </p:nvSpPr>
            <p:spPr>
              <a:xfrm flipH="1">
                <a:off x="6394955" y="2403680"/>
                <a:ext cx="718396" cy="739985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11380" extrusionOk="0">
                    <a:moveTo>
                      <a:pt x="6701" y="1"/>
                    </a:moveTo>
                    <a:cubicBezTo>
                      <a:pt x="5703" y="1"/>
                      <a:pt x="4691" y="171"/>
                      <a:pt x="3698" y="538"/>
                    </a:cubicBezTo>
                    <a:lnTo>
                      <a:pt x="1" y="9508"/>
                    </a:lnTo>
                    <a:cubicBezTo>
                      <a:pt x="222" y="9472"/>
                      <a:pt x="441" y="9457"/>
                      <a:pt x="658" y="9457"/>
                    </a:cubicBezTo>
                    <a:cubicBezTo>
                      <a:pt x="1405" y="9457"/>
                      <a:pt x="2134" y="9636"/>
                      <a:pt x="2876" y="9759"/>
                    </a:cubicBezTo>
                    <a:cubicBezTo>
                      <a:pt x="4383" y="10033"/>
                      <a:pt x="5775" y="10627"/>
                      <a:pt x="7076" y="11380"/>
                    </a:cubicBezTo>
                    <a:cubicBezTo>
                      <a:pt x="8103" y="7842"/>
                      <a:pt x="9382" y="4395"/>
                      <a:pt x="11048" y="1086"/>
                    </a:cubicBezTo>
                    <a:cubicBezTo>
                      <a:pt x="10523" y="835"/>
                      <a:pt x="9998" y="606"/>
                      <a:pt x="9427" y="424"/>
                    </a:cubicBezTo>
                    <a:cubicBezTo>
                      <a:pt x="8547" y="149"/>
                      <a:pt x="7630" y="1"/>
                      <a:pt x="6701" y="1"/>
                    </a:cubicBezTo>
                    <a:close/>
                  </a:path>
                </a:pathLst>
              </a:custGeom>
              <a:solidFill>
                <a:srgbClr val="3C373D">
                  <a:alpha val="14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34"/>
              <p:cNvSpPr/>
              <p:nvPr/>
            </p:nvSpPr>
            <p:spPr>
              <a:xfrm flipH="1">
                <a:off x="6381559" y="2296192"/>
                <a:ext cx="733287" cy="727305"/>
              </a:xfrm>
              <a:custGeom>
                <a:avLst/>
                <a:gdLst/>
                <a:ahLst/>
                <a:cxnLst/>
                <a:rect l="l" t="t" r="r" b="b"/>
                <a:pathLst>
                  <a:path w="11277" h="11185" extrusionOk="0">
                    <a:moveTo>
                      <a:pt x="9048" y="0"/>
                    </a:moveTo>
                    <a:cubicBezTo>
                      <a:pt x="8815" y="0"/>
                      <a:pt x="8576" y="15"/>
                      <a:pt x="8332" y="45"/>
                    </a:cubicBezTo>
                    <a:cubicBezTo>
                      <a:pt x="6940" y="205"/>
                      <a:pt x="5296" y="890"/>
                      <a:pt x="3744" y="2168"/>
                    </a:cubicBezTo>
                    <a:lnTo>
                      <a:pt x="1" y="11184"/>
                    </a:lnTo>
                    <a:cubicBezTo>
                      <a:pt x="800" y="10682"/>
                      <a:pt x="1621" y="10431"/>
                      <a:pt x="2352" y="10317"/>
                    </a:cubicBezTo>
                    <a:cubicBezTo>
                      <a:pt x="2988" y="10216"/>
                      <a:pt x="3605" y="10165"/>
                      <a:pt x="4201" y="10165"/>
                    </a:cubicBezTo>
                    <a:cubicBezTo>
                      <a:pt x="5230" y="10165"/>
                      <a:pt x="6195" y="10318"/>
                      <a:pt x="7077" y="10636"/>
                    </a:cubicBezTo>
                    <a:lnTo>
                      <a:pt x="11276" y="479"/>
                    </a:lnTo>
                    <a:cubicBezTo>
                      <a:pt x="10603" y="178"/>
                      <a:pt x="9860" y="0"/>
                      <a:pt x="90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34"/>
              <p:cNvSpPr/>
              <p:nvPr/>
            </p:nvSpPr>
            <p:spPr>
              <a:xfrm flipH="1">
                <a:off x="6872832" y="2088370"/>
                <a:ext cx="817884" cy="935125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14381" extrusionOk="0">
                    <a:moveTo>
                      <a:pt x="4200" y="0"/>
                    </a:moveTo>
                    <a:lnTo>
                      <a:pt x="0" y="10180"/>
                    </a:lnTo>
                    <a:cubicBezTo>
                      <a:pt x="2329" y="10568"/>
                      <a:pt x="4566" y="11344"/>
                      <a:pt x="6620" y="12508"/>
                    </a:cubicBezTo>
                    <a:cubicBezTo>
                      <a:pt x="7464" y="12988"/>
                      <a:pt x="8286" y="13558"/>
                      <a:pt x="8857" y="14380"/>
                    </a:cubicBezTo>
                    <a:lnTo>
                      <a:pt x="12577" y="5410"/>
                    </a:lnTo>
                    <a:cubicBezTo>
                      <a:pt x="11710" y="3561"/>
                      <a:pt x="10249" y="2146"/>
                      <a:pt x="8560" y="1256"/>
                    </a:cubicBezTo>
                    <a:cubicBezTo>
                      <a:pt x="7213" y="571"/>
                      <a:pt x="5730" y="183"/>
                      <a:pt x="42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34"/>
              <p:cNvSpPr/>
              <p:nvPr/>
            </p:nvSpPr>
            <p:spPr>
              <a:xfrm flipH="1">
                <a:off x="6872827" y="2380726"/>
                <a:ext cx="480990" cy="642772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9885" extrusionOk="0">
                    <a:moveTo>
                      <a:pt x="6894" y="1"/>
                    </a:moveTo>
                    <a:cubicBezTo>
                      <a:pt x="4931" y="2808"/>
                      <a:pt x="2626" y="5228"/>
                      <a:pt x="1" y="7282"/>
                    </a:cubicBezTo>
                    <a:cubicBezTo>
                      <a:pt x="480" y="7510"/>
                      <a:pt x="959" y="7739"/>
                      <a:pt x="1439" y="8012"/>
                    </a:cubicBezTo>
                    <a:cubicBezTo>
                      <a:pt x="2283" y="8492"/>
                      <a:pt x="3105" y="9062"/>
                      <a:pt x="3676" y="9884"/>
                    </a:cubicBezTo>
                    <a:lnTo>
                      <a:pt x="7396" y="914"/>
                    </a:lnTo>
                    <a:cubicBezTo>
                      <a:pt x="7236" y="594"/>
                      <a:pt x="7077" y="275"/>
                      <a:pt x="6894" y="1"/>
                    </a:cubicBezTo>
                    <a:close/>
                  </a:path>
                </a:pathLst>
              </a:custGeom>
              <a:solidFill>
                <a:srgbClr val="3C373D">
                  <a:alpha val="14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34"/>
              <p:cNvSpPr/>
              <p:nvPr/>
            </p:nvSpPr>
            <p:spPr>
              <a:xfrm flipH="1">
                <a:off x="6978232" y="2208602"/>
                <a:ext cx="351785" cy="201903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3105" extrusionOk="0">
                    <a:moveTo>
                      <a:pt x="114" y="0"/>
                    </a:moveTo>
                    <a:cubicBezTo>
                      <a:pt x="68" y="91"/>
                      <a:pt x="46" y="137"/>
                      <a:pt x="0" y="251"/>
                    </a:cubicBezTo>
                    <a:cubicBezTo>
                      <a:pt x="2054" y="730"/>
                      <a:pt x="3675" y="1598"/>
                      <a:pt x="5318" y="3104"/>
                    </a:cubicBezTo>
                    <a:lnTo>
                      <a:pt x="5410" y="2853"/>
                    </a:lnTo>
                    <a:cubicBezTo>
                      <a:pt x="3766" y="1347"/>
                      <a:pt x="2146" y="479"/>
                      <a:pt x="1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34"/>
              <p:cNvSpPr/>
              <p:nvPr/>
            </p:nvSpPr>
            <p:spPr>
              <a:xfrm flipH="1">
                <a:off x="7001967" y="2267971"/>
                <a:ext cx="350355" cy="201903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3105" extrusionOk="0">
                    <a:moveTo>
                      <a:pt x="92" y="0"/>
                    </a:moveTo>
                    <a:cubicBezTo>
                      <a:pt x="46" y="91"/>
                      <a:pt x="23" y="137"/>
                      <a:pt x="1" y="251"/>
                    </a:cubicBezTo>
                    <a:cubicBezTo>
                      <a:pt x="2032" y="730"/>
                      <a:pt x="3653" y="1598"/>
                      <a:pt x="5296" y="3104"/>
                    </a:cubicBezTo>
                    <a:cubicBezTo>
                      <a:pt x="5342" y="3013"/>
                      <a:pt x="5365" y="2944"/>
                      <a:pt x="5387" y="2853"/>
                    </a:cubicBezTo>
                    <a:cubicBezTo>
                      <a:pt x="3744" y="1347"/>
                      <a:pt x="2123" y="479"/>
                      <a:pt x="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34"/>
              <p:cNvSpPr/>
              <p:nvPr/>
            </p:nvSpPr>
            <p:spPr>
              <a:xfrm flipH="1">
                <a:off x="7024206" y="2327339"/>
                <a:ext cx="351850" cy="201903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3105" extrusionOk="0">
                    <a:moveTo>
                      <a:pt x="92" y="0"/>
                    </a:moveTo>
                    <a:cubicBezTo>
                      <a:pt x="46" y="91"/>
                      <a:pt x="46" y="160"/>
                      <a:pt x="0" y="251"/>
                    </a:cubicBezTo>
                    <a:cubicBezTo>
                      <a:pt x="2055" y="730"/>
                      <a:pt x="3652" y="1598"/>
                      <a:pt x="5319" y="3104"/>
                    </a:cubicBezTo>
                    <a:cubicBezTo>
                      <a:pt x="5342" y="3013"/>
                      <a:pt x="5364" y="2967"/>
                      <a:pt x="5410" y="2853"/>
                    </a:cubicBezTo>
                    <a:cubicBezTo>
                      <a:pt x="3744" y="1370"/>
                      <a:pt x="2146" y="502"/>
                      <a:pt x="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34"/>
              <p:cNvSpPr/>
              <p:nvPr/>
            </p:nvSpPr>
            <p:spPr>
              <a:xfrm flipH="1">
                <a:off x="7048005" y="2386708"/>
                <a:ext cx="351785" cy="201903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3105" extrusionOk="0">
                    <a:moveTo>
                      <a:pt x="92" y="0"/>
                    </a:moveTo>
                    <a:lnTo>
                      <a:pt x="0" y="251"/>
                    </a:lnTo>
                    <a:cubicBezTo>
                      <a:pt x="2055" y="753"/>
                      <a:pt x="3675" y="1621"/>
                      <a:pt x="5319" y="3104"/>
                    </a:cubicBezTo>
                    <a:lnTo>
                      <a:pt x="5410" y="2853"/>
                    </a:lnTo>
                    <a:cubicBezTo>
                      <a:pt x="3766" y="1370"/>
                      <a:pt x="2146" y="502"/>
                      <a:pt x="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34"/>
              <p:cNvSpPr/>
              <p:nvPr/>
            </p:nvSpPr>
            <p:spPr>
              <a:xfrm flipH="1">
                <a:off x="7071739" y="2447507"/>
                <a:ext cx="350355" cy="200472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3083" extrusionOk="0">
                    <a:moveTo>
                      <a:pt x="92" y="1"/>
                    </a:moveTo>
                    <a:cubicBezTo>
                      <a:pt x="46" y="92"/>
                      <a:pt x="24" y="138"/>
                      <a:pt x="1" y="229"/>
                    </a:cubicBezTo>
                    <a:cubicBezTo>
                      <a:pt x="2032" y="731"/>
                      <a:pt x="3653" y="1599"/>
                      <a:pt x="5296" y="3082"/>
                    </a:cubicBezTo>
                    <a:cubicBezTo>
                      <a:pt x="5342" y="2991"/>
                      <a:pt x="5365" y="2945"/>
                      <a:pt x="5388" y="2854"/>
                    </a:cubicBezTo>
                    <a:cubicBezTo>
                      <a:pt x="3744" y="1348"/>
                      <a:pt x="2124" y="480"/>
                      <a:pt x="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34"/>
              <p:cNvSpPr/>
              <p:nvPr/>
            </p:nvSpPr>
            <p:spPr>
              <a:xfrm flipH="1">
                <a:off x="7093978" y="2506876"/>
                <a:ext cx="351850" cy="201968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3106" extrusionOk="0">
                    <a:moveTo>
                      <a:pt x="92" y="1"/>
                    </a:moveTo>
                    <a:cubicBezTo>
                      <a:pt x="46" y="92"/>
                      <a:pt x="46" y="138"/>
                      <a:pt x="1" y="252"/>
                    </a:cubicBezTo>
                    <a:cubicBezTo>
                      <a:pt x="2032" y="731"/>
                      <a:pt x="3653" y="1599"/>
                      <a:pt x="5319" y="3105"/>
                    </a:cubicBezTo>
                    <a:cubicBezTo>
                      <a:pt x="5342" y="2991"/>
                      <a:pt x="5365" y="2945"/>
                      <a:pt x="5410" y="2854"/>
                    </a:cubicBezTo>
                    <a:cubicBezTo>
                      <a:pt x="3744" y="1348"/>
                      <a:pt x="2146" y="480"/>
                      <a:pt x="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34"/>
              <p:cNvSpPr/>
              <p:nvPr/>
            </p:nvSpPr>
            <p:spPr>
              <a:xfrm flipH="1">
                <a:off x="7117713" y="2566244"/>
                <a:ext cx="351850" cy="201968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3106" extrusionOk="0">
                    <a:moveTo>
                      <a:pt x="92" y="1"/>
                    </a:moveTo>
                    <a:lnTo>
                      <a:pt x="0" y="252"/>
                    </a:lnTo>
                    <a:cubicBezTo>
                      <a:pt x="2055" y="731"/>
                      <a:pt x="3675" y="1599"/>
                      <a:pt x="5319" y="3105"/>
                    </a:cubicBezTo>
                    <a:lnTo>
                      <a:pt x="5410" y="2854"/>
                    </a:lnTo>
                    <a:cubicBezTo>
                      <a:pt x="3767" y="1348"/>
                      <a:pt x="2146" y="480"/>
                      <a:pt x="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34"/>
              <p:cNvSpPr/>
              <p:nvPr/>
            </p:nvSpPr>
            <p:spPr>
              <a:xfrm flipH="1">
                <a:off x="7141512" y="2625613"/>
                <a:ext cx="350290" cy="201968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106" extrusionOk="0">
                    <a:moveTo>
                      <a:pt x="91" y="1"/>
                    </a:moveTo>
                    <a:cubicBezTo>
                      <a:pt x="46" y="92"/>
                      <a:pt x="23" y="161"/>
                      <a:pt x="0" y="252"/>
                    </a:cubicBezTo>
                    <a:cubicBezTo>
                      <a:pt x="2032" y="731"/>
                      <a:pt x="3652" y="1599"/>
                      <a:pt x="5296" y="3105"/>
                    </a:cubicBezTo>
                    <a:cubicBezTo>
                      <a:pt x="5341" y="3014"/>
                      <a:pt x="5364" y="2968"/>
                      <a:pt x="5387" y="2854"/>
                    </a:cubicBezTo>
                    <a:cubicBezTo>
                      <a:pt x="3743" y="1370"/>
                      <a:pt x="2123" y="503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34"/>
              <p:cNvSpPr/>
              <p:nvPr/>
            </p:nvSpPr>
            <p:spPr>
              <a:xfrm flipH="1">
                <a:off x="7163751" y="2684981"/>
                <a:ext cx="351850" cy="201968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3106" extrusionOk="0">
                    <a:moveTo>
                      <a:pt x="92" y="1"/>
                    </a:moveTo>
                    <a:cubicBezTo>
                      <a:pt x="47" y="115"/>
                      <a:pt x="47" y="161"/>
                      <a:pt x="1" y="252"/>
                    </a:cubicBezTo>
                    <a:cubicBezTo>
                      <a:pt x="2032" y="754"/>
                      <a:pt x="3653" y="1622"/>
                      <a:pt x="5296" y="3105"/>
                    </a:cubicBezTo>
                    <a:cubicBezTo>
                      <a:pt x="5342" y="3014"/>
                      <a:pt x="5365" y="2968"/>
                      <a:pt x="5410" y="2854"/>
                    </a:cubicBezTo>
                    <a:cubicBezTo>
                      <a:pt x="3744" y="1370"/>
                      <a:pt x="2146" y="503"/>
                      <a:pt x="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34"/>
              <p:cNvSpPr/>
              <p:nvPr/>
            </p:nvSpPr>
            <p:spPr>
              <a:xfrm flipH="1">
                <a:off x="6494374" y="2371752"/>
                <a:ext cx="357768" cy="111453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1714" extrusionOk="0">
                    <a:moveTo>
                      <a:pt x="3985" y="1"/>
                    </a:moveTo>
                    <a:cubicBezTo>
                      <a:pt x="2610" y="1"/>
                      <a:pt x="1242" y="786"/>
                      <a:pt x="92" y="1485"/>
                    </a:cubicBezTo>
                    <a:cubicBezTo>
                      <a:pt x="69" y="1577"/>
                      <a:pt x="46" y="1622"/>
                      <a:pt x="1" y="1714"/>
                    </a:cubicBezTo>
                    <a:cubicBezTo>
                      <a:pt x="1150" y="1031"/>
                      <a:pt x="2517" y="251"/>
                      <a:pt x="3881" y="251"/>
                    </a:cubicBezTo>
                    <a:cubicBezTo>
                      <a:pt x="4388" y="251"/>
                      <a:pt x="4893" y="359"/>
                      <a:pt x="5388" y="618"/>
                    </a:cubicBezTo>
                    <a:cubicBezTo>
                      <a:pt x="5433" y="504"/>
                      <a:pt x="5456" y="458"/>
                      <a:pt x="5502" y="367"/>
                    </a:cubicBezTo>
                    <a:cubicBezTo>
                      <a:pt x="5002" y="108"/>
                      <a:pt x="4493" y="1"/>
                      <a:pt x="39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34"/>
              <p:cNvSpPr/>
              <p:nvPr/>
            </p:nvSpPr>
            <p:spPr>
              <a:xfrm flipH="1">
                <a:off x="6518108" y="2431381"/>
                <a:ext cx="357768" cy="112688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1733" extrusionOk="0">
                    <a:moveTo>
                      <a:pt x="4003" y="0"/>
                    </a:moveTo>
                    <a:cubicBezTo>
                      <a:pt x="2630" y="0"/>
                      <a:pt x="1268" y="796"/>
                      <a:pt x="115" y="1481"/>
                    </a:cubicBezTo>
                    <a:lnTo>
                      <a:pt x="1" y="1733"/>
                    </a:lnTo>
                    <a:cubicBezTo>
                      <a:pt x="1167" y="1033"/>
                      <a:pt x="2528" y="248"/>
                      <a:pt x="3897" y="248"/>
                    </a:cubicBezTo>
                    <a:cubicBezTo>
                      <a:pt x="4403" y="248"/>
                      <a:pt x="4911" y="355"/>
                      <a:pt x="5410" y="614"/>
                    </a:cubicBezTo>
                    <a:lnTo>
                      <a:pt x="5501" y="363"/>
                    </a:lnTo>
                    <a:cubicBezTo>
                      <a:pt x="5007" y="107"/>
                      <a:pt x="4504" y="0"/>
                      <a:pt x="40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34"/>
              <p:cNvSpPr/>
              <p:nvPr/>
            </p:nvSpPr>
            <p:spPr>
              <a:xfrm flipH="1">
                <a:off x="6541843" y="2491400"/>
                <a:ext cx="356272" cy="112038"/>
              </a:xfrm>
              <a:custGeom>
                <a:avLst/>
                <a:gdLst/>
                <a:ahLst/>
                <a:cxnLst/>
                <a:rect l="l" t="t" r="r" b="b"/>
                <a:pathLst>
                  <a:path w="5479" h="1723" extrusionOk="0">
                    <a:moveTo>
                      <a:pt x="3986" y="0"/>
                    </a:moveTo>
                    <a:cubicBezTo>
                      <a:pt x="2611" y="0"/>
                      <a:pt x="1247" y="785"/>
                      <a:pt x="91" y="1471"/>
                    </a:cubicBezTo>
                    <a:lnTo>
                      <a:pt x="0" y="1723"/>
                    </a:lnTo>
                    <a:cubicBezTo>
                      <a:pt x="1154" y="1037"/>
                      <a:pt x="2515" y="241"/>
                      <a:pt x="3888" y="241"/>
                    </a:cubicBezTo>
                    <a:cubicBezTo>
                      <a:pt x="4389" y="241"/>
                      <a:pt x="4892" y="348"/>
                      <a:pt x="5387" y="604"/>
                    </a:cubicBezTo>
                    <a:lnTo>
                      <a:pt x="5478" y="353"/>
                    </a:lnTo>
                    <a:cubicBezTo>
                      <a:pt x="4986" y="104"/>
                      <a:pt x="4485" y="0"/>
                      <a:pt x="39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34"/>
              <p:cNvSpPr/>
              <p:nvPr/>
            </p:nvSpPr>
            <p:spPr>
              <a:xfrm flipH="1">
                <a:off x="6564147" y="2550768"/>
                <a:ext cx="357768" cy="112038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1723" extrusionOk="0">
                    <a:moveTo>
                      <a:pt x="4005" y="0"/>
                    </a:moveTo>
                    <a:cubicBezTo>
                      <a:pt x="2624" y="0"/>
                      <a:pt x="1248" y="785"/>
                      <a:pt x="92" y="1471"/>
                    </a:cubicBezTo>
                    <a:cubicBezTo>
                      <a:pt x="69" y="1563"/>
                      <a:pt x="47" y="1631"/>
                      <a:pt x="1" y="1723"/>
                    </a:cubicBezTo>
                    <a:cubicBezTo>
                      <a:pt x="1156" y="1036"/>
                      <a:pt x="2533" y="251"/>
                      <a:pt x="3905" y="251"/>
                    </a:cubicBezTo>
                    <a:cubicBezTo>
                      <a:pt x="4403" y="251"/>
                      <a:pt x="4901" y="355"/>
                      <a:pt x="5388" y="604"/>
                    </a:cubicBezTo>
                    <a:cubicBezTo>
                      <a:pt x="5433" y="513"/>
                      <a:pt x="5456" y="467"/>
                      <a:pt x="5502" y="353"/>
                    </a:cubicBezTo>
                    <a:cubicBezTo>
                      <a:pt x="5009" y="104"/>
                      <a:pt x="4507" y="0"/>
                      <a:pt x="40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34"/>
              <p:cNvSpPr/>
              <p:nvPr/>
            </p:nvSpPr>
            <p:spPr>
              <a:xfrm flipH="1">
                <a:off x="6587881" y="2610722"/>
                <a:ext cx="357768" cy="111453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1714" extrusionOk="0">
                    <a:moveTo>
                      <a:pt x="3986" y="0"/>
                    </a:moveTo>
                    <a:cubicBezTo>
                      <a:pt x="2619" y="0"/>
                      <a:pt x="1264" y="780"/>
                      <a:pt x="115" y="1462"/>
                    </a:cubicBezTo>
                    <a:cubicBezTo>
                      <a:pt x="69" y="1577"/>
                      <a:pt x="46" y="1622"/>
                      <a:pt x="1" y="1714"/>
                    </a:cubicBezTo>
                    <a:cubicBezTo>
                      <a:pt x="1173" y="1027"/>
                      <a:pt x="2541" y="242"/>
                      <a:pt x="3917" y="242"/>
                    </a:cubicBezTo>
                    <a:cubicBezTo>
                      <a:pt x="4417" y="242"/>
                      <a:pt x="4918" y="346"/>
                      <a:pt x="5410" y="595"/>
                    </a:cubicBezTo>
                    <a:cubicBezTo>
                      <a:pt x="5433" y="504"/>
                      <a:pt x="5456" y="458"/>
                      <a:pt x="5502" y="367"/>
                    </a:cubicBezTo>
                    <a:cubicBezTo>
                      <a:pt x="5001" y="107"/>
                      <a:pt x="4493" y="0"/>
                      <a:pt x="39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34"/>
              <p:cNvSpPr/>
              <p:nvPr/>
            </p:nvSpPr>
            <p:spPr>
              <a:xfrm flipH="1">
                <a:off x="6611616" y="2670090"/>
                <a:ext cx="356272" cy="111453"/>
              </a:xfrm>
              <a:custGeom>
                <a:avLst/>
                <a:gdLst/>
                <a:ahLst/>
                <a:cxnLst/>
                <a:rect l="l" t="t" r="r" b="b"/>
                <a:pathLst>
                  <a:path w="5479" h="1714" extrusionOk="0">
                    <a:moveTo>
                      <a:pt x="3966" y="1"/>
                    </a:moveTo>
                    <a:cubicBezTo>
                      <a:pt x="2598" y="1"/>
                      <a:pt x="1241" y="786"/>
                      <a:pt x="92" y="1485"/>
                    </a:cubicBezTo>
                    <a:lnTo>
                      <a:pt x="0" y="1714"/>
                    </a:lnTo>
                    <a:cubicBezTo>
                      <a:pt x="1149" y="1031"/>
                      <a:pt x="2504" y="251"/>
                      <a:pt x="3871" y="251"/>
                    </a:cubicBezTo>
                    <a:cubicBezTo>
                      <a:pt x="4378" y="251"/>
                      <a:pt x="4887" y="359"/>
                      <a:pt x="5387" y="618"/>
                    </a:cubicBezTo>
                    <a:lnTo>
                      <a:pt x="5478" y="367"/>
                    </a:lnTo>
                    <a:cubicBezTo>
                      <a:pt x="4979" y="108"/>
                      <a:pt x="4472" y="1"/>
                      <a:pt x="39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34"/>
              <p:cNvSpPr/>
              <p:nvPr/>
            </p:nvSpPr>
            <p:spPr>
              <a:xfrm flipH="1">
                <a:off x="6633855" y="2729459"/>
                <a:ext cx="357768" cy="112948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1737" extrusionOk="0">
                    <a:moveTo>
                      <a:pt x="3984" y="1"/>
                    </a:moveTo>
                    <a:cubicBezTo>
                      <a:pt x="2610" y="1"/>
                      <a:pt x="1241" y="786"/>
                      <a:pt x="91" y="1485"/>
                    </a:cubicBezTo>
                    <a:cubicBezTo>
                      <a:pt x="69" y="1577"/>
                      <a:pt x="46" y="1622"/>
                      <a:pt x="0" y="1736"/>
                    </a:cubicBezTo>
                    <a:cubicBezTo>
                      <a:pt x="1150" y="1037"/>
                      <a:pt x="2506" y="252"/>
                      <a:pt x="3874" y="252"/>
                    </a:cubicBezTo>
                    <a:cubicBezTo>
                      <a:pt x="4380" y="252"/>
                      <a:pt x="4888" y="359"/>
                      <a:pt x="5387" y="618"/>
                    </a:cubicBezTo>
                    <a:cubicBezTo>
                      <a:pt x="5433" y="504"/>
                      <a:pt x="5455" y="458"/>
                      <a:pt x="5501" y="367"/>
                    </a:cubicBezTo>
                    <a:cubicBezTo>
                      <a:pt x="5002" y="108"/>
                      <a:pt x="4493" y="1"/>
                      <a:pt x="3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34"/>
              <p:cNvSpPr/>
              <p:nvPr/>
            </p:nvSpPr>
            <p:spPr>
              <a:xfrm flipH="1">
                <a:off x="6657654" y="2789088"/>
                <a:ext cx="357768" cy="112688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1733" extrusionOk="0">
                    <a:moveTo>
                      <a:pt x="4003" y="0"/>
                    </a:moveTo>
                    <a:cubicBezTo>
                      <a:pt x="2630" y="0"/>
                      <a:pt x="1269" y="796"/>
                      <a:pt x="115" y="1481"/>
                    </a:cubicBezTo>
                    <a:cubicBezTo>
                      <a:pt x="69" y="1573"/>
                      <a:pt x="47" y="1618"/>
                      <a:pt x="1" y="1732"/>
                    </a:cubicBezTo>
                    <a:cubicBezTo>
                      <a:pt x="1151" y="1033"/>
                      <a:pt x="2519" y="248"/>
                      <a:pt x="3894" y="248"/>
                    </a:cubicBezTo>
                    <a:cubicBezTo>
                      <a:pt x="4402" y="248"/>
                      <a:pt x="4911" y="355"/>
                      <a:pt x="5411" y="614"/>
                    </a:cubicBezTo>
                    <a:cubicBezTo>
                      <a:pt x="5433" y="523"/>
                      <a:pt x="5456" y="454"/>
                      <a:pt x="5502" y="363"/>
                    </a:cubicBezTo>
                    <a:cubicBezTo>
                      <a:pt x="5007" y="106"/>
                      <a:pt x="4504" y="0"/>
                      <a:pt x="40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34"/>
              <p:cNvSpPr/>
              <p:nvPr/>
            </p:nvSpPr>
            <p:spPr>
              <a:xfrm flipH="1">
                <a:off x="6681389" y="2849107"/>
                <a:ext cx="356272" cy="112038"/>
              </a:xfrm>
              <a:custGeom>
                <a:avLst/>
                <a:gdLst/>
                <a:ahLst/>
                <a:cxnLst/>
                <a:rect l="l" t="t" r="r" b="b"/>
                <a:pathLst>
                  <a:path w="5479" h="1723" extrusionOk="0">
                    <a:moveTo>
                      <a:pt x="3986" y="0"/>
                    </a:moveTo>
                    <a:cubicBezTo>
                      <a:pt x="2611" y="0"/>
                      <a:pt x="1247" y="785"/>
                      <a:pt x="92" y="1471"/>
                    </a:cubicBezTo>
                    <a:lnTo>
                      <a:pt x="1" y="1722"/>
                    </a:lnTo>
                    <a:cubicBezTo>
                      <a:pt x="1154" y="1037"/>
                      <a:pt x="2516" y="241"/>
                      <a:pt x="3888" y="241"/>
                    </a:cubicBezTo>
                    <a:cubicBezTo>
                      <a:pt x="4390" y="241"/>
                      <a:pt x="4893" y="347"/>
                      <a:pt x="5387" y="604"/>
                    </a:cubicBezTo>
                    <a:lnTo>
                      <a:pt x="5479" y="353"/>
                    </a:lnTo>
                    <a:cubicBezTo>
                      <a:pt x="4986" y="104"/>
                      <a:pt x="4485" y="0"/>
                      <a:pt x="39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49" name="Google Shape;2049;p34"/>
              <p:cNvGrpSpPr/>
              <p:nvPr/>
            </p:nvGrpSpPr>
            <p:grpSpPr>
              <a:xfrm>
                <a:off x="7003464" y="2289820"/>
                <a:ext cx="868350" cy="632827"/>
                <a:chOff x="7003464" y="2289820"/>
                <a:chExt cx="868350" cy="632827"/>
              </a:xfrm>
            </p:grpSpPr>
            <p:sp>
              <p:nvSpPr>
                <p:cNvPr id="2050" name="Google Shape;2050;p34"/>
                <p:cNvSpPr/>
                <p:nvPr/>
              </p:nvSpPr>
              <p:spPr>
                <a:xfrm flipH="1">
                  <a:off x="7034610" y="2321487"/>
                  <a:ext cx="385988" cy="415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6" h="6390" extrusionOk="0">
                      <a:moveTo>
                        <a:pt x="2777" y="0"/>
                      </a:moveTo>
                      <a:cubicBezTo>
                        <a:pt x="2665" y="0"/>
                        <a:pt x="2554" y="7"/>
                        <a:pt x="2443" y="22"/>
                      </a:cubicBezTo>
                      <a:cubicBezTo>
                        <a:pt x="1758" y="113"/>
                        <a:pt x="1096" y="501"/>
                        <a:pt x="685" y="1094"/>
                      </a:cubicBezTo>
                      <a:cubicBezTo>
                        <a:pt x="1" y="2053"/>
                        <a:pt x="115" y="3423"/>
                        <a:pt x="640" y="4495"/>
                      </a:cubicBezTo>
                      <a:cubicBezTo>
                        <a:pt x="1165" y="5522"/>
                        <a:pt x="2169" y="6390"/>
                        <a:pt x="3310" y="6390"/>
                      </a:cubicBezTo>
                      <a:cubicBezTo>
                        <a:pt x="4223" y="6390"/>
                        <a:pt x="5091" y="5774"/>
                        <a:pt x="5502" y="4975"/>
                      </a:cubicBezTo>
                      <a:cubicBezTo>
                        <a:pt x="5935" y="4153"/>
                        <a:pt x="5935" y="3171"/>
                        <a:pt x="5661" y="2304"/>
                      </a:cubicBezTo>
                      <a:cubicBezTo>
                        <a:pt x="5433" y="1619"/>
                        <a:pt x="5022" y="980"/>
                        <a:pt x="4452" y="569"/>
                      </a:cubicBezTo>
                      <a:cubicBezTo>
                        <a:pt x="3970" y="204"/>
                        <a:pt x="3376" y="0"/>
                        <a:pt x="2777" y="0"/>
                      </a:cubicBezTo>
                      <a:close/>
                    </a:path>
                  </a:pathLst>
                </a:custGeom>
                <a:solidFill>
                  <a:srgbClr val="F9F6F4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1" name="Google Shape;2051;p34"/>
                <p:cNvSpPr/>
                <p:nvPr/>
              </p:nvSpPr>
              <p:spPr>
                <a:xfrm flipH="1">
                  <a:off x="7056910" y="2443085"/>
                  <a:ext cx="127709" cy="292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4" h="4497" extrusionOk="0">
                      <a:moveTo>
                        <a:pt x="1850" y="0"/>
                      </a:moveTo>
                      <a:cubicBezTo>
                        <a:pt x="1279" y="1507"/>
                        <a:pt x="663" y="3013"/>
                        <a:pt x="1" y="4497"/>
                      </a:cubicBezTo>
                      <a:cubicBezTo>
                        <a:pt x="138" y="4474"/>
                        <a:pt x="275" y="4429"/>
                        <a:pt x="412" y="4383"/>
                      </a:cubicBezTo>
                      <a:cubicBezTo>
                        <a:pt x="960" y="3013"/>
                        <a:pt x="1462" y="1621"/>
                        <a:pt x="1964" y="229"/>
                      </a:cubicBezTo>
                      <a:cubicBezTo>
                        <a:pt x="1918" y="137"/>
                        <a:pt x="1895" y="69"/>
                        <a:pt x="1850" y="0"/>
                      </a:cubicBezTo>
                      <a:close/>
                    </a:path>
                  </a:pathLst>
                </a:custGeom>
                <a:solidFill>
                  <a:srgbClr val="F9F6F4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2" name="Google Shape;2052;p34"/>
                <p:cNvSpPr/>
                <p:nvPr/>
              </p:nvSpPr>
              <p:spPr>
                <a:xfrm flipH="1">
                  <a:off x="7150419" y="2322267"/>
                  <a:ext cx="225637" cy="38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0" h="5899" extrusionOk="0">
                      <a:moveTo>
                        <a:pt x="2120" y="1"/>
                      </a:moveTo>
                      <a:cubicBezTo>
                        <a:pt x="2053" y="1"/>
                        <a:pt x="1985" y="4"/>
                        <a:pt x="1918" y="10"/>
                      </a:cubicBezTo>
                      <a:cubicBezTo>
                        <a:pt x="1301" y="1539"/>
                        <a:pt x="662" y="3045"/>
                        <a:pt x="0" y="4552"/>
                      </a:cubicBezTo>
                      <a:cubicBezTo>
                        <a:pt x="274" y="5077"/>
                        <a:pt x="685" y="5579"/>
                        <a:pt x="1187" y="5898"/>
                      </a:cubicBezTo>
                      <a:cubicBezTo>
                        <a:pt x="1370" y="5488"/>
                        <a:pt x="1575" y="5054"/>
                        <a:pt x="1758" y="4620"/>
                      </a:cubicBezTo>
                      <a:cubicBezTo>
                        <a:pt x="1758" y="4620"/>
                        <a:pt x="1781" y="4597"/>
                        <a:pt x="1781" y="4575"/>
                      </a:cubicBezTo>
                      <a:cubicBezTo>
                        <a:pt x="1826" y="4483"/>
                        <a:pt x="1849" y="4392"/>
                        <a:pt x="1895" y="4324"/>
                      </a:cubicBezTo>
                      <a:cubicBezTo>
                        <a:pt x="1963" y="4164"/>
                        <a:pt x="2009" y="4027"/>
                        <a:pt x="2078" y="3890"/>
                      </a:cubicBezTo>
                      <a:cubicBezTo>
                        <a:pt x="2214" y="3570"/>
                        <a:pt x="2329" y="3251"/>
                        <a:pt x="2466" y="2954"/>
                      </a:cubicBezTo>
                      <a:cubicBezTo>
                        <a:pt x="2808" y="2087"/>
                        <a:pt x="3150" y="1219"/>
                        <a:pt x="3470" y="352"/>
                      </a:cubicBezTo>
                      <a:cubicBezTo>
                        <a:pt x="3052" y="133"/>
                        <a:pt x="2582" y="1"/>
                        <a:pt x="2120" y="1"/>
                      </a:cubicBezTo>
                      <a:close/>
                    </a:path>
                  </a:pathLst>
                </a:custGeom>
                <a:solidFill>
                  <a:srgbClr val="F9F6F4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3" name="Google Shape;2053;p34"/>
                <p:cNvSpPr/>
                <p:nvPr/>
              </p:nvSpPr>
              <p:spPr>
                <a:xfrm flipH="1">
                  <a:off x="7019785" y="2297232"/>
                  <a:ext cx="448282" cy="479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4" h="7380" extrusionOk="0">
                      <a:moveTo>
                        <a:pt x="3544" y="533"/>
                      </a:moveTo>
                      <a:cubicBezTo>
                        <a:pt x="4117" y="533"/>
                        <a:pt x="4675" y="730"/>
                        <a:pt x="5136" y="1056"/>
                      </a:cubicBezTo>
                      <a:cubicBezTo>
                        <a:pt x="5684" y="1467"/>
                        <a:pt x="6095" y="2084"/>
                        <a:pt x="6300" y="2723"/>
                      </a:cubicBezTo>
                      <a:cubicBezTo>
                        <a:pt x="6574" y="3567"/>
                        <a:pt x="6551" y="4503"/>
                        <a:pt x="6140" y="5302"/>
                      </a:cubicBezTo>
                      <a:cubicBezTo>
                        <a:pt x="5752" y="6078"/>
                        <a:pt x="4931" y="6649"/>
                        <a:pt x="4040" y="6649"/>
                      </a:cubicBezTo>
                      <a:cubicBezTo>
                        <a:pt x="4026" y="6649"/>
                        <a:pt x="4011" y="6649"/>
                        <a:pt x="3997" y="6649"/>
                      </a:cubicBezTo>
                      <a:cubicBezTo>
                        <a:pt x="2919" y="6649"/>
                        <a:pt x="1979" y="5814"/>
                        <a:pt x="1484" y="4845"/>
                      </a:cubicBezTo>
                      <a:cubicBezTo>
                        <a:pt x="982" y="3818"/>
                        <a:pt x="868" y="2517"/>
                        <a:pt x="1530" y="1559"/>
                      </a:cubicBezTo>
                      <a:cubicBezTo>
                        <a:pt x="1918" y="1011"/>
                        <a:pt x="2557" y="646"/>
                        <a:pt x="3219" y="554"/>
                      </a:cubicBezTo>
                      <a:cubicBezTo>
                        <a:pt x="3327" y="540"/>
                        <a:pt x="3436" y="533"/>
                        <a:pt x="3544" y="533"/>
                      </a:cubicBezTo>
                      <a:close/>
                      <a:moveTo>
                        <a:pt x="3250" y="0"/>
                      </a:moveTo>
                      <a:cubicBezTo>
                        <a:pt x="3110" y="0"/>
                        <a:pt x="2970" y="10"/>
                        <a:pt x="2831" y="29"/>
                      </a:cubicBezTo>
                      <a:cubicBezTo>
                        <a:pt x="2032" y="121"/>
                        <a:pt x="1256" y="577"/>
                        <a:pt x="799" y="1239"/>
                      </a:cubicBezTo>
                      <a:cubicBezTo>
                        <a:pt x="0" y="2380"/>
                        <a:pt x="114" y="3955"/>
                        <a:pt x="753" y="5188"/>
                      </a:cubicBezTo>
                      <a:cubicBezTo>
                        <a:pt x="1340" y="6362"/>
                        <a:pt x="2486" y="7379"/>
                        <a:pt x="3792" y="7379"/>
                      </a:cubicBezTo>
                      <a:cubicBezTo>
                        <a:pt x="3806" y="7379"/>
                        <a:pt x="3820" y="7379"/>
                        <a:pt x="3835" y="7379"/>
                      </a:cubicBezTo>
                      <a:cubicBezTo>
                        <a:pt x="4885" y="7379"/>
                        <a:pt x="5889" y="6672"/>
                        <a:pt x="6369" y="5736"/>
                      </a:cubicBezTo>
                      <a:cubicBezTo>
                        <a:pt x="6871" y="4800"/>
                        <a:pt x="6894" y="3659"/>
                        <a:pt x="6551" y="2654"/>
                      </a:cubicBezTo>
                      <a:cubicBezTo>
                        <a:pt x="6300" y="1855"/>
                        <a:pt x="5821" y="1125"/>
                        <a:pt x="5159" y="646"/>
                      </a:cubicBezTo>
                      <a:cubicBezTo>
                        <a:pt x="4609" y="229"/>
                        <a:pt x="3933" y="0"/>
                        <a:pt x="325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4" name="Google Shape;2054;p34"/>
                <p:cNvSpPr/>
                <p:nvPr/>
              </p:nvSpPr>
              <p:spPr>
                <a:xfrm flipH="1">
                  <a:off x="7003464" y="2289820"/>
                  <a:ext cx="448282" cy="479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4" h="7380" extrusionOk="0">
                      <a:moveTo>
                        <a:pt x="3565" y="531"/>
                      </a:moveTo>
                      <a:cubicBezTo>
                        <a:pt x="4131" y="531"/>
                        <a:pt x="4681" y="715"/>
                        <a:pt x="5136" y="1056"/>
                      </a:cubicBezTo>
                      <a:cubicBezTo>
                        <a:pt x="5684" y="1467"/>
                        <a:pt x="6095" y="2061"/>
                        <a:pt x="6300" y="2723"/>
                      </a:cubicBezTo>
                      <a:cubicBezTo>
                        <a:pt x="6574" y="3567"/>
                        <a:pt x="6551" y="4503"/>
                        <a:pt x="6140" y="5279"/>
                      </a:cubicBezTo>
                      <a:cubicBezTo>
                        <a:pt x="5752" y="6055"/>
                        <a:pt x="4931" y="6649"/>
                        <a:pt x="4040" y="6649"/>
                      </a:cubicBezTo>
                      <a:cubicBezTo>
                        <a:pt x="2945" y="6649"/>
                        <a:pt x="1986" y="5804"/>
                        <a:pt x="1484" y="4845"/>
                      </a:cubicBezTo>
                      <a:cubicBezTo>
                        <a:pt x="982" y="3818"/>
                        <a:pt x="868" y="2494"/>
                        <a:pt x="1530" y="1559"/>
                      </a:cubicBezTo>
                      <a:cubicBezTo>
                        <a:pt x="1918" y="1011"/>
                        <a:pt x="2557" y="646"/>
                        <a:pt x="3219" y="554"/>
                      </a:cubicBezTo>
                      <a:cubicBezTo>
                        <a:pt x="3334" y="539"/>
                        <a:pt x="3450" y="531"/>
                        <a:pt x="3565" y="531"/>
                      </a:cubicBezTo>
                      <a:close/>
                      <a:moveTo>
                        <a:pt x="3252" y="0"/>
                      </a:moveTo>
                      <a:cubicBezTo>
                        <a:pt x="3112" y="0"/>
                        <a:pt x="2971" y="10"/>
                        <a:pt x="2831" y="29"/>
                      </a:cubicBezTo>
                      <a:cubicBezTo>
                        <a:pt x="2032" y="121"/>
                        <a:pt x="1256" y="577"/>
                        <a:pt x="799" y="1239"/>
                      </a:cubicBezTo>
                      <a:cubicBezTo>
                        <a:pt x="0" y="2357"/>
                        <a:pt x="114" y="3955"/>
                        <a:pt x="754" y="5188"/>
                      </a:cubicBezTo>
                      <a:cubicBezTo>
                        <a:pt x="1341" y="6362"/>
                        <a:pt x="2486" y="7379"/>
                        <a:pt x="3792" y="7379"/>
                      </a:cubicBezTo>
                      <a:cubicBezTo>
                        <a:pt x="3806" y="7379"/>
                        <a:pt x="3821" y="7379"/>
                        <a:pt x="3835" y="7379"/>
                      </a:cubicBezTo>
                      <a:cubicBezTo>
                        <a:pt x="4885" y="7379"/>
                        <a:pt x="5889" y="6671"/>
                        <a:pt x="6369" y="5736"/>
                      </a:cubicBezTo>
                      <a:cubicBezTo>
                        <a:pt x="6871" y="4800"/>
                        <a:pt x="6894" y="3658"/>
                        <a:pt x="6551" y="2631"/>
                      </a:cubicBezTo>
                      <a:cubicBezTo>
                        <a:pt x="6300" y="1855"/>
                        <a:pt x="5821" y="1125"/>
                        <a:pt x="5159" y="623"/>
                      </a:cubicBezTo>
                      <a:cubicBezTo>
                        <a:pt x="4610" y="225"/>
                        <a:pt x="3935" y="0"/>
                        <a:pt x="325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5" name="Google Shape;2055;p34"/>
                <p:cNvSpPr/>
                <p:nvPr/>
              </p:nvSpPr>
              <p:spPr>
                <a:xfrm flipH="1">
                  <a:off x="7392314" y="2612283"/>
                  <a:ext cx="86158" cy="62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" h="960" extrusionOk="0">
                      <a:moveTo>
                        <a:pt x="822" y="0"/>
                      </a:moveTo>
                      <a:lnTo>
                        <a:pt x="0" y="411"/>
                      </a:lnTo>
                      <a:lnTo>
                        <a:pt x="411" y="959"/>
                      </a:lnTo>
                      <a:lnTo>
                        <a:pt x="434" y="959"/>
                      </a:lnTo>
                      <a:lnTo>
                        <a:pt x="1119" y="525"/>
                      </a:lnTo>
                      <a:cubicBezTo>
                        <a:pt x="1119" y="525"/>
                        <a:pt x="1324" y="92"/>
                        <a:pt x="8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6" name="Google Shape;2056;p34"/>
                <p:cNvSpPr/>
                <p:nvPr/>
              </p:nvSpPr>
              <p:spPr>
                <a:xfrm flipH="1">
                  <a:off x="7430944" y="2623272"/>
                  <a:ext cx="440869" cy="29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0" h="4604" extrusionOk="0">
                      <a:moveTo>
                        <a:pt x="6072" y="1"/>
                      </a:moveTo>
                      <a:cubicBezTo>
                        <a:pt x="6025" y="1"/>
                        <a:pt x="5980" y="5"/>
                        <a:pt x="5935" y="14"/>
                      </a:cubicBezTo>
                      <a:cubicBezTo>
                        <a:pt x="5570" y="60"/>
                        <a:pt x="5273" y="288"/>
                        <a:pt x="4977" y="493"/>
                      </a:cubicBezTo>
                      <a:cubicBezTo>
                        <a:pt x="3950" y="1224"/>
                        <a:pt x="2740" y="1680"/>
                        <a:pt x="1576" y="2160"/>
                      </a:cubicBezTo>
                      <a:cubicBezTo>
                        <a:pt x="1188" y="2297"/>
                        <a:pt x="800" y="2456"/>
                        <a:pt x="503" y="2730"/>
                      </a:cubicBezTo>
                      <a:cubicBezTo>
                        <a:pt x="206" y="3004"/>
                        <a:pt x="1" y="3438"/>
                        <a:pt x="92" y="3849"/>
                      </a:cubicBezTo>
                      <a:cubicBezTo>
                        <a:pt x="202" y="4311"/>
                        <a:pt x="736" y="4603"/>
                        <a:pt x="1225" y="4603"/>
                      </a:cubicBezTo>
                      <a:cubicBezTo>
                        <a:pt x="1243" y="4603"/>
                        <a:pt x="1261" y="4603"/>
                        <a:pt x="1279" y="4602"/>
                      </a:cubicBezTo>
                      <a:cubicBezTo>
                        <a:pt x="1804" y="4579"/>
                        <a:pt x="2260" y="4305"/>
                        <a:pt x="2694" y="4009"/>
                      </a:cubicBezTo>
                      <a:cubicBezTo>
                        <a:pt x="3835" y="3210"/>
                        <a:pt x="4817" y="2137"/>
                        <a:pt x="6027" y="1406"/>
                      </a:cubicBezTo>
                      <a:cubicBezTo>
                        <a:pt x="6209" y="1292"/>
                        <a:pt x="6392" y="1201"/>
                        <a:pt x="6529" y="1041"/>
                      </a:cubicBezTo>
                      <a:cubicBezTo>
                        <a:pt x="6689" y="904"/>
                        <a:pt x="6780" y="699"/>
                        <a:pt x="6757" y="493"/>
                      </a:cubicBezTo>
                      <a:cubicBezTo>
                        <a:pt x="6717" y="195"/>
                        <a:pt x="6383" y="1"/>
                        <a:pt x="607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7" name="Google Shape;2057;p34"/>
                <p:cNvSpPr/>
                <p:nvPr/>
              </p:nvSpPr>
              <p:spPr>
                <a:xfrm flipH="1">
                  <a:off x="7453183" y="2622947"/>
                  <a:ext cx="418631" cy="281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8" h="4334" extrusionOk="0">
                      <a:moveTo>
                        <a:pt x="6074" y="1"/>
                      </a:moveTo>
                      <a:cubicBezTo>
                        <a:pt x="6026" y="1"/>
                        <a:pt x="5980" y="6"/>
                        <a:pt x="5935" y="19"/>
                      </a:cubicBezTo>
                      <a:cubicBezTo>
                        <a:pt x="5570" y="65"/>
                        <a:pt x="5273" y="293"/>
                        <a:pt x="4977" y="498"/>
                      </a:cubicBezTo>
                      <a:cubicBezTo>
                        <a:pt x="3950" y="1229"/>
                        <a:pt x="2740" y="1685"/>
                        <a:pt x="1576" y="2165"/>
                      </a:cubicBezTo>
                      <a:cubicBezTo>
                        <a:pt x="1188" y="2302"/>
                        <a:pt x="800" y="2461"/>
                        <a:pt x="503" y="2735"/>
                      </a:cubicBezTo>
                      <a:cubicBezTo>
                        <a:pt x="206" y="3009"/>
                        <a:pt x="1" y="3443"/>
                        <a:pt x="92" y="3854"/>
                      </a:cubicBezTo>
                      <a:cubicBezTo>
                        <a:pt x="138" y="4036"/>
                        <a:pt x="252" y="4196"/>
                        <a:pt x="412" y="4333"/>
                      </a:cubicBezTo>
                      <a:cubicBezTo>
                        <a:pt x="343" y="3808"/>
                        <a:pt x="434" y="3169"/>
                        <a:pt x="937" y="3009"/>
                      </a:cubicBezTo>
                      <a:cubicBezTo>
                        <a:pt x="2831" y="2256"/>
                        <a:pt x="4360" y="1183"/>
                        <a:pt x="6095" y="202"/>
                      </a:cubicBezTo>
                      <a:cubicBezTo>
                        <a:pt x="6186" y="156"/>
                        <a:pt x="6301" y="110"/>
                        <a:pt x="6438" y="88"/>
                      </a:cubicBezTo>
                      <a:cubicBezTo>
                        <a:pt x="6322" y="38"/>
                        <a:pt x="6195" y="1"/>
                        <a:pt x="607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058" name="Google Shape;2058;p34"/>
            <p:cNvGrpSpPr/>
            <p:nvPr/>
          </p:nvGrpSpPr>
          <p:grpSpPr>
            <a:xfrm flipH="1">
              <a:off x="6952712" y="3376237"/>
              <a:ext cx="733287" cy="908334"/>
              <a:chOff x="1100153" y="2275862"/>
              <a:chExt cx="733287" cy="908334"/>
            </a:xfrm>
          </p:grpSpPr>
          <p:sp>
            <p:nvSpPr>
              <p:cNvPr id="2059" name="Google Shape;2059;p34"/>
              <p:cNvSpPr/>
              <p:nvPr/>
            </p:nvSpPr>
            <p:spPr>
              <a:xfrm>
                <a:off x="1100153" y="2280934"/>
                <a:ext cx="733287" cy="903262"/>
              </a:xfrm>
              <a:custGeom>
                <a:avLst/>
                <a:gdLst/>
                <a:ahLst/>
                <a:cxnLst/>
                <a:rect l="l" t="t" r="r" b="b"/>
                <a:pathLst>
                  <a:path w="11277" h="13891" extrusionOk="0">
                    <a:moveTo>
                      <a:pt x="3468" y="1"/>
                    </a:moveTo>
                    <a:cubicBezTo>
                      <a:pt x="3158" y="1"/>
                      <a:pt x="2888" y="195"/>
                      <a:pt x="2809" y="493"/>
                    </a:cubicBezTo>
                    <a:lnTo>
                      <a:pt x="92" y="11290"/>
                    </a:lnTo>
                    <a:cubicBezTo>
                      <a:pt x="1" y="11632"/>
                      <a:pt x="206" y="11974"/>
                      <a:pt x="549" y="12066"/>
                    </a:cubicBezTo>
                    <a:lnTo>
                      <a:pt x="7670" y="13869"/>
                    </a:lnTo>
                    <a:cubicBezTo>
                      <a:pt x="7725" y="13884"/>
                      <a:pt x="7781" y="13891"/>
                      <a:pt x="7836" y="13891"/>
                    </a:cubicBezTo>
                    <a:cubicBezTo>
                      <a:pt x="8123" y="13891"/>
                      <a:pt x="8393" y="13700"/>
                      <a:pt x="8469" y="13412"/>
                    </a:cubicBezTo>
                    <a:lnTo>
                      <a:pt x="11185" y="2616"/>
                    </a:lnTo>
                    <a:cubicBezTo>
                      <a:pt x="11277" y="2274"/>
                      <a:pt x="11071" y="1908"/>
                      <a:pt x="10729" y="1817"/>
                    </a:cubicBezTo>
                    <a:lnTo>
                      <a:pt x="3607" y="14"/>
                    </a:lnTo>
                    <a:cubicBezTo>
                      <a:pt x="3560" y="5"/>
                      <a:pt x="3513" y="1"/>
                      <a:pt x="34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34"/>
              <p:cNvSpPr/>
              <p:nvPr/>
            </p:nvSpPr>
            <p:spPr>
              <a:xfrm>
                <a:off x="1156595" y="2369369"/>
                <a:ext cx="618973" cy="712479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0957" extrusionOk="0">
                    <a:moveTo>
                      <a:pt x="3310" y="1"/>
                    </a:moveTo>
                    <a:cubicBezTo>
                      <a:pt x="2648" y="3036"/>
                      <a:pt x="1872" y="6164"/>
                      <a:pt x="0" y="8629"/>
                    </a:cubicBezTo>
                    <a:cubicBezTo>
                      <a:pt x="2214" y="9176"/>
                      <a:pt x="4702" y="10112"/>
                      <a:pt x="6825" y="10957"/>
                    </a:cubicBezTo>
                    <a:cubicBezTo>
                      <a:pt x="7966" y="7784"/>
                      <a:pt x="8651" y="4315"/>
                      <a:pt x="9519" y="1051"/>
                    </a:cubicBezTo>
                    <a:lnTo>
                      <a:pt x="9519" y="1051"/>
                    </a:lnTo>
                    <a:lnTo>
                      <a:pt x="8605" y="1347"/>
                    </a:lnTo>
                    <a:cubicBezTo>
                      <a:pt x="6802" y="1096"/>
                      <a:pt x="5022" y="640"/>
                      <a:pt x="3310" y="1"/>
                    </a:cubicBezTo>
                    <a:close/>
                  </a:path>
                </a:pathLst>
              </a:custGeom>
              <a:solidFill>
                <a:srgbClr val="3C373D">
                  <a:alpha val="14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34"/>
              <p:cNvSpPr/>
              <p:nvPr/>
            </p:nvSpPr>
            <p:spPr>
              <a:xfrm>
                <a:off x="1178834" y="2336726"/>
                <a:ext cx="595239" cy="654607"/>
              </a:xfrm>
              <a:custGeom>
                <a:avLst/>
                <a:gdLst/>
                <a:ahLst/>
                <a:cxnLst/>
                <a:rect l="l" t="t" r="r" b="b"/>
                <a:pathLst>
                  <a:path w="9154" h="10067" extrusionOk="0">
                    <a:moveTo>
                      <a:pt x="2329" y="1"/>
                    </a:moveTo>
                    <a:cubicBezTo>
                      <a:pt x="2329" y="3082"/>
                      <a:pt x="1507" y="6163"/>
                      <a:pt x="1" y="8857"/>
                    </a:cubicBezTo>
                    <a:cubicBezTo>
                      <a:pt x="1553" y="9176"/>
                      <a:pt x="3082" y="9587"/>
                      <a:pt x="4589" y="10066"/>
                    </a:cubicBezTo>
                    <a:cubicBezTo>
                      <a:pt x="5524" y="9633"/>
                      <a:pt x="6369" y="9039"/>
                      <a:pt x="7054" y="8286"/>
                    </a:cubicBezTo>
                    <a:cubicBezTo>
                      <a:pt x="7716" y="6049"/>
                      <a:pt x="8423" y="3812"/>
                      <a:pt x="9154" y="1598"/>
                    </a:cubicBezTo>
                    <a:cubicBezTo>
                      <a:pt x="6871" y="1073"/>
                      <a:pt x="4611" y="526"/>
                      <a:pt x="23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34"/>
              <p:cNvSpPr/>
              <p:nvPr/>
            </p:nvSpPr>
            <p:spPr>
              <a:xfrm>
                <a:off x="1466769" y="2866621"/>
                <a:ext cx="178169" cy="132131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032" extrusionOk="0">
                    <a:moveTo>
                      <a:pt x="2740" y="0"/>
                    </a:moveTo>
                    <a:cubicBezTo>
                      <a:pt x="2397" y="320"/>
                      <a:pt x="1918" y="479"/>
                      <a:pt x="1439" y="502"/>
                    </a:cubicBezTo>
                    <a:cubicBezTo>
                      <a:pt x="1331" y="513"/>
                      <a:pt x="1223" y="517"/>
                      <a:pt x="1115" y="517"/>
                    </a:cubicBezTo>
                    <a:cubicBezTo>
                      <a:pt x="743" y="517"/>
                      <a:pt x="372" y="464"/>
                      <a:pt x="1" y="411"/>
                    </a:cubicBezTo>
                    <a:lnTo>
                      <a:pt x="1" y="411"/>
                    </a:lnTo>
                    <a:cubicBezTo>
                      <a:pt x="298" y="890"/>
                      <a:pt x="343" y="1507"/>
                      <a:pt x="138" y="2032"/>
                    </a:cubicBezTo>
                    <a:cubicBezTo>
                      <a:pt x="1256" y="1803"/>
                      <a:pt x="2101" y="936"/>
                      <a:pt x="2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34"/>
              <p:cNvSpPr/>
              <p:nvPr/>
            </p:nvSpPr>
            <p:spPr>
              <a:xfrm>
                <a:off x="1431200" y="2275862"/>
                <a:ext cx="271674" cy="126214"/>
              </a:xfrm>
              <a:custGeom>
                <a:avLst/>
                <a:gdLst/>
                <a:ahLst/>
                <a:cxnLst/>
                <a:rect l="l" t="t" r="r" b="b"/>
                <a:pathLst>
                  <a:path w="4178" h="1941" extrusionOk="0">
                    <a:moveTo>
                      <a:pt x="251" y="1"/>
                    </a:moveTo>
                    <a:lnTo>
                      <a:pt x="0" y="959"/>
                    </a:lnTo>
                    <a:lnTo>
                      <a:pt x="3949" y="1941"/>
                    </a:lnTo>
                    <a:lnTo>
                      <a:pt x="4177" y="982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34"/>
              <p:cNvSpPr/>
              <p:nvPr/>
            </p:nvSpPr>
            <p:spPr>
              <a:xfrm>
                <a:off x="1459356" y="2330809"/>
                <a:ext cx="200472" cy="109892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480" y="137"/>
                    </a:moveTo>
                    <a:cubicBezTo>
                      <a:pt x="503" y="137"/>
                      <a:pt x="526" y="137"/>
                      <a:pt x="526" y="160"/>
                    </a:cubicBezTo>
                    <a:lnTo>
                      <a:pt x="2763" y="708"/>
                    </a:lnTo>
                    <a:cubicBezTo>
                      <a:pt x="2854" y="731"/>
                      <a:pt x="2900" y="845"/>
                      <a:pt x="2877" y="936"/>
                    </a:cubicBezTo>
                    <a:lnTo>
                      <a:pt x="2763" y="1393"/>
                    </a:lnTo>
                    <a:cubicBezTo>
                      <a:pt x="2743" y="1472"/>
                      <a:pt x="2671" y="1534"/>
                      <a:pt x="2593" y="1534"/>
                    </a:cubicBezTo>
                    <a:cubicBezTo>
                      <a:pt x="2581" y="1534"/>
                      <a:pt x="2569" y="1533"/>
                      <a:pt x="2557" y="1530"/>
                    </a:cubicBezTo>
                    <a:lnTo>
                      <a:pt x="320" y="959"/>
                    </a:lnTo>
                    <a:cubicBezTo>
                      <a:pt x="229" y="936"/>
                      <a:pt x="183" y="845"/>
                      <a:pt x="206" y="753"/>
                    </a:cubicBezTo>
                    <a:lnTo>
                      <a:pt x="320" y="274"/>
                    </a:lnTo>
                    <a:cubicBezTo>
                      <a:pt x="343" y="206"/>
                      <a:pt x="412" y="137"/>
                      <a:pt x="480" y="137"/>
                    </a:cubicBezTo>
                    <a:close/>
                    <a:moveTo>
                      <a:pt x="480" y="0"/>
                    </a:moveTo>
                    <a:cubicBezTo>
                      <a:pt x="343" y="0"/>
                      <a:pt x="206" y="92"/>
                      <a:pt x="160" y="251"/>
                    </a:cubicBezTo>
                    <a:lnTo>
                      <a:pt x="46" y="708"/>
                    </a:lnTo>
                    <a:cubicBezTo>
                      <a:pt x="1" y="890"/>
                      <a:pt x="115" y="1073"/>
                      <a:pt x="297" y="1096"/>
                    </a:cubicBezTo>
                    <a:lnTo>
                      <a:pt x="2511" y="1666"/>
                    </a:lnTo>
                    <a:cubicBezTo>
                      <a:pt x="2534" y="1666"/>
                      <a:pt x="2580" y="1689"/>
                      <a:pt x="2603" y="1689"/>
                    </a:cubicBezTo>
                    <a:cubicBezTo>
                      <a:pt x="2740" y="1689"/>
                      <a:pt x="2877" y="1575"/>
                      <a:pt x="2922" y="1438"/>
                    </a:cubicBezTo>
                    <a:lnTo>
                      <a:pt x="3036" y="959"/>
                    </a:lnTo>
                    <a:cubicBezTo>
                      <a:pt x="3082" y="799"/>
                      <a:pt x="2968" y="617"/>
                      <a:pt x="2785" y="571"/>
                    </a:cubicBezTo>
                    <a:lnTo>
                      <a:pt x="57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5" name="Google Shape;2065;p34"/>
            <p:cNvGrpSpPr/>
            <p:nvPr/>
          </p:nvGrpSpPr>
          <p:grpSpPr>
            <a:xfrm flipH="1">
              <a:off x="7559426" y="1625049"/>
              <a:ext cx="1171450" cy="3537077"/>
              <a:chOff x="2290188" y="1840750"/>
              <a:chExt cx="1023547" cy="3090500"/>
            </a:xfrm>
          </p:grpSpPr>
          <p:sp>
            <p:nvSpPr>
              <p:cNvPr id="2066" name="Google Shape;2066;p34"/>
              <p:cNvSpPr/>
              <p:nvPr/>
            </p:nvSpPr>
            <p:spPr>
              <a:xfrm>
                <a:off x="2524831" y="1840750"/>
                <a:ext cx="545513" cy="640387"/>
              </a:xfrm>
              <a:custGeom>
                <a:avLst/>
                <a:gdLst/>
                <a:ahLst/>
                <a:cxnLst/>
                <a:rect l="l" t="t" r="r" b="b"/>
                <a:pathLst>
                  <a:path w="9976" h="11711" extrusionOk="0">
                    <a:moveTo>
                      <a:pt x="6917" y="1"/>
                    </a:moveTo>
                    <a:cubicBezTo>
                      <a:pt x="6118" y="1"/>
                      <a:pt x="5456" y="640"/>
                      <a:pt x="5456" y="1439"/>
                    </a:cubicBezTo>
                    <a:cubicBezTo>
                      <a:pt x="5273" y="1416"/>
                      <a:pt x="5091" y="1393"/>
                      <a:pt x="4908" y="1393"/>
                    </a:cubicBezTo>
                    <a:lnTo>
                      <a:pt x="4520" y="1393"/>
                    </a:lnTo>
                    <a:cubicBezTo>
                      <a:pt x="2854" y="1393"/>
                      <a:pt x="1484" y="2717"/>
                      <a:pt x="1370" y="4361"/>
                    </a:cubicBezTo>
                    <a:cubicBezTo>
                      <a:pt x="1142" y="4794"/>
                      <a:pt x="1005" y="5296"/>
                      <a:pt x="1005" y="5821"/>
                    </a:cubicBezTo>
                    <a:lnTo>
                      <a:pt x="982" y="6597"/>
                    </a:lnTo>
                    <a:cubicBezTo>
                      <a:pt x="982" y="6757"/>
                      <a:pt x="1005" y="6917"/>
                      <a:pt x="1028" y="7054"/>
                    </a:cubicBezTo>
                    <a:lnTo>
                      <a:pt x="434" y="8264"/>
                    </a:lnTo>
                    <a:cubicBezTo>
                      <a:pt x="1" y="9451"/>
                      <a:pt x="891" y="10318"/>
                      <a:pt x="1484" y="10432"/>
                    </a:cubicBezTo>
                    <a:cubicBezTo>
                      <a:pt x="2306" y="10615"/>
                      <a:pt x="2443" y="11254"/>
                      <a:pt x="2580" y="11710"/>
                    </a:cubicBezTo>
                    <a:cubicBezTo>
                      <a:pt x="2648" y="11710"/>
                      <a:pt x="2717" y="11687"/>
                      <a:pt x="2785" y="11687"/>
                    </a:cubicBezTo>
                    <a:lnTo>
                      <a:pt x="4999" y="9336"/>
                    </a:lnTo>
                    <a:lnTo>
                      <a:pt x="7191" y="11687"/>
                    </a:lnTo>
                    <a:cubicBezTo>
                      <a:pt x="7259" y="11687"/>
                      <a:pt x="7327" y="11710"/>
                      <a:pt x="7396" y="11710"/>
                    </a:cubicBezTo>
                    <a:cubicBezTo>
                      <a:pt x="7464" y="11482"/>
                      <a:pt x="7556" y="11208"/>
                      <a:pt x="7715" y="10957"/>
                    </a:cubicBezTo>
                    <a:cubicBezTo>
                      <a:pt x="8081" y="10957"/>
                      <a:pt x="8400" y="10797"/>
                      <a:pt x="8560" y="10432"/>
                    </a:cubicBezTo>
                    <a:cubicBezTo>
                      <a:pt x="9153" y="10249"/>
                      <a:pt x="9975" y="9428"/>
                      <a:pt x="9542" y="8264"/>
                    </a:cubicBezTo>
                    <a:lnTo>
                      <a:pt x="8948" y="7054"/>
                    </a:lnTo>
                    <a:cubicBezTo>
                      <a:pt x="8994" y="6917"/>
                      <a:pt x="9017" y="6757"/>
                      <a:pt x="8994" y="6597"/>
                    </a:cubicBezTo>
                    <a:lnTo>
                      <a:pt x="8994" y="5821"/>
                    </a:lnTo>
                    <a:cubicBezTo>
                      <a:pt x="8971" y="4863"/>
                      <a:pt x="8537" y="4018"/>
                      <a:pt x="7875" y="3448"/>
                    </a:cubicBezTo>
                    <a:lnTo>
                      <a:pt x="7989" y="3448"/>
                    </a:lnTo>
                    <a:cubicBezTo>
                      <a:pt x="8492" y="3448"/>
                      <a:pt x="8902" y="3037"/>
                      <a:pt x="8902" y="2535"/>
                    </a:cubicBezTo>
                    <a:cubicBezTo>
                      <a:pt x="8902" y="2169"/>
                      <a:pt x="8674" y="1850"/>
                      <a:pt x="8355" y="1713"/>
                    </a:cubicBezTo>
                    <a:cubicBezTo>
                      <a:pt x="8355" y="1621"/>
                      <a:pt x="8377" y="1553"/>
                      <a:pt x="8377" y="1462"/>
                    </a:cubicBezTo>
                    <a:cubicBezTo>
                      <a:pt x="8377" y="663"/>
                      <a:pt x="7715" y="1"/>
                      <a:pt x="69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34"/>
              <p:cNvSpPr/>
              <p:nvPr/>
            </p:nvSpPr>
            <p:spPr>
              <a:xfrm>
                <a:off x="2594715" y="2076651"/>
                <a:ext cx="386988" cy="479401"/>
              </a:xfrm>
              <a:custGeom>
                <a:avLst/>
                <a:gdLst/>
                <a:ahLst/>
                <a:cxnLst/>
                <a:rect l="l" t="t" r="r" b="b"/>
                <a:pathLst>
                  <a:path w="7077" h="8767" extrusionOk="0">
                    <a:moveTo>
                      <a:pt x="1347" y="1"/>
                    </a:moveTo>
                    <a:cubicBezTo>
                      <a:pt x="1347" y="16"/>
                      <a:pt x="1347" y="31"/>
                      <a:pt x="1347" y="47"/>
                    </a:cubicBezTo>
                    <a:cubicBezTo>
                      <a:pt x="1370" y="1233"/>
                      <a:pt x="1005" y="2101"/>
                      <a:pt x="1005" y="2101"/>
                    </a:cubicBezTo>
                    <a:lnTo>
                      <a:pt x="891" y="1713"/>
                    </a:lnTo>
                    <a:lnTo>
                      <a:pt x="800" y="1713"/>
                    </a:lnTo>
                    <a:cubicBezTo>
                      <a:pt x="343" y="1713"/>
                      <a:pt x="1" y="2078"/>
                      <a:pt x="1" y="2512"/>
                    </a:cubicBezTo>
                    <a:lnTo>
                      <a:pt x="1" y="2580"/>
                    </a:lnTo>
                    <a:cubicBezTo>
                      <a:pt x="1" y="3037"/>
                      <a:pt x="366" y="3402"/>
                      <a:pt x="800" y="3402"/>
                    </a:cubicBezTo>
                    <a:lnTo>
                      <a:pt x="914" y="3402"/>
                    </a:lnTo>
                    <a:lnTo>
                      <a:pt x="937" y="3950"/>
                    </a:lnTo>
                    <a:cubicBezTo>
                      <a:pt x="937" y="4726"/>
                      <a:pt x="1302" y="5410"/>
                      <a:pt x="1872" y="5867"/>
                    </a:cubicBezTo>
                    <a:lnTo>
                      <a:pt x="1895" y="7191"/>
                    </a:lnTo>
                    <a:cubicBezTo>
                      <a:pt x="1895" y="8045"/>
                      <a:pt x="2581" y="8766"/>
                      <a:pt x="3452" y="8766"/>
                    </a:cubicBezTo>
                    <a:cubicBezTo>
                      <a:pt x="3466" y="8766"/>
                      <a:pt x="3479" y="8766"/>
                      <a:pt x="3493" y="8766"/>
                    </a:cubicBezTo>
                    <a:cubicBezTo>
                      <a:pt x="4360" y="8766"/>
                      <a:pt x="5068" y="8058"/>
                      <a:pt x="5068" y="7191"/>
                    </a:cubicBezTo>
                    <a:lnTo>
                      <a:pt x="5068" y="5867"/>
                    </a:lnTo>
                    <a:cubicBezTo>
                      <a:pt x="5661" y="5433"/>
                      <a:pt x="6027" y="4726"/>
                      <a:pt x="6027" y="3927"/>
                    </a:cubicBezTo>
                    <a:lnTo>
                      <a:pt x="6027" y="3425"/>
                    </a:lnTo>
                    <a:lnTo>
                      <a:pt x="6027" y="3379"/>
                    </a:lnTo>
                    <a:lnTo>
                      <a:pt x="6278" y="3379"/>
                    </a:lnTo>
                    <a:cubicBezTo>
                      <a:pt x="6711" y="3379"/>
                      <a:pt x="7077" y="3014"/>
                      <a:pt x="7077" y="2557"/>
                    </a:cubicBezTo>
                    <a:lnTo>
                      <a:pt x="7077" y="2489"/>
                    </a:lnTo>
                    <a:cubicBezTo>
                      <a:pt x="7077" y="2032"/>
                      <a:pt x="6711" y="1690"/>
                      <a:pt x="6255" y="1690"/>
                    </a:cubicBezTo>
                    <a:lnTo>
                      <a:pt x="6027" y="1690"/>
                    </a:lnTo>
                    <a:lnTo>
                      <a:pt x="6004" y="1096"/>
                    </a:lnTo>
                    <a:cubicBezTo>
                      <a:pt x="5781" y="1123"/>
                      <a:pt x="5453" y="1179"/>
                      <a:pt x="5127" y="1179"/>
                    </a:cubicBezTo>
                    <a:cubicBezTo>
                      <a:pt x="4886" y="1179"/>
                      <a:pt x="4646" y="1148"/>
                      <a:pt x="4452" y="1051"/>
                    </a:cubicBezTo>
                    <a:cubicBezTo>
                      <a:pt x="4155" y="891"/>
                      <a:pt x="3858" y="321"/>
                      <a:pt x="3858" y="320"/>
                    </a:cubicBezTo>
                    <a:lnTo>
                      <a:pt x="3858" y="320"/>
                    </a:lnTo>
                    <a:cubicBezTo>
                      <a:pt x="3858" y="321"/>
                      <a:pt x="4132" y="1051"/>
                      <a:pt x="4018" y="1051"/>
                    </a:cubicBezTo>
                    <a:cubicBezTo>
                      <a:pt x="3904" y="1028"/>
                      <a:pt x="3516" y="960"/>
                      <a:pt x="3402" y="937"/>
                    </a:cubicBezTo>
                    <a:cubicBezTo>
                      <a:pt x="3310" y="914"/>
                      <a:pt x="2786" y="138"/>
                      <a:pt x="2785" y="138"/>
                    </a:cubicBezTo>
                    <a:lnTo>
                      <a:pt x="2785" y="138"/>
                    </a:lnTo>
                    <a:cubicBezTo>
                      <a:pt x="2786" y="138"/>
                      <a:pt x="3064" y="825"/>
                      <a:pt x="2977" y="825"/>
                    </a:cubicBezTo>
                    <a:cubicBezTo>
                      <a:pt x="2975" y="825"/>
                      <a:pt x="2972" y="824"/>
                      <a:pt x="2968" y="823"/>
                    </a:cubicBezTo>
                    <a:cubicBezTo>
                      <a:pt x="1895" y="480"/>
                      <a:pt x="1347" y="1"/>
                      <a:pt x="1347" y="1"/>
                    </a:cubicBezTo>
                    <a:close/>
                  </a:path>
                </a:pathLst>
              </a:custGeom>
              <a:solidFill>
                <a:srgbClr val="FFCF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34"/>
              <p:cNvSpPr/>
              <p:nvPr/>
            </p:nvSpPr>
            <p:spPr>
              <a:xfrm>
                <a:off x="2644640" y="2262627"/>
                <a:ext cx="279646" cy="210746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3854" extrusionOk="0">
                    <a:moveTo>
                      <a:pt x="1" y="1"/>
                    </a:moveTo>
                    <a:lnTo>
                      <a:pt x="1" y="24"/>
                    </a:lnTo>
                    <a:cubicBezTo>
                      <a:pt x="2" y="78"/>
                      <a:pt x="4" y="131"/>
                      <a:pt x="8" y="184"/>
                    </a:cubicBezTo>
                    <a:lnTo>
                      <a:pt x="8" y="184"/>
                    </a:lnTo>
                    <a:lnTo>
                      <a:pt x="1" y="1"/>
                    </a:lnTo>
                    <a:close/>
                    <a:moveTo>
                      <a:pt x="5114" y="24"/>
                    </a:moveTo>
                    <a:cubicBezTo>
                      <a:pt x="5114" y="1370"/>
                      <a:pt x="4018" y="2466"/>
                      <a:pt x="2671" y="2466"/>
                    </a:cubicBezTo>
                    <a:lnTo>
                      <a:pt x="2466" y="2466"/>
                    </a:lnTo>
                    <a:cubicBezTo>
                      <a:pt x="1172" y="2466"/>
                      <a:pt x="110" y="1476"/>
                      <a:pt x="8" y="184"/>
                    </a:cubicBezTo>
                    <a:lnTo>
                      <a:pt x="8" y="184"/>
                    </a:lnTo>
                    <a:lnTo>
                      <a:pt x="24" y="549"/>
                    </a:lnTo>
                    <a:cubicBezTo>
                      <a:pt x="24" y="1507"/>
                      <a:pt x="594" y="2352"/>
                      <a:pt x="1439" y="2740"/>
                    </a:cubicBezTo>
                    <a:cubicBezTo>
                      <a:pt x="1462" y="3288"/>
                      <a:pt x="1872" y="3744"/>
                      <a:pt x="2420" y="3835"/>
                    </a:cubicBezTo>
                    <a:cubicBezTo>
                      <a:pt x="2491" y="3848"/>
                      <a:pt x="2562" y="3854"/>
                      <a:pt x="2632" y="3854"/>
                    </a:cubicBezTo>
                    <a:cubicBezTo>
                      <a:pt x="3209" y="3854"/>
                      <a:pt x="3711" y="3445"/>
                      <a:pt x="3813" y="2854"/>
                    </a:cubicBezTo>
                    <a:cubicBezTo>
                      <a:pt x="3835" y="2808"/>
                      <a:pt x="3835" y="2740"/>
                      <a:pt x="3835" y="2671"/>
                    </a:cubicBezTo>
                    <a:cubicBezTo>
                      <a:pt x="4589" y="2261"/>
                      <a:pt x="5114" y="1439"/>
                      <a:pt x="5114" y="526"/>
                    </a:cubicBezTo>
                    <a:lnTo>
                      <a:pt x="5114" y="24"/>
                    </a:lnTo>
                    <a:close/>
                  </a:path>
                </a:pathLst>
              </a:custGeom>
              <a:solidFill>
                <a:srgbClr val="3C373D">
                  <a:alpha val="14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34"/>
              <p:cNvSpPr/>
              <p:nvPr/>
            </p:nvSpPr>
            <p:spPr>
              <a:xfrm>
                <a:off x="2929209" y="2189407"/>
                <a:ext cx="26302" cy="35872"/>
              </a:xfrm>
              <a:custGeom>
                <a:avLst/>
                <a:gdLst/>
                <a:ahLst/>
                <a:cxnLst/>
                <a:rect l="l" t="t" r="r" b="b"/>
                <a:pathLst>
                  <a:path w="481" h="656" extrusionOk="0">
                    <a:moveTo>
                      <a:pt x="398" y="1"/>
                    </a:moveTo>
                    <a:cubicBezTo>
                      <a:pt x="378" y="1"/>
                      <a:pt x="357" y="12"/>
                      <a:pt x="343" y="39"/>
                    </a:cubicBezTo>
                    <a:lnTo>
                      <a:pt x="1" y="427"/>
                    </a:lnTo>
                    <a:lnTo>
                      <a:pt x="252" y="655"/>
                    </a:lnTo>
                    <a:lnTo>
                      <a:pt x="320" y="655"/>
                    </a:lnTo>
                    <a:cubicBezTo>
                      <a:pt x="343" y="655"/>
                      <a:pt x="343" y="655"/>
                      <a:pt x="366" y="632"/>
                    </a:cubicBezTo>
                    <a:cubicBezTo>
                      <a:pt x="389" y="609"/>
                      <a:pt x="389" y="564"/>
                      <a:pt x="366" y="541"/>
                    </a:cubicBezTo>
                    <a:lnTo>
                      <a:pt x="206" y="404"/>
                    </a:lnTo>
                    <a:lnTo>
                      <a:pt x="457" y="130"/>
                    </a:lnTo>
                    <a:cubicBezTo>
                      <a:pt x="480" y="107"/>
                      <a:pt x="480" y="62"/>
                      <a:pt x="435" y="16"/>
                    </a:cubicBezTo>
                    <a:cubicBezTo>
                      <a:pt x="425" y="7"/>
                      <a:pt x="412" y="1"/>
                      <a:pt x="398" y="1"/>
                    </a:cubicBezTo>
                    <a:close/>
                  </a:path>
                </a:pathLst>
              </a:custGeom>
              <a:solidFill>
                <a:srgbClr val="EFB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34"/>
              <p:cNvSpPr/>
              <p:nvPr/>
            </p:nvSpPr>
            <p:spPr>
              <a:xfrm>
                <a:off x="2622166" y="2193070"/>
                <a:ext cx="26302" cy="3592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657" extrusionOk="0">
                    <a:moveTo>
                      <a:pt x="92" y="0"/>
                    </a:moveTo>
                    <a:cubicBezTo>
                      <a:pt x="75" y="0"/>
                      <a:pt x="58" y="6"/>
                      <a:pt x="47" y="17"/>
                    </a:cubicBezTo>
                    <a:cubicBezTo>
                      <a:pt x="1" y="40"/>
                      <a:pt x="1" y="86"/>
                      <a:pt x="24" y="132"/>
                    </a:cubicBezTo>
                    <a:lnTo>
                      <a:pt x="275" y="383"/>
                    </a:lnTo>
                    <a:lnTo>
                      <a:pt x="115" y="520"/>
                    </a:lnTo>
                    <a:cubicBezTo>
                      <a:pt x="92" y="542"/>
                      <a:pt x="92" y="588"/>
                      <a:pt x="115" y="634"/>
                    </a:cubicBezTo>
                    <a:cubicBezTo>
                      <a:pt x="138" y="657"/>
                      <a:pt x="138" y="657"/>
                      <a:pt x="161" y="657"/>
                    </a:cubicBezTo>
                    <a:cubicBezTo>
                      <a:pt x="184" y="657"/>
                      <a:pt x="206" y="657"/>
                      <a:pt x="229" y="634"/>
                    </a:cubicBezTo>
                    <a:lnTo>
                      <a:pt x="480" y="405"/>
                    </a:lnTo>
                    <a:lnTo>
                      <a:pt x="138" y="17"/>
                    </a:lnTo>
                    <a:cubicBezTo>
                      <a:pt x="126" y="6"/>
                      <a:pt x="109" y="0"/>
                      <a:pt x="92" y="0"/>
                    </a:cubicBezTo>
                    <a:close/>
                  </a:path>
                </a:pathLst>
              </a:custGeom>
              <a:solidFill>
                <a:srgbClr val="EFB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34"/>
              <p:cNvSpPr/>
              <p:nvPr/>
            </p:nvSpPr>
            <p:spPr>
              <a:xfrm>
                <a:off x="2814430" y="2153261"/>
                <a:ext cx="52441" cy="22584"/>
              </a:xfrm>
              <a:custGeom>
                <a:avLst/>
                <a:gdLst/>
                <a:ahLst/>
                <a:cxnLst/>
                <a:rect l="l" t="t" r="r" b="b"/>
                <a:pathLst>
                  <a:path w="959" h="413" extrusionOk="0">
                    <a:moveTo>
                      <a:pt x="393" y="0"/>
                    </a:moveTo>
                    <a:cubicBezTo>
                      <a:pt x="251" y="0"/>
                      <a:pt x="139" y="53"/>
                      <a:pt x="68" y="106"/>
                    </a:cubicBezTo>
                    <a:cubicBezTo>
                      <a:pt x="0" y="175"/>
                      <a:pt x="23" y="243"/>
                      <a:pt x="68" y="266"/>
                    </a:cubicBezTo>
                    <a:cubicBezTo>
                      <a:pt x="114" y="312"/>
                      <a:pt x="183" y="312"/>
                      <a:pt x="251" y="312"/>
                    </a:cubicBezTo>
                    <a:cubicBezTo>
                      <a:pt x="320" y="335"/>
                      <a:pt x="388" y="335"/>
                      <a:pt x="457" y="357"/>
                    </a:cubicBezTo>
                    <a:cubicBezTo>
                      <a:pt x="525" y="357"/>
                      <a:pt x="593" y="380"/>
                      <a:pt x="662" y="380"/>
                    </a:cubicBezTo>
                    <a:cubicBezTo>
                      <a:pt x="710" y="396"/>
                      <a:pt x="759" y="413"/>
                      <a:pt x="807" y="413"/>
                    </a:cubicBezTo>
                    <a:cubicBezTo>
                      <a:pt x="827" y="413"/>
                      <a:pt x="847" y="410"/>
                      <a:pt x="867" y="403"/>
                    </a:cubicBezTo>
                    <a:cubicBezTo>
                      <a:pt x="913" y="380"/>
                      <a:pt x="959" y="335"/>
                      <a:pt x="890" y="243"/>
                    </a:cubicBezTo>
                    <a:cubicBezTo>
                      <a:pt x="867" y="152"/>
                      <a:pt x="730" y="38"/>
                      <a:pt x="525" y="15"/>
                    </a:cubicBezTo>
                    <a:cubicBezTo>
                      <a:pt x="479" y="5"/>
                      <a:pt x="435" y="0"/>
                      <a:pt x="3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34"/>
              <p:cNvSpPr/>
              <p:nvPr/>
            </p:nvSpPr>
            <p:spPr>
              <a:xfrm>
                <a:off x="2690847" y="2148723"/>
                <a:ext cx="51238" cy="23404"/>
              </a:xfrm>
              <a:custGeom>
                <a:avLst/>
                <a:gdLst/>
                <a:ahLst/>
                <a:cxnLst/>
                <a:rect l="l" t="t" r="r" b="b"/>
                <a:pathLst>
                  <a:path w="937" h="428" extrusionOk="0">
                    <a:moveTo>
                      <a:pt x="530" y="1"/>
                    </a:moveTo>
                    <a:cubicBezTo>
                      <a:pt x="499" y="1"/>
                      <a:pt x="466" y="3"/>
                      <a:pt x="434" y="7"/>
                    </a:cubicBezTo>
                    <a:cubicBezTo>
                      <a:pt x="229" y="52"/>
                      <a:pt x="92" y="167"/>
                      <a:pt x="46" y="258"/>
                    </a:cubicBezTo>
                    <a:cubicBezTo>
                      <a:pt x="0" y="349"/>
                      <a:pt x="46" y="418"/>
                      <a:pt x="92" y="418"/>
                    </a:cubicBezTo>
                    <a:cubicBezTo>
                      <a:pt x="112" y="424"/>
                      <a:pt x="132" y="427"/>
                      <a:pt x="152" y="427"/>
                    </a:cubicBezTo>
                    <a:cubicBezTo>
                      <a:pt x="200" y="427"/>
                      <a:pt x="249" y="411"/>
                      <a:pt x="297" y="395"/>
                    </a:cubicBezTo>
                    <a:cubicBezTo>
                      <a:pt x="366" y="372"/>
                      <a:pt x="434" y="372"/>
                      <a:pt x="502" y="349"/>
                    </a:cubicBezTo>
                    <a:cubicBezTo>
                      <a:pt x="548" y="349"/>
                      <a:pt x="639" y="326"/>
                      <a:pt x="708" y="326"/>
                    </a:cubicBezTo>
                    <a:cubicBezTo>
                      <a:pt x="776" y="303"/>
                      <a:pt x="845" y="303"/>
                      <a:pt x="890" y="258"/>
                    </a:cubicBezTo>
                    <a:cubicBezTo>
                      <a:pt x="936" y="235"/>
                      <a:pt x="936" y="167"/>
                      <a:pt x="868" y="98"/>
                    </a:cubicBezTo>
                    <a:cubicBezTo>
                      <a:pt x="811" y="42"/>
                      <a:pt x="678" y="1"/>
                      <a:pt x="5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34"/>
              <p:cNvSpPr/>
              <p:nvPr/>
            </p:nvSpPr>
            <p:spPr>
              <a:xfrm>
                <a:off x="2818149" y="2203023"/>
                <a:ext cx="24990" cy="207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79" extrusionOk="0">
                    <a:moveTo>
                      <a:pt x="230" y="0"/>
                    </a:moveTo>
                    <a:cubicBezTo>
                      <a:pt x="150" y="0"/>
                      <a:pt x="80" y="43"/>
                      <a:pt x="46" y="109"/>
                    </a:cubicBezTo>
                    <a:cubicBezTo>
                      <a:pt x="0" y="201"/>
                      <a:pt x="46" y="315"/>
                      <a:pt x="137" y="360"/>
                    </a:cubicBezTo>
                    <a:cubicBezTo>
                      <a:pt x="168" y="373"/>
                      <a:pt x="199" y="378"/>
                      <a:pt x="228" y="378"/>
                    </a:cubicBezTo>
                    <a:cubicBezTo>
                      <a:pt x="308" y="378"/>
                      <a:pt x="378" y="336"/>
                      <a:pt x="411" y="269"/>
                    </a:cubicBezTo>
                    <a:cubicBezTo>
                      <a:pt x="457" y="178"/>
                      <a:pt x="411" y="64"/>
                      <a:pt x="320" y="18"/>
                    </a:cubicBezTo>
                    <a:cubicBezTo>
                      <a:pt x="289" y="6"/>
                      <a:pt x="259" y="0"/>
                      <a:pt x="23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34"/>
              <p:cNvSpPr/>
              <p:nvPr/>
            </p:nvSpPr>
            <p:spPr>
              <a:xfrm>
                <a:off x="2816891" y="2221177"/>
                <a:ext cx="30021" cy="1159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212" extrusionOk="0">
                    <a:moveTo>
                      <a:pt x="271" y="1"/>
                    </a:moveTo>
                    <a:cubicBezTo>
                      <a:pt x="206" y="1"/>
                      <a:pt x="130" y="13"/>
                      <a:pt x="46" y="51"/>
                    </a:cubicBezTo>
                    <a:cubicBezTo>
                      <a:pt x="1" y="74"/>
                      <a:pt x="1" y="120"/>
                      <a:pt x="23" y="165"/>
                    </a:cubicBezTo>
                    <a:cubicBezTo>
                      <a:pt x="23" y="188"/>
                      <a:pt x="46" y="211"/>
                      <a:pt x="69" y="211"/>
                    </a:cubicBezTo>
                    <a:cubicBezTo>
                      <a:pt x="92" y="211"/>
                      <a:pt x="115" y="188"/>
                      <a:pt x="115" y="188"/>
                    </a:cubicBezTo>
                    <a:cubicBezTo>
                      <a:pt x="168" y="158"/>
                      <a:pt x="219" y="148"/>
                      <a:pt x="263" y="148"/>
                    </a:cubicBezTo>
                    <a:cubicBezTo>
                      <a:pt x="351" y="148"/>
                      <a:pt x="412" y="188"/>
                      <a:pt x="412" y="188"/>
                    </a:cubicBezTo>
                    <a:cubicBezTo>
                      <a:pt x="430" y="198"/>
                      <a:pt x="449" y="203"/>
                      <a:pt x="467" y="203"/>
                    </a:cubicBezTo>
                    <a:cubicBezTo>
                      <a:pt x="491" y="203"/>
                      <a:pt x="512" y="192"/>
                      <a:pt x="526" y="165"/>
                    </a:cubicBezTo>
                    <a:cubicBezTo>
                      <a:pt x="548" y="120"/>
                      <a:pt x="526" y="74"/>
                      <a:pt x="503" y="51"/>
                    </a:cubicBezTo>
                    <a:cubicBezTo>
                      <a:pt x="488" y="51"/>
                      <a:pt x="401" y="1"/>
                      <a:pt x="271" y="1"/>
                    </a:cubicBezTo>
                    <a:close/>
                  </a:path>
                </a:pathLst>
              </a:custGeom>
              <a:solidFill>
                <a:srgbClr val="EFB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34"/>
              <p:cNvSpPr/>
              <p:nvPr/>
            </p:nvSpPr>
            <p:spPr>
              <a:xfrm>
                <a:off x="2709549" y="2203023"/>
                <a:ext cx="25045" cy="2198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02" extrusionOk="0">
                    <a:moveTo>
                      <a:pt x="240" y="0"/>
                    </a:moveTo>
                    <a:cubicBezTo>
                      <a:pt x="162" y="0"/>
                      <a:pt x="80" y="43"/>
                      <a:pt x="46" y="109"/>
                    </a:cubicBezTo>
                    <a:cubicBezTo>
                      <a:pt x="1" y="223"/>
                      <a:pt x="46" y="338"/>
                      <a:pt x="160" y="383"/>
                    </a:cubicBezTo>
                    <a:cubicBezTo>
                      <a:pt x="185" y="395"/>
                      <a:pt x="211" y="401"/>
                      <a:pt x="237" y="401"/>
                    </a:cubicBezTo>
                    <a:cubicBezTo>
                      <a:pt x="308" y="401"/>
                      <a:pt x="378" y="359"/>
                      <a:pt x="412" y="292"/>
                    </a:cubicBezTo>
                    <a:cubicBezTo>
                      <a:pt x="457" y="178"/>
                      <a:pt x="412" y="64"/>
                      <a:pt x="320" y="18"/>
                    </a:cubicBezTo>
                    <a:cubicBezTo>
                      <a:pt x="296" y="6"/>
                      <a:pt x="268" y="0"/>
                      <a:pt x="2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34"/>
              <p:cNvSpPr/>
              <p:nvPr/>
            </p:nvSpPr>
            <p:spPr>
              <a:xfrm>
                <a:off x="2708291" y="2221177"/>
                <a:ext cx="26302" cy="11593"/>
              </a:xfrm>
              <a:custGeom>
                <a:avLst/>
                <a:gdLst/>
                <a:ahLst/>
                <a:cxnLst/>
                <a:rect l="l" t="t" r="r" b="b"/>
                <a:pathLst>
                  <a:path w="481" h="212" extrusionOk="0">
                    <a:moveTo>
                      <a:pt x="249" y="1"/>
                    </a:moveTo>
                    <a:cubicBezTo>
                      <a:pt x="191" y="1"/>
                      <a:pt x="123" y="13"/>
                      <a:pt x="47" y="51"/>
                    </a:cubicBezTo>
                    <a:cubicBezTo>
                      <a:pt x="24" y="74"/>
                      <a:pt x="1" y="120"/>
                      <a:pt x="24" y="165"/>
                    </a:cubicBezTo>
                    <a:cubicBezTo>
                      <a:pt x="47" y="188"/>
                      <a:pt x="69" y="211"/>
                      <a:pt x="92" y="211"/>
                    </a:cubicBezTo>
                    <a:cubicBezTo>
                      <a:pt x="92" y="211"/>
                      <a:pt x="115" y="188"/>
                      <a:pt x="115" y="188"/>
                    </a:cubicBezTo>
                    <a:cubicBezTo>
                      <a:pt x="161" y="165"/>
                      <a:pt x="204" y="158"/>
                      <a:pt x="241" y="158"/>
                    </a:cubicBezTo>
                    <a:cubicBezTo>
                      <a:pt x="315" y="158"/>
                      <a:pt x="366" y="188"/>
                      <a:pt x="366" y="188"/>
                    </a:cubicBezTo>
                    <a:cubicBezTo>
                      <a:pt x="376" y="198"/>
                      <a:pt x="389" y="203"/>
                      <a:pt x="403" y="203"/>
                    </a:cubicBezTo>
                    <a:cubicBezTo>
                      <a:pt x="423" y="203"/>
                      <a:pt x="444" y="192"/>
                      <a:pt x="457" y="165"/>
                    </a:cubicBezTo>
                    <a:cubicBezTo>
                      <a:pt x="480" y="143"/>
                      <a:pt x="480" y="74"/>
                      <a:pt x="457" y="51"/>
                    </a:cubicBezTo>
                    <a:cubicBezTo>
                      <a:pt x="442" y="51"/>
                      <a:pt x="366" y="1"/>
                      <a:pt x="249" y="1"/>
                    </a:cubicBezTo>
                    <a:close/>
                  </a:path>
                </a:pathLst>
              </a:custGeom>
              <a:solidFill>
                <a:srgbClr val="EFB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34"/>
              <p:cNvSpPr/>
              <p:nvPr/>
            </p:nvSpPr>
            <p:spPr>
              <a:xfrm>
                <a:off x="2760732" y="2340604"/>
                <a:ext cx="34997" cy="1323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242" extrusionOk="0">
                    <a:moveTo>
                      <a:pt x="306" y="1"/>
                    </a:moveTo>
                    <a:cubicBezTo>
                      <a:pt x="225" y="1"/>
                      <a:pt x="136" y="22"/>
                      <a:pt x="46" y="81"/>
                    </a:cubicBezTo>
                    <a:cubicBezTo>
                      <a:pt x="23" y="127"/>
                      <a:pt x="1" y="173"/>
                      <a:pt x="23" y="195"/>
                    </a:cubicBezTo>
                    <a:cubicBezTo>
                      <a:pt x="50" y="222"/>
                      <a:pt x="77" y="233"/>
                      <a:pt x="99" y="233"/>
                    </a:cubicBezTo>
                    <a:cubicBezTo>
                      <a:pt x="115" y="233"/>
                      <a:pt x="128" y="228"/>
                      <a:pt x="137" y="218"/>
                    </a:cubicBezTo>
                    <a:cubicBezTo>
                      <a:pt x="198" y="173"/>
                      <a:pt x="259" y="157"/>
                      <a:pt x="314" y="157"/>
                    </a:cubicBezTo>
                    <a:cubicBezTo>
                      <a:pt x="424" y="157"/>
                      <a:pt x="510" y="218"/>
                      <a:pt x="526" y="218"/>
                    </a:cubicBezTo>
                    <a:cubicBezTo>
                      <a:pt x="526" y="241"/>
                      <a:pt x="548" y="241"/>
                      <a:pt x="571" y="241"/>
                    </a:cubicBezTo>
                    <a:cubicBezTo>
                      <a:pt x="594" y="241"/>
                      <a:pt x="617" y="218"/>
                      <a:pt x="617" y="195"/>
                    </a:cubicBezTo>
                    <a:cubicBezTo>
                      <a:pt x="640" y="173"/>
                      <a:pt x="640" y="127"/>
                      <a:pt x="617" y="104"/>
                    </a:cubicBezTo>
                    <a:cubicBezTo>
                      <a:pt x="601" y="89"/>
                      <a:pt x="472" y="1"/>
                      <a:pt x="306" y="1"/>
                    </a:cubicBezTo>
                    <a:close/>
                  </a:path>
                </a:pathLst>
              </a:custGeom>
              <a:solidFill>
                <a:srgbClr val="EFB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34"/>
              <p:cNvSpPr/>
              <p:nvPr/>
            </p:nvSpPr>
            <p:spPr>
              <a:xfrm>
                <a:off x="2767458" y="2253440"/>
                <a:ext cx="90007" cy="57362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049" extrusionOk="0">
                    <a:moveTo>
                      <a:pt x="1299" y="0"/>
                    </a:moveTo>
                    <a:cubicBezTo>
                      <a:pt x="1282" y="0"/>
                      <a:pt x="1265" y="3"/>
                      <a:pt x="1247" y="9"/>
                    </a:cubicBezTo>
                    <a:cubicBezTo>
                      <a:pt x="1247" y="9"/>
                      <a:pt x="836" y="237"/>
                      <a:pt x="403" y="329"/>
                    </a:cubicBezTo>
                    <a:cubicBezTo>
                      <a:pt x="0" y="413"/>
                      <a:pt x="305" y="1048"/>
                      <a:pt x="880" y="1048"/>
                    </a:cubicBezTo>
                    <a:cubicBezTo>
                      <a:pt x="925" y="1048"/>
                      <a:pt x="971" y="1044"/>
                      <a:pt x="1019" y="1036"/>
                    </a:cubicBezTo>
                    <a:cubicBezTo>
                      <a:pt x="1646" y="928"/>
                      <a:pt x="1597" y="0"/>
                      <a:pt x="1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34"/>
              <p:cNvSpPr/>
              <p:nvPr/>
            </p:nvSpPr>
            <p:spPr>
              <a:xfrm>
                <a:off x="2758216" y="2181532"/>
                <a:ext cx="41285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755" h="1302" extrusionOk="0">
                    <a:moveTo>
                      <a:pt x="343" y="0"/>
                    </a:moveTo>
                    <a:cubicBezTo>
                      <a:pt x="298" y="0"/>
                      <a:pt x="275" y="23"/>
                      <a:pt x="275" y="69"/>
                    </a:cubicBezTo>
                    <a:lnTo>
                      <a:pt x="275" y="616"/>
                    </a:lnTo>
                    <a:lnTo>
                      <a:pt x="252" y="616"/>
                    </a:lnTo>
                    <a:cubicBezTo>
                      <a:pt x="115" y="616"/>
                      <a:pt x="1" y="708"/>
                      <a:pt x="1" y="822"/>
                    </a:cubicBezTo>
                    <a:lnTo>
                      <a:pt x="1" y="959"/>
                    </a:lnTo>
                    <a:cubicBezTo>
                      <a:pt x="1" y="1141"/>
                      <a:pt x="183" y="1301"/>
                      <a:pt x="389" y="1301"/>
                    </a:cubicBezTo>
                    <a:lnTo>
                      <a:pt x="663" y="1301"/>
                    </a:lnTo>
                    <a:cubicBezTo>
                      <a:pt x="708" y="1301"/>
                      <a:pt x="754" y="1256"/>
                      <a:pt x="754" y="1210"/>
                    </a:cubicBezTo>
                    <a:cubicBezTo>
                      <a:pt x="754" y="1187"/>
                      <a:pt x="708" y="1141"/>
                      <a:pt x="663" y="1141"/>
                    </a:cubicBezTo>
                    <a:lnTo>
                      <a:pt x="389" y="1141"/>
                    </a:lnTo>
                    <a:cubicBezTo>
                      <a:pt x="252" y="1141"/>
                      <a:pt x="161" y="1050"/>
                      <a:pt x="161" y="959"/>
                    </a:cubicBezTo>
                    <a:lnTo>
                      <a:pt x="161" y="822"/>
                    </a:lnTo>
                    <a:cubicBezTo>
                      <a:pt x="161" y="799"/>
                      <a:pt x="183" y="753"/>
                      <a:pt x="252" y="753"/>
                    </a:cubicBezTo>
                    <a:lnTo>
                      <a:pt x="412" y="753"/>
                    </a:lnTo>
                    <a:lnTo>
                      <a:pt x="412" y="69"/>
                    </a:lnTo>
                    <a:cubicBezTo>
                      <a:pt x="412" y="23"/>
                      <a:pt x="389" y="0"/>
                      <a:pt x="343" y="0"/>
                    </a:cubicBezTo>
                    <a:close/>
                  </a:path>
                </a:pathLst>
              </a:custGeom>
              <a:solidFill>
                <a:srgbClr val="EFB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34"/>
              <p:cNvSpPr/>
              <p:nvPr/>
            </p:nvSpPr>
            <p:spPr>
              <a:xfrm>
                <a:off x="2657163" y="2186508"/>
                <a:ext cx="99905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302" extrusionOk="0">
                    <a:moveTo>
                      <a:pt x="1621" y="160"/>
                    </a:moveTo>
                    <a:cubicBezTo>
                      <a:pt x="1643" y="160"/>
                      <a:pt x="1666" y="183"/>
                      <a:pt x="1666" y="206"/>
                    </a:cubicBezTo>
                    <a:lnTo>
                      <a:pt x="1666" y="731"/>
                    </a:lnTo>
                    <a:cubicBezTo>
                      <a:pt x="1666" y="959"/>
                      <a:pt x="1484" y="1142"/>
                      <a:pt x="1255" y="1142"/>
                    </a:cubicBezTo>
                    <a:lnTo>
                      <a:pt x="890" y="1142"/>
                    </a:lnTo>
                    <a:cubicBezTo>
                      <a:pt x="479" y="1142"/>
                      <a:pt x="137" y="822"/>
                      <a:pt x="137" y="411"/>
                    </a:cubicBezTo>
                    <a:lnTo>
                      <a:pt x="137" y="206"/>
                    </a:lnTo>
                    <a:cubicBezTo>
                      <a:pt x="137" y="183"/>
                      <a:pt x="160" y="160"/>
                      <a:pt x="205" y="160"/>
                    </a:cubicBezTo>
                    <a:close/>
                    <a:moveTo>
                      <a:pt x="205" y="0"/>
                    </a:moveTo>
                    <a:cubicBezTo>
                      <a:pt x="91" y="0"/>
                      <a:pt x="0" y="92"/>
                      <a:pt x="0" y="206"/>
                    </a:cubicBezTo>
                    <a:lnTo>
                      <a:pt x="0" y="411"/>
                    </a:lnTo>
                    <a:cubicBezTo>
                      <a:pt x="0" y="891"/>
                      <a:pt x="388" y="1302"/>
                      <a:pt x="890" y="1302"/>
                    </a:cubicBezTo>
                    <a:lnTo>
                      <a:pt x="1255" y="1302"/>
                    </a:lnTo>
                    <a:cubicBezTo>
                      <a:pt x="1575" y="1302"/>
                      <a:pt x="1826" y="1050"/>
                      <a:pt x="1826" y="731"/>
                    </a:cubicBezTo>
                    <a:lnTo>
                      <a:pt x="1826" y="206"/>
                    </a:lnTo>
                    <a:cubicBezTo>
                      <a:pt x="1826" y="92"/>
                      <a:pt x="1735" y="0"/>
                      <a:pt x="16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34"/>
              <p:cNvSpPr/>
              <p:nvPr/>
            </p:nvSpPr>
            <p:spPr>
              <a:xfrm>
                <a:off x="2793159" y="2186508"/>
                <a:ext cx="101163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302" extrusionOk="0">
                    <a:moveTo>
                      <a:pt x="1622" y="160"/>
                    </a:moveTo>
                    <a:cubicBezTo>
                      <a:pt x="1667" y="160"/>
                      <a:pt x="1690" y="183"/>
                      <a:pt x="1690" y="206"/>
                    </a:cubicBezTo>
                    <a:lnTo>
                      <a:pt x="1690" y="411"/>
                    </a:lnTo>
                    <a:cubicBezTo>
                      <a:pt x="1690" y="822"/>
                      <a:pt x="1371" y="1142"/>
                      <a:pt x="960" y="1142"/>
                    </a:cubicBezTo>
                    <a:lnTo>
                      <a:pt x="572" y="1142"/>
                    </a:lnTo>
                    <a:cubicBezTo>
                      <a:pt x="343" y="1142"/>
                      <a:pt x="161" y="959"/>
                      <a:pt x="161" y="731"/>
                    </a:cubicBezTo>
                    <a:lnTo>
                      <a:pt x="161" y="206"/>
                    </a:lnTo>
                    <a:cubicBezTo>
                      <a:pt x="161" y="183"/>
                      <a:pt x="184" y="160"/>
                      <a:pt x="229" y="160"/>
                    </a:cubicBezTo>
                    <a:close/>
                    <a:moveTo>
                      <a:pt x="229" y="0"/>
                    </a:moveTo>
                    <a:cubicBezTo>
                      <a:pt x="115" y="0"/>
                      <a:pt x="1" y="92"/>
                      <a:pt x="1" y="206"/>
                    </a:cubicBezTo>
                    <a:lnTo>
                      <a:pt x="1" y="731"/>
                    </a:lnTo>
                    <a:cubicBezTo>
                      <a:pt x="1" y="1050"/>
                      <a:pt x="275" y="1302"/>
                      <a:pt x="572" y="1302"/>
                    </a:cubicBezTo>
                    <a:lnTo>
                      <a:pt x="960" y="1302"/>
                    </a:lnTo>
                    <a:cubicBezTo>
                      <a:pt x="1439" y="1302"/>
                      <a:pt x="1850" y="891"/>
                      <a:pt x="1850" y="411"/>
                    </a:cubicBezTo>
                    <a:lnTo>
                      <a:pt x="1850" y="206"/>
                    </a:lnTo>
                    <a:cubicBezTo>
                      <a:pt x="1850" y="92"/>
                      <a:pt x="1759" y="0"/>
                      <a:pt x="16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34"/>
              <p:cNvSpPr/>
              <p:nvPr/>
            </p:nvSpPr>
            <p:spPr>
              <a:xfrm>
                <a:off x="2750725" y="2196625"/>
                <a:ext cx="49980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227" extrusionOk="0">
                    <a:moveTo>
                      <a:pt x="444" y="1"/>
                    </a:moveTo>
                    <a:cubicBezTo>
                      <a:pt x="312" y="1"/>
                      <a:pt x="179" y="29"/>
                      <a:pt x="47" y="89"/>
                    </a:cubicBezTo>
                    <a:cubicBezTo>
                      <a:pt x="1" y="89"/>
                      <a:pt x="1" y="135"/>
                      <a:pt x="1" y="181"/>
                    </a:cubicBezTo>
                    <a:cubicBezTo>
                      <a:pt x="24" y="226"/>
                      <a:pt x="69" y="226"/>
                      <a:pt x="115" y="226"/>
                    </a:cubicBezTo>
                    <a:cubicBezTo>
                      <a:pt x="225" y="177"/>
                      <a:pt x="342" y="155"/>
                      <a:pt x="458" y="155"/>
                    </a:cubicBezTo>
                    <a:cubicBezTo>
                      <a:pt x="559" y="155"/>
                      <a:pt x="659" y="172"/>
                      <a:pt x="754" y="204"/>
                    </a:cubicBezTo>
                    <a:lnTo>
                      <a:pt x="800" y="226"/>
                    </a:lnTo>
                    <a:lnTo>
                      <a:pt x="823" y="226"/>
                    </a:lnTo>
                    <a:cubicBezTo>
                      <a:pt x="845" y="226"/>
                      <a:pt x="891" y="204"/>
                      <a:pt x="891" y="181"/>
                    </a:cubicBezTo>
                    <a:cubicBezTo>
                      <a:pt x="914" y="135"/>
                      <a:pt x="891" y="89"/>
                      <a:pt x="845" y="89"/>
                    </a:cubicBezTo>
                    <a:lnTo>
                      <a:pt x="800" y="67"/>
                    </a:lnTo>
                    <a:cubicBezTo>
                      <a:pt x="681" y="23"/>
                      <a:pt x="563" y="1"/>
                      <a:pt x="4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34"/>
              <p:cNvSpPr/>
              <p:nvPr/>
            </p:nvSpPr>
            <p:spPr>
              <a:xfrm>
                <a:off x="2924233" y="2150309"/>
                <a:ext cx="55" cy="2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47" extrusionOk="0">
                    <a:moveTo>
                      <a:pt x="1" y="46"/>
                    </a:moveTo>
                    <a:lnTo>
                      <a:pt x="1" y="4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0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34"/>
              <p:cNvSpPr/>
              <p:nvPr/>
            </p:nvSpPr>
            <p:spPr>
              <a:xfrm>
                <a:off x="2839365" y="4820080"/>
                <a:ext cx="315846" cy="111170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2033" extrusionOk="0">
                    <a:moveTo>
                      <a:pt x="92" y="1"/>
                    </a:moveTo>
                    <a:cubicBezTo>
                      <a:pt x="23" y="412"/>
                      <a:pt x="1" y="823"/>
                      <a:pt x="23" y="1233"/>
                    </a:cubicBezTo>
                    <a:lnTo>
                      <a:pt x="46" y="2032"/>
                    </a:lnTo>
                    <a:lnTo>
                      <a:pt x="5775" y="2032"/>
                    </a:lnTo>
                    <a:lnTo>
                      <a:pt x="5775" y="2009"/>
                    </a:lnTo>
                    <a:cubicBezTo>
                      <a:pt x="5775" y="1553"/>
                      <a:pt x="5501" y="1119"/>
                      <a:pt x="5091" y="914"/>
                    </a:cubicBezTo>
                    <a:lnTo>
                      <a:pt x="4155" y="503"/>
                    </a:lnTo>
                    <a:cubicBezTo>
                      <a:pt x="3872" y="804"/>
                      <a:pt x="3356" y="1049"/>
                      <a:pt x="2904" y="1049"/>
                    </a:cubicBezTo>
                    <a:cubicBezTo>
                      <a:pt x="2773" y="1049"/>
                      <a:pt x="2647" y="1029"/>
                      <a:pt x="2534" y="982"/>
                    </a:cubicBezTo>
                    <a:lnTo>
                      <a:pt x="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34"/>
              <p:cNvSpPr/>
              <p:nvPr/>
            </p:nvSpPr>
            <p:spPr>
              <a:xfrm>
                <a:off x="2815633" y="4045008"/>
                <a:ext cx="250938" cy="832486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15224" extrusionOk="0">
                    <a:moveTo>
                      <a:pt x="4338" y="0"/>
                    </a:moveTo>
                    <a:cubicBezTo>
                      <a:pt x="3558" y="96"/>
                      <a:pt x="2545" y="136"/>
                      <a:pt x="1454" y="136"/>
                    </a:cubicBezTo>
                    <a:cubicBezTo>
                      <a:pt x="980" y="136"/>
                      <a:pt x="492" y="128"/>
                      <a:pt x="1" y="114"/>
                    </a:cubicBezTo>
                    <a:lnTo>
                      <a:pt x="1" y="114"/>
                    </a:lnTo>
                    <a:lnTo>
                      <a:pt x="526" y="14175"/>
                    </a:lnTo>
                    <a:lnTo>
                      <a:pt x="2968" y="15156"/>
                    </a:lnTo>
                    <a:cubicBezTo>
                      <a:pt x="3081" y="15203"/>
                      <a:pt x="3207" y="15223"/>
                      <a:pt x="3338" y="15223"/>
                    </a:cubicBezTo>
                    <a:cubicBezTo>
                      <a:pt x="3790" y="15223"/>
                      <a:pt x="4306" y="14978"/>
                      <a:pt x="4589" y="14677"/>
                    </a:cubicBezTo>
                    <a:lnTo>
                      <a:pt x="3128" y="13901"/>
                    </a:lnTo>
                    <a:lnTo>
                      <a:pt x="4338" y="0"/>
                    </a:lnTo>
                    <a:close/>
                  </a:path>
                </a:pathLst>
              </a:custGeom>
              <a:solidFill>
                <a:srgbClr val="FFCF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34"/>
              <p:cNvSpPr/>
              <p:nvPr/>
            </p:nvSpPr>
            <p:spPr>
              <a:xfrm>
                <a:off x="2375055" y="4820080"/>
                <a:ext cx="315846" cy="111170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2033" extrusionOk="0">
                    <a:moveTo>
                      <a:pt x="5684" y="1"/>
                    </a:moveTo>
                    <a:lnTo>
                      <a:pt x="3265" y="982"/>
                    </a:lnTo>
                    <a:cubicBezTo>
                      <a:pt x="3146" y="1029"/>
                      <a:pt x="3018" y="1049"/>
                      <a:pt x="2885" y="1049"/>
                    </a:cubicBezTo>
                    <a:cubicBezTo>
                      <a:pt x="2428" y="1049"/>
                      <a:pt x="1922" y="804"/>
                      <a:pt x="1621" y="503"/>
                    </a:cubicBezTo>
                    <a:lnTo>
                      <a:pt x="685" y="914"/>
                    </a:lnTo>
                    <a:cubicBezTo>
                      <a:pt x="274" y="1119"/>
                      <a:pt x="1" y="1553"/>
                      <a:pt x="1" y="2009"/>
                    </a:cubicBezTo>
                    <a:lnTo>
                      <a:pt x="1" y="2032"/>
                    </a:lnTo>
                    <a:lnTo>
                      <a:pt x="5730" y="2032"/>
                    </a:lnTo>
                    <a:lnTo>
                      <a:pt x="5775" y="1233"/>
                    </a:lnTo>
                    <a:cubicBezTo>
                      <a:pt x="5775" y="823"/>
                      <a:pt x="5752" y="412"/>
                      <a:pt x="56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34"/>
              <p:cNvSpPr/>
              <p:nvPr/>
            </p:nvSpPr>
            <p:spPr>
              <a:xfrm>
                <a:off x="2463696" y="4040032"/>
                <a:ext cx="300808" cy="837462"/>
              </a:xfrm>
              <a:custGeom>
                <a:avLst/>
                <a:gdLst/>
                <a:ahLst/>
                <a:cxnLst/>
                <a:rect l="l" t="t" r="r" b="b"/>
                <a:pathLst>
                  <a:path w="5501" h="15315" extrusionOk="0">
                    <a:moveTo>
                      <a:pt x="1461" y="0"/>
                    </a:moveTo>
                    <a:lnTo>
                      <a:pt x="1438" y="14015"/>
                    </a:lnTo>
                    <a:lnTo>
                      <a:pt x="0" y="14768"/>
                    </a:lnTo>
                    <a:cubicBezTo>
                      <a:pt x="301" y="15069"/>
                      <a:pt x="807" y="15314"/>
                      <a:pt x="1264" y="15314"/>
                    </a:cubicBezTo>
                    <a:cubicBezTo>
                      <a:pt x="1397" y="15314"/>
                      <a:pt x="1525" y="15294"/>
                      <a:pt x="1644" y="15247"/>
                    </a:cubicBezTo>
                    <a:lnTo>
                      <a:pt x="4063" y="14266"/>
                    </a:lnTo>
                    <a:lnTo>
                      <a:pt x="5501" y="183"/>
                    </a:lnTo>
                    <a:cubicBezTo>
                      <a:pt x="4017" y="160"/>
                      <a:pt x="2579" y="68"/>
                      <a:pt x="1461" y="0"/>
                    </a:cubicBezTo>
                    <a:close/>
                  </a:path>
                </a:pathLst>
              </a:custGeom>
              <a:solidFill>
                <a:srgbClr val="FFCF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34"/>
              <p:cNvSpPr/>
              <p:nvPr/>
            </p:nvSpPr>
            <p:spPr>
              <a:xfrm>
                <a:off x="2432472" y="2964096"/>
                <a:ext cx="712732" cy="1088346"/>
              </a:xfrm>
              <a:custGeom>
                <a:avLst/>
                <a:gdLst/>
                <a:ahLst/>
                <a:cxnLst/>
                <a:rect l="l" t="t" r="r" b="b"/>
                <a:pathLst>
                  <a:path w="13034" h="19903" extrusionOk="0">
                    <a:moveTo>
                      <a:pt x="3128" y="1"/>
                    </a:moveTo>
                    <a:lnTo>
                      <a:pt x="2808" y="594"/>
                    </a:lnTo>
                    <a:lnTo>
                      <a:pt x="2329" y="1439"/>
                    </a:lnTo>
                    <a:lnTo>
                      <a:pt x="1849" y="2329"/>
                    </a:lnTo>
                    <a:cubicBezTo>
                      <a:pt x="959" y="3972"/>
                      <a:pt x="525" y="5935"/>
                      <a:pt x="617" y="7898"/>
                    </a:cubicBezTo>
                    <a:lnTo>
                      <a:pt x="23" y="18375"/>
                    </a:lnTo>
                    <a:cubicBezTo>
                      <a:pt x="0" y="19014"/>
                      <a:pt x="389" y="19585"/>
                      <a:pt x="913" y="19608"/>
                    </a:cubicBezTo>
                    <a:cubicBezTo>
                      <a:pt x="1233" y="19630"/>
                      <a:pt x="1598" y="19653"/>
                      <a:pt x="2032" y="19676"/>
                    </a:cubicBezTo>
                    <a:cubicBezTo>
                      <a:pt x="3150" y="19744"/>
                      <a:pt x="4588" y="19836"/>
                      <a:pt x="6072" y="19859"/>
                    </a:cubicBezTo>
                    <a:cubicBezTo>
                      <a:pt x="6392" y="19881"/>
                      <a:pt x="6688" y="19881"/>
                      <a:pt x="7008" y="19881"/>
                    </a:cubicBezTo>
                    <a:cubicBezTo>
                      <a:pt x="7499" y="19895"/>
                      <a:pt x="7987" y="19903"/>
                      <a:pt x="8461" y="19903"/>
                    </a:cubicBezTo>
                    <a:cubicBezTo>
                      <a:pt x="9552" y="19903"/>
                      <a:pt x="10565" y="19863"/>
                      <a:pt x="11345" y="19767"/>
                    </a:cubicBezTo>
                    <a:cubicBezTo>
                      <a:pt x="12395" y="19653"/>
                      <a:pt x="13034" y="19448"/>
                      <a:pt x="13011" y="19105"/>
                    </a:cubicBezTo>
                    <a:cubicBezTo>
                      <a:pt x="12577" y="12440"/>
                      <a:pt x="12166" y="6529"/>
                      <a:pt x="12144" y="6300"/>
                    </a:cubicBezTo>
                    <a:cubicBezTo>
                      <a:pt x="12007" y="4885"/>
                      <a:pt x="11596" y="3539"/>
                      <a:pt x="10934" y="2329"/>
                    </a:cubicBezTo>
                    <a:lnTo>
                      <a:pt x="10454" y="1439"/>
                    </a:lnTo>
                    <a:lnTo>
                      <a:pt x="9998" y="594"/>
                    </a:lnTo>
                    <a:lnTo>
                      <a:pt x="9678" y="1"/>
                    </a:lnTo>
                    <a:lnTo>
                      <a:pt x="6392" y="275"/>
                    </a:lnTo>
                    <a:lnTo>
                      <a:pt x="31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34"/>
              <p:cNvSpPr/>
              <p:nvPr/>
            </p:nvSpPr>
            <p:spPr>
              <a:xfrm>
                <a:off x="2618447" y="2472335"/>
                <a:ext cx="55" cy="1312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0"/>
                    </a:move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9F9F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34"/>
              <p:cNvSpPr/>
              <p:nvPr/>
            </p:nvSpPr>
            <p:spPr>
              <a:xfrm>
                <a:off x="2620963" y="2414918"/>
                <a:ext cx="320822" cy="443147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8104" extrusionOk="0">
                    <a:moveTo>
                      <a:pt x="1004" y="1"/>
                    </a:moveTo>
                    <a:cubicBezTo>
                      <a:pt x="1004" y="1"/>
                      <a:pt x="822" y="640"/>
                      <a:pt x="936" y="1302"/>
                    </a:cubicBezTo>
                    <a:lnTo>
                      <a:pt x="0" y="1073"/>
                    </a:lnTo>
                    <a:lnTo>
                      <a:pt x="1096" y="3858"/>
                    </a:lnTo>
                    <a:lnTo>
                      <a:pt x="2739" y="7967"/>
                    </a:lnTo>
                    <a:cubicBezTo>
                      <a:pt x="2762" y="8058"/>
                      <a:pt x="2853" y="8103"/>
                      <a:pt x="2945" y="8103"/>
                    </a:cubicBezTo>
                    <a:cubicBezTo>
                      <a:pt x="3013" y="8103"/>
                      <a:pt x="3104" y="8058"/>
                      <a:pt x="3127" y="7967"/>
                    </a:cubicBezTo>
                    <a:lnTo>
                      <a:pt x="4771" y="3858"/>
                    </a:lnTo>
                    <a:lnTo>
                      <a:pt x="5866" y="1073"/>
                    </a:lnTo>
                    <a:lnTo>
                      <a:pt x="5181" y="1279"/>
                    </a:lnTo>
                    <a:cubicBezTo>
                      <a:pt x="5273" y="617"/>
                      <a:pt x="5090" y="1"/>
                      <a:pt x="5090" y="1"/>
                    </a:cubicBezTo>
                    <a:cubicBezTo>
                      <a:pt x="4017" y="1"/>
                      <a:pt x="3150" y="822"/>
                      <a:pt x="3059" y="1849"/>
                    </a:cubicBezTo>
                    <a:lnTo>
                      <a:pt x="3036" y="1849"/>
                    </a:lnTo>
                    <a:cubicBezTo>
                      <a:pt x="2945" y="822"/>
                      <a:pt x="2077" y="1"/>
                      <a:pt x="1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34"/>
              <p:cNvSpPr/>
              <p:nvPr/>
            </p:nvSpPr>
            <p:spPr>
              <a:xfrm>
                <a:off x="2290188" y="2470147"/>
                <a:ext cx="1023547" cy="1289140"/>
              </a:xfrm>
              <a:custGeom>
                <a:avLst/>
                <a:gdLst/>
                <a:ahLst/>
                <a:cxnLst/>
                <a:rect l="l" t="t" r="r" b="b"/>
                <a:pathLst>
                  <a:path w="18718" h="23575" extrusionOk="0">
                    <a:moveTo>
                      <a:pt x="13741" y="7185"/>
                    </a:moveTo>
                    <a:lnTo>
                      <a:pt x="14814" y="8714"/>
                    </a:lnTo>
                    <a:lnTo>
                      <a:pt x="13444" y="9513"/>
                    </a:lnTo>
                    <a:cubicBezTo>
                      <a:pt x="13422" y="9444"/>
                      <a:pt x="13376" y="9376"/>
                      <a:pt x="13353" y="9308"/>
                    </a:cubicBezTo>
                    <a:lnTo>
                      <a:pt x="13285" y="8280"/>
                    </a:lnTo>
                    <a:cubicBezTo>
                      <a:pt x="13308" y="8258"/>
                      <a:pt x="13330" y="8235"/>
                      <a:pt x="13353" y="8189"/>
                    </a:cubicBezTo>
                    <a:cubicBezTo>
                      <a:pt x="13559" y="7961"/>
                      <a:pt x="13673" y="7664"/>
                      <a:pt x="13696" y="7345"/>
                    </a:cubicBezTo>
                    <a:lnTo>
                      <a:pt x="13741" y="7185"/>
                    </a:lnTo>
                    <a:close/>
                    <a:moveTo>
                      <a:pt x="13423" y="1"/>
                    </a:moveTo>
                    <a:cubicBezTo>
                      <a:pt x="12990" y="1"/>
                      <a:pt x="12533" y="42"/>
                      <a:pt x="12068" y="42"/>
                    </a:cubicBezTo>
                    <a:cubicBezTo>
                      <a:pt x="12025" y="42"/>
                      <a:pt x="11981" y="41"/>
                      <a:pt x="11938" y="40"/>
                    </a:cubicBezTo>
                    <a:lnTo>
                      <a:pt x="11915" y="63"/>
                    </a:lnTo>
                    <a:lnTo>
                      <a:pt x="10820" y="2848"/>
                    </a:lnTo>
                    <a:lnTo>
                      <a:pt x="9176" y="6957"/>
                    </a:lnTo>
                    <a:cubicBezTo>
                      <a:pt x="9153" y="7048"/>
                      <a:pt x="9062" y="7093"/>
                      <a:pt x="8994" y="7093"/>
                    </a:cubicBezTo>
                    <a:cubicBezTo>
                      <a:pt x="8902" y="7093"/>
                      <a:pt x="8811" y="7048"/>
                      <a:pt x="8788" y="6957"/>
                    </a:cubicBezTo>
                    <a:lnTo>
                      <a:pt x="7145" y="2848"/>
                    </a:lnTo>
                    <a:lnTo>
                      <a:pt x="6414" y="999"/>
                    </a:lnTo>
                    <a:lnTo>
                      <a:pt x="6323" y="771"/>
                    </a:lnTo>
                    <a:lnTo>
                      <a:pt x="6049" y="63"/>
                    </a:lnTo>
                    <a:lnTo>
                      <a:pt x="6026" y="40"/>
                    </a:lnTo>
                    <a:cubicBezTo>
                      <a:pt x="6026" y="40"/>
                      <a:pt x="6026" y="63"/>
                      <a:pt x="6003" y="63"/>
                    </a:cubicBezTo>
                    <a:cubicBezTo>
                      <a:pt x="4725" y="86"/>
                      <a:pt x="4337" y="565"/>
                      <a:pt x="3493" y="1524"/>
                    </a:cubicBezTo>
                    <a:lnTo>
                      <a:pt x="1119" y="4583"/>
                    </a:lnTo>
                    <a:cubicBezTo>
                      <a:pt x="845" y="4857"/>
                      <a:pt x="617" y="5176"/>
                      <a:pt x="434" y="5587"/>
                    </a:cubicBezTo>
                    <a:cubicBezTo>
                      <a:pt x="0" y="6683"/>
                      <a:pt x="297" y="7778"/>
                      <a:pt x="1416" y="8166"/>
                    </a:cubicBezTo>
                    <a:cubicBezTo>
                      <a:pt x="1653" y="8250"/>
                      <a:pt x="1902" y="8290"/>
                      <a:pt x="2155" y="8290"/>
                    </a:cubicBezTo>
                    <a:cubicBezTo>
                      <a:pt x="2802" y="8290"/>
                      <a:pt x="3469" y="8026"/>
                      <a:pt x="3995" y="7550"/>
                    </a:cubicBezTo>
                    <a:cubicBezTo>
                      <a:pt x="4018" y="7527"/>
                      <a:pt x="4040" y="7504"/>
                      <a:pt x="4063" y="7482"/>
                    </a:cubicBezTo>
                    <a:lnTo>
                      <a:pt x="4246" y="7185"/>
                    </a:lnTo>
                    <a:cubicBezTo>
                      <a:pt x="4246" y="7733"/>
                      <a:pt x="4520" y="8235"/>
                      <a:pt x="4999" y="8531"/>
                    </a:cubicBezTo>
                    <a:lnTo>
                      <a:pt x="5045" y="8737"/>
                    </a:lnTo>
                    <a:lnTo>
                      <a:pt x="5022" y="9308"/>
                    </a:lnTo>
                    <a:cubicBezTo>
                      <a:pt x="4497" y="10266"/>
                      <a:pt x="4109" y="11293"/>
                      <a:pt x="3835" y="12343"/>
                    </a:cubicBezTo>
                    <a:lnTo>
                      <a:pt x="1530" y="21382"/>
                    </a:lnTo>
                    <a:cubicBezTo>
                      <a:pt x="1279" y="22409"/>
                      <a:pt x="2009" y="23391"/>
                      <a:pt x="3059" y="23436"/>
                    </a:cubicBezTo>
                    <a:lnTo>
                      <a:pt x="5752" y="23573"/>
                    </a:lnTo>
                    <a:cubicBezTo>
                      <a:pt x="5768" y="23574"/>
                      <a:pt x="5784" y="23574"/>
                      <a:pt x="5800" y="23574"/>
                    </a:cubicBezTo>
                    <a:cubicBezTo>
                      <a:pt x="6510" y="23574"/>
                      <a:pt x="7102" y="23079"/>
                      <a:pt x="7213" y="22386"/>
                    </a:cubicBezTo>
                    <a:lnTo>
                      <a:pt x="8560" y="13416"/>
                    </a:lnTo>
                    <a:lnTo>
                      <a:pt x="8263" y="11088"/>
                    </a:lnTo>
                    <a:lnTo>
                      <a:pt x="8263" y="11088"/>
                    </a:lnTo>
                    <a:cubicBezTo>
                      <a:pt x="8514" y="11111"/>
                      <a:pt x="8742" y="11111"/>
                      <a:pt x="8994" y="11111"/>
                    </a:cubicBezTo>
                    <a:cubicBezTo>
                      <a:pt x="9359" y="11111"/>
                      <a:pt x="9724" y="11088"/>
                      <a:pt x="10089" y="11042"/>
                    </a:cubicBezTo>
                    <a:lnTo>
                      <a:pt x="10089" y="11042"/>
                    </a:lnTo>
                    <a:lnTo>
                      <a:pt x="9815" y="13416"/>
                    </a:lnTo>
                    <a:lnTo>
                      <a:pt x="11162" y="22386"/>
                    </a:lnTo>
                    <a:cubicBezTo>
                      <a:pt x="11251" y="23079"/>
                      <a:pt x="11865" y="23574"/>
                      <a:pt x="12554" y="23574"/>
                    </a:cubicBezTo>
                    <a:cubicBezTo>
                      <a:pt x="12569" y="23574"/>
                      <a:pt x="12584" y="23574"/>
                      <a:pt x="12600" y="23573"/>
                    </a:cubicBezTo>
                    <a:lnTo>
                      <a:pt x="15293" y="23436"/>
                    </a:lnTo>
                    <a:cubicBezTo>
                      <a:pt x="16343" y="23391"/>
                      <a:pt x="17074" y="22409"/>
                      <a:pt x="16823" y="21382"/>
                    </a:cubicBezTo>
                    <a:lnTo>
                      <a:pt x="14540" y="12366"/>
                    </a:lnTo>
                    <a:lnTo>
                      <a:pt x="16800" y="11841"/>
                    </a:lnTo>
                    <a:cubicBezTo>
                      <a:pt x="17964" y="11567"/>
                      <a:pt x="18717" y="10472"/>
                      <a:pt x="18512" y="9308"/>
                    </a:cubicBezTo>
                    <a:cubicBezTo>
                      <a:pt x="18443" y="9011"/>
                      <a:pt x="18375" y="8737"/>
                      <a:pt x="18283" y="8486"/>
                    </a:cubicBezTo>
                    <a:lnTo>
                      <a:pt x="17325" y="6044"/>
                    </a:lnTo>
                    <a:lnTo>
                      <a:pt x="17348" y="6021"/>
                    </a:lnTo>
                    <a:lnTo>
                      <a:pt x="15293" y="702"/>
                    </a:lnTo>
                    <a:cubicBezTo>
                      <a:pt x="14785" y="112"/>
                      <a:pt x="14137" y="1"/>
                      <a:pt x="134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34"/>
              <p:cNvSpPr/>
              <p:nvPr/>
            </p:nvSpPr>
            <p:spPr>
              <a:xfrm>
                <a:off x="2766966" y="2840513"/>
                <a:ext cx="30021" cy="23721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338" extrusionOk="0">
                    <a:moveTo>
                      <a:pt x="526" y="1"/>
                    </a:moveTo>
                    <a:lnTo>
                      <a:pt x="457" y="184"/>
                    </a:lnTo>
                    <a:cubicBezTo>
                      <a:pt x="434" y="275"/>
                      <a:pt x="343" y="320"/>
                      <a:pt x="275" y="320"/>
                    </a:cubicBezTo>
                    <a:cubicBezTo>
                      <a:pt x="183" y="320"/>
                      <a:pt x="92" y="275"/>
                      <a:pt x="69" y="184"/>
                    </a:cubicBezTo>
                    <a:lnTo>
                      <a:pt x="1" y="1"/>
                    </a:lnTo>
                    <a:lnTo>
                      <a:pt x="92" y="4338"/>
                    </a:lnTo>
                    <a:lnTo>
                      <a:pt x="457" y="433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rgbClr val="3C373D">
                  <a:alpha val="14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34"/>
              <p:cNvSpPr/>
              <p:nvPr/>
            </p:nvSpPr>
            <p:spPr>
              <a:xfrm>
                <a:off x="2775715" y="2538501"/>
                <a:ext cx="23787" cy="22529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12" extrusionOk="0">
                    <a:moveTo>
                      <a:pt x="229" y="114"/>
                    </a:moveTo>
                    <a:cubicBezTo>
                      <a:pt x="274" y="114"/>
                      <a:pt x="320" y="160"/>
                      <a:pt x="320" y="206"/>
                    </a:cubicBezTo>
                    <a:cubicBezTo>
                      <a:pt x="320" y="274"/>
                      <a:pt x="274" y="297"/>
                      <a:pt x="229" y="297"/>
                    </a:cubicBezTo>
                    <a:cubicBezTo>
                      <a:pt x="160" y="297"/>
                      <a:pt x="115" y="274"/>
                      <a:pt x="115" y="206"/>
                    </a:cubicBezTo>
                    <a:cubicBezTo>
                      <a:pt x="115" y="160"/>
                      <a:pt x="160" y="114"/>
                      <a:pt x="229" y="114"/>
                    </a:cubicBezTo>
                    <a:close/>
                    <a:moveTo>
                      <a:pt x="229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320"/>
                      <a:pt x="92" y="411"/>
                      <a:pt x="229" y="411"/>
                    </a:cubicBezTo>
                    <a:cubicBezTo>
                      <a:pt x="343" y="411"/>
                      <a:pt x="434" y="320"/>
                      <a:pt x="434" y="206"/>
                    </a:cubicBezTo>
                    <a:cubicBezTo>
                      <a:pt x="434" y="92"/>
                      <a:pt x="343" y="0"/>
                      <a:pt x="2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34"/>
              <p:cNvSpPr/>
              <p:nvPr/>
            </p:nvSpPr>
            <p:spPr>
              <a:xfrm>
                <a:off x="2775715" y="2598378"/>
                <a:ext cx="23787" cy="2378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5" extrusionOk="0">
                    <a:moveTo>
                      <a:pt x="229" y="115"/>
                    </a:moveTo>
                    <a:cubicBezTo>
                      <a:pt x="274" y="115"/>
                      <a:pt x="320" y="161"/>
                      <a:pt x="320" y="206"/>
                    </a:cubicBezTo>
                    <a:cubicBezTo>
                      <a:pt x="320" y="275"/>
                      <a:pt x="274" y="320"/>
                      <a:pt x="229" y="320"/>
                    </a:cubicBezTo>
                    <a:cubicBezTo>
                      <a:pt x="160" y="320"/>
                      <a:pt x="115" y="275"/>
                      <a:pt x="115" y="206"/>
                    </a:cubicBezTo>
                    <a:cubicBezTo>
                      <a:pt x="115" y="161"/>
                      <a:pt x="160" y="115"/>
                      <a:pt x="229" y="115"/>
                    </a:cubicBezTo>
                    <a:close/>
                    <a:moveTo>
                      <a:pt x="229" y="1"/>
                    </a:moveTo>
                    <a:cubicBezTo>
                      <a:pt x="92" y="1"/>
                      <a:pt x="0" y="92"/>
                      <a:pt x="0" y="206"/>
                    </a:cubicBezTo>
                    <a:cubicBezTo>
                      <a:pt x="0" y="343"/>
                      <a:pt x="92" y="435"/>
                      <a:pt x="229" y="435"/>
                    </a:cubicBezTo>
                    <a:cubicBezTo>
                      <a:pt x="343" y="435"/>
                      <a:pt x="434" y="343"/>
                      <a:pt x="434" y="206"/>
                    </a:cubicBezTo>
                    <a:cubicBezTo>
                      <a:pt x="434" y="92"/>
                      <a:pt x="343" y="1"/>
                      <a:pt x="2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34"/>
              <p:cNvSpPr/>
              <p:nvPr/>
            </p:nvSpPr>
            <p:spPr>
              <a:xfrm>
                <a:off x="2848115" y="2989797"/>
                <a:ext cx="128613" cy="29255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535" extrusionOk="0">
                    <a:moveTo>
                      <a:pt x="1070" y="1"/>
                    </a:moveTo>
                    <a:cubicBezTo>
                      <a:pt x="740" y="1"/>
                      <a:pt x="412" y="110"/>
                      <a:pt x="137" y="330"/>
                    </a:cubicBezTo>
                    <a:lnTo>
                      <a:pt x="0" y="444"/>
                    </a:lnTo>
                    <a:lnTo>
                      <a:pt x="2351" y="535"/>
                    </a:lnTo>
                    <a:lnTo>
                      <a:pt x="2351" y="535"/>
                    </a:lnTo>
                    <a:lnTo>
                      <a:pt x="2077" y="375"/>
                    </a:lnTo>
                    <a:cubicBezTo>
                      <a:pt x="1782" y="127"/>
                      <a:pt x="1425" y="1"/>
                      <a:pt x="1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34"/>
              <p:cNvSpPr/>
              <p:nvPr/>
            </p:nvSpPr>
            <p:spPr>
              <a:xfrm>
                <a:off x="2824382" y="2854293"/>
                <a:ext cx="73712" cy="134847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2466" extrusionOk="0">
                    <a:moveTo>
                      <a:pt x="115" y="0"/>
                    </a:moveTo>
                    <a:lnTo>
                      <a:pt x="1" y="2419"/>
                    </a:lnTo>
                    <a:lnTo>
                      <a:pt x="1256" y="2465"/>
                    </a:lnTo>
                    <a:lnTo>
                      <a:pt x="1347" y="46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34"/>
              <p:cNvSpPr/>
              <p:nvPr/>
            </p:nvSpPr>
            <p:spPr>
              <a:xfrm>
                <a:off x="2715783" y="2923959"/>
                <a:ext cx="270678" cy="23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4274" extrusionOk="0">
                    <a:moveTo>
                      <a:pt x="2620" y="1"/>
                    </a:moveTo>
                    <a:cubicBezTo>
                      <a:pt x="2432" y="1"/>
                      <a:pt x="2244" y="92"/>
                      <a:pt x="2124" y="278"/>
                    </a:cubicBezTo>
                    <a:lnTo>
                      <a:pt x="252" y="3223"/>
                    </a:lnTo>
                    <a:cubicBezTo>
                      <a:pt x="1" y="3588"/>
                      <a:pt x="275" y="4090"/>
                      <a:pt x="708" y="4113"/>
                    </a:cubicBezTo>
                    <a:lnTo>
                      <a:pt x="4201" y="4273"/>
                    </a:lnTo>
                    <a:cubicBezTo>
                      <a:pt x="4211" y="4273"/>
                      <a:pt x="4222" y="4273"/>
                      <a:pt x="4232" y="4273"/>
                    </a:cubicBezTo>
                    <a:cubicBezTo>
                      <a:pt x="4671" y="4273"/>
                      <a:pt x="4949" y="3807"/>
                      <a:pt x="4748" y="3405"/>
                    </a:cubicBezTo>
                    <a:lnTo>
                      <a:pt x="3151" y="324"/>
                    </a:lnTo>
                    <a:cubicBezTo>
                      <a:pt x="3032" y="110"/>
                      <a:pt x="2826" y="1"/>
                      <a:pt x="26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34"/>
              <p:cNvSpPr/>
              <p:nvPr/>
            </p:nvSpPr>
            <p:spPr>
              <a:xfrm>
                <a:off x="2734539" y="2858012"/>
                <a:ext cx="236939" cy="292169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5343" extrusionOk="0">
                    <a:moveTo>
                      <a:pt x="1918" y="0"/>
                    </a:moveTo>
                    <a:lnTo>
                      <a:pt x="1826" y="1872"/>
                    </a:lnTo>
                    <a:lnTo>
                      <a:pt x="206" y="4429"/>
                    </a:lnTo>
                    <a:cubicBezTo>
                      <a:pt x="0" y="4748"/>
                      <a:pt x="228" y="5182"/>
                      <a:pt x="616" y="5205"/>
                    </a:cubicBezTo>
                    <a:lnTo>
                      <a:pt x="3675" y="5342"/>
                    </a:lnTo>
                    <a:cubicBezTo>
                      <a:pt x="3685" y="5342"/>
                      <a:pt x="3696" y="5343"/>
                      <a:pt x="3706" y="5343"/>
                    </a:cubicBezTo>
                    <a:cubicBezTo>
                      <a:pt x="4077" y="5343"/>
                      <a:pt x="4332" y="4944"/>
                      <a:pt x="4154" y="4588"/>
                    </a:cubicBezTo>
                    <a:lnTo>
                      <a:pt x="2762" y="1941"/>
                    </a:lnTo>
                    <a:lnTo>
                      <a:pt x="2853" y="46"/>
                    </a:lnTo>
                    <a:lnTo>
                      <a:pt x="191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34"/>
              <p:cNvSpPr/>
              <p:nvPr/>
            </p:nvSpPr>
            <p:spPr>
              <a:xfrm>
                <a:off x="2820664" y="2831655"/>
                <a:ext cx="89898" cy="29091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532" extrusionOk="0">
                    <a:moveTo>
                      <a:pt x="216" y="0"/>
                    </a:moveTo>
                    <a:cubicBezTo>
                      <a:pt x="95" y="0"/>
                      <a:pt x="0" y="106"/>
                      <a:pt x="0" y="231"/>
                    </a:cubicBezTo>
                    <a:cubicBezTo>
                      <a:pt x="0" y="368"/>
                      <a:pt x="91" y="482"/>
                      <a:pt x="228" y="482"/>
                    </a:cubicBezTo>
                    <a:lnTo>
                      <a:pt x="1370" y="528"/>
                    </a:lnTo>
                    <a:cubicBezTo>
                      <a:pt x="1382" y="530"/>
                      <a:pt x="1393" y="531"/>
                      <a:pt x="1405" y="531"/>
                    </a:cubicBezTo>
                    <a:cubicBezTo>
                      <a:pt x="1526" y="531"/>
                      <a:pt x="1623" y="425"/>
                      <a:pt x="1644" y="300"/>
                    </a:cubicBezTo>
                    <a:cubicBezTo>
                      <a:pt x="1644" y="163"/>
                      <a:pt x="1529" y="49"/>
                      <a:pt x="1392" y="49"/>
                    </a:cubicBezTo>
                    <a:lnTo>
                      <a:pt x="251" y="3"/>
                    </a:lnTo>
                    <a:cubicBezTo>
                      <a:pt x="239" y="1"/>
                      <a:pt x="228" y="0"/>
                      <a:pt x="2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34"/>
              <p:cNvSpPr/>
              <p:nvPr/>
            </p:nvSpPr>
            <p:spPr>
              <a:xfrm>
                <a:off x="2755756" y="3011178"/>
                <a:ext cx="243446" cy="163555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991" extrusionOk="0">
                    <a:moveTo>
                      <a:pt x="2212" y="0"/>
                    </a:moveTo>
                    <a:cubicBezTo>
                      <a:pt x="1721" y="0"/>
                      <a:pt x="1262" y="17"/>
                      <a:pt x="1164" y="75"/>
                    </a:cubicBezTo>
                    <a:cubicBezTo>
                      <a:pt x="868" y="98"/>
                      <a:pt x="594" y="167"/>
                      <a:pt x="365" y="212"/>
                    </a:cubicBezTo>
                    <a:cubicBezTo>
                      <a:pt x="137" y="281"/>
                      <a:pt x="0" y="509"/>
                      <a:pt x="69" y="737"/>
                    </a:cubicBezTo>
                    <a:cubicBezTo>
                      <a:pt x="110" y="921"/>
                      <a:pt x="260" y="1014"/>
                      <a:pt x="439" y="1015"/>
                    </a:cubicBezTo>
                    <a:lnTo>
                      <a:pt x="439" y="1015"/>
                    </a:lnTo>
                    <a:lnTo>
                      <a:pt x="365" y="1034"/>
                    </a:lnTo>
                    <a:cubicBezTo>
                      <a:pt x="160" y="1080"/>
                      <a:pt x="46" y="1285"/>
                      <a:pt x="92" y="1491"/>
                    </a:cubicBezTo>
                    <a:lnTo>
                      <a:pt x="114" y="1559"/>
                    </a:lnTo>
                    <a:cubicBezTo>
                      <a:pt x="154" y="1718"/>
                      <a:pt x="314" y="1842"/>
                      <a:pt x="475" y="1842"/>
                    </a:cubicBezTo>
                    <a:cubicBezTo>
                      <a:pt x="500" y="1842"/>
                      <a:pt x="524" y="1839"/>
                      <a:pt x="548" y="1833"/>
                    </a:cubicBezTo>
                    <a:lnTo>
                      <a:pt x="1164" y="1673"/>
                    </a:lnTo>
                    <a:lnTo>
                      <a:pt x="1164" y="1673"/>
                    </a:lnTo>
                    <a:lnTo>
                      <a:pt x="731" y="1787"/>
                    </a:lnTo>
                    <a:cubicBezTo>
                      <a:pt x="548" y="1833"/>
                      <a:pt x="457" y="1993"/>
                      <a:pt x="502" y="2153"/>
                    </a:cubicBezTo>
                    <a:lnTo>
                      <a:pt x="502" y="2198"/>
                    </a:lnTo>
                    <a:cubicBezTo>
                      <a:pt x="560" y="2390"/>
                      <a:pt x="731" y="2534"/>
                      <a:pt x="919" y="2534"/>
                    </a:cubicBezTo>
                    <a:cubicBezTo>
                      <a:pt x="955" y="2534"/>
                      <a:pt x="991" y="2529"/>
                      <a:pt x="1027" y="2518"/>
                    </a:cubicBezTo>
                    <a:lnTo>
                      <a:pt x="1182" y="2485"/>
                    </a:lnTo>
                    <a:lnTo>
                      <a:pt x="1182" y="2485"/>
                    </a:lnTo>
                    <a:cubicBezTo>
                      <a:pt x="1130" y="2515"/>
                      <a:pt x="1099" y="2573"/>
                      <a:pt x="1119" y="2632"/>
                    </a:cubicBezTo>
                    <a:cubicBezTo>
                      <a:pt x="1157" y="2843"/>
                      <a:pt x="1341" y="2990"/>
                      <a:pt x="1549" y="2990"/>
                    </a:cubicBezTo>
                    <a:cubicBezTo>
                      <a:pt x="1587" y="2990"/>
                      <a:pt x="1627" y="2985"/>
                      <a:pt x="1666" y="2974"/>
                    </a:cubicBezTo>
                    <a:lnTo>
                      <a:pt x="3675" y="2929"/>
                    </a:lnTo>
                    <a:cubicBezTo>
                      <a:pt x="4109" y="2906"/>
                      <a:pt x="4451" y="2563"/>
                      <a:pt x="4428" y="2130"/>
                    </a:cubicBezTo>
                    <a:lnTo>
                      <a:pt x="4406" y="98"/>
                    </a:lnTo>
                    <a:lnTo>
                      <a:pt x="3584" y="30"/>
                    </a:lnTo>
                    <a:cubicBezTo>
                      <a:pt x="3584" y="30"/>
                      <a:pt x="2868" y="0"/>
                      <a:pt x="2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34"/>
              <p:cNvSpPr/>
              <p:nvPr/>
            </p:nvSpPr>
            <p:spPr>
              <a:xfrm>
                <a:off x="2770739" y="3055197"/>
                <a:ext cx="42488" cy="17553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21" extrusionOk="0">
                    <a:moveTo>
                      <a:pt x="662" y="1"/>
                    </a:moveTo>
                    <a:lnTo>
                      <a:pt x="69" y="161"/>
                    </a:lnTo>
                    <a:cubicBezTo>
                      <a:pt x="46" y="161"/>
                      <a:pt x="0" y="206"/>
                      <a:pt x="23" y="252"/>
                    </a:cubicBezTo>
                    <a:cubicBezTo>
                      <a:pt x="23" y="298"/>
                      <a:pt x="69" y="320"/>
                      <a:pt x="114" y="320"/>
                    </a:cubicBezTo>
                    <a:lnTo>
                      <a:pt x="708" y="161"/>
                    </a:lnTo>
                    <a:cubicBezTo>
                      <a:pt x="753" y="161"/>
                      <a:pt x="776" y="115"/>
                      <a:pt x="753" y="69"/>
                    </a:cubicBezTo>
                    <a:cubicBezTo>
                      <a:pt x="753" y="24"/>
                      <a:pt x="708" y="1"/>
                      <a:pt x="662" y="1"/>
                    </a:cubicBezTo>
                    <a:close/>
                  </a:path>
                </a:pathLst>
              </a:custGeom>
              <a:solidFill>
                <a:srgbClr val="3C373D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34"/>
              <p:cNvSpPr/>
              <p:nvPr/>
            </p:nvSpPr>
            <p:spPr>
              <a:xfrm>
                <a:off x="2781949" y="3095170"/>
                <a:ext cx="49980" cy="21271"/>
              </a:xfrm>
              <a:custGeom>
                <a:avLst/>
                <a:gdLst/>
                <a:ahLst/>
                <a:cxnLst/>
                <a:rect l="l" t="t" r="r" b="b"/>
                <a:pathLst>
                  <a:path w="914" h="389" extrusionOk="0">
                    <a:moveTo>
                      <a:pt x="799" y="0"/>
                    </a:moveTo>
                    <a:lnTo>
                      <a:pt x="69" y="229"/>
                    </a:lnTo>
                    <a:cubicBezTo>
                      <a:pt x="23" y="229"/>
                      <a:pt x="1" y="274"/>
                      <a:pt x="1" y="320"/>
                    </a:cubicBezTo>
                    <a:cubicBezTo>
                      <a:pt x="23" y="365"/>
                      <a:pt x="69" y="388"/>
                      <a:pt x="115" y="388"/>
                    </a:cubicBezTo>
                    <a:lnTo>
                      <a:pt x="845" y="160"/>
                    </a:lnTo>
                    <a:cubicBezTo>
                      <a:pt x="891" y="160"/>
                      <a:pt x="914" y="114"/>
                      <a:pt x="891" y="69"/>
                    </a:cubicBezTo>
                    <a:cubicBezTo>
                      <a:pt x="891" y="23"/>
                      <a:pt x="822" y="0"/>
                      <a:pt x="799" y="0"/>
                    </a:cubicBezTo>
                    <a:close/>
                  </a:path>
                </a:pathLst>
              </a:custGeom>
              <a:solidFill>
                <a:srgbClr val="3C373D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34"/>
              <p:cNvSpPr/>
              <p:nvPr/>
            </p:nvSpPr>
            <p:spPr>
              <a:xfrm>
                <a:off x="2811915" y="3134596"/>
                <a:ext cx="39973" cy="16788"/>
              </a:xfrm>
              <a:custGeom>
                <a:avLst/>
                <a:gdLst/>
                <a:ahLst/>
                <a:cxnLst/>
                <a:rect l="l" t="t" r="r" b="b"/>
                <a:pathLst>
                  <a:path w="731" h="307" extrusionOk="0">
                    <a:moveTo>
                      <a:pt x="653" y="1"/>
                    </a:moveTo>
                    <a:cubicBezTo>
                      <a:pt x="641" y="1"/>
                      <a:pt x="629" y="4"/>
                      <a:pt x="617" y="10"/>
                    </a:cubicBezTo>
                    <a:lnTo>
                      <a:pt x="69" y="147"/>
                    </a:lnTo>
                    <a:cubicBezTo>
                      <a:pt x="23" y="147"/>
                      <a:pt x="0" y="192"/>
                      <a:pt x="23" y="238"/>
                    </a:cubicBezTo>
                    <a:cubicBezTo>
                      <a:pt x="23" y="284"/>
                      <a:pt x="69" y="306"/>
                      <a:pt x="114" y="306"/>
                    </a:cubicBezTo>
                    <a:lnTo>
                      <a:pt x="662" y="169"/>
                    </a:lnTo>
                    <a:cubicBezTo>
                      <a:pt x="708" y="147"/>
                      <a:pt x="731" y="101"/>
                      <a:pt x="731" y="55"/>
                    </a:cubicBezTo>
                    <a:cubicBezTo>
                      <a:pt x="714" y="22"/>
                      <a:pt x="685" y="1"/>
                      <a:pt x="653" y="1"/>
                    </a:cubicBezTo>
                    <a:close/>
                  </a:path>
                </a:pathLst>
              </a:custGeom>
              <a:solidFill>
                <a:srgbClr val="3C373D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34"/>
              <p:cNvSpPr/>
              <p:nvPr/>
            </p:nvSpPr>
            <p:spPr>
              <a:xfrm>
                <a:off x="2989141" y="2749412"/>
                <a:ext cx="52495" cy="123637"/>
              </a:xfrm>
              <a:custGeom>
                <a:avLst/>
                <a:gdLst/>
                <a:ahLst/>
                <a:cxnLst/>
                <a:rect l="l" t="t" r="r" b="b"/>
                <a:pathLst>
                  <a:path w="960" h="2261" extrusionOk="0">
                    <a:moveTo>
                      <a:pt x="206" y="1"/>
                    </a:moveTo>
                    <a:lnTo>
                      <a:pt x="1" y="548"/>
                    </a:lnTo>
                    <a:lnTo>
                      <a:pt x="914" y="2260"/>
                    </a:lnTo>
                    <a:lnTo>
                      <a:pt x="959" y="20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rgbClr val="3C373D">
                  <a:alpha val="14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34"/>
              <p:cNvSpPr/>
              <p:nvPr/>
            </p:nvSpPr>
            <p:spPr>
              <a:xfrm>
                <a:off x="2977931" y="2981594"/>
                <a:ext cx="47464" cy="34997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40" extrusionOk="0">
                    <a:moveTo>
                      <a:pt x="776" y="0"/>
                    </a:moveTo>
                    <a:lnTo>
                      <a:pt x="0" y="594"/>
                    </a:lnTo>
                    <a:lnTo>
                      <a:pt x="343" y="639"/>
                    </a:lnTo>
                    <a:lnTo>
                      <a:pt x="867" y="160"/>
                    </a:lnTo>
                    <a:lnTo>
                      <a:pt x="776" y="0"/>
                    </a:lnTo>
                    <a:close/>
                  </a:path>
                </a:pathLst>
              </a:custGeom>
              <a:solidFill>
                <a:srgbClr val="3C373D">
                  <a:alpha val="14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34"/>
              <p:cNvSpPr/>
              <p:nvPr/>
            </p:nvSpPr>
            <p:spPr>
              <a:xfrm>
                <a:off x="2966667" y="3148814"/>
                <a:ext cx="123637" cy="22529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412" extrusionOk="0">
                    <a:moveTo>
                      <a:pt x="2192" y="1"/>
                    </a:moveTo>
                    <a:lnTo>
                      <a:pt x="138" y="343"/>
                    </a:lnTo>
                    <a:lnTo>
                      <a:pt x="1" y="389"/>
                    </a:lnTo>
                    <a:lnTo>
                      <a:pt x="2260" y="412"/>
                    </a:lnTo>
                    <a:lnTo>
                      <a:pt x="2192" y="1"/>
                    </a:lnTo>
                    <a:close/>
                  </a:path>
                </a:pathLst>
              </a:custGeom>
              <a:solidFill>
                <a:srgbClr val="D1D1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34"/>
              <p:cNvSpPr/>
              <p:nvPr/>
            </p:nvSpPr>
            <p:spPr>
              <a:xfrm>
                <a:off x="2886775" y="2674551"/>
                <a:ext cx="74970" cy="18756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343" extrusionOk="0">
                    <a:moveTo>
                      <a:pt x="183" y="0"/>
                    </a:moveTo>
                    <a:cubicBezTo>
                      <a:pt x="92" y="0"/>
                      <a:pt x="1" y="91"/>
                      <a:pt x="1" y="183"/>
                    </a:cubicBezTo>
                    <a:cubicBezTo>
                      <a:pt x="1" y="274"/>
                      <a:pt x="92" y="343"/>
                      <a:pt x="183" y="343"/>
                    </a:cubicBezTo>
                    <a:lnTo>
                      <a:pt x="1211" y="343"/>
                    </a:lnTo>
                    <a:cubicBezTo>
                      <a:pt x="1302" y="343"/>
                      <a:pt x="1370" y="274"/>
                      <a:pt x="1370" y="183"/>
                    </a:cubicBezTo>
                    <a:cubicBezTo>
                      <a:pt x="1370" y="91"/>
                      <a:pt x="1302" y="0"/>
                      <a:pt x="1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34"/>
              <p:cNvSpPr/>
              <p:nvPr/>
            </p:nvSpPr>
            <p:spPr>
              <a:xfrm>
                <a:off x="2428699" y="2574701"/>
                <a:ext cx="116146" cy="84922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1553" extrusionOk="0">
                    <a:moveTo>
                      <a:pt x="2032" y="0"/>
                    </a:moveTo>
                    <a:lnTo>
                      <a:pt x="1" y="1552"/>
                    </a:lnTo>
                    <a:lnTo>
                      <a:pt x="389" y="1370"/>
                    </a:lnTo>
                    <a:cubicBezTo>
                      <a:pt x="526" y="1278"/>
                      <a:pt x="663" y="1210"/>
                      <a:pt x="777" y="1119"/>
                    </a:cubicBezTo>
                    <a:cubicBezTo>
                      <a:pt x="1234" y="799"/>
                      <a:pt x="1690" y="502"/>
                      <a:pt x="2124" y="206"/>
                    </a:cubicBezTo>
                    <a:lnTo>
                      <a:pt x="2032" y="0"/>
                    </a:lnTo>
                    <a:close/>
                  </a:path>
                </a:pathLst>
              </a:custGeom>
              <a:solidFill>
                <a:srgbClr val="3C373D">
                  <a:alpha val="14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34"/>
              <p:cNvSpPr/>
              <p:nvPr/>
            </p:nvSpPr>
            <p:spPr>
              <a:xfrm>
                <a:off x="2522315" y="2698229"/>
                <a:ext cx="113630" cy="189803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3471" extrusionOk="0">
                    <a:moveTo>
                      <a:pt x="1941" y="1"/>
                    </a:moveTo>
                    <a:lnTo>
                      <a:pt x="92" y="2877"/>
                    </a:lnTo>
                    <a:lnTo>
                      <a:pt x="1" y="3082"/>
                    </a:lnTo>
                    <a:lnTo>
                      <a:pt x="47" y="3470"/>
                    </a:lnTo>
                    <a:lnTo>
                      <a:pt x="2078" y="47"/>
                    </a:lnTo>
                    <a:lnTo>
                      <a:pt x="1941" y="1"/>
                    </a:lnTo>
                    <a:close/>
                  </a:path>
                </a:pathLst>
              </a:custGeom>
              <a:solidFill>
                <a:srgbClr val="3C373D">
                  <a:alpha val="14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34"/>
              <p:cNvSpPr/>
              <p:nvPr/>
            </p:nvSpPr>
            <p:spPr>
              <a:xfrm>
                <a:off x="2599746" y="2467359"/>
                <a:ext cx="189748" cy="281560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5149" extrusionOk="0">
                    <a:moveTo>
                      <a:pt x="2237" y="0"/>
                    </a:moveTo>
                    <a:lnTo>
                      <a:pt x="160" y="4154"/>
                    </a:lnTo>
                    <a:cubicBezTo>
                      <a:pt x="0" y="4497"/>
                      <a:pt x="137" y="4908"/>
                      <a:pt x="479" y="5067"/>
                    </a:cubicBezTo>
                    <a:cubicBezTo>
                      <a:pt x="583" y="5123"/>
                      <a:pt x="692" y="5149"/>
                      <a:pt x="800" y="5149"/>
                    </a:cubicBezTo>
                    <a:cubicBezTo>
                      <a:pt x="1049" y="5149"/>
                      <a:pt x="1288" y="5010"/>
                      <a:pt x="1415" y="4771"/>
                    </a:cubicBezTo>
                    <a:lnTo>
                      <a:pt x="3470" y="616"/>
                    </a:lnTo>
                    <a:lnTo>
                      <a:pt x="223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34"/>
              <p:cNvSpPr/>
              <p:nvPr/>
            </p:nvSpPr>
            <p:spPr>
              <a:xfrm>
                <a:off x="2613471" y="2469819"/>
                <a:ext cx="169789" cy="261328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4779" extrusionOk="0">
                    <a:moveTo>
                      <a:pt x="2100" y="1"/>
                    </a:moveTo>
                    <a:lnTo>
                      <a:pt x="160" y="3904"/>
                    </a:lnTo>
                    <a:cubicBezTo>
                      <a:pt x="0" y="4224"/>
                      <a:pt x="91" y="4589"/>
                      <a:pt x="365" y="4726"/>
                    </a:cubicBezTo>
                    <a:cubicBezTo>
                      <a:pt x="443" y="4761"/>
                      <a:pt x="524" y="4779"/>
                      <a:pt x="603" y="4779"/>
                    </a:cubicBezTo>
                    <a:cubicBezTo>
                      <a:pt x="829" y="4779"/>
                      <a:pt x="1046" y="4642"/>
                      <a:pt x="1164" y="4406"/>
                    </a:cubicBezTo>
                    <a:lnTo>
                      <a:pt x="3104" y="503"/>
                    </a:lnTo>
                    <a:lnTo>
                      <a:pt x="210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34"/>
              <p:cNvSpPr/>
              <p:nvPr/>
            </p:nvSpPr>
            <p:spPr>
              <a:xfrm>
                <a:off x="2619705" y="2508535"/>
                <a:ext cx="143596" cy="211129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3861" extrusionOk="0">
                    <a:moveTo>
                      <a:pt x="1689" y="0"/>
                    </a:moveTo>
                    <a:lnTo>
                      <a:pt x="137" y="3105"/>
                    </a:lnTo>
                    <a:cubicBezTo>
                      <a:pt x="0" y="3356"/>
                      <a:pt x="114" y="3675"/>
                      <a:pt x="365" y="3812"/>
                    </a:cubicBezTo>
                    <a:cubicBezTo>
                      <a:pt x="436" y="3844"/>
                      <a:pt x="513" y="3860"/>
                      <a:pt x="589" y="3860"/>
                    </a:cubicBezTo>
                    <a:cubicBezTo>
                      <a:pt x="782" y="3860"/>
                      <a:pt x="975" y="3758"/>
                      <a:pt x="1073" y="3561"/>
                    </a:cubicBezTo>
                    <a:lnTo>
                      <a:pt x="2625" y="457"/>
                    </a:lnTo>
                    <a:lnTo>
                      <a:pt x="168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34"/>
              <p:cNvSpPr/>
              <p:nvPr/>
            </p:nvSpPr>
            <p:spPr>
              <a:xfrm>
                <a:off x="2712064" y="2443408"/>
                <a:ext cx="97390" cy="61627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127" extrusionOk="0">
                    <a:moveTo>
                      <a:pt x="321" y="0"/>
                    </a:moveTo>
                    <a:cubicBezTo>
                      <a:pt x="218" y="0"/>
                      <a:pt x="119" y="64"/>
                      <a:pt x="69" y="164"/>
                    </a:cubicBezTo>
                    <a:cubicBezTo>
                      <a:pt x="0" y="301"/>
                      <a:pt x="46" y="461"/>
                      <a:pt x="183" y="529"/>
                    </a:cubicBezTo>
                    <a:lnTo>
                      <a:pt x="1324" y="1100"/>
                    </a:lnTo>
                    <a:cubicBezTo>
                      <a:pt x="1361" y="1118"/>
                      <a:pt x="1401" y="1127"/>
                      <a:pt x="1441" y="1127"/>
                    </a:cubicBezTo>
                    <a:cubicBezTo>
                      <a:pt x="1551" y="1127"/>
                      <a:pt x="1662" y="1063"/>
                      <a:pt x="1712" y="963"/>
                    </a:cubicBezTo>
                    <a:cubicBezTo>
                      <a:pt x="1781" y="826"/>
                      <a:pt x="1712" y="666"/>
                      <a:pt x="1575" y="598"/>
                    </a:cubicBezTo>
                    <a:lnTo>
                      <a:pt x="434" y="27"/>
                    </a:lnTo>
                    <a:cubicBezTo>
                      <a:pt x="397" y="9"/>
                      <a:pt x="359" y="0"/>
                      <a:pt x="3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34"/>
              <p:cNvSpPr/>
              <p:nvPr/>
            </p:nvSpPr>
            <p:spPr>
              <a:xfrm>
                <a:off x="2700800" y="2568467"/>
                <a:ext cx="8804" cy="678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4" extrusionOk="0">
                    <a:moveTo>
                      <a:pt x="115" y="0"/>
                    </a:moveTo>
                    <a:cubicBezTo>
                      <a:pt x="69" y="0"/>
                      <a:pt x="47" y="0"/>
                      <a:pt x="24" y="23"/>
                    </a:cubicBezTo>
                    <a:cubicBezTo>
                      <a:pt x="1" y="68"/>
                      <a:pt x="24" y="91"/>
                      <a:pt x="47" y="114"/>
                    </a:cubicBezTo>
                    <a:cubicBezTo>
                      <a:pt x="60" y="121"/>
                      <a:pt x="71" y="124"/>
                      <a:pt x="81" y="124"/>
                    </a:cubicBezTo>
                    <a:cubicBezTo>
                      <a:pt x="106" y="124"/>
                      <a:pt x="122" y="107"/>
                      <a:pt x="138" y="91"/>
                    </a:cubicBezTo>
                    <a:cubicBezTo>
                      <a:pt x="161" y="68"/>
                      <a:pt x="138" y="23"/>
                      <a:pt x="1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34"/>
              <p:cNvSpPr/>
              <p:nvPr/>
            </p:nvSpPr>
            <p:spPr>
              <a:xfrm>
                <a:off x="2697081" y="2616588"/>
                <a:ext cx="8804" cy="683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5" extrusionOk="0">
                    <a:moveTo>
                      <a:pt x="80" y="1"/>
                    </a:moveTo>
                    <a:cubicBezTo>
                      <a:pt x="56" y="1"/>
                      <a:pt x="39" y="17"/>
                      <a:pt x="23" y="33"/>
                    </a:cubicBezTo>
                    <a:cubicBezTo>
                      <a:pt x="0" y="56"/>
                      <a:pt x="23" y="102"/>
                      <a:pt x="46" y="124"/>
                    </a:cubicBezTo>
                    <a:cubicBezTo>
                      <a:pt x="92" y="124"/>
                      <a:pt x="115" y="124"/>
                      <a:pt x="137" y="79"/>
                    </a:cubicBezTo>
                    <a:cubicBezTo>
                      <a:pt x="160" y="56"/>
                      <a:pt x="137" y="10"/>
                      <a:pt x="115" y="10"/>
                    </a:cubicBezTo>
                    <a:cubicBezTo>
                      <a:pt x="101" y="4"/>
                      <a:pt x="90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34"/>
              <p:cNvSpPr/>
              <p:nvPr/>
            </p:nvSpPr>
            <p:spPr>
              <a:xfrm>
                <a:off x="2663397" y="2621618"/>
                <a:ext cx="7546" cy="732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34" extrusionOk="0">
                    <a:moveTo>
                      <a:pt x="75" y="0"/>
                    </a:moveTo>
                    <a:cubicBezTo>
                      <a:pt x="46" y="0"/>
                      <a:pt x="23" y="16"/>
                      <a:pt x="23" y="32"/>
                    </a:cubicBezTo>
                    <a:cubicBezTo>
                      <a:pt x="0" y="78"/>
                      <a:pt x="23" y="101"/>
                      <a:pt x="46" y="124"/>
                    </a:cubicBezTo>
                    <a:cubicBezTo>
                      <a:pt x="52" y="130"/>
                      <a:pt x="61" y="133"/>
                      <a:pt x="71" y="133"/>
                    </a:cubicBezTo>
                    <a:cubicBezTo>
                      <a:pt x="93" y="133"/>
                      <a:pt x="121" y="117"/>
                      <a:pt x="137" y="101"/>
                    </a:cubicBezTo>
                    <a:cubicBezTo>
                      <a:pt x="137" y="55"/>
                      <a:pt x="137" y="32"/>
                      <a:pt x="114" y="10"/>
                    </a:cubicBezTo>
                    <a:cubicBezTo>
                      <a:pt x="101" y="3"/>
                      <a:pt x="88" y="0"/>
                      <a:pt x="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34"/>
              <p:cNvSpPr/>
              <p:nvPr/>
            </p:nvSpPr>
            <p:spPr>
              <a:xfrm>
                <a:off x="2529807" y="2450954"/>
                <a:ext cx="214465" cy="244868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4478" extrusionOk="0">
                    <a:moveTo>
                      <a:pt x="2611" y="1"/>
                    </a:moveTo>
                    <a:cubicBezTo>
                      <a:pt x="2556" y="1"/>
                      <a:pt x="2500" y="9"/>
                      <a:pt x="2443" y="26"/>
                    </a:cubicBezTo>
                    <a:lnTo>
                      <a:pt x="1074" y="437"/>
                    </a:lnTo>
                    <a:cubicBezTo>
                      <a:pt x="823" y="506"/>
                      <a:pt x="640" y="688"/>
                      <a:pt x="571" y="939"/>
                    </a:cubicBezTo>
                    <a:lnTo>
                      <a:pt x="183" y="2263"/>
                    </a:lnTo>
                    <a:cubicBezTo>
                      <a:pt x="1" y="4158"/>
                      <a:pt x="1028" y="4454"/>
                      <a:pt x="1621" y="4477"/>
                    </a:cubicBezTo>
                    <a:cubicBezTo>
                      <a:pt x="1895" y="4477"/>
                      <a:pt x="2146" y="4340"/>
                      <a:pt x="2261" y="4089"/>
                    </a:cubicBezTo>
                    <a:cubicBezTo>
                      <a:pt x="2717" y="3222"/>
                      <a:pt x="2375" y="2400"/>
                      <a:pt x="2375" y="2400"/>
                    </a:cubicBezTo>
                    <a:lnTo>
                      <a:pt x="2740" y="2309"/>
                    </a:lnTo>
                    <a:cubicBezTo>
                      <a:pt x="3174" y="2217"/>
                      <a:pt x="3562" y="1966"/>
                      <a:pt x="3858" y="1624"/>
                    </a:cubicBezTo>
                    <a:cubicBezTo>
                      <a:pt x="3922" y="1540"/>
                      <a:pt x="3868" y="1416"/>
                      <a:pt x="3751" y="1416"/>
                    </a:cubicBezTo>
                    <a:cubicBezTo>
                      <a:pt x="3742" y="1416"/>
                      <a:pt x="3732" y="1417"/>
                      <a:pt x="3721" y="1419"/>
                    </a:cubicBezTo>
                    <a:lnTo>
                      <a:pt x="2101" y="1556"/>
                    </a:lnTo>
                    <a:lnTo>
                      <a:pt x="2101" y="1556"/>
                    </a:lnTo>
                    <a:lnTo>
                      <a:pt x="3493" y="1236"/>
                    </a:lnTo>
                    <a:cubicBezTo>
                      <a:pt x="3630" y="1213"/>
                      <a:pt x="3744" y="1122"/>
                      <a:pt x="3790" y="985"/>
                    </a:cubicBezTo>
                    <a:cubicBezTo>
                      <a:pt x="3835" y="848"/>
                      <a:pt x="3721" y="688"/>
                      <a:pt x="3584" y="688"/>
                    </a:cubicBezTo>
                    <a:lnTo>
                      <a:pt x="3174" y="688"/>
                    </a:lnTo>
                    <a:lnTo>
                      <a:pt x="3105" y="391"/>
                    </a:lnTo>
                    <a:cubicBezTo>
                      <a:pt x="3050" y="151"/>
                      <a:pt x="2844" y="1"/>
                      <a:pt x="26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34"/>
              <p:cNvSpPr/>
              <p:nvPr/>
            </p:nvSpPr>
            <p:spPr>
              <a:xfrm>
                <a:off x="2640922" y="2482342"/>
                <a:ext cx="61190" cy="7546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38" extrusionOk="0">
                    <a:moveTo>
                      <a:pt x="1073" y="0"/>
                    </a:moveTo>
                    <a:lnTo>
                      <a:pt x="69" y="23"/>
                    </a:lnTo>
                    <a:cubicBezTo>
                      <a:pt x="46" y="23"/>
                      <a:pt x="0" y="46"/>
                      <a:pt x="23" y="91"/>
                    </a:cubicBezTo>
                    <a:cubicBezTo>
                      <a:pt x="23" y="114"/>
                      <a:pt x="46" y="137"/>
                      <a:pt x="69" y="137"/>
                    </a:cubicBezTo>
                    <a:lnTo>
                      <a:pt x="1073" y="114"/>
                    </a:lnTo>
                    <a:cubicBezTo>
                      <a:pt x="1096" y="114"/>
                      <a:pt x="1119" y="91"/>
                      <a:pt x="1119" y="46"/>
                    </a:cubicBezTo>
                    <a:cubicBezTo>
                      <a:pt x="1119" y="46"/>
                      <a:pt x="1119" y="23"/>
                      <a:pt x="1119" y="23"/>
                    </a:cubicBezTo>
                    <a:cubicBezTo>
                      <a:pt x="1119" y="0"/>
                      <a:pt x="1096" y="0"/>
                      <a:pt x="1073" y="0"/>
                    </a:cubicBezTo>
                    <a:close/>
                  </a:path>
                </a:pathLst>
              </a:custGeom>
              <a:solidFill>
                <a:srgbClr val="3C373D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34"/>
              <p:cNvSpPr/>
              <p:nvPr/>
            </p:nvSpPr>
            <p:spPr>
              <a:xfrm>
                <a:off x="2645898" y="2523518"/>
                <a:ext cx="8804" cy="2001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66" extrusionOk="0">
                    <a:moveTo>
                      <a:pt x="46" y="0"/>
                    </a:moveTo>
                    <a:cubicBezTo>
                      <a:pt x="23" y="0"/>
                      <a:pt x="1" y="23"/>
                      <a:pt x="1" y="69"/>
                    </a:cubicBezTo>
                    <a:cubicBezTo>
                      <a:pt x="1" y="69"/>
                      <a:pt x="23" y="183"/>
                      <a:pt x="46" y="320"/>
                    </a:cubicBezTo>
                    <a:cubicBezTo>
                      <a:pt x="46" y="343"/>
                      <a:pt x="92" y="366"/>
                      <a:pt x="115" y="366"/>
                    </a:cubicBezTo>
                    <a:cubicBezTo>
                      <a:pt x="160" y="366"/>
                      <a:pt x="160" y="320"/>
                      <a:pt x="160" y="297"/>
                    </a:cubicBezTo>
                    <a:cubicBezTo>
                      <a:pt x="138" y="160"/>
                      <a:pt x="115" y="46"/>
                      <a:pt x="115" y="46"/>
                    </a:cubicBezTo>
                    <a:cubicBezTo>
                      <a:pt x="115" y="46"/>
                      <a:pt x="115" y="23"/>
                      <a:pt x="115" y="23"/>
                    </a:cubicBezTo>
                    <a:cubicBezTo>
                      <a:pt x="92" y="0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3C373D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34"/>
              <p:cNvSpPr/>
              <p:nvPr/>
            </p:nvSpPr>
            <p:spPr>
              <a:xfrm>
                <a:off x="2638407" y="2478076"/>
                <a:ext cx="8804" cy="2050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75" extrusionOk="0">
                    <a:moveTo>
                      <a:pt x="66" y="0"/>
                    </a:moveTo>
                    <a:cubicBezTo>
                      <a:pt x="60" y="0"/>
                      <a:pt x="53" y="3"/>
                      <a:pt x="46" y="10"/>
                    </a:cubicBezTo>
                    <a:cubicBezTo>
                      <a:pt x="23" y="10"/>
                      <a:pt x="1" y="32"/>
                      <a:pt x="1" y="78"/>
                    </a:cubicBezTo>
                    <a:cubicBezTo>
                      <a:pt x="1" y="78"/>
                      <a:pt x="23" y="192"/>
                      <a:pt x="46" y="329"/>
                    </a:cubicBezTo>
                    <a:cubicBezTo>
                      <a:pt x="46" y="352"/>
                      <a:pt x="92" y="375"/>
                      <a:pt x="115" y="375"/>
                    </a:cubicBezTo>
                    <a:cubicBezTo>
                      <a:pt x="138" y="352"/>
                      <a:pt x="160" y="329"/>
                      <a:pt x="160" y="306"/>
                    </a:cubicBezTo>
                    <a:cubicBezTo>
                      <a:pt x="138" y="169"/>
                      <a:pt x="115" y="55"/>
                      <a:pt x="115" y="55"/>
                    </a:cubicBezTo>
                    <a:cubicBezTo>
                      <a:pt x="115" y="32"/>
                      <a:pt x="115" y="32"/>
                      <a:pt x="115" y="32"/>
                    </a:cubicBezTo>
                    <a:cubicBezTo>
                      <a:pt x="99" y="16"/>
                      <a:pt x="82" y="0"/>
                      <a:pt x="66" y="0"/>
                    </a:cubicBezTo>
                    <a:close/>
                  </a:path>
                </a:pathLst>
              </a:custGeom>
              <a:solidFill>
                <a:srgbClr val="3C373D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34"/>
              <p:cNvSpPr/>
              <p:nvPr/>
            </p:nvSpPr>
            <p:spPr>
              <a:xfrm>
                <a:off x="2645898" y="2575904"/>
                <a:ext cx="20014" cy="7546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38" extrusionOk="0">
                    <a:moveTo>
                      <a:pt x="297" y="1"/>
                    </a:moveTo>
                    <a:cubicBezTo>
                      <a:pt x="206" y="24"/>
                      <a:pt x="69" y="24"/>
                      <a:pt x="69" y="24"/>
                    </a:cubicBezTo>
                    <a:cubicBezTo>
                      <a:pt x="46" y="24"/>
                      <a:pt x="23" y="47"/>
                      <a:pt x="23" y="69"/>
                    </a:cubicBezTo>
                    <a:cubicBezTo>
                      <a:pt x="1" y="115"/>
                      <a:pt x="23" y="138"/>
                      <a:pt x="69" y="138"/>
                    </a:cubicBezTo>
                    <a:cubicBezTo>
                      <a:pt x="69" y="138"/>
                      <a:pt x="206" y="138"/>
                      <a:pt x="320" y="115"/>
                    </a:cubicBezTo>
                    <a:cubicBezTo>
                      <a:pt x="343" y="115"/>
                      <a:pt x="366" y="92"/>
                      <a:pt x="366" y="47"/>
                    </a:cubicBezTo>
                    <a:cubicBezTo>
                      <a:pt x="343" y="24"/>
                      <a:pt x="320" y="1"/>
                      <a:pt x="297" y="1"/>
                    </a:cubicBezTo>
                    <a:close/>
                  </a:path>
                </a:pathLst>
              </a:custGeom>
              <a:solidFill>
                <a:srgbClr val="3C373D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2" name="Google Shape;2122;p34"/>
            <p:cNvGrpSpPr/>
            <p:nvPr/>
          </p:nvGrpSpPr>
          <p:grpSpPr>
            <a:xfrm rot="-720902">
              <a:off x="5946039" y="3850398"/>
              <a:ext cx="778925" cy="778925"/>
              <a:chOff x="5945875" y="3737275"/>
              <a:chExt cx="891900" cy="891900"/>
            </a:xfrm>
          </p:grpSpPr>
          <p:grpSp>
            <p:nvGrpSpPr>
              <p:cNvPr id="2123" name="Google Shape;2123;p34"/>
              <p:cNvGrpSpPr/>
              <p:nvPr/>
            </p:nvGrpSpPr>
            <p:grpSpPr>
              <a:xfrm>
                <a:off x="5945875" y="3737275"/>
                <a:ext cx="891900" cy="891900"/>
                <a:chOff x="5945875" y="3737275"/>
                <a:chExt cx="891900" cy="891900"/>
              </a:xfrm>
            </p:grpSpPr>
            <p:sp>
              <p:nvSpPr>
                <p:cNvPr id="2124" name="Google Shape;2124;p34"/>
                <p:cNvSpPr/>
                <p:nvPr/>
              </p:nvSpPr>
              <p:spPr>
                <a:xfrm>
                  <a:off x="5945875" y="3737275"/>
                  <a:ext cx="891900" cy="891900"/>
                </a:xfrm>
                <a:prstGeom prst="ellipse">
                  <a:avLst/>
                </a:pr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5" name="Google Shape;2125;p34"/>
                <p:cNvSpPr/>
                <p:nvPr/>
              </p:nvSpPr>
              <p:spPr>
                <a:xfrm>
                  <a:off x="6020620" y="3812020"/>
                  <a:ext cx="742500" cy="742500"/>
                </a:xfrm>
                <a:prstGeom prst="ellipse">
                  <a:avLst/>
                </a:pr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26" name="Google Shape;2126;p34"/>
              <p:cNvGrpSpPr/>
              <p:nvPr/>
            </p:nvGrpSpPr>
            <p:grpSpPr>
              <a:xfrm>
                <a:off x="6180769" y="3885610"/>
                <a:ext cx="422020" cy="595215"/>
                <a:chOff x="3560900" y="3345525"/>
                <a:chExt cx="275650" cy="388775"/>
              </a:xfrm>
            </p:grpSpPr>
            <p:sp>
              <p:nvSpPr>
                <p:cNvPr id="2127" name="Google Shape;2127;p34"/>
                <p:cNvSpPr/>
                <p:nvPr/>
              </p:nvSpPr>
              <p:spPr>
                <a:xfrm>
                  <a:off x="3689875" y="3593200"/>
                  <a:ext cx="106725" cy="13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9" h="5415" extrusionOk="0">
                      <a:moveTo>
                        <a:pt x="1263" y="1"/>
                      </a:moveTo>
                      <a:cubicBezTo>
                        <a:pt x="1056" y="1"/>
                        <a:pt x="890" y="71"/>
                        <a:pt x="776" y="142"/>
                      </a:cubicBezTo>
                      <a:cubicBezTo>
                        <a:pt x="160" y="553"/>
                        <a:pt x="0" y="1740"/>
                        <a:pt x="23" y="2242"/>
                      </a:cubicBezTo>
                      <a:cubicBezTo>
                        <a:pt x="92" y="4593"/>
                        <a:pt x="2009" y="5392"/>
                        <a:pt x="2032" y="5392"/>
                      </a:cubicBezTo>
                      <a:cubicBezTo>
                        <a:pt x="2055" y="5415"/>
                        <a:pt x="2077" y="5415"/>
                        <a:pt x="2100" y="5415"/>
                      </a:cubicBezTo>
                      <a:cubicBezTo>
                        <a:pt x="2169" y="5415"/>
                        <a:pt x="2214" y="5369"/>
                        <a:pt x="2237" y="5301"/>
                      </a:cubicBezTo>
                      <a:cubicBezTo>
                        <a:pt x="2283" y="5232"/>
                        <a:pt x="2237" y="5118"/>
                        <a:pt x="2146" y="5095"/>
                      </a:cubicBezTo>
                      <a:cubicBezTo>
                        <a:pt x="2146" y="5095"/>
                        <a:pt x="411" y="4365"/>
                        <a:pt x="343" y="2242"/>
                      </a:cubicBezTo>
                      <a:cubicBezTo>
                        <a:pt x="343" y="1763"/>
                        <a:pt x="502" y="736"/>
                        <a:pt x="959" y="416"/>
                      </a:cubicBezTo>
                      <a:cubicBezTo>
                        <a:pt x="1055" y="356"/>
                        <a:pt x="1152" y="327"/>
                        <a:pt x="1255" y="327"/>
                      </a:cubicBezTo>
                      <a:cubicBezTo>
                        <a:pt x="1347" y="327"/>
                        <a:pt x="1445" y="350"/>
                        <a:pt x="1552" y="393"/>
                      </a:cubicBezTo>
                      <a:cubicBezTo>
                        <a:pt x="1781" y="485"/>
                        <a:pt x="1963" y="713"/>
                        <a:pt x="2100" y="987"/>
                      </a:cubicBezTo>
                      <a:cubicBezTo>
                        <a:pt x="2169" y="1192"/>
                        <a:pt x="2237" y="1375"/>
                        <a:pt x="2328" y="1557"/>
                      </a:cubicBezTo>
                      <a:cubicBezTo>
                        <a:pt x="2694" y="2493"/>
                        <a:pt x="3082" y="3475"/>
                        <a:pt x="3972" y="4205"/>
                      </a:cubicBezTo>
                      <a:cubicBezTo>
                        <a:pt x="4001" y="4234"/>
                        <a:pt x="4037" y="4246"/>
                        <a:pt x="4075" y="4246"/>
                      </a:cubicBezTo>
                      <a:cubicBezTo>
                        <a:pt x="4128" y="4246"/>
                        <a:pt x="4183" y="4222"/>
                        <a:pt x="4223" y="4182"/>
                      </a:cubicBezTo>
                      <a:cubicBezTo>
                        <a:pt x="4269" y="4114"/>
                        <a:pt x="4269" y="4000"/>
                        <a:pt x="4200" y="3954"/>
                      </a:cubicBezTo>
                      <a:cubicBezTo>
                        <a:pt x="3356" y="3269"/>
                        <a:pt x="3013" y="2379"/>
                        <a:pt x="2625" y="1443"/>
                      </a:cubicBezTo>
                      <a:cubicBezTo>
                        <a:pt x="2557" y="1261"/>
                        <a:pt x="2488" y="1055"/>
                        <a:pt x="2397" y="873"/>
                      </a:cubicBezTo>
                      <a:cubicBezTo>
                        <a:pt x="2237" y="507"/>
                        <a:pt x="1986" y="233"/>
                        <a:pt x="1689" y="96"/>
                      </a:cubicBezTo>
                      <a:cubicBezTo>
                        <a:pt x="1533" y="27"/>
                        <a:pt x="1390" y="1"/>
                        <a:pt x="12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8" name="Google Shape;2128;p34"/>
                <p:cNvSpPr/>
                <p:nvPr/>
              </p:nvSpPr>
              <p:spPr>
                <a:xfrm>
                  <a:off x="3732100" y="3665900"/>
                  <a:ext cx="44525" cy="5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" h="2005" extrusionOk="0">
                      <a:moveTo>
                        <a:pt x="190" y="0"/>
                      </a:moveTo>
                      <a:cubicBezTo>
                        <a:pt x="165" y="0"/>
                        <a:pt x="140" y="6"/>
                        <a:pt x="114" y="19"/>
                      </a:cubicBezTo>
                      <a:cubicBezTo>
                        <a:pt x="46" y="64"/>
                        <a:pt x="0" y="156"/>
                        <a:pt x="46" y="247"/>
                      </a:cubicBezTo>
                      <a:cubicBezTo>
                        <a:pt x="388" y="932"/>
                        <a:pt x="868" y="1525"/>
                        <a:pt x="1507" y="1982"/>
                      </a:cubicBezTo>
                      <a:cubicBezTo>
                        <a:pt x="1530" y="2005"/>
                        <a:pt x="1552" y="2005"/>
                        <a:pt x="1598" y="2005"/>
                      </a:cubicBezTo>
                      <a:cubicBezTo>
                        <a:pt x="1644" y="2005"/>
                        <a:pt x="1689" y="1982"/>
                        <a:pt x="1735" y="1936"/>
                      </a:cubicBezTo>
                      <a:cubicBezTo>
                        <a:pt x="1781" y="1868"/>
                        <a:pt x="1758" y="1754"/>
                        <a:pt x="1689" y="1708"/>
                      </a:cubicBezTo>
                      <a:cubicBezTo>
                        <a:pt x="1096" y="1274"/>
                        <a:pt x="662" y="749"/>
                        <a:pt x="343" y="87"/>
                      </a:cubicBezTo>
                      <a:cubicBezTo>
                        <a:pt x="310" y="38"/>
                        <a:pt x="253" y="0"/>
                        <a:pt x="19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9" name="Google Shape;2129;p34"/>
                <p:cNvSpPr/>
                <p:nvPr/>
              </p:nvSpPr>
              <p:spPr>
                <a:xfrm>
                  <a:off x="3708700" y="3623525"/>
                  <a:ext cx="55950" cy="10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8" h="4020" extrusionOk="0">
                      <a:moveTo>
                        <a:pt x="446" y="1"/>
                      </a:moveTo>
                      <a:cubicBezTo>
                        <a:pt x="382" y="1"/>
                        <a:pt x="319" y="26"/>
                        <a:pt x="274" y="70"/>
                      </a:cubicBezTo>
                      <a:cubicBezTo>
                        <a:pt x="1" y="321"/>
                        <a:pt x="92" y="1417"/>
                        <a:pt x="274" y="1988"/>
                      </a:cubicBezTo>
                      <a:cubicBezTo>
                        <a:pt x="503" y="2741"/>
                        <a:pt x="1895" y="3928"/>
                        <a:pt x="1941" y="3974"/>
                      </a:cubicBezTo>
                      <a:cubicBezTo>
                        <a:pt x="1986" y="3996"/>
                        <a:pt x="2009" y="4019"/>
                        <a:pt x="2055" y="4019"/>
                      </a:cubicBezTo>
                      <a:cubicBezTo>
                        <a:pt x="2100" y="4019"/>
                        <a:pt x="2146" y="3996"/>
                        <a:pt x="2169" y="3951"/>
                      </a:cubicBezTo>
                      <a:cubicBezTo>
                        <a:pt x="2237" y="3882"/>
                        <a:pt x="2237" y="3791"/>
                        <a:pt x="2169" y="3722"/>
                      </a:cubicBezTo>
                      <a:cubicBezTo>
                        <a:pt x="1781" y="3403"/>
                        <a:pt x="754" y="2444"/>
                        <a:pt x="594" y="1896"/>
                      </a:cubicBezTo>
                      <a:cubicBezTo>
                        <a:pt x="411" y="1349"/>
                        <a:pt x="411" y="687"/>
                        <a:pt x="457" y="436"/>
                      </a:cubicBezTo>
                      <a:lnTo>
                        <a:pt x="457" y="436"/>
                      </a:lnTo>
                      <a:cubicBezTo>
                        <a:pt x="480" y="504"/>
                        <a:pt x="525" y="641"/>
                        <a:pt x="548" y="755"/>
                      </a:cubicBezTo>
                      <a:cubicBezTo>
                        <a:pt x="594" y="892"/>
                        <a:pt x="640" y="1075"/>
                        <a:pt x="708" y="1280"/>
                      </a:cubicBezTo>
                      <a:cubicBezTo>
                        <a:pt x="742" y="1347"/>
                        <a:pt x="799" y="1389"/>
                        <a:pt x="864" y="1389"/>
                      </a:cubicBezTo>
                      <a:cubicBezTo>
                        <a:pt x="887" y="1389"/>
                        <a:pt x="912" y="1384"/>
                        <a:pt x="936" y="1371"/>
                      </a:cubicBezTo>
                      <a:cubicBezTo>
                        <a:pt x="1005" y="1349"/>
                        <a:pt x="1050" y="1257"/>
                        <a:pt x="1028" y="1166"/>
                      </a:cubicBezTo>
                      <a:cubicBezTo>
                        <a:pt x="959" y="983"/>
                        <a:pt x="914" y="801"/>
                        <a:pt x="868" y="664"/>
                      </a:cubicBezTo>
                      <a:cubicBezTo>
                        <a:pt x="777" y="299"/>
                        <a:pt x="708" y="93"/>
                        <a:pt x="548" y="25"/>
                      </a:cubicBezTo>
                      <a:cubicBezTo>
                        <a:pt x="516" y="9"/>
                        <a:pt x="481" y="1"/>
                        <a:pt x="44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0" name="Google Shape;2130;p34"/>
                <p:cNvSpPr/>
                <p:nvPr/>
              </p:nvSpPr>
              <p:spPr>
                <a:xfrm>
                  <a:off x="3671050" y="3567075"/>
                  <a:ext cx="152375" cy="16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5" h="6689" extrusionOk="0">
                      <a:moveTo>
                        <a:pt x="1758" y="0"/>
                      </a:moveTo>
                      <a:cubicBezTo>
                        <a:pt x="457" y="0"/>
                        <a:pt x="0" y="1826"/>
                        <a:pt x="0" y="3378"/>
                      </a:cubicBezTo>
                      <a:cubicBezTo>
                        <a:pt x="0" y="4771"/>
                        <a:pt x="1415" y="6551"/>
                        <a:pt x="1461" y="6642"/>
                      </a:cubicBezTo>
                      <a:cubicBezTo>
                        <a:pt x="1507" y="6665"/>
                        <a:pt x="1552" y="6688"/>
                        <a:pt x="1598" y="6688"/>
                      </a:cubicBezTo>
                      <a:cubicBezTo>
                        <a:pt x="1621" y="6688"/>
                        <a:pt x="1666" y="6688"/>
                        <a:pt x="1689" y="6665"/>
                      </a:cubicBezTo>
                      <a:cubicBezTo>
                        <a:pt x="1780" y="6597"/>
                        <a:pt x="1780" y="6505"/>
                        <a:pt x="1735" y="6414"/>
                      </a:cubicBezTo>
                      <a:cubicBezTo>
                        <a:pt x="1712" y="6414"/>
                        <a:pt x="320" y="4634"/>
                        <a:pt x="320" y="3378"/>
                      </a:cubicBezTo>
                      <a:cubicBezTo>
                        <a:pt x="320" y="2237"/>
                        <a:pt x="616" y="320"/>
                        <a:pt x="1758" y="320"/>
                      </a:cubicBezTo>
                      <a:cubicBezTo>
                        <a:pt x="2625" y="320"/>
                        <a:pt x="3104" y="1233"/>
                        <a:pt x="3447" y="1895"/>
                      </a:cubicBezTo>
                      <a:cubicBezTo>
                        <a:pt x="3538" y="2077"/>
                        <a:pt x="3629" y="2260"/>
                        <a:pt x="3721" y="2374"/>
                      </a:cubicBezTo>
                      <a:cubicBezTo>
                        <a:pt x="4014" y="2804"/>
                        <a:pt x="4541" y="3284"/>
                        <a:pt x="5447" y="3284"/>
                      </a:cubicBezTo>
                      <a:cubicBezTo>
                        <a:pt x="5599" y="3284"/>
                        <a:pt x="5761" y="3271"/>
                        <a:pt x="5935" y="3241"/>
                      </a:cubicBezTo>
                      <a:cubicBezTo>
                        <a:pt x="6026" y="3219"/>
                        <a:pt x="6094" y="3127"/>
                        <a:pt x="6072" y="3036"/>
                      </a:cubicBezTo>
                      <a:cubicBezTo>
                        <a:pt x="6072" y="2945"/>
                        <a:pt x="5980" y="2899"/>
                        <a:pt x="5889" y="2899"/>
                      </a:cubicBezTo>
                      <a:cubicBezTo>
                        <a:pt x="5731" y="2926"/>
                        <a:pt x="5584" y="2939"/>
                        <a:pt x="5448" y="2939"/>
                      </a:cubicBezTo>
                      <a:cubicBezTo>
                        <a:pt x="4680" y="2939"/>
                        <a:pt x="4247" y="2541"/>
                        <a:pt x="3994" y="2191"/>
                      </a:cubicBezTo>
                      <a:cubicBezTo>
                        <a:pt x="3926" y="2077"/>
                        <a:pt x="3835" y="1918"/>
                        <a:pt x="3743" y="1735"/>
                      </a:cubicBezTo>
                      <a:cubicBezTo>
                        <a:pt x="3378" y="1050"/>
                        <a:pt x="2830" y="0"/>
                        <a:pt x="17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1" name="Google Shape;2131;p34"/>
                <p:cNvSpPr/>
                <p:nvPr/>
              </p:nvSpPr>
              <p:spPr>
                <a:xfrm>
                  <a:off x="3779450" y="3654950"/>
                  <a:ext cx="38825" cy="3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" h="1211" extrusionOk="0">
                      <a:moveTo>
                        <a:pt x="480" y="0"/>
                      </a:moveTo>
                      <a:cubicBezTo>
                        <a:pt x="298" y="0"/>
                        <a:pt x="161" y="69"/>
                        <a:pt x="69" y="160"/>
                      </a:cubicBezTo>
                      <a:cubicBezTo>
                        <a:pt x="24" y="229"/>
                        <a:pt x="1" y="343"/>
                        <a:pt x="47" y="434"/>
                      </a:cubicBezTo>
                      <a:cubicBezTo>
                        <a:pt x="115" y="685"/>
                        <a:pt x="366" y="868"/>
                        <a:pt x="571" y="1050"/>
                      </a:cubicBezTo>
                      <a:cubicBezTo>
                        <a:pt x="640" y="1096"/>
                        <a:pt x="708" y="1142"/>
                        <a:pt x="754" y="1187"/>
                      </a:cubicBezTo>
                      <a:cubicBezTo>
                        <a:pt x="777" y="1210"/>
                        <a:pt x="823" y="1210"/>
                        <a:pt x="868" y="1210"/>
                      </a:cubicBezTo>
                      <a:cubicBezTo>
                        <a:pt x="914" y="1210"/>
                        <a:pt x="960" y="1210"/>
                        <a:pt x="982" y="1164"/>
                      </a:cubicBezTo>
                      <a:cubicBezTo>
                        <a:pt x="1051" y="1096"/>
                        <a:pt x="1028" y="982"/>
                        <a:pt x="960" y="936"/>
                      </a:cubicBezTo>
                      <a:cubicBezTo>
                        <a:pt x="914" y="868"/>
                        <a:pt x="845" y="822"/>
                        <a:pt x="777" y="776"/>
                      </a:cubicBezTo>
                      <a:cubicBezTo>
                        <a:pt x="594" y="639"/>
                        <a:pt x="412" y="502"/>
                        <a:pt x="366" y="343"/>
                      </a:cubicBezTo>
                      <a:cubicBezTo>
                        <a:pt x="389" y="343"/>
                        <a:pt x="435" y="320"/>
                        <a:pt x="503" y="320"/>
                      </a:cubicBezTo>
                      <a:lnTo>
                        <a:pt x="960" y="320"/>
                      </a:lnTo>
                      <a:cubicBezTo>
                        <a:pt x="1096" y="343"/>
                        <a:pt x="1256" y="343"/>
                        <a:pt x="1393" y="343"/>
                      </a:cubicBezTo>
                      <a:cubicBezTo>
                        <a:pt x="1484" y="320"/>
                        <a:pt x="1553" y="251"/>
                        <a:pt x="1553" y="160"/>
                      </a:cubicBezTo>
                      <a:cubicBezTo>
                        <a:pt x="1553" y="69"/>
                        <a:pt x="1484" y="0"/>
                        <a:pt x="13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2" name="Google Shape;2132;p34"/>
                <p:cNvSpPr/>
                <p:nvPr/>
              </p:nvSpPr>
              <p:spPr>
                <a:xfrm>
                  <a:off x="3625400" y="3345525"/>
                  <a:ext cx="170050" cy="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2" h="1490" extrusionOk="0">
                      <a:moveTo>
                        <a:pt x="3048" y="1"/>
                      </a:moveTo>
                      <a:cubicBezTo>
                        <a:pt x="2662" y="1"/>
                        <a:pt x="2312" y="40"/>
                        <a:pt x="2009" y="97"/>
                      </a:cubicBezTo>
                      <a:cubicBezTo>
                        <a:pt x="845" y="303"/>
                        <a:pt x="114" y="805"/>
                        <a:pt x="91" y="828"/>
                      </a:cubicBezTo>
                      <a:cubicBezTo>
                        <a:pt x="0" y="896"/>
                        <a:pt x="0" y="988"/>
                        <a:pt x="46" y="1079"/>
                      </a:cubicBezTo>
                      <a:cubicBezTo>
                        <a:pt x="72" y="1119"/>
                        <a:pt x="122" y="1143"/>
                        <a:pt x="172" y="1143"/>
                      </a:cubicBezTo>
                      <a:cubicBezTo>
                        <a:pt x="209" y="1143"/>
                        <a:pt x="245" y="1130"/>
                        <a:pt x="274" y="1102"/>
                      </a:cubicBezTo>
                      <a:cubicBezTo>
                        <a:pt x="297" y="1102"/>
                        <a:pt x="982" y="599"/>
                        <a:pt x="2100" y="417"/>
                      </a:cubicBezTo>
                      <a:cubicBezTo>
                        <a:pt x="2420" y="358"/>
                        <a:pt x="2741" y="328"/>
                        <a:pt x="3061" y="328"/>
                      </a:cubicBezTo>
                      <a:cubicBezTo>
                        <a:pt x="4222" y="328"/>
                        <a:pt x="5378" y="715"/>
                        <a:pt x="6505" y="1467"/>
                      </a:cubicBezTo>
                      <a:cubicBezTo>
                        <a:pt x="6551" y="1490"/>
                        <a:pt x="6574" y="1490"/>
                        <a:pt x="6597" y="1490"/>
                      </a:cubicBezTo>
                      <a:cubicBezTo>
                        <a:pt x="6665" y="1490"/>
                        <a:pt x="6711" y="1467"/>
                        <a:pt x="6756" y="1421"/>
                      </a:cubicBezTo>
                      <a:cubicBezTo>
                        <a:pt x="6802" y="1353"/>
                        <a:pt x="6779" y="1239"/>
                        <a:pt x="6688" y="1193"/>
                      </a:cubicBezTo>
                      <a:cubicBezTo>
                        <a:pt x="5318" y="269"/>
                        <a:pt x="4056" y="1"/>
                        <a:pt x="30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3" name="Google Shape;2133;p34"/>
                <p:cNvSpPr/>
                <p:nvPr/>
              </p:nvSpPr>
              <p:spPr>
                <a:xfrm>
                  <a:off x="3605975" y="3363725"/>
                  <a:ext cx="204900" cy="4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1881" extrusionOk="0">
                      <a:moveTo>
                        <a:pt x="3846" y="1"/>
                      </a:moveTo>
                      <a:cubicBezTo>
                        <a:pt x="3320" y="1"/>
                        <a:pt x="2848" y="71"/>
                        <a:pt x="2443" y="168"/>
                      </a:cubicBezTo>
                      <a:cubicBezTo>
                        <a:pt x="1005" y="511"/>
                        <a:pt x="115" y="1264"/>
                        <a:pt x="69" y="1287"/>
                      </a:cubicBezTo>
                      <a:cubicBezTo>
                        <a:pt x="1" y="1355"/>
                        <a:pt x="1" y="1469"/>
                        <a:pt x="69" y="1538"/>
                      </a:cubicBezTo>
                      <a:cubicBezTo>
                        <a:pt x="92" y="1572"/>
                        <a:pt x="132" y="1589"/>
                        <a:pt x="175" y="1589"/>
                      </a:cubicBezTo>
                      <a:cubicBezTo>
                        <a:pt x="218" y="1589"/>
                        <a:pt x="263" y="1572"/>
                        <a:pt x="298" y="1538"/>
                      </a:cubicBezTo>
                      <a:cubicBezTo>
                        <a:pt x="298" y="1538"/>
                        <a:pt x="1165" y="807"/>
                        <a:pt x="2512" y="488"/>
                      </a:cubicBezTo>
                      <a:cubicBezTo>
                        <a:pt x="2958" y="382"/>
                        <a:pt x="3404" y="329"/>
                        <a:pt x="3849" y="329"/>
                      </a:cubicBezTo>
                      <a:cubicBezTo>
                        <a:pt x="5225" y="329"/>
                        <a:pt x="6588" y="834"/>
                        <a:pt x="7899" y="1834"/>
                      </a:cubicBezTo>
                      <a:cubicBezTo>
                        <a:pt x="7921" y="1857"/>
                        <a:pt x="7967" y="1880"/>
                        <a:pt x="7990" y="1880"/>
                      </a:cubicBezTo>
                      <a:cubicBezTo>
                        <a:pt x="8058" y="1880"/>
                        <a:pt x="8104" y="1857"/>
                        <a:pt x="8127" y="1812"/>
                      </a:cubicBezTo>
                      <a:cubicBezTo>
                        <a:pt x="8195" y="1743"/>
                        <a:pt x="8172" y="1629"/>
                        <a:pt x="8104" y="1583"/>
                      </a:cubicBezTo>
                      <a:cubicBezTo>
                        <a:pt x="6518" y="363"/>
                        <a:pt x="5043" y="1"/>
                        <a:pt x="384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4" name="Google Shape;2134;p34"/>
                <p:cNvSpPr/>
                <p:nvPr/>
              </p:nvSpPr>
              <p:spPr>
                <a:xfrm>
                  <a:off x="3623675" y="3383850"/>
                  <a:ext cx="171775" cy="3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1" h="1441" extrusionOk="0">
                      <a:moveTo>
                        <a:pt x="3250" y="0"/>
                      </a:moveTo>
                      <a:cubicBezTo>
                        <a:pt x="2822" y="0"/>
                        <a:pt x="2435" y="48"/>
                        <a:pt x="2100" y="116"/>
                      </a:cubicBezTo>
                      <a:cubicBezTo>
                        <a:pt x="891" y="368"/>
                        <a:pt x="115" y="892"/>
                        <a:pt x="92" y="915"/>
                      </a:cubicBezTo>
                      <a:cubicBezTo>
                        <a:pt x="23" y="961"/>
                        <a:pt x="1" y="1075"/>
                        <a:pt x="46" y="1144"/>
                      </a:cubicBezTo>
                      <a:cubicBezTo>
                        <a:pt x="73" y="1197"/>
                        <a:pt x="123" y="1219"/>
                        <a:pt x="174" y="1219"/>
                      </a:cubicBezTo>
                      <a:cubicBezTo>
                        <a:pt x="210" y="1219"/>
                        <a:pt x="246" y="1208"/>
                        <a:pt x="274" y="1189"/>
                      </a:cubicBezTo>
                      <a:cubicBezTo>
                        <a:pt x="274" y="1189"/>
                        <a:pt x="1028" y="664"/>
                        <a:pt x="2169" y="436"/>
                      </a:cubicBezTo>
                      <a:cubicBezTo>
                        <a:pt x="2535" y="365"/>
                        <a:pt x="2899" y="329"/>
                        <a:pt x="3260" y="329"/>
                      </a:cubicBezTo>
                      <a:cubicBezTo>
                        <a:pt x="4404" y="329"/>
                        <a:pt x="5516" y="689"/>
                        <a:pt x="6574" y="1417"/>
                      </a:cubicBezTo>
                      <a:cubicBezTo>
                        <a:pt x="6620" y="1440"/>
                        <a:pt x="6643" y="1440"/>
                        <a:pt x="6666" y="1440"/>
                      </a:cubicBezTo>
                      <a:cubicBezTo>
                        <a:pt x="6734" y="1440"/>
                        <a:pt x="6780" y="1417"/>
                        <a:pt x="6802" y="1372"/>
                      </a:cubicBezTo>
                      <a:cubicBezTo>
                        <a:pt x="6871" y="1303"/>
                        <a:pt x="6848" y="1189"/>
                        <a:pt x="6780" y="1144"/>
                      </a:cubicBezTo>
                      <a:cubicBezTo>
                        <a:pt x="5483" y="263"/>
                        <a:pt x="4255" y="0"/>
                        <a:pt x="325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5" name="Google Shape;2135;p34"/>
                <p:cNvSpPr/>
                <p:nvPr/>
              </p:nvSpPr>
              <p:spPr>
                <a:xfrm>
                  <a:off x="3583150" y="3413700"/>
                  <a:ext cx="35975" cy="2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" h="1068" extrusionOk="0">
                      <a:moveTo>
                        <a:pt x="1260" y="0"/>
                      </a:moveTo>
                      <a:cubicBezTo>
                        <a:pt x="1237" y="0"/>
                        <a:pt x="1212" y="6"/>
                        <a:pt x="1188" y="18"/>
                      </a:cubicBezTo>
                      <a:cubicBezTo>
                        <a:pt x="937" y="109"/>
                        <a:pt x="161" y="703"/>
                        <a:pt x="92" y="748"/>
                      </a:cubicBezTo>
                      <a:cubicBezTo>
                        <a:pt x="1" y="817"/>
                        <a:pt x="1" y="908"/>
                        <a:pt x="47" y="1000"/>
                      </a:cubicBezTo>
                      <a:cubicBezTo>
                        <a:pt x="92" y="1022"/>
                        <a:pt x="138" y="1068"/>
                        <a:pt x="184" y="1068"/>
                      </a:cubicBezTo>
                      <a:cubicBezTo>
                        <a:pt x="229" y="1068"/>
                        <a:pt x="252" y="1045"/>
                        <a:pt x="275" y="1022"/>
                      </a:cubicBezTo>
                      <a:cubicBezTo>
                        <a:pt x="594" y="771"/>
                        <a:pt x="1142" y="383"/>
                        <a:pt x="1325" y="315"/>
                      </a:cubicBezTo>
                      <a:cubicBezTo>
                        <a:pt x="1416" y="292"/>
                        <a:pt x="1439" y="178"/>
                        <a:pt x="1416" y="109"/>
                      </a:cubicBezTo>
                      <a:cubicBezTo>
                        <a:pt x="1383" y="43"/>
                        <a:pt x="1325" y="0"/>
                        <a:pt x="12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6" name="Google Shape;2136;p34"/>
                <p:cNvSpPr/>
                <p:nvPr/>
              </p:nvSpPr>
              <p:spPr>
                <a:xfrm>
                  <a:off x="3798300" y="3419700"/>
                  <a:ext cx="26825" cy="2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920" extrusionOk="0">
                      <a:moveTo>
                        <a:pt x="174" y="1"/>
                      </a:moveTo>
                      <a:cubicBezTo>
                        <a:pt x="131" y="1"/>
                        <a:pt x="91" y="18"/>
                        <a:pt x="69" y="52"/>
                      </a:cubicBezTo>
                      <a:cubicBezTo>
                        <a:pt x="0" y="120"/>
                        <a:pt x="0" y="235"/>
                        <a:pt x="69" y="303"/>
                      </a:cubicBezTo>
                      <a:cubicBezTo>
                        <a:pt x="91" y="303"/>
                        <a:pt x="639" y="782"/>
                        <a:pt x="799" y="896"/>
                      </a:cubicBezTo>
                      <a:cubicBezTo>
                        <a:pt x="822" y="919"/>
                        <a:pt x="845" y="919"/>
                        <a:pt x="890" y="919"/>
                      </a:cubicBezTo>
                      <a:cubicBezTo>
                        <a:pt x="936" y="919"/>
                        <a:pt x="982" y="896"/>
                        <a:pt x="1027" y="851"/>
                      </a:cubicBezTo>
                      <a:cubicBezTo>
                        <a:pt x="1073" y="782"/>
                        <a:pt x="1050" y="668"/>
                        <a:pt x="982" y="623"/>
                      </a:cubicBezTo>
                      <a:cubicBezTo>
                        <a:pt x="890" y="554"/>
                        <a:pt x="479" y="212"/>
                        <a:pt x="297" y="52"/>
                      </a:cubicBezTo>
                      <a:cubicBezTo>
                        <a:pt x="263" y="18"/>
                        <a:pt x="217" y="1"/>
                        <a:pt x="17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7" name="Google Shape;2137;p34"/>
                <p:cNvSpPr/>
                <p:nvPr/>
              </p:nvSpPr>
              <p:spPr>
                <a:xfrm>
                  <a:off x="3783450" y="3525400"/>
                  <a:ext cx="43400" cy="9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3768" extrusionOk="0">
                      <a:moveTo>
                        <a:pt x="252" y="1"/>
                      </a:moveTo>
                      <a:cubicBezTo>
                        <a:pt x="138" y="1"/>
                        <a:pt x="69" y="47"/>
                        <a:pt x="46" y="138"/>
                      </a:cubicBezTo>
                      <a:cubicBezTo>
                        <a:pt x="1" y="754"/>
                        <a:pt x="115" y="2626"/>
                        <a:pt x="822" y="3402"/>
                      </a:cubicBezTo>
                      <a:cubicBezTo>
                        <a:pt x="1028" y="3653"/>
                        <a:pt x="1279" y="3767"/>
                        <a:pt x="1576" y="3767"/>
                      </a:cubicBezTo>
                      <a:cubicBezTo>
                        <a:pt x="1667" y="3767"/>
                        <a:pt x="1735" y="3699"/>
                        <a:pt x="1735" y="3607"/>
                      </a:cubicBezTo>
                      <a:cubicBezTo>
                        <a:pt x="1735" y="3516"/>
                        <a:pt x="1667" y="3448"/>
                        <a:pt x="1576" y="3448"/>
                      </a:cubicBezTo>
                      <a:cubicBezTo>
                        <a:pt x="1393" y="3448"/>
                        <a:pt x="1210" y="3356"/>
                        <a:pt x="1073" y="3197"/>
                      </a:cubicBezTo>
                      <a:cubicBezTo>
                        <a:pt x="480" y="2535"/>
                        <a:pt x="320" y="777"/>
                        <a:pt x="389" y="184"/>
                      </a:cubicBezTo>
                      <a:cubicBezTo>
                        <a:pt x="389" y="92"/>
                        <a:pt x="343" y="1"/>
                        <a:pt x="2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8" name="Google Shape;2138;p34"/>
                <p:cNvSpPr/>
                <p:nvPr/>
              </p:nvSpPr>
              <p:spPr>
                <a:xfrm>
                  <a:off x="3786875" y="3454650"/>
                  <a:ext cx="40550" cy="5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" h="2261" extrusionOk="0">
                      <a:moveTo>
                        <a:pt x="1416" y="1"/>
                      </a:moveTo>
                      <a:cubicBezTo>
                        <a:pt x="366" y="160"/>
                        <a:pt x="115" y="1279"/>
                        <a:pt x="1" y="2078"/>
                      </a:cubicBezTo>
                      <a:cubicBezTo>
                        <a:pt x="1" y="2169"/>
                        <a:pt x="69" y="2260"/>
                        <a:pt x="160" y="2260"/>
                      </a:cubicBezTo>
                      <a:lnTo>
                        <a:pt x="183" y="2260"/>
                      </a:lnTo>
                      <a:cubicBezTo>
                        <a:pt x="252" y="2260"/>
                        <a:pt x="320" y="2215"/>
                        <a:pt x="343" y="2123"/>
                      </a:cubicBezTo>
                      <a:cubicBezTo>
                        <a:pt x="480" y="982"/>
                        <a:pt x="822" y="434"/>
                        <a:pt x="1461" y="343"/>
                      </a:cubicBezTo>
                      <a:cubicBezTo>
                        <a:pt x="1553" y="320"/>
                        <a:pt x="1621" y="229"/>
                        <a:pt x="1598" y="138"/>
                      </a:cubicBezTo>
                      <a:cubicBezTo>
                        <a:pt x="1576" y="46"/>
                        <a:pt x="1507" y="1"/>
                        <a:pt x="14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9" name="Google Shape;2139;p34"/>
                <p:cNvSpPr/>
                <p:nvPr/>
              </p:nvSpPr>
              <p:spPr>
                <a:xfrm>
                  <a:off x="3801725" y="3468350"/>
                  <a:ext cx="31975" cy="13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5570" extrusionOk="0">
                      <a:moveTo>
                        <a:pt x="1096" y="0"/>
                      </a:moveTo>
                      <a:cubicBezTo>
                        <a:pt x="845" y="0"/>
                        <a:pt x="342" y="137"/>
                        <a:pt x="205" y="662"/>
                      </a:cubicBezTo>
                      <a:cubicBezTo>
                        <a:pt x="114" y="959"/>
                        <a:pt x="0" y="2009"/>
                        <a:pt x="46" y="3036"/>
                      </a:cubicBezTo>
                      <a:cubicBezTo>
                        <a:pt x="114" y="4406"/>
                        <a:pt x="434" y="5250"/>
                        <a:pt x="1027" y="5547"/>
                      </a:cubicBezTo>
                      <a:cubicBezTo>
                        <a:pt x="1050" y="5570"/>
                        <a:pt x="1073" y="5570"/>
                        <a:pt x="1096" y="5570"/>
                      </a:cubicBezTo>
                      <a:cubicBezTo>
                        <a:pt x="1164" y="5570"/>
                        <a:pt x="1210" y="5547"/>
                        <a:pt x="1233" y="5501"/>
                      </a:cubicBezTo>
                      <a:cubicBezTo>
                        <a:pt x="1278" y="5410"/>
                        <a:pt x="1255" y="5319"/>
                        <a:pt x="1164" y="5273"/>
                      </a:cubicBezTo>
                      <a:cubicBezTo>
                        <a:pt x="91" y="4680"/>
                        <a:pt x="365" y="1347"/>
                        <a:pt x="525" y="754"/>
                      </a:cubicBezTo>
                      <a:cubicBezTo>
                        <a:pt x="639" y="343"/>
                        <a:pt x="1073" y="343"/>
                        <a:pt x="1096" y="343"/>
                      </a:cubicBezTo>
                      <a:cubicBezTo>
                        <a:pt x="1187" y="343"/>
                        <a:pt x="1255" y="252"/>
                        <a:pt x="1255" y="160"/>
                      </a:cubicBezTo>
                      <a:cubicBezTo>
                        <a:pt x="1255" y="69"/>
                        <a:pt x="1187" y="0"/>
                        <a:pt x="109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0" name="Google Shape;2140;p34"/>
                <p:cNvSpPr/>
                <p:nvPr/>
              </p:nvSpPr>
              <p:spPr>
                <a:xfrm>
                  <a:off x="3815400" y="3493575"/>
                  <a:ext cx="21150" cy="8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" h="3534" extrusionOk="0">
                      <a:moveTo>
                        <a:pt x="650" y="0"/>
                      </a:moveTo>
                      <a:cubicBezTo>
                        <a:pt x="614" y="0"/>
                        <a:pt x="577" y="13"/>
                        <a:pt x="549" y="41"/>
                      </a:cubicBezTo>
                      <a:cubicBezTo>
                        <a:pt x="24" y="429"/>
                        <a:pt x="1" y="1160"/>
                        <a:pt x="46" y="1753"/>
                      </a:cubicBezTo>
                      <a:lnTo>
                        <a:pt x="46" y="1822"/>
                      </a:lnTo>
                      <a:cubicBezTo>
                        <a:pt x="92" y="2621"/>
                        <a:pt x="206" y="3351"/>
                        <a:pt x="594" y="3511"/>
                      </a:cubicBezTo>
                      <a:cubicBezTo>
                        <a:pt x="617" y="3511"/>
                        <a:pt x="640" y="3534"/>
                        <a:pt x="640" y="3534"/>
                      </a:cubicBezTo>
                      <a:cubicBezTo>
                        <a:pt x="708" y="3534"/>
                        <a:pt x="777" y="3488"/>
                        <a:pt x="800" y="3420"/>
                      </a:cubicBezTo>
                      <a:cubicBezTo>
                        <a:pt x="845" y="3328"/>
                        <a:pt x="800" y="3237"/>
                        <a:pt x="708" y="3214"/>
                      </a:cubicBezTo>
                      <a:cubicBezTo>
                        <a:pt x="617" y="3168"/>
                        <a:pt x="457" y="2940"/>
                        <a:pt x="389" y="1822"/>
                      </a:cubicBezTo>
                      <a:lnTo>
                        <a:pt x="389" y="1730"/>
                      </a:lnTo>
                      <a:cubicBezTo>
                        <a:pt x="343" y="1228"/>
                        <a:pt x="366" y="612"/>
                        <a:pt x="754" y="292"/>
                      </a:cubicBezTo>
                      <a:cubicBezTo>
                        <a:pt x="823" y="247"/>
                        <a:pt x="845" y="133"/>
                        <a:pt x="777" y="64"/>
                      </a:cubicBezTo>
                      <a:cubicBezTo>
                        <a:pt x="750" y="24"/>
                        <a:pt x="701" y="0"/>
                        <a:pt x="65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1" name="Google Shape;2141;p34"/>
                <p:cNvSpPr/>
                <p:nvPr/>
              </p:nvSpPr>
              <p:spPr>
                <a:xfrm>
                  <a:off x="3655050" y="3547475"/>
                  <a:ext cx="171800" cy="18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7381" extrusionOk="0">
                      <a:moveTo>
                        <a:pt x="2467" y="1"/>
                      </a:moveTo>
                      <a:cubicBezTo>
                        <a:pt x="2415" y="1"/>
                        <a:pt x="2361" y="3"/>
                        <a:pt x="2306" y="8"/>
                      </a:cubicBezTo>
                      <a:cubicBezTo>
                        <a:pt x="868" y="145"/>
                        <a:pt x="1" y="1606"/>
                        <a:pt x="1" y="3911"/>
                      </a:cubicBezTo>
                      <a:cubicBezTo>
                        <a:pt x="1" y="6057"/>
                        <a:pt x="1234" y="7289"/>
                        <a:pt x="1279" y="7335"/>
                      </a:cubicBezTo>
                      <a:cubicBezTo>
                        <a:pt x="1302" y="7358"/>
                        <a:pt x="1348" y="7381"/>
                        <a:pt x="1393" y="7381"/>
                      </a:cubicBezTo>
                      <a:cubicBezTo>
                        <a:pt x="1439" y="7381"/>
                        <a:pt x="1485" y="7358"/>
                        <a:pt x="1507" y="7335"/>
                      </a:cubicBezTo>
                      <a:cubicBezTo>
                        <a:pt x="1576" y="7267"/>
                        <a:pt x="1576" y="7152"/>
                        <a:pt x="1507" y="7107"/>
                      </a:cubicBezTo>
                      <a:cubicBezTo>
                        <a:pt x="1507" y="7084"/>
                        <a:pt x="343" y="5920"/>
                        <a:pt x="343" y="3911"/>
                      </a:cubicBezTo>
                      <a:cubicBezTo>
                        <a:pt x="343" y="1789"/>
                        <a:pt x="1074" y="465"/>
                        <a:pt x="2329" y="351"/>
                      </a:cubicBezTo>
                      <a:cubicBezTo>
                        <a:pt x="2379" y="345"/>
                        <a:pt x="2428" y="342"/>
                        <a:pt x="2477" y="342"/>
                      </a:cubicBezTo>
                      <a:cubicBezTo>
                        <a:pt x="3427" y="342"/>
                        <a:pt x="4114" y="1374"/>
                        <a:pt x="4657" y="2199"/>
                      </a:cubicBezTo>
                      <a:cubicBezTo>
                        <a:pt x="4817" y="2428"/>
                        <a:pt x="4977" y="2656"/>
                        <a:pt x="5114" y="2838"/>
                      </a:cubicBezTo>
                      <a:cubicBezTo>
                        <a:pt x="5509" y="3342"/>
                        <a:pt x="5942" y="3461"/>
                        <a:pt x="6265" y="3461"/>
                      </a:cubicBezTo>
                      <a:cubicBezTo>
                        <a:pt x="6556" y="3461"/>
                        <a:pt x="6757" y="3363"/>
                        <a:pt x="6757" y="3363"/>
                      </a:cubicBezTo>
                      <a:cubicBezTo>
                        <a:pt x="6849" y="3318"/>
                        <a:pt x="6871" y="3204"/>
                        <a:pt x="6849" y="3135"/>
                      </a:cubicBezTo>
                      <a:cubicBezTo>
                        <a:pt x="6818" y="3074"/>
                        <a:pt x="6757" y="3044"/>
                        <a:pt x="6700" y="3044"/>
                      </a:cubicBezTo>
                      <a:cubicBezTo>
                        <a:pt x="6671" y="3044"/>
                        <a:pt x="6643" y="3052"/>
                        <a:pt x="6620" y="3067"/>
                      </a:cubicBezTo>
                      <a:cubicBezTo>
                        <a:pt x="6610" y="3067"/>
                        <a:pt x="6469" y="3134"/>
                        <a:pt x="6263" y="3134"/>
                      </a:cubicBezTo>
                      <a:cubicBezTo>
                        <a:pt x="6020" y="3134"/>
                        <a:pt x="5686" y="3041"/>
                        <a:pt x="5365" y="2633"/>
                      </a:cubicBezTo>
                      <a:cubicBezTo>
                        <a:pt x="5228" y="2450"/>
                        <a:pt x="5091" y="2245"/>
                        <a:pt x="4954" y="2017"/>
                      </a:cubicBezTo>
                      <a:cubicBezTo>
                        <a:pt x="4344" y="1123"/>
                        <a:pt x="3588" y="1"/>
                        <a:pt x="24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2" name="Google Shape;2142;p34"/>
                <p:cNvSpPr/>
                <p:nvPr/>
              </p:nvSpPr>
              <p:spPr>
                <a:xfrm>
                  <a:off x="3579725" y="3403950"/>
                  <a:ext cx="223725" cy="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9" h="2303" extrusionOk="0">
                      <a:moveTo>
                        <a:pt x="4943" y="1"/>
                      </a:moveTo>
                      <a:cubicBezTo>
                        <a:pt x="3287" y="1"/>
                        <a:pt x="1590" y="705"/>
                        <a:pt x="69" y="2006"/>
                      </a:cubicBezTo>
                      <a:cubicBezTo>
                        <a:pt x="1" y="2074"/>
                        <a:pt x="1" y="2166"/>
                        <a:pt x="69" y="2234"/>
                      </a:cubicBezTo>
                      <a:cubicBezTo>
                        <a:pt x="92" y="2280"/>
                        <a:pt x="138" y="2303"/>
                        <a:pt x="184" y="2303"/>
                      </a:cubicBezTo>
                      <a:cubicBezTo>
                        <a:pt x="229" y="2303"/>
                        <a:pt x="275" y="2280"/>
                        <a:pt x="298" y="2257"/>
                      </a:cubicBezTo>
                      <a:cubicBezTo>
                        <a:pt x="1750" y="1007"/>
                        <a:pt x="3397" y="327"/>
                        <a:pt x="4973" y="327"/>
                      </a:cubicBezTo>
                      <a:cubicBezTo>
                        <a:pt x="5181" y="327"/>
                        <a:pt x="5388" y="338"/>
                        <a:pt x="5593" y="362"/>
                      </a:cubicBezTo>
                      <a:cubicBezTo>
                        <a:pt x="6757" y="499"/>
                        <a:pt x="7830" y="956"/>
                        <a:pt x="8652" y="1641"/>
                      </a:cubicBezTo>
                      <a:cubicBezTo>
                        <a:pt x="8684" y="1672"/>
                        <a:pt x="8720" y="1689"/>
                        <a:pt x="8757" y="1689"/>
                      </a:cubicBezTo>
                      <a:cubicBezTo>
                        <a:pt x="8800" y="1689"/>
                        <a:pt x="8843" y="1667"/>
                        <a:pt x="8880" y="1618"/>
                      </a:cubicBezTo>
                      <a:cubicBezTo>
                        <a:pt x="8949" y="1549"/>
                        <a:pt x="8926" y="1458"/>
                        <a:pt x="8857" y="1390"/>
                      </a:cubicBezTo>
                      <a:cubicBezTo>
                        <a:pt x="7990" y="659"/>
                        <a:pt x="6871" y="180"/>
                        <a:pt x="5639" y="43"/>
                      </a:cubicBezTo>
                      <a:cubicBezTo>
                        <a:pt x="5408" y="15"/>
                        <a:pt x="5176" y="1"/>
                        <a:pt x="49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3" name="Google Shape;2143;p34"/>
                <p:cNvSpPr/>
                <p:nvPr/>
              </p:nvSpPr>
              <p:spPr>
                <a:xfrm>
                  <a:off x="3764625" y="3454750"/>
                  <a:ext cx="31400" cy="13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5498" extrusionOk="0">
                      <a:moveTo>
                        <a:pt x="1063" y="1"/>
                      </a:moveTo>
                      <a:cubicBezTo>
                        <a:pt x="1012" y="1"/>
                        <a:pt x="963" y="25"/>
                        <a:pt x="936" y="65"/>
                      </a:cubicBezTo>
                      <a:cubicBezTo>
                        <a:pt x="640" y="453"/>
                        <a:pt x="480" y="955"/>
                        <a:pt x="366" y="1343"/>
                      </a:cubicBezTo>
                      <a:cubicBezTo>
                        <a:pt x="0" y="2622"/>
                        <a:pt x="69" y="4105"/>
                        <a:pt x="571" y="5383"/>
                      </a:cubicBezTo>
                      <a:cubicBezTo>
                        <a:pt x="594" y="5452"/>
                        <a:pt x="640" y="5498"/>
                        <a:pt x="708" y="5498"/>
                      </a:cubicBezTo>
                      <a:cubicBezTo>
                        <a:pt x="731" y="5498"/>
                        <a:pt x="754" y="5498"/>
                        <a:pt x="776" y="5475"/>
                      </a:cubicBezTo>
                      <a:cubicBezTo>
                        <a:pt x="868" y="5452"/>
                        <a:pt x="913" y="5361"/>
                        <a:pt x="868" y="5269"/>
                      </a:cubicBezTo>
                      <a:cubicBezTo>
                        <a:pt x="411" y="4060"/>
                        <a:pt x="343" y="2644"/>
                        <a:pt x="685" y="1412"/>
                      </a:cubicBezTo>
                      <a:cubicBezTo>
                        <a:pt x="776" y="1069"/>
                        <a:pt x="936" y="613"/>
                        <a:pt x="1187" y="271"/>
                      </a:cubicBezTo>
                      <a:cubicBezTo>
                        <a:pt x="1256" y="202"/>
                        <a:pt x="1233" y="88"/>
                        <a:pt x="1164" y="42"/>
                      </a:cubicBezTo>
                      <a:cubicBezTo>
                        <a:pt x="1136" y="14"/>
                        <a:pt x="1099" y="1"/>
                        <a:pt x="10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4" name="Google Shape;2144;p34"/>
                <p:cNvSpPr/>
                <p:nvPr/>
              </p:nvSpPr>
              <p:spPr>
                <a:xfrm>
                  <a:off x="3707000" y="3420325"/>
                  <a:ext cx="66775" cy="13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1" h="5346" extrusionOk="0">
                      <a:moveTo>
                        <a:pt x="355" y="0"/>
                      </a:moveTo>
                      <a:cubicBezTo>
                        <a:pt x="286" y="0"/>
                        <a:pt x="220" y="2"/>
                        <a:pt x="160" y="4"/>
                      </a:cubicBezTo>
                      <a:cubicBezTo>
                        <a:pt x="69" y="4"/>
                        <a:pt x="0" y="73"/>
                        <a:pt x="0" y="164"/>
                      </a:cubicBezTo>
                      <a:cubicBezTo>
                        <a:pt x="0" y="255"/>
                        <a:pt x="91" y="324"/>
                        <a:pt x="183" y="324"/>
                      </a:cubicBezTo>
                      <a:cubicBezTo>
                        <a:pt x="708" y="324"/>
                        <a:pt x="1666" y="369"/>
                        <a:pt x="2100" y="849"/>
                      </a:cubicBezTo>
                      <a:cubicBezTo>
                        <a:pt x="2283" y="1031"/>
                        <a:pt x="2328" y="1305"/>
                        <a:pt x="2283" y="1625"/>
                      </a:cubicBezTo>
                      <a:cubicBezTo>
                        <a:pt x="2237" y="1944"/>
                        <a:pt x="2146" y="2332"/>
                        <a:pt x="2077" y="2720"/>
                      </a:cubicBezTo>
                      <a:cubicBezTo>
                        <a:pt x="1872" y="3679"/>
                        <a:pt x="1666" y="4660"/>
                        <a:pt x="1803" y="5208"/>
                      </a:cubicBezTo>
                      <a:cubicBezTo>
                        <a:pt x="1826" y="5300"/>
                        <a:pt x="1895" y="5345"/>
                        <a:pt x="1963" y="5345"/>
                      </a:cubicBezTo>
                      <a:lnTo>
                        <a:pt x="2009" y="5345"/>
                      </a:lnTo>
                      <a:cubicBezTo>
                        <a:pt x="2100" y="5300"/>
                        <a:pt x="2146" y="5208"/>
                        <a:pt x="2123" y="5140"/>
                      </a:cubicBezTo>
                      <a:cubicBezTo>
                        <a:pt x="2009" y="4638"/>
                        <a:pt x="2214" y="3656"/>
                        <a:pt x="2397" y="2789"/>
                      </a:cubicBezTo>
                      <a:cubicBezTo>
                        <a:pt x="2488" y="2401"/>
                        <a:pt x="2556" y="2013"/>
                        <a:pt x="2625" y="1670"/>
                      </a:cubicBezTo>
                      <a:cubicBezTo>
                        <a:pt x="2671" y="1237"/>
                        <a:pt x="2579" y="894"/>
                        <a:pt x="2351" y="620"/>
                      </a:cubicBezTo>
                      <a:cubicBezTo>
                        <a:pt x="1879" y="108"/>
                        <a:pt x="966" y="0"/>
                        <a:pt x="3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5" name="Google Shape;2145;p34"/>
                <p:cNvSpPr/>
                <p:nvPr/>
              </p:nvSpPr>
              <p:spPr>
                <a:xfrm>
                  <a:off x="3572325" y="3423275"/>
                  <a:ext cx="120425" cy="6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7" h="2557" extrusionOk="0">
                      <a:moveTo>
                        <a:pt x="4611" y="0"/>
                      </a:moveTo>
                      <a:cubicBezTo>
                        <a:pt x="4543" y="23"/>
                        <a:pt x="2511" y="251"/>
                        <a:pt x="69" y="2260"/>
                      </a:cubicBezTo>
                      <a:cubicBezTo>
                        <a:pt x="0" y="2328"/>
                        <a:pt x="0" y="2420"/>
                        <a:pt x="46" y="2488"/>
                      </a:cubicBezTo>
                      <a:cubicBezTo>
                        <a:pt x="92" y="2534"/>
                        <a:pt x="137" y="2557"/>
                        <a:pt x="183" y="2557"/>
                      </a:cubicBezTo>
                      <a:cubicBezTo>
                        <a:pt x="229" y="2557"/>
                        <a:pt x="251" y="2557"/>
                        <a:pt x="297" y="2511"/>
                      </a:cubicBezTo>
                      <a:cubicBezTo>
                        <a:pt x="2625" y="571"/>
                        <a:pt x="4634" y="343"/>
                        <a:pt x="4657" y="343"/>
                      </a:cubicBezTo>
                      <a:cubicBezTo>
                        <a:pt x="4748" y="320"/>
                        <a:pt x="4816" y="251"/>
                        <a:pt x="4794" y="160"/>
                      </a:cubicBezTo>
                      <a:cubicBezTo>
                        <a:pt x="4794" y="69"/>
                        <a:pt x="4702" y="0"/>
                        <a:pt x="46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6" name="Google Shape;2146;p34"/>
                <p:cNvSpPr/>
                <p:nvPr/>
              </p:nvSpPr>
              <p:spPr>
                <a:xfrm>
                  <a:off x="3568900" y="3437100"/>
                  <a:ext cx="190600" cy="10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4" h="4355" extrusionOk="0">
                      <a:moveTo>
                        <a:pt x="5679" y="0"/>
                      </a:moveTo>
                      <a:cubicBezTo>
                        <a:pt x="5102" y="0"/>
                        <a:pt x="4531" y="97"/>
                        <a:pt x="4086" y="178"/>
                      </a:cubicBezTo>
                      <a:cubicBezTo>
                        <a:pt x="2625" y="474"/>
                        <a:pt x="1347" y="1524"/>
                        <a:pt x="229" y="2437"/>
                      </a:cubicBezTo>
                      <a:lnTo>
                        <a:pt x="69" y="2574"/>
                      </a:lnTo>
                      <a:cubicBezTo>
                        <a:pt x="0" y="2643"/>
                        <a:pt x="0" y="2734"/>
                        <a:pt x="46" y="2803"/>
                      </a:cubicBezTo>
                      <a:cubicBezTo>
                        <a:pt x="86" y="2842"/>
                        <a:pt x="133" y="2867"/>
                        <a:pt x="184" y="2867"/>
                      </a:cubicBezTo>
                      <a:cubicBezTo>
                        <a:pt x="221" y="2867"/>
                        <a:pt x="259" y="2854"/>
                        <a:pt x="297" y="2825"/>
                      </a:cubicBezTo>
                      <a:lnTo>
                        <a:pt x="457" y="2711"/>
                      </a:lnTo>
                      <a:cubicBezTo>
                        <a:pt x="1530" y="1798"/>
                        <a:pt x="2762" y="794"/>
                        <a:pt x="4155" y="520"/>
                      </a:cubicBezTo>
                      <a:cubicBezTo>
                        <a:pt x="4573" y="426"/>
                        <a:pt x="5120" y="331"/>
                        <a:pt x="5661" y="331"/>
                      </a:cubicBezTo>
                      <a:cubicBezTo>
                        <a:pt x="6036" y="331"/>
                        <a:pt x="6408" y="376"/>
                        <a:pt x="6734" y="497"/>
                      </a:cubicBezTo>
                      <a:cubicBezTo>
                        <a:pt x="7190" y="657"/>
                        <a:pt x="7122" y="1136"/>
                        <a:pt x="6962" y="1730"/>
                      </a:cubicBezTo>
                      <a:cubicBezTo>
                        <a:pt x="6962" y="1775"/>
                        <a:pt x="6939" y="1844"/>
                        <a:pt x="6916" y="1890"/>
                      </a:cubicBezTo>
                      <a:cubicBezTo>
                        <a:pt x="6916" y="1981"/>
                        <a:pt x="6894" y="2072"/>
                        <a:pt x="6871" y="2141"/>
                      </a:cubicBezTo>
                      <a:cubicBezTo>
                        <a:pt x="6688" y="2825"/>
                        <a:pt x="6528" y="3533"/>
                        <a:pt x="6711" y="4241"/>
                      </a:cubicBezTo>
                      <a:cubicBezTo>
                        <a:pt x="6734" y="4309"/>
                        <a:pt x="6802" y="4355"/>
                        <a:pt x="6871" y="4355"/>
                      </a:cubicBezTo>
                      <a:lnTo>
                        <a:pt x="6916" y="4355"/>
                      </a:lnTo>
                      <a:cubicBezTo>
                        <a:pt x="7008" y="4332"/>
                        <a:pt x="7053" y="4241"/>
                        <a:pt x="7031" y="4149"/>
                      </a:cubicBezTo>
                      <a:cubicBezTo>
                        <a:pt x="6871" y="3533"/>
                        <a:pt x="7031" y="2871"/>
                        <a:pt x="7190" y="2232"/>
                      </a:cubicBezTo>
                      <a:cubicBezTo>
                        <a:pt x="7213" y="2141"/>
                        <a:pt x="7236" y="2049"/>
                        <a:pt x="7259" y="1958"/>
                      </a:cubicBezTo>
                      <a:cubicBezTo>
                        <a:pt x="7259" y="1912"/>
                        <a:pt x="7282" y="1867"/>
                        <a:pt x="7282" y="1821"/>
                      </a:cubicBezTo>
                      <a:cubicBezTo>
                        <a:pt x="7419" y="1296"/>
                        <a:pt x="7624" y="452"/>
                        <a:pt x="6848" y="178"/>
                      </a:cubicBezTo>
                      <a:cubicBezTo>
                        <a:pt x="6483" y="47"/>
                        <a:pt x="6080" y="0"/>
                        <a:pt x="56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7" name="Google Shape;2147;p34"/>
                <p:cNvSpPr/>
                <p:nvPr/>
              </p:nvSpPr>
              <p:spPr>
                <a:xfrm>
                  <a:off x="3614550" y="3461750"/>
                  <a:ext cx="122125" cy="17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5" h="7135" extrusionOk="0">
                      <a:moveTo>
                        <a:pt x="3961" y="0"/>
                      </a:moveTo>
                      <a:cubicBezTo>
                        <a:pt x="3158" y="0"/>
                        <a:pt x="1915" y="171"/>
                        <a:pt x="1073" y="1086"/>
                      </a:cubicBezTo>
                      <a:cubicBezTo>
                        <a:pt x="571" y="1634"/>
                        <a:pt x="229" y="2342"/>
                        <a:pt x="114" y="3209"/>
                      </a:cubicBezTo>
                      <a:cubicBezTo>
                        <a:pt x="0" y="3939"/>
                        <a:pt x="23" y="4670"/>
                        <a:pt x="160" y="5377"/>
                      </a:cubicBezTo>
                      <a:cubicBezTo>
                        <a:pt x="251" y="5879"/>
                        <a:pt x="457" y="6838"/>
                        <a:pt x="1187" y="7112"/>
                      </a:cubicBezTo>
                      <a:cubicBezTo>
                        <a:pt x="1210" y="7112"/>
                        <a:pt x="1233" y="7135"/>
                        <a:pt x="1256" y="7135"/>
                      </a:cubicBezTo>
                      <a:cubicBezTo>
                        <a:pt x="1324" y="7135"/>
                        <a:pt x="1370" y="7089"/>
                        <a:pt x="1416" y="7021"/>
                      </a:cubicBezTo>
                      <a:cubicBezTo>
                        <a:pt x="1438" y="6929"/>
                        <a:pt x="1393" y="6838"/>
                        <a:pt x="1301" y="6815"/>
                      </a:cubicBezTo>
                      <a:cubicBezTo>
                        <a:pt x="754" y="6587"/>
                        <a:pt x="571" y="5743"/>
                        <a:pt x="480" y="5309"/>
                      </a:cubicBezTo>
                      <a:cubicBezTo>
                        <a:pt x="343" y="4647"/>
                        <a:pt x="343" y="3962"/>
                        <a:pt x="434" y="3255"/>
                      </a:cubicBezTo>
                      <a:cubicBezTo>
                        <a:pt x="548" y="2456"/>
                        <a:pt x="845" y="1817"/>
                        <a:pt x="1324" y="1314"/>
                      </a:cubicBezTo>
                      <a:cubicBezTo>
                        <a:pt x="2097" y="482"/>
                        <a:pt x="3276" y="337"/>
                        <a:pt x="4012" y="337"/>
                      </a:cubicBezTo>
                      <a:cubicBezTo>
                        <a:pt x="4405" y="337"/>
                        <a:pt x="4672" y="379"/>
                        <a:pt x="4680" y="379"/>
                      </a:cubicBezTo>
                      <a:cubicBezTo>
                        <a:pt x="4692" y="382"/>
                        <a:pt x="4704" y="383"/>
                        <a:pt x="4715" y="383"/>
                      </a:cubicBezTo>
                      <a:cubicBezTo>
                        <a:pt x="4794" y="383"/>
                        <a:pt x="4865" y="321"/>
                        <a:pt x="4885" y="242"/>
                      </a:cubicBezTo>
                      <a:cubicBezTo>
                        <a:pt x="4885" y="150"/>
                        <a:pt x="4839" y="59"/>
                        <a:pt x="4748" y="59"/>
                      </a:cubicBezTo>
                      <a:cubicBezTo>
                        <a:pt x="4708" y="51"/>
                        <a:pt x="4400" y="0"/>
                        <a:pt x="39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8" name="Google Shape;2148;p34"/>
                <p:cNvSpPr/>
                <p:nvPr/>
              </p:nvSpPr>
              <p:spPr>
                <a:xfrm>
                  <a:off x="3572900" y="3634975"/>
                  <a:ext cx="77050" cy="2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2" h="982" extrusionOk="0">
                      <a:moveTo>
                        <a:pt x="1150" y="1"/>
                      </a:moveTo>
                      <a:cubicBezTo>
                        <a:pt x="515" y="1"/>
                        <a:pt x="117" y="249"/>
                        <a:pt x="91" y="274"/>
                      </a:cubicBezTo>
                      <a:cubicBezTo>
                        <a:pt x="23" y="320"/>
                        <a:pt x="0" y="411"/>
                        <a:pt x="46" y="503"/>
                      </a:cubicBezTo>
                      <a:cubicBezTo>
                        <a:pt x="75" y="547"/>
                        <a:pt x="124" y="572"/>
                        <a:pt x="179" y="572"/>
                      </a:cubicBezTo>
                      <a:cubicBezTo>
                        <a:pt x="209" y="572"/>
                        <a:pt x="242" y="564"/>
                        <a:pt x="274" y="548"/>
                      </a:cubicBezTo>
                      <a:cubicBezTo>
                        <a:pt x="299" y="536"/>
                        <a:pt x="625" y="339"/>
                        <a:pt x="1150" y="339"/>
                      </a:cubicBezTo>
                      <a:cubicBezTo>
                        <a:pt x="1585" y="339"/>
                        <a:pt x="2157" y="473"/>
                        <a:pt x="2808" y="959"/>
                      </a:cubicBezTo>
                      <a:cubicBezTo>
                        <a:pt x="2830" y="982"/>
                        <a:pt x="2876" y="982"/>
                        <a:pt x="2899" y="982"/>
                      </a:cubicBezTo>
                      <a:cubicBezTo>
                        <a:pt x="2945" y="982"/>
                        <a:pt x="3013" y="959"/>
                        <a:pt x="3036" y="936"/>
                      </a:cubicBezTo>
                      <a:cubicBezTo>
                        <a:pt x="3082" y="845"/>
                        <a:pt x="3082" y="754"/>
                        <a:pt x="3013" y="685"/>
                      </a:cubicBezTo>
                      <a:cubicBezTo>
                        <a:pt x="2291" y="153"/>
                        <a:pt x="1648" y="1"/>
                        <a:pt x="11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9" name="Google Shape;2149;p34"/>
                <p:cNvSpPr/>
                <p:nvPr/>
              </p:nvSpPr>
              <p:spPr>
                <a:xfrm>
                  <a:off x="3631675" y="3723425"/>
                  <a:ext cx="48525" cy="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" h="343" extrusionOk="0">
                      <a:moveTo>
                        <a:pt x="160" y="0"/>
                      </a:moveTo>
                      <a:cubicBezTo>
                        <a:pt x="69" y="0"/>
                        <a:pt x="0" y="69"/>
                        <a:pt x="0" y="160"/>
                      </a:cubicBezTo>
                      <a:cubicBezTo>
                        <a:pt x="0" y="251"/>
                        <a:pt x="69" y="343"/>
                        <a:pt x="160" y="343"/>
                      </a:cubicBezTo>
                      <a:lnTo>
                        <a:pt x="1780" y="343"/>
                      </a:lnTo>
                      <a:cubicBezTo>
                        <a:pt x="1872" y="343"/>
                        <a:pt x="1940" y="274"/>
                        <a:pt x="1940" y="183"/>
                      </a:cubicBezTo>
                      <a:cubicBezTo>
                        <a:pt x="1940" y="101"/>
                        <a:pt x="1867" y="20"/>
                        <a:pt x="1786" y="20"/>
                      </a:cubicBezTo>
                      <a:cubicBezTo>
                        <a:pt x="1777" y="20"/>
                        <a:pt x="1767" y="21"/>
                        <a:pt x="1758" y="23"/>
                      </a:cubicBezTo>
                      <a:cubicBezTo>
                        <a:pt x="1233" y="23"/>
                        <a:pt x="183" y="0"/>
                        <a:pt x="1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0" name="Google Shape;2150;p34"/>
                <p:cNvSpPr/>
                <p:nvPr/>
              </p:nvSpPr>
              <p:spPr>
                <a:xfrm>
                  <a:off x="3581450" y="3658150"/>
                  <a:ext cx="70200" cy="2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8" h="877" extrusionOk="0">
                      <a:moveTo>
                        <a:pt x="781" y="0"/>
                      </a:moveTo>
                      <a:cubicBezTo>
                        <a:pt x="580" y="0"/>
                        <a:pt x="370" y="18"/>
                        <a:pt x="160" y="55"/>
                      </a:cubicBezTo>
                      <a:cubicBezTo>
                        <a:pt x="69" y="78"/>
                        <a:pt x="0" y="169"/>
                        <a:pt x="23" y="260"/>
                      </a:cubicBezTo>
                      <a:cubicBezTo>
                        <a:pt x="46" y="352"/>
                        <a:pt x="137" y="397"/>
                        <a:pt x="229" y="397"/>
                      </a:cubicBezTo>
                      <a:cubicBezTo>
                        <a:pt x="429" y="359"/>
                        <a:pt x="621" y="341"/>
                        <a:pt x="802" y="341"/>
                      </a:cubicBezTo>
                      <a:cubicBezTo>
                        <a:pt x="1054" y="341"/>
                        <a:pt x="1285" y="376"/>
                        <a:pt x="1484" y="443"/>
                      </a:cubicBezTo>
                      <a:cubicBezTo>
                        <a:pt x="1667" y="489"/>
                        <a:pt x="1826" y="580"/>
                        <a:pt x="1986" y="648"/>
                      </a:cubicBezTo>
                      <a:cubicBezTo>
                        <a:pt x="2169" y="717"/>
                        <a:pt x="2351" y="808"/>
                        <a:pt x="2557" y="877"/>
                      </a:cubicBezTo>
                      <a:lnTo>
                        <a:pt x="2603" y="877"/>
                      </a:lnTo>
                      <a:cubicBezTo>
                        <a:pt x="2671" y="877"/>
                        <a:pt x="2740" y="831"/>
                        <a:pt x="2762" y="762"/>
                      </a:cubicBezTo>
                      <a:cubicBezTo>
                        <a:pt x="2808" y="694"/>
                        <a:pt x="2740" y="580"/>
                        <a:pt x="2671" y="557"/>
                      </a:cubicBezTo>
                      <a:cubicBezTo>
                        <a:pt x="2488" y="511"/>
                        <a:pt x="2306" y="420"/>
                        <a:pt x="2123" y="352"/>
                      </a:cubicBezTo>
                      <a:cubicBezTo>
                        <a:pt x="1963" y="260"/>
                        <a:pt x="1781" y="192"/>
                        <a:pt x="1598" y="123"/>
                      </a:cubicBezTo>
                      <a:cubicBezTo>
                        <a:pt x="1365" y="41"/>
                        <a:pt x="1083" y="0"/>
                        <a:pt x="7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1" name="Google Shape;2151;p34"/>
                <p:cNvSpPr/>
                <p:nvPr/>
              </p:nvSpPr>
              <p:spPr>
                <a:xfrm>
                  <a:off x="3603125" y="3704600"/>
                  <a:ext cx="65075" cy="1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3" h="411" extrusionOk="0">
                      <a:moveTo>
                        <a:pt x="183" y="0"/>
                      </a:moveTo>
                      <a:cubicBezTo>
                        <a:pt x="92" y="0"/>
                        <a:pt x="1" y="69"/>
                        <a:pt x="1" y="160"/>
                      </a:cubicBezTo>
                      <a:cubicBezTo>
                        <a:pt x="1" y="251"/>
                        <a:pt x="69" y="342"/>
                        <a:pt x="161" y="342"/>
                      </a:cubicBezTo>
                      <a:lnTo>
                        <a:pt x="823" y="342"/>
                      </a:lnTo>
                      <a:cubicBezTo>
                        <a:pt x="1370" y="342"/>
                        <a:pt x="1895" y="342"/>
                        <a:pt x="2420" y="411"/>
                      </a:cubicBezTo>
                      <a:lnTo>
                        <a:pt x="2443" y="411"/>
                      </a:lnTo>
                      <a:cubicBezTo>
                        <a:pt x="2512" y="411"/>
                        <a:pt x="2580" y="342"/>
                        <a:pt x="2603" y="251"/>
                      </a:cubicBezTo>
                      <a:cubicBezTo>
                        <a:pt x="2603" y="160"/>
                        <a:pt x="2534" y="91"/>
                        <a:pt x="2443" y="69"/>
                      </a:cubicBezTo>
                      <a:cubicBezTo>
                        <a:pt x="1918" y="0"/>
                        <a:pt x="1370" y="0"/>
                        <a:pt x="8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2" name="Google Shape;2152;p34"/>
                <p:cNvSpPr/>
                <p:nvPr/>
              </p:nvSpPr>
              <p:spPr>
                <a:xfrm>
                  <a:off x="3586025" y="3681700"/>
                  <a:ext cx="67350" cy="1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4" h="734" extrusionOk="0">
                      <a:moveTo>
                        <a:pt x="278" y="0"/>
                      </a:moveTo>
                      <a:cubicBezTo>
                        <a:pt x="239" y="0"/>
                        <a:pt x="200" y="1"/>
                        <a:pt x="160" y="3"/>
                      </a:cubicBezTo>
                      <a:cubicBezTo>
                        <a:pt x="69" y="3"/>
                        <a:pt x="0" y="72"/>
                        <a:pt x="0" y="163"/>
                      </a:cubicBezTo>
                      <a:cubicBezTo>
                        <a:pt x="0" y="245"/>
                        <a:pt x="73" y="326"/>
                        <a:pt x="154" y="326"/>
                      </a:cubicBezTo>
                      <a:cubicBezTo>
                        <a:pt x="163" y="326"/>
                        <a:pt x="173" y="325"/>
                        <a:pt x="183" y="323"/>
                      </a:cubicBezTo>
                      <a:cubicBezTo>
                        <a:pt x="571" y="323"/>
                        <a:pt x="959" y="437"/>
                        <a:pt x="1324" y="528"/>
                      </a:cubicBezTo>
                      <a:cubicBezTo>
                        <a:pt x="1712" y="642"/>
                        <a:pt x="2123" y="734"/>
                        <a:pt x="2534" y="734"/>
                      </a:cubicBezTo>
                      <a:cubicBezTo>
                        <a:pt x="2625" y="734"/>
                        <a:pt x="2693" y="665"/>
                        <a:pt x="2693" y="574"/>
                      </a:cubicBezTo>
                      <a:cubicBezTo>
                        <a:pt x="2693" y="482"/>
                        <a:pt x="2625" y="414"/>
                        <a:pt x="2534" y="414"/>
                      </a:cubicBezTo>
                      <a:cubicBezTo>
                        <a:pt x="2168" y="414"/>
                        <a:pt x="1803" y="323"/>
                        <a:pt x="1415" y="209"/>
                      </a:cubicBezTo>
                      <a:cubicBezTo>
                        <a:pt x="1061" y="104"/>
                        <a:pt x="688" y="0"/>
                        <a:pt x="2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3" name="Google Shape;2153;p34"/>
                <p:cNvSpPr/>
                <p:nvPr/>
              </p:nvSpPr>
              <p:spPr>
                <a:xfrm>
                  <a:off x="3561475" y="3459325"/>
                  <a:ext cx="102750" cy="8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0" h="3375" extrusionOk="0">
                      <a:moveTo>
                        <a:pt x="3923" y="1"/>
                      </a:moveTo>
                      <a:cubicBezTo>
                        <a:pt x="3900" y="1"/>
                        <a:pt x="3877" y="6"/>
                        <a:pt x="3858" y="19"/>
                      </a:cubicBezTo>
                      <a:cubicBezTo>
                        <a:pt x="3150" y="316"/>
                        <a:pt x="2511" y="704"/>
                        <a:pt x="1964" y="1160"/>
                      </a:cubicBezTo>
                      <a:cubicBezTo>
                        <a:pt x="366" y="2553"/>
                        <a:pt x="46" y="3100"/>
                        <a:pt x="46" y="3123"/>
                      </a:cubicBezTo>
                      <a:cubicBezTo>
                        <a:pt x="1" y="3215"/>
                        <a:pt x="23" y="3306"/>
                        <a:pt x="115" y="3352"/>
                      </a:cubicBezTo>
                      <a:cubicBezTo>
                        <a:pt x="138" y="3374"/>
                        <a:pt x="160" y="3374"/>
                        <a:pt x="183" y="3374"/>
                      </a:cubicBezTo>
                      <a:cubicBezTo>
                        <a:pt x="252" y="3374"/>
                        <a:pt x="297" y="3352"/>
                        <a:pt x="343" y="3283"/>
                      </a:cubicBezTo>
                      <a:cubicBezTo>
                        <a:pt x="343" y="3283"/>
                        <a:pt x="663" y="2735"/>
                        <a:pt x="2192" y="1411"/>
                      </a:cubicBezTo>
                      <a:cubicBezTo>
                        <a:pt x="2694" y="978"/>
                        <a:pt x="3310" y="613"/>
                        <a:pt x="3972" y="316"/>
                      </a:cubicBezTo>
                      <a:cubicBezTo>
                        <a:pt x="4063" y="270"/>
                        <a:pt x="4109" y="179"/>
                        <a:pt x="4063" y="88"/>
                      </a:cubicBezTo>
                      <a:cubicBezTo>
                        <a:pt x="4047" y="38"/>
                        <a:pt x="3983" y="1"/>
                        <a:pt x="39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4" name="Google Shape;2154;p34"/>
                <p:cNvSpPr/>
                <p:nvPr/>
              </p:nvSpPr>
              <p:spPr>
                <a:xfrm>
                  <a:off x="3563200" y="3506125"/>
                  <a:ext cx="57650" cy="7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6" h="2804" extrusionOk="0">
                      <a:moveTo>
                        <a:pt x="2112" y="0"/>
                      </a:moveTo>
                      <a:cubicBezTo>
                        <a:pt x="2062" y="0"/>
                        <a:pt x="2012" y="25"/>
                        <a:pt x="1986" y="64"/>
                      </a:cubicBezTo>
                      <a:cubicBezTo>
                        <a:pt x="1963" y="87"/>
                        <a:pt x="571" y="1913"/>
                        <a:pt x="69" y="2530"/>
                      </a:cubicBezTo>
                      <a:cubicBezTo>
                        <a:pt x="0" y="2598"/>
                        <a:pt x="23" y="2712"/>
                        <a:pt x="91" y="2758"/>
                      </a:cubicBezTo>
                      <a:cubicBezTo>
                        <a:pt x="114" y="2803"/>
                        <a:pt x="160" y="2803"/>
                        <a:pt x="205" y="2803"/>
                      </a:cubicBezTo>
                      <a:cubicBezTo>
                        <a:pt x="251" y="2803"/>
                        <a:pt x="297" y="2781"/>
                        <a:pt x="320" y="2735"/>
                      </a:cubicBezTo>
                      <a:cubicBezTo>
                        <a:pt x="845" y="2119"/>
                        <a:pt x="2237" y="293"/>
                        <a:pt x="2237" y="270"/>
                      </a:cubicBezTo>
                      <a:cubicBezTo>
                        <a:pt x="2305" y="201"/>
                        <a:pt x="2283" y="87"/>
                        <a:pt x="2214" y="42"/>
                      </a:cubicBezTo>
                      <a:cubicBezTo>
                        <a:pt x="2185" y="13"/>
                        <a:pt x="2149" y="0"/>
                        <a:pt x="211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5" name="Google Shape;2155;p34"/>
                <p:cNvSpPr/>
                <p:nvPr/>
              </p:nvSpPr>
              <p:spPr>
                <a:xfrm>
                  <a:off x="3560900" y="3531700"/>
                  <a:ext cx="54250" cy="6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0" h="2694" extrusionOk="0">
                      <a:moveTo>
                        <a:pt x="1976" y="0"/>
                      </a:moveTo>
                      <a:cubicBezTo>
                        <a:pt x="1918" y="0"/>
                        <a:pt x="1857" y="30"/>
                        <a:pt x="1827" y="91"/>
                      </a:cubicBezTo>
                      <a:cubicBezTo>
                        <a:pt x="1827" y="91"/>
                        <a:pt x="1370" y="845"/>
                        <a:pt x="1051" y="1370"/>
                      </a:cubicBezTo>
                      <a:cubicBezTo>
                        <a:pt x="731" y="1849"/>
                        <a:pt x="92" y="2397"/>
                        <a:pt x="92" y="2397"/>
                      </a:cubicBezTo>
                      <a:cubicBezTo>
                        <a:pt x="24" y="2465"/>
                        <a:pt x="1" y="2556"/>
                        <a:pt x="69" y="2625"/>
                      </a:cubicBezTo>
                      <a:cubicBezTo>
                        <a:pt x="92" y="2671"/>
                        <a:pt x="138" y="2693"/>
                        <a:pt x="183" y="2693"/>
                      </a:cubicBezTo>
                      <a:cubicBezTo>
                        <a:pt x="229" y="2693"/>
                        <a:pt x="275" y="2671"/>
                        <a:pt x="297" y="2648"/>
                      </a:cubicBezTo>
                      <a:cubicBezTo>
                        <a:pt x="320" y="2625"/>
                        <a:pt x="982" y="2077"/>
                        <a:pt x="1325" y="1529"/>
                      </a:cubicBezTo>
                      <a:cubicBezTo>
                        <a:pt x="1644" y="1027"/>
                        <a:pt x="2124" y="274"/>
                        <a:pt x="2124" y="251"/>
                      </a:cubicBezTo>
                      <a:cubicBezTo>
                        <a:pt x="2169" y="183"/>
                        <a:pt x="2146" y="69"/>
                        <a:pt x="2055" y="23"/>
                      </a:cubicBezTo>
                      <a:cubicBezTo>
                        <a:pt x="2032" y="8"/>
                        <a:pt x="2004" y="0"/>
                        <a:pt x="19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6" name="Google Shape;2156;p34"/>
                <p:cNvSpPr/>
                <p:nvPr/>
              </p:nvSpPr>
              <p:spPr>
                <a:xfrm>
                  <a:off x="3565475" y="3554625"/>
                  <a:ext cx="50225" cy="6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9" h="2530" extrusionOk="0">
                      <a:moveTo>
                        <a:pt x="1807" y="1"/>
                      </a:moveTo>
                      <a:cubicBezTo>
                        <a:pt x="1747" y="1"/>
                        <a:pt x="1683" y="38"/>
                        <a:pt x="1667" y="87"/>
                      </a:cubicBezTo>
                      <a:cubicBezTo>
                        <a:pt x="1644" y="110"/>
                        <a:pt x="1164" y="1069"/>
                        <a:pt x="913" y="1457"/>
                      </a:cubicBezTo>
                      <a:cubicBezTo>
                        <a:pt x="639" y="1868"/>
                        <a:pt x="114" y="2233"/>
                        <a:pt x="114" y="2233"/>
                      </a:cubicBezTo>
                      <a:cubicBezTo>
                        <a:pt x="23" y="2279"/>
                        <a:pt x="0" y="2393"/>
                        <a:pt x="69" y="2461"/>
                      </a:cubicBezTo>
                      <a:cubicBezTo>
                        <a:pt x="92" y="2507"/>
                        <a:pt x="137" y="2530"/>
                        <a:pt x="206" y="2530"/>
                      </a:cubicBezTo>
                      <a:cubicBezTo>
                        <a:pt x="229" y="2530"/>
                        <a:pt x="274" y="2530"/>
                        <a:pt x="297" y="2507"/>
                      </a:cubicBezTo>
                      <a:cubicBezTo>
                        <a:pt x="320" y="2484"/>
                        <a:pt x="891" y="2096"/>
                        <a:pt x="1187" y="1662"/>
                      </a:cubicBezTo>
                      <a:cubicBezTo>
                        <a:pt x="1461" y="1229"/>
                        <a:pt x="1941" y="293"/>
                        <a:pt x="1963" y="247"/>
                      </a:cubicBezTo>
                      <a:cubicBezTo>
                        <a:pt x="2009" y="156"/>
                        <a:pt x="1963" y="65"/>
                        <a:pt x="1872" y="19"/>
                      </a:cubicBezTo>
                      <a:cubicBezTo>
                        <a:pt x="1853" y="6"/>
                        <a:pt x="1830" y="1"/>
                        <a:pt x="18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7" name="Google Shape;2157;p34"/>
                <p:cNvSpPr/>
                <p:nvPr/>
              </p:nvSpPr>
              <p:spPr>
                <a:xfrm>
                  <a:off x="3572900" y="3582275"/>
                  <a:ext cx="41675" cy="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" h="1972" extrusionOk="0">
                      <a:moveTo>
                        <a:pt x="1466" y="0"/>
                      </a:moveTo>
                      <a:cubicBezTo>
                        <a:pt x="1399" y="0"/>
                        <a:pt x="1341" y="30"/>
                        <a:pt x="1324" y="100"/>
                      </a:cubicBezTo>
                      <a:cubicBezTo>
                        <a:pt x="1324" y="123"/>
                        <a:pt x="936" y="1081"/>
                        <a:pt x="91" y="1652"/>
                      </a:cubicBezTo>
                      <a:cubicBezTo>
                        <a:pt x="0" y="1720"/>
                        <a:pt x="0" y="1812"/>
                        <a:pt x="46" y="1903"/>
                      </a:cubicBezTo>
                      <a:cubicBezTo>
                        <a:pt x="69" y="1949"/>
                        <a:pt x="137" y="1971"/>
                        <a:pt x="183" y="1971"/>
                      </a:cubicBezTo>
                      <a:cubicBezTo>
                        <a:pt x="206" y="1971"/>
                        <a:pt x="251" y="1949"/>
                        <a:pt x="274" y="1926"/>
                      </a:cubicBezTo>
                      <a:cubicBezTo>
                        <a:pt x="1210" y="1287"/>
                        <a:pt x="1621" y="260"/>
                        <a:pt x="1621" y="214"/>
                      </a:cubicBezTo>
                      <a:cubicBezTo>
                        <a:pt x="1666" y="145"/>
                        <a:pt x="1621" y="31"/>
                        <a:pt x="1529" y="9"/>
                      </a:cubicBezTo>
                      <a:cubicBezTo>
                        <a:pt x="1508" y="3"/>
                        <a:pt x="1486" y="0"/>
                        <a:pt x="14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8" name="Google Shape;2158;p34"/>
                <p:cNvSpPr/>
                <p:nvPr/>
              </p:nvSpPr>
              <p:spPr>
                <a:xfrm>
                  <a:off x="3594575" y="3620125"/>
                  <a:ext cx="33700" cy="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595" extrusionOk="0">
                      <a:moveTo>
                        <a:pt x="183" y="1"/>
                      </a:moveTo>
                      <a:cubicBezTo>
                        <a:pt x="92" y="1"/>
                        <a:pt x="23" y="69"/>
                        <a:pt x="23" y="161"/>
                      </a:cubicBezTo>
                      <a:cubicBezTo>
                        <a:pt x="0" y="252"/>
                        <a:pt x="92" y="343"/>
                        <a:pt x="183" y="343"/>
                      </a:cubicBezTo>
                      <a:cubicBezTo>
                        <a:pt x="343" y="343"/>
                        <a:pt x="822" y="389"/>
                        <a:pt x="1073" y="572"/>
                      </a:cubicBezTo>
                      <a:cubicBezTo>
                        <a:pt x="1096" y="594"/>
                        <a:pt x="1142" y="594"/>
                        <a:pt x="1165" y="594"/>
                      </a:cubicBezTo>
                      <a:cubicBezTo>
                        <a:pt x="1233" y="594"/>
                        <a:pt x="1279" y="572"/>
                        <a:pt x="1301" y="526"/>
                      </a:cubicBezTo>
                      <a:cubicBezTo>
                        <a:pt x="1347" y="457"/>
                        <a:pt x="1347" y="343"/>
                        <a:pt x="1256" y="298"/>
                      </a:cubicBezTo>
                      <a:cubicBezTo>
                        <a:pt x="868" y="24"/>
                        <a:pt x="206" y="1"/>
                        <a:pt x="18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9" name="Google Shape;2159;p34"/>
                <p:cNvSpPr/>
                <p:nvPr/>
              </p:nvSpPr>
              <p:spPr>
                <a:xfrm>
                  <a:off x="3608275" y="3603475"/>
                  <a:ext cx="11425" cy="1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576" extrusionOk="0">
                      <a:moveTo>
                        <a:pt x="195" y="1"/>
                      </a:moveTo>
                      <a:cubicBezTo>
                        <a:pt x="184" y="1"/>
                        <a:pt x="172" y="2"/>
                        <a:pt x="160" y="5"/>
                      </a:cubicBezTo>
                      <a:cubicBezTo>
                        <a:pt x="69" y="28"/>
                        <a:pt x="0" y="96"/>
                        <a:pt x="23" y="188"/>
                      </a:cubicBezTo>
                      <a:cubicBezTo>
                        <a:pt x="23" y="256"/>
                        <a:pt x="46" y="439"/>
                        <a:pt x="137" y="530"/>
                      </a:cubicBezTo>
                      <a:cubicBezTo>
                        <a:pt x="183" y="576"/>
                        <a:pt x="229" y="576"/>
                        <a:pt x="274" y="576"/>
                      </a:cubicBezTo>
                      <a:cubicBezTo>
                        <a:pt x="297" y="576"/>
                        <a:pt x="343" y="576"/>
                        <a:pt x="388" y="553"/>
                      </a:cubicBezTo>
                      <a:cubicBezTo>
                        <a:pt x="457" y="484"/>
                        <a:pt x="457" y="370"/>
                        <a:pt x="388" y="302"/>
                      </a:cubicBezTo>
                      <a:cubicBezTo>
                        <a:pt x="365" y="279"/>
                        <a:pt x="343" y="210"/>
                        <a:pt x="343" y="142"/>
                      </a:cubicBezTo>
                      <a:cubicBezTo>
                        <a:pt x="323" y="63"/>
                        <a:pt x="269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0" name="Google Shape;2160;p34"/>
                <p:cNvSpPr/>
                <p:nvPr/>
              </p:nvSpPr>
              <p:spPr>
                <a:xfrm>
                  <a:off x="3626525" y="3484900"/>
                  <a:ext cx="53100" cy="14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" h="5616" extrusionOk="0">
                      <a:moveTo>
                        <a:pt x="1939" y="0"/>
                      </a:moveTo>
                      <a:cubicBezTo>
                        <a:pt x="1910" y="0"/>
                        <a:pt x="1880" y="8"/>
                        <a:pt x="1850" y="23"/>
                      </a:cubicBezTo>
                      <a:cubicBezTo>
                        <a:pt x="320" y="868"/>
                        <a:pt x="1" y="2762"/>
                        <a:pt x="183" y="4132"/>
                      </a:cubicBezTo>
                      <a:cubicBezTo>
                        <a:pt x="275" y="4680"/>
                        <a:pt x="434" y="5090"/>
                        <a:pt x="754" y="5547"/>
                      </a:cubicBezTo>
                      <a:cubicBezTo>
                        <a:pt x="777" y="5593"/>
                        <a:pt x="845" y="5615"/>
                        <a:pt x="891" y="5615"/>
                      </a:cubicBezTo>
                      <a:cubicBezTo>
                        <a:pt x="914" y="5615"/>
                        <a:pt x="959" y="5593"/>
                        <a:pt x="982" y="5570"/>
                      </a:cubicBezTo>
                      <a:cubicBezTo>
                        <a:pt x="1051" y="5524"/>
                        <a:pt x="1073" y="5410"/>
                        <a:pt x="1028" y="5341"/>
                      </a:cubicBezTo>
                      <a:cubicBezTo>
                        <a:pt x="731" y="4953"/>
                        <a:pt x="594" y="4588"/>
                        <a:pt x="526" y="4086"/>
                      </a:cubicBezTo>
                      <a:cubicBezTo>
                        <a:pt x="343" y="2831"/>
                        <a:pt x="640" y="1073"/>
                        <a:pt x="2009" y="320"/>
                      </a:cubicBezTo>
                      <a:cubicBezTo>
                        <a:pt x="2101" y="274"/>
                        <a:pt x="2123" y="160"/>
                        <a:pt x="2078" y="92"/>
                      </a:cubicBezTo>
                      <a:cubicBezTo>
                        <a:pt x="2047" y="31"/>
                        <a:pt x="1997" y="0"/>
                        <a:pt x="193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1" name="Google Shape;2161;p34"/>
                <p:cNvSpPr/>
                <p:nvPr/>
              </p:nvSpPr>
              <p:spPr>
                <a:xfrm>
                  <a:off x="3642500" y="3482050"/>
                  <a:ext cx="86775" cy="1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" h="4726" extrusionOk="0">
                      <a:moveTo>
                        <a:pt x="3265" y="0"/>
                      </a:moveTo>
                      <a:cubicBezTo>
                        <a:pt x="2238" y="183"/>
                        <a:pt x="1347" y="594"/>
                        <a:pt x="845" y="1164"/>
                      </a:cubicBezTo>
                      <a:cubicBezTo>
                        <a:pt x="183" y="1872"/>
                        <a:pt x="1" y="3036"/>
                        <a:pt x="298" y="4588"/>
                      </a:cubicBezTo>
                      <a:cubicBezTo>
                        <a:pt x="320" y="4679"/>
                        <a:pt x="389" y="4725"/>
                        <a:pt x="457" y="4725"/>
                      </a:cubicBezTo>
                      <a:lnTo>
                        <a:pt x="480" y="4725"/>
                      </a:lnTo>
                      <a:cubicBezTo>
                        <a:pt x="571" y="4702"/>
                        <a:pt x="640" y="4634"/>
                        <a:pt x="617" y="4542"/>
                      </a:cubicBezTo>
                      <a:cubicBezTo>
                        <a:pt x="343" y="3082"/>
                        <a:pt x="503" y="2032"/>
                        <a:pt x="1096" y="1393"/>
                      </a:cubicBezTo>
                      <a:cubicBezTo>
                        <a:pt x="1553" y="868"/>
                        <a:pt x="2375" y="480"/>
                        <a:pt x="3310" y="343"/>
                      </a:cubicBezTo>
                      <a:cubicBezTo>
                        <a:pt x="3402" y="320"/>
                        <a:pt x="3470" y="229"/>
                        <a:pt x="3447" y="137"/>
                      </a:cubicBezTo>
                      <a:cubicBezTo>
                        <a:pt x="3425" y="46"/>
                        <a:pt x="3356" y="0"/>
                        <a:pt x="32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2" name="Google Shape;2162;p34"/>
                <p:cNvSpPr/>
                <p:nvPr/>
              </p:nvSpPr>
              <p:spPr>
                <a:xfrm>
                  <a:off x="3773750" y="3436950"/>
                  <a:ext cx="12000" cy="2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" h="960" extrusionOk="0">
                      <a:moveTo>
                        <a:pt x="177" y="0"/>
                      </a:moveTo>
                      <a:cubicBezTo>
                        <a:pt x="146" y="0"/>
                        <a:pt x="116" y="8"/>
                        <a:pt x="92" y="24"/>
                      </a:cubicBezTo>
                      <a:cubicBezTo>
                        <a:pt x="1" y="92"/>
                        <a:pt x="1" y="184"/>
                        <a:pt x="46" y="275"/>
                      </a:cubicBezTo>
                      <a:cubicBezTo>
                        <a:pt x="46" y="275"/>
                        <a:pt x="138" y="412"/>
                        <a:pt x="92" y="754"/>
                      </a:cubicBezTo>
                      <a:cubicBezTo>
                        <a:pt x="69" y="846"/>
                        <a:pt x="138" y="937"/>
                        <a:pt x="229" y="960"/>
                      </a:cubicBezTo>
                      <a:lnTo>
                        <a:pt x="252" y="960"/>
                      </a:lnTo>
                      <a:cubicBezTo>
                        <a:pt x="343" y="960"/>
                        <a:pt x="411" y="891"/>
                        <a:pt x="411" y="800"/>
                      </a:cubicBezTo>
                      <a:cubicBezTo>
                        <a:pt x="480" y="343"/>
                        <a:pt x="343" y="115"/>
                        <a:pt x="320" y="70"/>
                      </a:cubicBezTo>
                      <a:cubicBezTo>
                        <a:pt x="291" y="25"/>
                        <a:pt x="233" y="0"/>
                        <a:pt x="1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3" name="Google Shape;2163;p34"/>
                <p:cNvSpPr/>
                <p:nvPr/>
              </p:nvSpPr>
              <p:spPr>
                <a:xfrm>
                  <a:off x="3657350" y="3531775"/>
                  <a:ext cx="68500" cy="3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572" extrusionOk="0">
                      <a:moveTo>
                        <a:pt x="2121" y="0"/>
                      </a:moveTo>
                      <a:cubicBezTo>
                        <a:pt x="608" y="0"/>
                        <a:pt x="23" y="1323"/>
                        <a:pt x="23" y="1344"/>
                      </a:cubicBezTo>
                      <a:cubicBezTo>
                        <a:pt x="0" y="1412"/>
                        <a:pt x="23" y="1526"/>
                        <a:pt x="114" y="1549"/>
                      </a:cubicBezTo>
                      <a:cubicBezTo>
                        <a:pt x="137" y="1572"/>
                        <a:pt x="160" y="1572"/>
                        <a:pt x="183" y="1572"/>
                      </a:cubicBezTo>
                      <a:cubicBezTo>
                        <a:pt x="251" y="1572"/>
                        <a:pt x="297" y="1526"/>
                        <a:pt x="343" y="1458"/>
                      </a:cubicBezTo>
                      <a:cubicBezTo>
                        <a:pt x="363" y="1416"/>
                        <a:pt x="840" y="330"/>
                        <a:pt x="2136" y="330"/>
                      </a:cubicBezTo>
                      <a:cubicBezTo>
                        <a:pt x="2261" y="330"/>
                        <a:pt x="2393" y="340"/>
                        <a:pt x="2534" y="362"/>
                      </a:cubicBezTo>
                      <a:cubicBezTo>
                        <a:pt x="2546" y="365"/>
                        <a:pt x="2558" y="367"/>
                        <a:pt x="2570" y="367"/>
                      </a:cubicBezTo>
                      <a:cubicBezTo>
                        <a:pt x="2648" y="367"/>
                        <a:pt x="2719" y="305"/>
                        <a:pt x="2739" y="225"/>
                      </a:cubicBezTo>
                      <a:cubicBezTo>
                        <a:pt x="2739" y="134"/>
                        <a:pt x="2694" y="66"/>
                        <a:pt x="2602" y="43"/>
                      </a:cubicBezTo>
                      <a:cubicBezTo>
                        <a:pt x="2432" y="14"/>
                        <a:pt x="2272" y="0"/>
                        <a:pt x="21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4" name="Google Shape;2164;p34"/>
                <p:cNvSpPr/>
                <p:nvPr/>
              </p:nvSpPr>
              <p:spPr>
                <a:xfrm>
                  <a:off x="3668750" y="3497450"/>
                  <a:ext cx="58225" cy="3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9" h="1530" extrusionOk="0">
                      <a:moveTo>
                        <a:pt x="2123" y="1"/>
                      </a:moveTo>
                      <a:cubicBezTo>
                        <a:pt x="891" y="229"/>
                        <a:pt x="297" y="891"/>
                        <a:pt x="69" y="1256"/>
                      </a:cubicBezTo>
                      <a:cubicBezTo>
                        <a:pt x="1" y="1347"/>
                        <a:pt x="24" y="1439"/>
                        <a:pt x="115" y="1507"/>
                      </a:cubicBezTo>
                      <a:cubicBezTo>
                        <a:pt x="138" y="1507"/>
                        <a:pt x="161" y="1530"/>
                        <a:pt x="206" y="1530"/>
                      </a:cubicBezTo>
                      <a:cubicBezTo>
                        <a:pt x="252" y="1530"/>
                        <a:pt x="297" y="1507"/>
                        <a:pt x="343" y="1439"/>
                      </a:cubicBezTo>
                      <a:cubicBezTo>
                        <a:pt x="549" y="1119"/>
                        <a:pt x="1074" y="548"/>
                        <a:pt x="2169" y="343"/>
                      </a:cubicBezTo>
                      <a:cubicBezTo>
                        <a:pt x="2260" y="320"/>
                        <a:pt x="2329" y="229"/>
                        <a:pt x="2306" y="137"/>
                      </a:cubicBezTo>
                      <a:cubicBezTo>
                        <a:pt x="2283" y="46"/>
                        <a:pt x="2215" y="1"/>
                        <a:pt x="21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5" name="Google Shape;2165;p34"/>
                <p:cNvSpPr/>
                <p:nvPr/>
              </p:nvSpPr>
              <p:spPr>
                <a:xfrm>
                  <a:off x="3700700" y="3515600"/>
                  <a:ext cx="25725" cy="1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462" extrusionOk="0">
                      <a:moveTo>
                        <a:pt x="880" y="1"/>
                      </a:moveTo>
                      <a:cubicBezTo>
                        <a:pt x="869" y="1"/>
                        <a:pt x="858" y="2"/>
                        <a:pt x="845" y="5"/>
                      </a:cubicBezTo>
                      <a:cubicBezTo>
                        <a:pt x="617" y="5"/>
                        <a:pt x="389" y="51"/>
                        <a:pt x="138" y="142"/>
                      </a:cubicBezTo>
                      <a:cubicBezTo>
                        <a:pt x="47" y="165"/>
                        <a:pt x="1" y="256"/>
                        <a:pt x="24" y="347"/>
                      </a:cubicBezTo>
                      <a:cubicBezTo>
                        <a:pt x="47" y="416"/>
                        <a:pt x="115" y="461"/>
                        <a:pt x="184" y="461"/>
                      </a:cubicBezTo>
                      <a:lnTo>
                        <a:pt x="229" y="461"/>
                      </a:lnTo>
                      <a:cubicBezTo>
                        <a:pt x="457" y="393"/>
                        <a:pt x="686" y="347"/>
                        <a:pt x="868" y="324"/>
                      </a:cubicBezTo>
                      <a:cubicBezTo>
                        <a:pt x="960" y="324"/>
                        <a:pt x="1028" y="233"/>
                        <a:pt x="1028" y="142"/>
                      </a:cubicBezTo>
                      <a:cubicBezTo>
                        <a:pt x="1008" y="63"/>
                        <a:pt x="954" y="1"/>
                        <a:pt x="8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166" name="Google Shape;2166;p34"/>
          <p:cNvGrpSpPr/>
          <p:nvPr/>
        </p:nvGrpSpPr>
        <p:grpSpPr>
          <a:xfrm flipH="1">
            <a:off x="5889241" y="678234"/>
            <a:ext cx="686197" cy="645686"/>
            <a:chOff x="970225" y="608125"/>
            <a:chExt cx="160375" cy="150900"/>
          </a:xfrm>
        </p:grpSpPr>
        <p:sp>
          <p:nvSpPr>
            <p:cNvPr id="2167" name="Google Shape;2167;p34"/>
            <p:cNvSpPr/>
            <p:nvPr/>
          </p:nvSpPr>
          <p:spPr>
            <a:xfrm>
              <a:off x="999900" y="608125"/>
              <a:ext cx="101025" cy="150900"/>
            </a:xfrm>
            <a:custGeom>
              <a:avLst/>
              <a:gdLst/>
              <a:ahLst/>
              <a:cxnLst/>
              <a:rect l="l" t="t" r="r" b="b"/>
              <a:pathLst>
                <a:path w="4041" h="6036" extrusionOk="0">
                  <a:moveTo>
                    <a:pt x="800" y="169"/>
                  </a:moveTo>
                  <a:cubicBezTo>
                    <a:pt x="845" y="169"/>
                    <a:pt x="914" y="169"/>
                    <a:pt x="959" y="192"/>
                  </a:cubicBezTo>
                  <a:cubicBezTo>
                    <a:pt x="1530" y="374"/>
                    <a:pt x="2329" y="1356"/>
                    <a:pt x="2900" y="2566"/>
                  </a:cubicBezTo>
                  <a:cubicBezTo>
                    <a:pt x="3721" y="4255"/>
                    <a:pt x="3813" y="5624"/>
                    <a:pt x="3379" y="5830"/>
                  </a:cubicBezTo>
                  <a:cubicBezTo>
                    <a:pt x="3345" y="5853"/>
                    <a:pt x="3299" y="5864"/>
                    <a:pt x="3248" y="5864"/>
                  </a:cubicBezTo>
                  <a:cubicBezTo>
                    <a:pt x="3196" y="5864"/>
                    <a:pt x="3139" y="5853"/>
                    <a:pt x="3082" y="5830"/>
                  </a:cubicBezTo>
                  <a:cubicBezTo>
                    <a:pt x="2512" y="5647"/>
                    <a:pt x="1713" y="4666"/>
                    <a:pt x="1142" y="3456"/>
                  </a:cubicBezTo>
                  <a:cubicBezTo>
                    <a:pt x="320" y="1790"/>
                    <a:pt x="229" y="420"/>
                    <a:pt x="663" y="192"/>
                  </a:cubicBezTo>
                  <a:cubicBezTo>
                    <a:pt x="686" y="169"/>
                    <a:pt x="754" y="169"/>
                    <a:pt x="800" y="169"/>
                  </a:cubicBezTo>
                  <a:close/>
                  <a:moveTo>
                    <a:pt x="805" y="0"/>
                  </a:moveTo>
                  <a:cubicBezTo>
                    <a:pt x="722" y="0"/>
                    <a:pt x="647" y="17"/>
                    <a:pt x="571" y="55"/>
                  </a:cubicBezTo>
                  <a:cubicBezTo>
                    <a:pt x="1" y="329"/>
                    <a:pt x="183" y="1881"/>
                    <a:pt x="982" y="3547"/>
                  </a:cubicBezTo>
                  <a:cubicBezTo>
                    <a:pt x="1599" y="4803"/>
                    <a:pt x="2420" y="5784"/>
                    <a:pt x="3014" y="5989"/>
                  </a:cubicBezTo>
                  <a:cubicBezTo>
                    <a:pt x="3105" y="6012"/>
                    <a:pt x="3174" y="6035"/>
                    <a:pt x="3242" y="6035"/>
                  </a:cubicBezTo>
                  <a:cubicBezTo>
                    <a:pt x="3333" y="6035"/>
                    <a:pt x="3402" y="6012"/>
                    <a:pt x="3470" y="5989"/>
                  </a:cubicBezTo>
                  <a:cubicBezTo>
                    <a:pt x="4041" y="5693"/>
                    <a:pt x="3858" y="4163"/>
                    <a:pt x="3059" y="2497"/>
                  </a:cubicBezTo>
                  <a:cubicBezTo>
                    <a:pt x="2443" y="1219"/>
                    <a:pt x="1621" y="237"/>
                    <a:pt x="1028" y="32"/>
                  </a:cubicBezTo>
                  <a:cubicBezTo>
                    <a:pt x="946" y="12"/>
                    <a:pt x="873" y="0"/>
                    <a:pt x="8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4"/>
            <p:cNvSpPr/>
            <p:nvPr/>
          </p:nvSpPr>
          <p:spPr>
            <a:xfrm>
              <a:off x="973075" y="638525"/>
              <a:ext cx="154675" cy="90250"/>
            </a:xfrm>
            <a:custGeom>
              <a:avLst/>
              <a:gdLst/>
              <a:ahLst/>
              <a:cxnLst/>
              <a:rect l="l" t="t" r="r" b="b"/>
              <a:pathLst>
                <a:path w="6187" h="3610" extrusionOk="0">
                  <a:moveTo>
                    <a:pt x="5000" y="163"/>
                  </a:moveTo>
                  <a:cubicBezTo>
                    <a:pt x="5182" y="163"/>
                    <a:pt x="5319" y="186"/>
                    <a:pt x="5456" y="231"/>
                  </a:cubicBezTo>
                  <a:cubicBezTo>
                    <a:pt x="5593" y="277"/>
                    <a:pt x="5707" y="345"/>
                    <a:pt x="5753" y="459"/>
                  </a:cubicBezTo>
                  <a:cubicBezTo>
                    <a:pt x="5958" y="916"/>
                    <a:pt x="5137" y="1943"/>
                    <a:pt x="3562" y="2742"/>
                  </a:cubicBezTo>
                  <a:cubicBezTo>
                    <a:pt x="2686" y="3189"/>
                    <a:pt x="1796" y="3440"/>
                    <a:pt x="1177" y="3440"/>
                  </a:cubicBezTo>
                  <a:cubicBezTo>
                    <a:pt x="1006" y="3440"/>
                    <a:pt x="855" y="3421"/>
                    <a:pt x="731" y="3381"/>
                  </a:cubicBezTo>
                  <a:cubicBezTo>
                    <a:pt x="594" y="3313"/>
                    <a:pt x="503" y="3244"/>
                    <a:pt x="435" y="3153"/>
                  </a:cubicBezTo>
                  <a:cubicBezTo>
                    <a:pt x="229" y="2696"/>
                    <a:pt x="1051" y="1669"/>
                    <a:pt x="2649" y="848"/>
                  </a:cubicBezTo>
                  <a:cubicBezTo>
                    <a:pt x="3516" y="414"/>
                    <a:pt x="4383" y="163"/>
                    <a:pt x="5000" y="163"/>
                  </a:cubicBezTo>
                  <a:close/>
                  <a:moveTo>
                    <a:pt x="4995" y="1"/>
                  </a:moveTo>
                  <a:cubicBezTo>
                    <a:pt x="4354" y="1"/>
                    <a:pt x="3469" y="255"/>
                    <a:pt x="2557" y="711"/>
                  </a:cubicBezTo>
                  <a:cubicBezTo>
                    <a:pt x="982" y="1509"/>
                    <a:pt x="1" y="2605"/>
                    <a:pt x="298" y="3221"/>
                  </a:cubicBezTo>
                  <a:cubicBezTo>
                    <a:pt x="366" y="3358"/>
                    <a:pt x="480" y="3472"/>
                    <a:pt x="686" y="3541"/>
                  </a:cubicBezTo>
                  <a:cubicBezTo>
                    <a:pt x="823" y="3587"/>
                    <a:pt x="1005" y="3609"/>
                    <a:pt x="1188" y="3609"/>
                  </a:cubicBezTo>
                  <a:cubicBezTo>
                    <a:pt x="1850" y="3609"/>
                    <a:pt x="2740" y="3358"/>
                    <a:pt x="3630" y="2902"/>
                  </a:cubicBezTo>
                  <a:cubicBezTo>
                    <a:pt x="5205" y="2103"/>
                    <a:pt x="6187" y="984"/>
                    <a:pt x="5890" y="368"/>
                  </a:cubicBezTo>
                  <a:cubicBezTo>
                    <a:pt x="5821" y="231"/>
                    <a:pt x="5707" y="140"/>
                    <a:pt x="5502" y="71"/>
                  </a:cubicBezTo>
                  <a:cubicBezTo>
                    <a:pt x="5359" y="24"/>
                    <a:pt x="5188" y="1"/>
                    <a:pt x="49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4"/>
            <p:cNvSpPr/>
            <p:nvPr/>
          </p:nvSpPr>
          <p:spPr>
            <a:xfrm>
              <a:off x="970225" y="643475"/>
              <a:ext cx="160375" cy="80150"/>
            </a:xfrm>
            <a:custGeom>
              <a:avLst/>
              <a:gdLst/>
              <a:ahLst/>
              <a:cxnLst/>
              <a:rect l="l" t="t" r="r" b="b"/>
              <a:pathLst>
                <a:path w="6415" h="3206" extrusionOk="0">
                  <a:moveTo>
                    <a:pt x="1370" y="170"/>
                  </a:moveTo>
                  <a:cubicBezTo>
                    <a:pt x="1964" y="170"/>
                    <a:pt x="2717" y="330"/>
                    <a:pt x="3516" y="604"/>
                  </a:cubicBezTo>
                  <a:cubicBezTo>
                    <a:pt x="5205" y="1243"/>
                    <a:pt x="6187" y="2156"/>
                    <a:pt x="6050" y="2635"/>
                  </a:cubicBezTo>
                  <a:cubicBezTo>
                    <a:pt x="6027" y="2749"/>
                    <a:pt x="5935" y="2818"/>
                    <a:pt x="5821" y="2886"/>
                  </a:cubicBezTo>
                  <a:cubicBezTo>
                    <a:pt x="5637" y="2982"/>
                    <a:pt x="5372" y="3028"/>
                    <a:pt x="5053" y="3028"/>
                  </a:cubicBezTo>
                  <a:cubicBezTo>
                    <a:pt x="4462" y="3028"/>
                    <a:pt x="3686" y="2871"/>
                    <a:pt x="2900" y="2590"/>
                  </a:cubicBezTo>
                  <a:cubicBezTo>
                    <a:pt x="1211" y="1973"/>
                    <a:pt x="229" y="1038"/>
                    <a:pt x="366" y="558"/>
                  </a:cubicBezTo>
                  <a:cubicBezTo>
                    <a:pt x="389" y="467"/>
                    <a:pt x="480" y="376"/>
                    <a:pt x="594" y="307"/>
                  </a:cubicBezTo>
                  <a:cubicBezTo>
                    <a:pt x="800" y="216"/>
                    <a:pt x="1051" y="170"/>
                    <a:pt x="1370" y="170"/>
                  </a:cubicBezTo>
                  <a:close/>
                  <a:moveTo>
                    <a:pt x="1365" y="0"/>
                  </a:moveTo>
                  <a:cubicBezTo>
                    <a:pt x="1020" y="0"/>
                    <a:pt x="732" y="49"/>
                    <a:pt x="526" y="147"/>
                  </a:cubicBezTo>
                  <a:cubicBezTo>
                    <a:pt x="366" y="239"/>
                    <a:pt x="252" y="353"/>
                    <a:pt x="206" y="513"/>
                  </a:cubicBezTo>
                  <a:cubicBezTo>
                    <a:pt x="1" y="1152"/>
                    <a:pt x="1165" y="2133"/>
                    <a:pt x="2854" y="2749"/>
                  </a:cubicBezTo>
                  <a:cubicBezTo>
                    <a:pt x="3653" y="3046"/>
                    <a:pt x="4429" y="3206"/>
                    <a:pt x="5045" y="3206"/>
                  </a:cubicBezTo>
                  <a:cubicBezTo>
                    <a:pt x="5388" y="3206"/>
                    <a:pt x="5684" y="3137"/>
                    <a:pt x="5890" y="3046"/>
                  </a:cubicBezTo>
                  <a:cubicBezTo>
                    <a:pt x="6050" y="2955"/>
                    <a:pt x="6164" y="2841"/>
                    <a:pt x="6209" y="2704"/>
                  </a:cubicBezTo>
                  <a:cubicBezTo>
                    <a:pt x="6415" y="2065"/>
                    <a:pt x="5251" y="1060"/>
                    <a:pt x="3562" y="444"/>
                  </a:cubicBezTo>
                  <a:cubicBezTo>
                    <a:pt x="2759" y="152"/>
                    <a:pt x="1975" y="0"/>
                    <a:pt x="1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4"/>
            <p:cNvSpPr/>
            <p:nvPr/>
          </p:nvSpPr>
          <p:spPr>
            <a:xfrm>
              <a:off x="1038150" y="669800"/>
              <a:ext cx="25700" cy="24175"/>
            </a:xfrm>
            <a:custGeom>
              <a:avLst/>
              <a:gdLst/>
              <a:ahLst/>
              <a:cxnLst/>
              <a:rect l="l" t="t" r="r" b="b"/>
              <a:pathLst>
                <a:path w="1028" h="967" extrusionOk="0">
                  <a:moveTo>
                    <a:pt x="525" y="167"/>
                  </a:moveTo>
                  <a:cubicBezTo>
                    <a:pt x="594" y="167"/>
                    <a:pt x="662" y="190"/>
                    <a:pt x="708" y="236"/>
                  </a:cubicBezTo>
                  <a:cubicBezTo>
                    <a:pt x="776" y="281"/>
                    <a:pt x="822" y="350"/>
                    <a:pt x="822" y="441"/>
                  </a:cubicBezTo>
                  <a:cubicBezTo>
                    <a:pt x="845" y="510"/>
                    <a:pt x="822" y="601"/>
                    <a:pt x="776" y="669"/>
                  </a:cubicBezTo>
                  <a:cubicBezTo>
                    <a:pt x="730" y="738"/>
                    <a:pt x="662" y="783"/>
                    <a:pt x="571" y="806"/>
                  </a:cubicBezTo>
                  <a:cubicBezTo>
                    <a:pt x="502" y="806"/>
                    <a:pt x="411" y="783"/>
                    <a:pt x="342" y="738"/>
                  </a:cubicBezTo>
                  <a:cubicBezTo>
                    <a:pt x="274" y="692"/>
                    <a:pt x="228" y="624"/>
                    <a:pt x="206" y="532"/>
                  </a:cubicBezTo>
                  <a:cubicBezTo>
                    <a:pt x="206" y="464"/>
                    <a:pt x="228" y="373"/>
                    <a:pt x="274" y="304"/>
                  </a:cubicBezTo>
                  <a:cubicBezTo>
                    <a:pt x="320" y="236"/>
                    <a:pt x="388" y="190"/>
                    <a:pt x="479" y="190"/>
                  </a:cubicBezTo>
                  <a:cubicBezTo>
                    <a:pt x="479" y="167"/>
                    <a:pt x="502" y="167"/>
                    <a:pt x="525" y="167"/>
                  </a:cubicBezTo>
                  <a:close/>
                  <a:moveTo>
                    <a:pt x="534" y="0"/>
                  </a:moveTo>
                  <a:cubicBezTo>
                    <a:pt x="508" y="0"/>
                    <a:pt x="482" y="3"/>
                    <a:pt x="457" y="7"/>
                  </a:cubicBezTo>
                  <a:cubicBezTo>
                    <a:pt x="183" y="53"/>
                    <a:pt x="0" y="304"/>
                    <a:pt x="46" y="578"/>
                  </a:cubicBezTo>
                  <a:cubicBezTo>
                    <a:pt x="69" y="692"/>
                    <a:pt x="137" y="806"/>
                    <a:pt x="251" y="875"/>
                  </a:cubicBezTo>
                  <a:cubicBezTo>
                    <a:pt x="320" y="943"/>
                    <a:pt x="434" y="966"/>
                    <a:pt x="525" y="966"/>
                  </a:cubicBezTo>
                  <a:lnTo>
                    <a:pt x="594" y="966"/>
                  </a:lnTo>
                  <a:cubicBezTo>
                    <a:pt x="730" y="943"/>
                    <a:pt x="845" y="875"/>
                    <a:pt x="913" y="761"/>
                  </a:cubicBezTo>
                  <a:cubicBezTo>
                    <a:pt x="982" y="669"/>
                    <a:pt x="1027" y="532"/>
                    <a:pt x="1004" y="418"/>
                  </a:cubicBezTo>
                  <a:cubicBezTo>
                    <a:pt x="963" y="173"/>
                    <a:pt x="757" y="0"/>
                    <a:pt x="5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1" name="Google Shape;2171;p34"/>
          <p:cNvGrpSpPr/>
          <p:nvPr/>
        </p:nvGrpSpPr>
        <p:grpSpPr>
          <a:xfrm flipH="1">
            <a:off x="3381658" y="-741163"/>
            <a:ext cx="1967234" cy="1967234"/>
            <a:chOff x="6550407" y="-1703450"/>
            <a:chExt cx="2973000" cy="2973000"/>
          </a:xfrm>
        </p:grpSpPr>
        <p:grpSp>
          <p:nvGrpSpPr>
            <p:cNvPr id="2172" name="Google Shape;2172;p34"/>
            <p:cNvGrpSpPr/>
            <p:nvPr/>
          </p:nvGrpSpPr>
          <p:grpSpPr>
            <a:xfrm flipH="1">
              <a:off x="6550407" y="-1703450"/>
              <a:ext cx="2973000" cy="2973000"/>
              <a:chOff x="-4916625" y="1638600"/>
              <a:chExt cx="2973000" cy="2973000"/>
            </a:xfrm>
          </p:grpSpPr>
          <p:sp>
            <p:nvSpPr>
              <p:cNvPr id="2173" name="Google Shape;2173;p34"/>
              <p:cNvSpPr/>
              <p:nvPr/>
            </p:nvSpPr>
            <p:spPr>
              <a:xfrm>
                <a:off x="-4916625" y="1638600"/>
                <a:ext cx="2973000" cy="2973000"/>
              </a:xfrm>
              <a:custGeom>
                <a:avLst/>
                <a:gdLst/>
                <a:ahLst/>
                <a:cxnLst/>
                <a:rect l="l" t="t" r="r" b="b"/>
                <a:pathLst>
                  <a:path w="118920" h="118920" extrusionOk="0">
                    <a:moveTo>
                      <a:pt x="59460" y="0"/>
                    </a:moveTo>
                    <a:cubicBezTo>
                      <a:pt x="26623" y="0"/>
                      <a:pt x="1" y="26622"/>
                      <a:pt x="1" y="59460"/>
                    </a:cubicBezTo>
                    <a:cubicBezTo>
                      <a:pt x="1" y="92297"/>
                      <a:pt x="26623" y="118919"/>
                      <a:pt x="59460" y="118919"/>
                    </a:cubicBezTo>
                    <a:cubicBezTo>
                      <a:pt x="92304" y="118919"/>
                      <a:pt x="118920" y="92297"/>
                      <a:pt x="118920" y="59460"/>
                    </a:cubicBezTo>
                    <a:cubicBezTo>
                      <a:pt x="118920" y="26622"/>
                      <a:pt x="92304" y="0"/>
                      <a:pt x="59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34"/>
              <p:cNvSpPr/>
              <p:nvPr/>
            </p:nvSpPr>
            <p:spPr>
              <a:xfrm>
                <a:off x="-4911950" y="1761525"/>
                <a:ext cx="2831500" cy="2751550"/>
              </a:xfrm>
              <a:custGeom>
                <a:avLst/>
                <a:gdLst/>
                <a:ahLst/>
                <a:cxnLst/>
                <a:rect l="l" t="t" r="r" b="b"/>
                <a:pathLst>
                  <a:path w="113260" h="110062" extrusionOk="0">
                    <a:moveTo>
                      <a:pt x="56510" y="396"/>
                    </a:moveTo>
                    <a:cubicBezTo>
                      <a:pt x="72193" y="409"/>
                      <a:pt x="86732" y="6417"/>
                      <a:pt x="97430" y="17310"/>
                    </a:cubicBezTo>
                    <a:cubicBezTo>
                      <a:pt x="107466" y="27533"/>
                      <a:pt x="112858" y="40927"/>
                      <a:pt x="112611" y="55024"/>
                    </a:cubicBezTo>
                    <a:cubicBezTo>
                      <a:pt x="112076" y="85661"/>
                      <a:pt x="87434" y="109660"/>
                      <a:pt x="56510" y="109660"/>
                    </a:cubicBezTo>
                    <a:cubicBezTo>
                      <a:pt x="25573" y="109660"/>
                      <a:pt x="402" y="85152"/>
                      <a:pt x="402" y="55031"/>
                    </a:cubicBezTo>
                    <a:cubicBezTo>
                      <a:pt x="402" y="24903"/>
                      <a:pt x="25552" y="396"/>
                      <a:pt x="56470" y="396"/>
                    </a:cubicBezTo>
                    <a:close/>
                    <a:moveTo>
                      <a:pt x="56470" y="1"/>
                    </a:moveTo>
                    <a:cubicBezTo>
                      <a:pt x="48843" y="1"/>
                      <a:pt x="41449" y="1453"/>
                      <a:pt x="34491" y="4323"/>
                    </a:cubicBezTo>
                    <a:cubicBezTo>
                      <a:pt x="27767" y="7093"/>
                      <a:pt x="21725" y="11067"/>
                      <a:pt x="16540" y="16119"/>
                    </a:cubicBezTo>
                    <a:cubicBezTo>
                      <a:pt x="11355" y="21177"/>
                      <a:pt x="7287" y="27058"/>
                      <a:pt x="4444" y="33615"/>
                    </a:cubicBezTo>
                    <a:cubicBezTo>
                      <a:pt x="1500" y="40399"/>
                      <a:pt x="1" y="47605"/>
                      <a:pt x="1" y="55031"/>
                    </a:cubicBezTo>
                    <a:cubicBezTo>
                      <a:pt x="1" y="62458"/>
                      <a:pt x="1500" y="69670"/>
                      <a:pt x="4444" y="76455"/>
                    </a:cubicBezTo>
                    <a:cubicBezTo>
                      <a:pt x="7294" y="83005"/>
                      <a:pt x="11368" y="88892"/>
                      <a:pt x="16554" y="93944"/>
                    </a:cubicBezTo>
                    <a:cubicBezTo>
                      <a:pt x="21745" y="99002"/>
                      <a:pt x="27787" y="102969"/>
                      <a:pt x="34518" y="105739"/>
                    </a:cubicBezTo>
                    <a:cubicBezTo>
                      <a:pt x="41483" y="108610"/>
                      <a:pt x="48883" y="110061"/>
                      <a:pt x="56510" y="110061"/>
                    </a:cubicBezTo>
                    <a:cubicBezTo>
                      <a:pt x="71544" y="110061"/>
                      <a:pt x="85661" y="104334"/>
                      <a:pt x="96266" y="93944"/>
                    </a:cubicBezTo>
                    <a:cubicBezTo>
                      <a:pt x="106810" y="83607"/>
                      <a:pt x="112758" y="69791"/>
                      <a:pt x="113012" y="55031"/>
                    </a:cubicBezTo>
                    <a:cubicBezTo>
                      <a:pt x="113260" y="40827"/>
                      <a:pt x="107827" y="27332"/>
                      <a:pt x="97711" y="17029"/>
                    </a:cubicBezTo>
                    <a:cubicBezTo>
                      <a:pt x="92492" y="11709"/>
                      <a:pt x="86310" y="7521"/>
                      <a:pt x="79352" y="4584"/>
                    </a:cubicBezTo>
                    <a:cubicBezTo>
                      <a:pt x="72153" y="1546"/>
                      <a:pt x="64465" y="1"/>
                      <a:pt x="565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75" name="Google Shape;2175;p34"/>
            <p:cNvGrpSpPr/>
            <p:nvPr/>
          </p:nvGrpSpPr>
          <p:grpSpPr>
            <a:xfrm rot="1219181" flipH="1">
              <a:off x="7320589" y="-1209321"/>
              <a:ext cx="1432632" cy="1863095"/>
              <a:chOff x="3858200" y="2567325"/>
              <a:chExt cx="1036875" cy="1348425"/>
            </a:xfrm>
          </p:grpSpPr>
          <p:sp>
            <p:nvSpPr>
              <p:cNvPr id="2176" name="Google Shape;2176;p34"/>
              <p:cNvSpPr/>
              <p:nvPr/>
            </p:nvSpPr>
            <p:spPr>
              <a:xfrm>
                <a:off x="4875650" y="3313125"/>
                <a:ext cx="19425" cy="1438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753" extrusionOk="0">
                    <a:moveTo>
                      <a:pt x="388" y="1"/>
                    </a:moveTo>
                    <a:cubicBezTo>
                      <a:pt x="183" y="1"/>
                      <a:pt x="0" y="161"/>
                      <a:pt x="0" y="366"/>
                    </a:cubicBezTo>
                    <a:lnTo>
                      <a:pt x="0" y="5365"/>
                    </a:lnTo>
                    <a:cubicBezTo>
                      <a:pt x="0" y="5593"/>
                      <a:pt x="183" y="5753"/>
                      <a:pt x="388" y="5753"/>
                    </a:cubicBezTo>
                    <a:cubicBezTo>
                      <a:pt x="594" y="5753"/>
                      <a:pt x="776" y="5593"/>
                      <a:pt x="776" y="5365"/>
                    </a:cubicBezTo>
                    <a:lnTo>
                      <a:pt x="776" y="366"/>
                    </a:lnTo>
                    <a:cubicBezTo>
                      <a:pt x="776" y="161"/>
                      <a:pt x="594" y="1"/>
                      <a:pt x="3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34"/>
              <p:cNvSpPr/>
              <p:nvPr/>
            </p:nvSpPr>
            <p:spPr>
              <a:xfrm>
                <a:off x="4572650" y="2629675"/>
                <a:ext cx="322425" cy="618425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24737" extrusionOk="0">
                    <a:moveTo>
                      <a:pt x="449" y="0"/>
                    </a:moveTo>
                    <a:cubicBezTo>
                      <a:pt x="312" y="0"/>
                      <a:pt x="179" y="77"/>
                      <a:pt x="114" y="223"/>
                    </a:cubicBezTo>
                    <a:cubicBezTo>
                      <a:pt x="0" y="405"/>
                      <a:pt x="91" y="633"/>
                      <a:pt x="274" y="725"/>
                    </a:cubicBezTo>
                    <a:cubicBezTo>
                      <a:pt x="7578" y="4514"/>
                      <a:pt x="12120" y="12000"/>
                      <a:pt x="12120" y="20240"/>
                    </a:cubicBezTo>
                    <a:lnTo>
                      <a:pt x="12120" y="24372"/>
                    </a:lnTo>
                    <a:cubicBezTo>
                      <a:pt x="12120" y="24577"/>
                      <a:pt x="12303" y="24737"/>
                      <a:pt x="12508" y="24737"/>
                    </a:cubicBezTo>
                    <a:cubicBezTo>
                      <a:pt x="12714" y="24737"/>
                      <a:pt x="12896" y="24577"/>
                      <a:pt x="12896" y="24372"/>
                    </a:cubicBezTo>
                    <a:lnTo>
                      <a:pt x="12896" y="20240"/>
                    </a:lnTo>
                    <a:cubicBezTo>
                      <a:pt x="12896" y="11726"/>
                      <a:pt x="8194" y="3989"/>
                      <a:pt x="616" y="40"/>
                    </a:cubicBezTo>
                    <a:cubicBezTo>
                      <a:pt x="563" y="13"/>
                      <a:pt x="506" y="0"/>
                      <a:pt x="4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34"/>
              <p:cNvSpPr/>
              <p:nvPr/>
            </p:nvSpPr>
            <p:spPr>
              <a:xfrm>
                <a:off x="4097875" y="2567325"/>
                <a:ext cx="437700" cy="62800"/>
              </a:xfrm>
              <a:custGeom>
                <a:avLst/>
                <a:gdLst/>
                <a:ahLst/>
                <a:cxnLst/>
                <a:rect l="l" t="t" r="r" b="b"/>
                <a:pathLst>
                  <a:path w="17508" h="2512" extrusionOk="0">
                    <a:moveTo>
                      <a:pt x="9130" y="0"/>
                    </a:moveTo>
                    <a:cubicBezTo>
                      <a:pt x="6072" y="0"/>
                      <a:pt x="3082" y="594"/>
                      <a:pt x="297" y="1781"/>
                    </a:cubicBezTo>
                    <a:cubicBezTo>
                      <a:pt x="92" y="1872"/>
                      <a:pt x="0" y="2077"/>
                      <a:pt x="92" y="2283"/>
                    </a:cubicBezTo>
                    <a:cubicBezTo>
                      <a:pt x="137" y="2420"/>
                      <a:pt x="297" y="2511"/>
                      <a:pt x="434" y="2511"/>
                    </a:cubicBezTo>
                    <a:cubicBezTo>
                      <a:pt x="480" y="2511"/>
                      <a:pt x="525" y="2511"/>
                      <a:pt x="594" y="2488"/>
                    </a:cubicBezTo>
                    <a:cubicBezTo>
                      <a:pt x="3287" y="1347"/>
                      <a:pt x="6163" y="754"/>
                      <a:pt x="9130" y="754"/>
                    </a:cubicBezTo>
                    <a:cubicBezTo>
                      <a:pt x="11824" y="754"/>
                      <a:pt x="14449" y="1233"/>
                      <a:pt x="16937" y="2192"/>
                    </a:cubicBezTo>
                    <a:cubicBezTo>
                      <a:pt x="16982" y="2207"/>
                      <a:pt x="17029" y="2214"/>
                      <a:pt x="17074" y="2214"/>
                    </a:cubicBezTo>
                    <a:cubicBezTo>
                      <a:pt x="17235" y="2214"/>
                      <a:pt x="17386" y="2123"/>
                      <a:pt x="17439" y="1963"/>
                    </a:cubicBezTo>
                    <a:cubicBezTo>
                      <a:pt x="17507" y="1758"/>
                      <a:pt x="17416" y="1552"/>
                      <a:pt x="17211" y="1461"/>
                    </a:cubicBezTo>
                    <a:cubicBezTo>
                      <a:pt x="14631" y="503"/>
                      <a:pt x="11915" y="0"/>
                      <a:pt x="9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34"/>
              <p:cNvSpPr/>
              <p:nvPr/>
            </p:nvSpPr>
            <p:spPr>
              <a:xfrm>
                <a:off x="3858200" y="2667750"/>
                <a:ext cx="936450" cy="1248000"/>
              </a:xfrm>
              <a:custGeom>
                <a:avLst/>
                <a:gdLst/>
                <a:ahLst/>
                <a:cxnLst/>
                <a:rect l="l" t="t" r="r" b="b"/>
                <a:pathLst>
                  <a:path w="37458" h="49920" extrusionOk="0">
                    <a:moveTo>
                      <a:pt x="18717" y="1"/>
                    </a:moveTo>
                    <a:cubicBezTo>
                      <a:pt x="8400" y="1"/>
                      <a:pt x="1" y="8400"/>
                      <a:pt x="1" y="18717"/>
                    </a:cubicBezTo>
                    <a:lnTo>
                      <a:pt x="1" y="31180"/>
                    </a:lnTo>
                    <a:cubicBezTo>
                      <a:pt x="1" y="31408"/>
                      <a:pt x="183" y="31568"/>
                      <a:pt x="389" y="31568"/>
                    </a:cubicBezTo>
                    <a:cubicBezTo>
                      <a:pt x="594" y="31568"/>
                      <a:pt x="777" y="31408"/>
                      <a:pt x="777" y="31180"/>
                    </a:cubicBezTo>
                    <a:lnTo>
                      <a:pt x="777" y="18717"/>
                    </a:lnTo>
                    <a:cubicBezTo>
                      <a:pt x="777" y="8811"/>
                      <a:pt x="8834" y="754"/>
                      <a:pt x="18717" y="754"/>
                    </a:cubicBezTo>
                    <a:cubicBezTo>
                      <a:pt x="28624" y="754"/>
                      <a:pt x="36681" y="8811"/>
                      <a:pt x="36681" y="18717"/>
                    </a:cubicBezTo>
                    <a:lnTo>
                      <a:pt x="36681" y="31180"/>
                    </a:lnTo>
                    <a:cubicBezTo>
                      <a:pt x="36681" y="41086"/>
                      <a:pt x="28624" y="49143"/>
                      <a:pt x="18717" y="49143"/>
                    </a:cubicBezTo>
                    <a:cubicBezTo>
                      <a:pt x="18512" y="49143"/>
                      <a:pt x="18352" y="49326"/>
                      <a:pt x="18352" y="49531"/>
                    </a:cubicBezTo>
                    <a:cubicBezTo>
                      <a:pt x="18352" y="49737"/>
                      <a:pt x="18512" y="49919"/>
                      <a:pt x="18717" y="49919"/>
                    </a:cubicBezTo>
                    <a:cubicBezTo>
                      <a:pt x="29057" y="49919"/>
                      <a:pt x="37457" y="41520"/>
                      <a:pt x="37457" y="31180"/>
                    </a:cubicBezTo>
                    <a:lnTo>
                      <a:pt x="37457" y="18717"/>
                    </a:lnTo>
                    <a:cubicBezTo>
                      <a:pt x="37457" y="8400"/>
                      <a:pt x="29057" y="1"/>
                      <a:pt x="187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34"/>
              <p:cNvSpPr/>
              <p:nvPr/>
            </p:nvSpPr>
            <p:spPr>
              <a:xfrm>
                <a:off x="4184025" y="3229250"/>
                <a:ext cx="509600" cy="678500"/>
              </a:xfrm>
              <a:custGeom>
                <a:avLst/>
                <a:gdLst/>
                <a:ahLst/>
                <a:cxnLst/>
                <a:rect l="l" t="t" r="r" b="b"/>
                <a:pathLst>
                  <a:path w="20384" h="27140" extrusionOk="0">
                    <a:moveTo>
                      <a:pt x="20019" y="1"/>
                    </a:moveTo>
                    <a:cubicBezTo>
                      <a:pt x="19791" y="1"/>
                      <a:pt x="19631" y="160"/>
                      <a:pt x="19631" y="389"/>
                    </a:cubicBezTo>
                    <a:lnTo>
                      <a:pt x="19631" y="8720"/>
                    </a:lnTo>
                    <a:cubicBezTo>
                      <a:pt x="19631" y="16412"/>
                      <a:pt x="13377" y="22666"/>
                      <a:pt x="5684" y="22666"/>
                    </a:cubicBezTo>
                    <a:cubicBezTo>
                      <a:pt x="4543" y="22666"/>
                      <a:pt x="3630" y="23351"/>
                      <a:pt x="3037" y="23876"/>
                    </a:cubicBezTo>
                    <a:lnTo>
                      <a:pt x="161" y="26478"/>
                    </a:lnTo>
                    <a:cubicBezTo>
                      <a:pt x="24" y="26615"/>
                      <a:pt x="1" y="26866"/>
                      <a:pt x="138" y="27026"/>
                    </a:cubicBezTo>
                    <a:cubicBezTo>
                      <a:pt x="206" y="27094"/>
                      <a:pt x="321" y="27140"/>
                      <a:pt x="435" y="27140"/>
                    </a:cubicBezTo>
                    <a:cubicBezTo>
                      <a:pt x="503" y="27140"/>
                      <a:pt x="617" y="27117"/>
                      <a:pt x="686" y="27049"/>
                    </a:cubicBezTo>
                    <a:lnTo>
                      <a:pt x="3562" y="24447"/>
                    </a:lnTo>
                    <a:cubicBezTo>
                      <a:pt x="4361" y="23739"/>
                      <a:pt x="5023" y="23419"/>
                      <a:pt x="5684" y="23419"/>
                    </a:cubicBezTo>
                    <a:cubicBezTo>
                      <a:pt x="13787" y="23419"/>
                      <a:pt x="20384" y="16823"/>
                      <a:pt x="20384" y="8720"/>
                    </a:cubicBezTo>
                    <a:lnTo>
                      <a:pt x="20384" y="389"/>
                    </a:lnTo>
                    <a:cubicBezTo>
                      <a:pt x="20384" y="160"/>
                      <a:pt x="20224" y="1"/>
                      <a:pt x="200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34"/>
              <p:cNvSpPr/>
              <p:nvPr/>
            </p:nvSpPr>
            <p:spPr>
              <a:xfrm>
                <a:off x="4165200" y="2768150"/>
                <a:ext cx="528425" cy="383525"/>
              </a:xfrm>
              <a:custGeom>
                <a:avLst/>
                <a:gdLst/>
                <a:ahLst/>
                <a:cxnLst/>
                <a:rect l="l" t="t" r="r" b="b"/>
                <a:pathLst>
                  <a:path w="21137" h="15341" extrusionOk="0">
                    <a:moveTo>
                      <a:pt x="6361" y="1"/>
                    </a:moveTo>
                    <a:cubicBezTo>
                      <a:pt x="6303" y="1"/>
                      <a:pt x="6245" y="1"/>
                      <a:pt x="6186" y="2"/>
                    </a:cubicBezTo>
                    <a:cubicBezTo>
                      <a:pt x="4132" y="48"/>
                      <a:pt x="2124" y="504"/>
                      <a:pt x="275" y="1371"/>
                    </a:cubicBezTo>
                    <a:cubicBezTo>
                      <a:pt x="69" y="1463"/>
                      <a:pt x="1" y="1691"/>
                      <a:pt x="92" y="1874"/>
                    </a:cubicBezTo>
                    <a:cubicBezTo>
                      <a:pt x="142" y="2007"/>
                      <a:pt x="278" y="2092"/>
                      <a:pt x="428" y="2092"/>
                    </a:cubicBezTo>
                    <a:cubicBezTo>
                      <a:pt x="482" y="2092"/>
                      <a:pt x="539" y="2081"/>
                      <a:pt x="594" y="2056"/>
                    </a:cubicBezTo>
                    <a:cubicBezTo>
                      <a:pt x="2352" y="1234"/>
                      <a:pt x="4246" y="801"/>
                      <a:pt x="6209" y="778"/>
                    </a:cubicBezTo>
                    <a:cubicBezTo>
                      <a:pt x="6295" y="776"/>
                      <a:pt x="6380" y="776"/>
                      <a:pt x="6465" y="776"/>
                    </a:cubicBezTo>
                    <a:cubicBezTo>
                      <a:pt x="10068" y="776"/>
                      <a:pt x="13461" y="2186"/>
                      <a:pt x="16093" y="4772"/>
                    </a:cubicBezTo>
                    <a:cubicBezTo>
                      <a:pt x="18809" y="7443"/>
                      <a:pt x="20384" y="11163"/>
                      <a:pt x="20384" y="14952"/>
                    </a:cubicBezTo>
                    <a:cubicBezTo>
                      <a:pt x="20384" y="15158"/>
                      <a:pt x="20544" y="15340"/>
                      <a:pt x="20772" y="15340"/>
                    </a:cubicBezTo>
                    <a:cubicBezTo>
                      <a:pt x="20977" y="15340"/>
                      <a:pt x="21137" y="15158"/>
                      <a:pt x="21137" y="14952"/>
                    </a:cubicBezTo>
                    <a:cubicBezTo>
                      <a:pt x="21137" y="10958"/>
                      <a:pt x="19494" y="7055"/>
                      <a:pt x="16618" y="4225"/>
                    </a:cubicBezTo>
                    <a:cubicBezTo>
                      <a:pt x="13830" y="1481"/>
                      <a:pt x="10200" y="1"/>
                      <a:pt x="63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34"/>
              <p:cNvSpPr/>
              <p:nvPr/>
            </p:nvSpPr>
            <p:spPr>
              <a:xfrm>
                <a:off x="3872475" y="2848100"/>
                <a:ext cx="239675" cy="770350"/>
              </a:xfrm>
              <a:custGeom>
                <a:avLst/>
                <a:gdLst/>
                <a:ahLst/>
                <a:cxnLst/>
                <a:rect l="l" t="t" r="r" b="b"/>
                <a:pathLst>
                  <a:path w="9587" h="30814" extrusionOk="0">
                    <a:moveTo>
                      <a:pt x="9160" y="1"/>
                    </a:moveTo>
                    <a:cubicBezTo>
                      <a:pt x="9073" y="1"/>
                      <a:pt x="8983" y="30"/>
                      <a:pt x="8902" y="91"/>
                    </a:cubicBezTo>
                    <a:cubicBezTo>
                      <a:pt x="5456" y="2898"/>
                      <a:pt x="3470" y="7052"/>
                      <a:pt x="3470" y="11503"/>
                    </a:cubicBezTo>
                    <a:lnTo>
                      <a:pt x="3470" y="23966"/>
                    </a:lnTo>
                    <a:cubicBezTo>
                      <a:pt x="3470" y="25838"/>
                      <a:pt x="2739" y="27572"/>
                      <a:pt x="1416" y="28896"/>
                    </a:cubicBezTo>
                    <a:lnTo>
                      <a:pt x="160" y="30152"/>
                    </a:lnTo>
                    <a:cubicBezTo>
                      <a:pt x="0" y="30311"/>
                      <a:pt x="0" y="30540"/>
                      <a:pt x="160" y="30699"/>
                    </a:cubicBezTo>
                    <a:cubicBezTo>
                      <a:pt x="229" y="30768"/>
                      <a:pt x="320" y="30813"/>
                      <a:pt x="434" y="30813"/>
                    </a:cubicBezTo>
                    <a:cubicBezTo>
                      <a:pt x="525" y="30813"/>
                      <a:pt x="617" y="30768"/>
                      <a:pt x="708" y="30699"/>
                    </a:cubicBezTo>
                    <a:lnTo>
                      <a:pt x="1963" y="29444"/>
                    </a:lnTo>
                    <a:cubicBezTo>
                      <a:pt x="3424" y="27983"/>
                      <a:pt x="4223" y="26043"/>
                      <a:pt x="4223" y="23966"/>
                    </a:cubicBezTo>
                    <a:lnTo>
                      <a:pt x="4223" y="11503"/>
                    </a:lnTo>
                    <a:cubicBezTo>
                      <a:pt x="4223" y="7303"/>
                      <a:pt x="6095" y="3355"/>
                      <a:pt x="9382" y="684"/>
                    </a:cubicBezTo>
                    <a:cubicBezTo>
                      <a:pt x="9564" y="547"/>
                      <a:pt x="9587" y="319"/>
                      <a:pt x="9450" y="136"/>
                    </a:cubicBezTo>
                    <a:cubicBezTo>
                      <a:pt x="9374" y="47"/>
                      <a:pt x="9269" y="1"/>
                      <a:pt x="91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34"/>
              <p:cNvSpPr/>
              <p:nvPr/>
            </p:nvSpPr>
            <p:spPr>
              <a:xfrm>
                <a:off x="3930675" y="2869050"/>
                <a:ext cx="662525" cy="997050"/>
              </a:xfrm>
              <a:custGeom>
                <a:avLst/>
                <a:gdLst/>
                <a:ahLst/>
                <a:cxnLst/>
                <a:rect l="l" t="t" r="r" b="b"/>
                <a:pathLst>
                  <a:path w="26501" h="39882" extrusionOk="0">
                    <a:moveTo>
                      <a:pt x="15817" y="1"/>
                    </a:moveTo>
                    <a:cubicBezTo>
                      <a:pt x="13023" y="1"/>
                      <a:pt x="10396" y="1067"/>
                      <a:pt x="8400" y="3019"/>
                    </a:cubicBezTo>
                    <a:cubicBezTo>
                      <a:pt x="6300" y="5050"/>
                      <a:pt x="5159" y="7767"/>
                      <a:pt x="5159" y="10665"/>
                    </a:cubicBezTo>
                    <a:lnTo>
                      <a:pt x="5159" y="23128"/>
                    </a:lnTo>
                    <a:cubicBezTo>
                      <a:pt x="5159" y="26483"/>
                      <a:pt x="3858" y="29633"/>
                      <a:pt x="1484" y="32007"/>
                    </a:cubicBezTo>
                    <a:lnTo>
                      <a:pt x="160" y="33331"/>
                    </a:lnTo>
                    <a:cubicBezTo>
                      <a:pt x="1" y="33491"/>
                      <a:pt x="1" y="33719"/>
                      <a:pt x="160" y="33879"/>
                    </a:cubicBezTo>
                    <a:cubicBezTo>
                      <a:pt x="229" y="33947"/>
                      <a:pt x="326" y="33981"/>
                      <a:pt x="423" y="33981"/>
                    </a:cubicBezTo>
                    <a:cubicBezTo>
                      <a:pt x="520" y="33981"/>
                      <a:pt x="617" y="33947"/>
                      <a:pt x="685" y="33879"/>
                    </a:cubicBezTo>
                    <a:lnTo>
                      <a:pt x="2009" y="32532"/>
                    </a:lnTo>
                    <a:cubicBezTo>
                      <a:pt x="4543" y="30021"/>
                      <a:pt x="5912" y="26689"/>
                      <a:pt x="5912" y="23128"/>
                    </a:cubicBezTo>
                    <a:lnTo>
                      <a:pt x="5912" y="10665"/>
                    </a:lnTo>
                    <a:cubicBezTo>
                      <a:pt x="5912" y="7972"/>
                      <a:pt x="6985" y="5438"/>
                      <a:pt x="8925" y="3567"/>
                    </a:cubicBezTo>
                    <a:cubicBezTo>
                      <a:pt x="10802" y="1734"/>
                      <a:pt x="13255" y="756"/>
                      <a:pt x="15872" y="756"/>
                    </a:cubicBezTo>
                    <a:cubicBezTo>
                      <a:pt x="15961" y="756"/>
                      <a:pt x="16049" y="757"/>
                      <a:pt x="16138" y="759"/>
                    </a:cubicBezTo>
                    <a:cubicBezTo>
                      <a:pt x="21434" y="919"/>
                      <a:pt x="25748" y="5461"/>
                      <a:pt x="25748" y="10894"/>
                    </a:cubicBezTo>
                    <a:lnTo>
                      <a:pt x="25748" y="23128"/>
                    </a:lnTo>
                    <a:cubicBezTo>
                      <a:pt x="25748" y="28606"/>
                      <a:pt x="21297" y="33057"/>
                      <a:pt x="15818" y="33057"/>
                    </a:cubicBezTo>
                    <a:cubicBezTo>
                      <a:pt x="13696" y="33057"/>
                      <a:pt x="11687" y="33879"/>
                      <a:pt x="10181" y="35385"/>
                    </a:cubicBezTo>
                    <a:lnTo>
                      <a:pt x="6346" y="39243"/>
                    </a:lnTo>
                    <a:cubicBezTo>
                      <a:pt x="6186" y="39379"/>
                      <a:pt x="6186" y="39631"/>
                      <a:pt x="6346" y="39768"/>
                    </a:cubicBezTo>
                    <a:cubicBezTo>
                      <a:pt x="6414" y="39836"/>
                      <a:pt x="6506" y="39882"/>
                      <a:pt x="6620" y="39882"/>
                    </a:cubicBezTo>
                    <a:cubicBezTo>
                      <a:pt x="6711" y="39882"/>
                      <a:pt x="6803" y="39836"/>
                      <a:pt x="6871" y="39768"/>
                    </a:cubicBezTo>
                    <a:lnTo>
                      <a:pt x="10728" y="35933"/>
                    </a:lnTo>
                    <a:cubicBezTo>
                      <a:pt x="12098" y="34563"/>
                      <a:pt x="13901" y="33810"/>
                      <a:pt x="15818" y="33810"/>
                    </a:cubicBezTo>
                    <a:cubicBezTo>
                      <a:pt x="21707" y="33810"/>
                      <a:pt x="26501" y="29017"/>
                      <a:pt x="26501" y="23128"/>
                    </a:cubicBezTo>
                    <a:lnTo>
                      <a:pt x="26501" y="10894"/>
                    </a:lnTo>
                    <a:cubicBezTo>
                      <a:pt x="26501" y="5050"/>
                      <a:pt x="21867" y="166"/>
                      <a:pt x="16161" y="6"/>
                    </a:cubicBezTo>
                    <a:cubicBezTo>
                      <a:pt x="16046" y="2"/>
                      <a:pt x="15931" y="1"/>
                      <a:pt x="158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34"/>
              <p:cNvSpPr/>
              <p:nvPr/>
            </p:nvSpPr>
            <p:spPr>
              <a:xfrm>
                <a:off x="4000300" y="2969500"/>
                <a:ext cx="492475" cy="826425"/>
              </a:xfrm>
              <a:custGeom>
                <a:avLst/>
                <a:gdLst/>
                <a:ahLst/>
                <a:cxnLst/>
                <a:rect l="l" t="t" r="r" b="b"/>
                <a:pathLst>
                  <a:path w="19699" h="33057" extrusionOk="0">
                    <a:moveTo>
                      <a:pt x="13040" y="0"/>
                    </a:moveTo>
                    <a:cubicBezTo>
                      <a:pt x="12954" y="0"/>
                      <a:pt x="12868" y="2"/>
                      <a:pt x="12782" y="5"/>
                    </a:cubicBezTo>
                    <a:cubicBezTo>
                      <a:pt x="9267" y="142"/>
                      <a:pt x="6391" y="3178"/>
                      <a:pt x="6391" y="6807"/>
                    </a:cubicBezTo>
                    <a:lnTo>
                      <a:pt x="6391" y="19110"/>
                    </a:lnTo>
                    <a:cubicBezTo>
                      <a:pt x="6391" y="19338"/>
                      <a:pt x="6551" y="19498"/>
                      <a:pt x="6779" y="19498"/>
                    </a:cubicBezTo>
                    <a:cubicBezTo>
                      <a:pt x="6985" y="19498"/>
                      <a:pt x="7145" y="19338"/>
                      <a:pt x="7145" y="19110"/>
                    </a:cubicBezTo>
                    <a:lnTo>
                      <a:pt x="7145" y="6807"/>
                    </a:lnTo>
                    <a:cubicBezTo>
                      <a:pt x="7145" y="3589"/>
                      <a:pt x="9701" y="873"/>
                      <a:pt x="12805" y="758"/>
                    </a:cubicBezTo>
                    <a:cubicBezTo>
                      <a:pt x="12865" y="757"/>
                      <a:pt x="12925" y="756"/>
                      <a:pt x="12985" y="756"/>
                    </a:cubicBezTo>
                    <a:cubicBezTo>
                      <a:pt x="14539" y="756"/>
                      <a:pt x="15998" y="1325"/>
                      <a:pt x="17119" y="2402"/>
                    </a:cubicBezTo>
                    <a:cubicBezTo>
                      <a:pt x="18283" y="3520"/>
                      <a:pt x="18922" y="5027"/>
                      <a:pt x="18922" y="6647"/>
                    </a:cubicBezTo>
                    <a:lnTo>
                      <a:pt x="18922" y="19110"/>
                    </a:lnTo>
                    <a:cubicBezTo>
                      <a:pt x="18922" y="22374"/>
                      <a:pt x="16298" y="24999"/>
                      <a:pt x="13033" y="24999"/>
                    </a:cubicBezTo>
                    <a:lnTo>
                      <a:pt x="12372" y="24999"/>
                    </a:lnTo>
                    <a:cubicBezTo>
                      <a:pt x="8902" y="24999"/>
                      <a:pt x="5570" y="26482"/>
                      <a:pt x="3219" y="29062"/>
                    </a:cubicBezTo>
                    <a:lnTo>
                      <a:pt x="160" y="32417"/>
                    </a:lnTo>
                    <a:cubicBezTo>
                      <a:pt x="0" y="32577"/>
                      <a:pt x="23" y="32805"/>
                      <a:pt x="183" y="32942"/>
                    </a:cubicBezTo>
                    <a:cubicBezTo>
                      <a:pt x="251" y="33010"/>
                      <a:pt x="343" y="33056"/>
                      <a:pt x="434" y="33056"/>
                    </a:cubicBezTo>
                    <a:cubicBezTo>
                      <a:pt x="548" y="33056"/>
                      <a:pt x="639" y="33010"/>
                      <a:pt x="708" y="32919"/>
                    </a:cubicBezTo>
                    <a:lnTo>
                      <a:pt x="3789" y="29564"/>
                    </a:lnTo>
                    <a:cubicBezTo>
                      <a:pt x="5980" y="27144"/>
                      <a:pt x="9108" y="25775"/>
                      <a:pt x="12372" y="25775"/>
                    </a:cubicBezTo>
                    <a:lnTo>
                      <a:pt x="13033" y="25775"/>
                    </a:lnTo>
                    <a:cubicBezTo>
                      <a:pt x="16708" y="25775"/>
                      <a:pt x="19698" y="22785"/>
                      <a:pt x="19698" y="19110"/>
                    </a:cubicBezTo>
                    <a:lnTo>
                      <a:pt x="19698" y="6647"/>
                    </a:lnTo>
                    <a:cubicBezTo>
                      <a:pt x="19698" y="4821"/>
                      <a:pt x="18968" y="3132"/>
                      <a:pt x="17644" y="1854"/>
                    </a:cubicBezTo>
                    <a:cubicBezTo>
                      <a:pt x="16404" y="658"/>
                      <a:pt x="14771" y="0"/>
                      <a:pt x="130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34"/>
              <p:cNvSpPr/>
              <p:nvPr/>
            </p:nvSpPr>
            <p:spPr>
              <a:xfrm>
                <a:off x="4260500" y="3070050"/>
                <a:ext cx="131850" cy="443400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17736" extrusionOk="0">
                    <a:moveTo>
                      <a:pt x="2625" y="0"/>
                    </a:moveTo>
                    <a:cubicBezTo>
                      <a:pt x="1188" y="0"/>
                      <a:pt x="1" y="1187"/>
                      <a:pt x="1" y="2625"/>
                    </a:cubicBezTo>
                    <a:lnTo>
                      <a:pt x="1" y="12509"/>
                    </a:lnTo>
                    <a:cubicBezTo>
                      <a:pt x="1" y="12714"/>
                      <a:pt x="183" y="12874"/>
                      <a:pt x="389" y="12874"/>
                    </a:cubicBezTo>
                    <a:cubicBezTo>
                      <a:pt x="594" y="12874"/>
                      <a:pt x="777" y="12714"/>
                      <a:pt x="777" y="12509"/>
                    </a:cubicBezTo>
                    <a:lnTo>
                      <a:pt x="777" y="2625"/>
                    </a:lnTo>
                    <a:cubicBezTo>
                      <a:pt x="777" y="1598"/>
                      <a:pt x="1598" y="754"/>
                      <a:pt x="2625" y="754"/>
                    </a:cubicBezTo>
                    <a:cubicBezTo>
                      <a:pt x="3675" y="754"/>
                      <a:pt x="4497" y="1598"/>
                      <a:pt x="4497" y="2625"/>
                    </a:cubicBezTo>
                    <a:lnTo>
                      <a:pt x="4497" y="15088"/>
                    </a:lnTo>
                    <a:cubicBezTo>
                      <a:pt x="4497" y="16138"/>
                      <a:pt x="3675" y="16960"/>
                      <a:pt x="2625" y="16960"/>
                    </a:cubicBezTo>
                    <a:cubicBezTo>
                      <a:pt x="1598" y="16960"/>
                      <a:pt x="777" y="16138"/>
                      <a:pt x="777" y="15088"/>
                    </a:cubicBezTo>
                    <a:cubicBezTo>
                      <a:pt x="777" y="14882"/>
                      <a:pt x="594" y="14723"/>
                      <a:pt x="389" y="14723"/>
                    </a:cubicBezTo>
                    <a:cubicBezTo>
                      <a:pt x="183" y="14723"/>
                      <a:pt x="1" y="14882"/>
                      <a:pt x="1" y="15088"/>
                    </a:cubicBezTo>
                    <a:cubicBezTo>
                      <a:pt x="1" y="16549"/>
                      <a:pt x="1188" y="17736"/>
                      <a:pt x="2625" y="17736"/>
                    </a:cubicBezTo>
                    <a:cubicBezTo>
                      <a:pt x="4086" y="17736"/>
                      <a:pt x="5273" y="16549"/>
                      <a:pt x="5273" y="15088"/>
                    </a:cubicBezTo>
                    <a:lnTo>
                      <a:pt x="5273" y="2625"/>
                    </a:lnTo>
                    <a:cubicBezTo>
                      <a:pt x="5273" y="1187"/>
                      <a:pt x="4086" y="0"/>
                      <a:pt x="26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34"/>
              <p:cNvSpPr/>
              <p:nvPr/>
            </p:nvSpPr>
            <p:spPr>
              <a:xfrm>
                <a:off x="4131550" y="3494025"/>
                <a:ext cx="46225" cy="79350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3174" extrusionOk="0">
                    <a:moveTo>
                      <a:pt x="1461" y="1"/>
                    </a:moveTo>
                    <a:cubicBezTo>
                      <a:pt x="1255" y="1"/>
                      <a:pt x="1096" y="183"/>
                      <a:pt x="1096" y="389"/>
                    </a:cubicBezTo>
                    <a:cubicBezTo>
                      <a:pt x="1096" y="1439"/>
                      <a:pt x="160" y="2534"/>
                      <a:pt x="137" y="2557"/>
                    </a:cubicBezTo>
                    <a:cubicBezTo>
                      <a:pt x="0" y="2717"/>
                      <a:pt x="23" y="2945"/>
                      <a:pt x="183" y="3082"/>
                    </a:cubicBezTo>
                    <a:cubicBezTo>
                      <a:pt x="251" y="3150"/>
                      <a:pt x="342" y="3173"/>
                      <a:pt x="434" y="3173"/>
                    </a:cubicBezTo>
                    <a:cubicBezTo>
                      <a:pt x="548" y="3173"/>
                      <a:pt x="639" y="3128"/>
                      <a:pt x="730" y="3036"/>
                    </a:cubicBezTo>
                    <a:cubicBezTo>
                      <a:pt x="776" y="2991"/>
                      <a:pt x="1849" y="1712"/>
                      <a:pt x="1849" y="389"/>
                    </a:cubicBezTo>
                    <a:cubicBezTo>
                      <a:pt x="1849" y="183"/>
                      <a:pt x="1689" y="1"/>
                      <a:pt x="14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DNA Fingerprinting in Forensic Science Workshop by Slidesgo">
  <a:themeElements>
    <a:clrScheme name="Simple Light">
      <a:dk1>
        <a:srgbClr val="8989C9"/>
      </a:dk1>
      <a:lt1>
        <a:srgbClr val="FCEEE5"/>
      </a:lt1>
      <a:dk2>
        <a:srgbClr val="16004D"/>
      </a:dk2>
      <a:lt2>
        <a:srgbClr val="DF6D6D"/>
      </a:lt2>
      <a:accent1>
        <a:srgbClr val="FF8E77"/>
      </a:accent1>
      <a:accent2>
        <a:srgbClr val="FFB1A8"/>
      </a:accent2>
      <a:accent3>
        <a:srgbClr val="F1D2CE"/>
      </a:accent3>
      <a:accent4>
        <a:srgbClr val="9DBDD3"/>
      </a:accent4>
      <a:accent5>
        <a:srgbClr val="3C373D"/>
      </a:accent5>
      <a:accent6>
        <a:srgbClr val="FFFFFF"/>
      </a:accent6>
      <a:hlink>
        <a:srgbClr val="1600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246</Words>
  <Application>Microsoft Office PowerPoint</Application>
  <PresentationFormat>On-screen Show (16:9)</PresentationFormat>
  <Paragraphs>45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Oswald</vt:lpstr>
      <vt:lpstr>Oswald SemiBold</vt:lpstr>
      <vt:lpstr>Bebas Neue</vt:lpstr>
      <vt:lpstr>Cambay</vt:lpstr>
      <vt:lpstr>Arial</vt:lpstr>
      <vt:lpstr>Roboto Condensed Light</vt:lpstr>
      <vt:lpstr>DNA Fingerprinting in Forensic Science Workshop by Slidesgo</vt:lpstr>
      <vt:lpstr>KARBOHIDRAT (MONOSAKARIDA)</vt:lpstr>
      <vt:lpstr>MONOSAKARIDA</vt:lpstr>
      <vt:lpstr>ALDEHIDA</vt:lpstr>
      <vt:lpstr>PUSAT ASIMETRIK MONOSAKARIDA</vt:lpstr>
      <vt:lpstr>PRINSIP SIKLISASI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KARBOHIDRAT (MONOSAKARIDA)</dc:title>
  <dc:creator>ASUS</dc:creator>
  <cp:lastModifiedBy>Windows</cp:lastModifiedBy>
  <cp:revision>15</cp:revision>
  <dcterms:modified xsi:type="dcterms:W3CDTF">2022-03-04T07:50:22Z</dcterms:modified>
</cp:coreProperties>
</file>