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</p:sldIdLst>
  <p:sldSz cx="18288000" cy="10287000"/>
  <p:notesSz cx="6858000" cy="9144000"/>
  <p:embeddedFontLst>
    <p:embeddedFont>
      <p:font typeface="Norwester" charset="1" panose="00000506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Abril Fatface" charset="1" panose="02000503000000020003"/>
      <p:regular r:id="rId11"/>
    </p:embeddedFont>
    <p:embeddedFont>
      <p:font typeface="Abril Fatface Italics" charset="1" panose="02000503000000020003"/>
      <p:regular r:id="rId12"/>
    </p:embeddedFont>
    <p:embeddedFont>
      <p:font typeface="Lilita One" charset="1" panose="02000000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ABeeZee" charset="1" panose="02000000000000000000"/>
      <p:regular r:id="rId18"/>
    </p:embeddedFont>
    <p:embeddedFont>
      <p:font typeface="ABeeZee Bold" charset="1" panose="02000000000000000000"/>
      <p:regular r:id="rId19"/>
    </p:embeddedFont>
    <p:embeddedFont>
      <p:font typeface="ABeeZee Italics" charset="1" panose="02000000000000000000"/>
      <p:regular r:id="rId20"/>
    </p:embeddedFont>
    <p:embeddedFont>
      <p:font typeface="ABeeZee Bold Italics" charset="1" panose="02000000000000000000"/>
      <p:regular r:id="rId21"/>
    </p:embeddedFont>
    <p:embeddedFont>
      <p:font typeface="Yeseva One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27.png" Type="http://schemas.openxmlformats.org/officeDocument/2006/relationships/image"/><Relationship Id="rId20" Target="../media/image41.png" Type="http://schemas.openxmlformats.org/officeDocument/2006/relationships/image"/><Relationship Id="rId21" Target="../media/image42.sv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48.png" Type="http://schemas.openxmlformats.org/officeDocument/2006/relationships/image"/><Relationship Id="rId14" Target="../media/image49.svg" Type="http://schemas.openxmlformats.org/officeDocument/2006/relationships/image"/><Relationship Id="rId15" Target="../media/image50.png" Type="http://schemas.openxmlformats.org/officeDocument/2006/relationships/image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png" Type="http://schemas.openxmlformats.org/officeDocument/2006/relationships/image"/><Relationship Id="rId11" Target="../media/image62.svg" Type="http://schemas.openxmlformats.org/officeDocument/2006/relationships/image"/><Relationship Id="rId12" Target="../media/image63.png" Type="http://schemas.openxmlformats.org/officeDocument/2006/relationships/image"/><Relationship Id="rId13" Target="../media/image64.svg" Type="http://schemas.openxmlformats.org/officeDocument/2006/relationships/image"/><Relationship Id="rId14" Target="../media/image65.png" Type="http://schemas.openxmlformats.org/officeDocument/2006/relationships/image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74.png" Type="http://schemas.openxmlformats.org/officeDocument/2006/relationships/image"/><Relationship Id="rId13" Target="../media/image75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76.png" Type="http://schemas.openxmlformats.org/officeDocument/2006/relationships/image"/><Relationship Id="rId19" Target="../media/image77.svg" Type="http://schemas.openxmlformats.org/officeDocument/2006/relationships/image"/><Relationship Id="rId2" Target="../media/image66.png" Type="http://schemas.openxmlformats.org/officeDocument/2006/relationships/image"/><Relationship Id="rId20" Target="../media/image78.png" Type="http://schemas.openxmlformats.org/officeDocument/2006/relationships/image"/><Relationship Id="rId21" Target="../media/image79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26" Target="../media/image5.png" Type="http://schemas.openxmlformats.org/officeDocument/2006/relationships/image"/><Relationship Id="rId27" Target="../media/image6.svg" Type="http://schemas.openxmlformats.org/officeDocument/2006/relationships/image"/><Relationship Id="rId28" Target="../media/image80.png" Type="http://schemas.openxmlformats.org/officeDocument/2006/relationships/image"/><Relationship Id="rId29" Target="../media/image81.svg" Type="http://schemas.openxmlformats.org/officeDocument/2006/relationships/image"/><Relationship Id="rId3" Target="../media/image67.svg" Type="http://schemas.openxmlformats.org/officeDocument/2006/relationships/image"/><Relationship Id="rId30" Target="../media/image82.png" Type="http://schemas.openxmlformats.org/officeDocument/2006/relationships/image"/><Relationship Id="rId31" Target="../media/image83.svg" Type="http://schemas.openxmlformats.org/officeDocument/2006/relationships/image"/><Relationship Id="rId32" Target="../media/image84.png" Type="http://schemas.openxmlformats.org/officeDocument/2006/relationships/image"/><Relationship Id="rId33" Target="../media/image85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3401019">
            <a:off x="1903613" y="-1415201"/>
            <a:ext cx="5434486" cy="4603330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2C9E6D"/>
            </a:solidFill>
          </p:spPr>
        </p:sp>
      </p:grpSp>
      <p:sp>
        <p:nvSpPr>
          <p:cNvPr name="AutoShape 4" id="4"/>
          <p:cNvSpPr/>
          <p:nvPr/>
        </p:nvSpPr>
        <p:spPr>
          <a:xfrm rot="599138">
            <a:off x="10311164" y="-710654"/>
            <a:ext cx="8653146" cy="12621514"/>
          </a:xfrm>
          <a:prstGeom prst="rect">
            <a:avLst/>
          </a:prstGeom>
          <a:solidFill>
            <a:srgbClr val="EF6B3A"/>
          </a:solid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-9193861">
            <a:off x="342461" y="6570699"/>
            <a:ext cx="9060361" cy="7674659"/>
            <a:chOff x="0" y="0"/>
            <a:chExt cx="2374900" cy="2011680"/>
          </a:xfrm>
        </p:grpSpPr>
        <p:sp>
          <p:nvSpPr>
            <p:cNvPr name="Freeform 6" id="6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7C928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916729" y="-2298463"/>
            <a:ext cx="7080001" cy="7131870"/>
          </a:xfrm>
          <a:prstGeom prst="rect">
            <a:avLst/>
          </a:prstGeom>
        </p:spPr>
      </p:pic>
      <p:grpSp>
        <p:nvGrpSpPr>
          <p:cNvPr name="Group 8" id="8"/>
          <p:cNvGrpSpPr>
            <a:grpSpLocks noChangeAspect="true"/>
          </p:cNvGrpSpPr>
          <p:nvPr/>
        </p:nvGrpSpPr>
        <p:grpSpPr>
          <a:xfrm rot="3355212">
            <a:off x="-4018986" y="2061352"/>
            <a:ext cx="8037972" cy="6808635"/>
            <a:chOff x="0" y="0"/>
            <a:chExt cx="2374900" cy="2011680"/>
          </a:xfrm>
        </p:grpSpPr>
        <p:sp>
          <p:nvSpPr>
            <p:cNvPr name="Freeform 9" id="9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4"/>
              <a:stretch>
                <a:fillRect l="-16602" r="-6129" t="-44839" b="-25667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7915977">
            <a:off x="11376407" y="6473297"/>
            <a:ext cx="8037972" cy="6808635"/>
            <a:chOff x="0" y="0"/>
            <a:chExt cx="2374900" cy="2011680"/>
          </a:xfrm>
        </p:grpSpPr>
        <p:sp>
          <p:nvSpPr>
            <p:cNvPr name="Freeform 11" id="11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4"/>
              <a:stretch>
                <a:fillRect l="-16602" r="-6129" t="-44839" b="-25667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-737987">
            <a:off x="452146" y="1887020"/>
            <a:ext cx="7522339" cy="7914809"/>
            <a:chOff x="0" y="0"/>
            <a:chExt cx="5842000" cy="61468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r="r" b="b" t="t" l="l"/>
              <a:pathLst>
                <a:path h="6146800" w="58420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r="r" b="b" t="t" l="l"/>
              <a:pathLst>
                <a:path h="6146800" w="58420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5"/>
              <a:stretch>
                <a:fillRect l="0" r="0" t="-286" b="-286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38195" y="3193442"/>
            <a:ext cx="1400676" cy="1801989"/>
            <a:chOff x="0" y="0"/>
            <a:chExt cx="1867567" cy="2402652"/>
          </a:xfrm>
        </p:grpSpPr>
        <p:sp>
          <p:nvSpPr>
            <p:cNvPr name="AutoShape 16" id="16"/>
            <p:cNvSpPr/>
            <p:nvPr/>
          </p:nvSpPr>
          <p:spPr>
            <a:xfrm rot="-286189">
              <a:off x="91480" y="66109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17" id="17"/>
            <p:cNvSpPr txBox="true"/>
            <p:nvPr/>
          </p:nvSpPr>
          <p:spPr>
            <a:xfrm rot="-286189">
              <a:off x="417410" y="429167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A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83093" y="5922275"/>
            <a:ext cx="1440179" cy="1829462"/>
            <a:chOff x="0" y="0"/>
            <a:chExt cx="1920238" cy="2439283"/>
          </a:xfrm>
        </p:grpSpPr>
        <p:sp>
          <p:nvSpPr>
            <p:cNvPr name="AutoShape 19" id="19"/>
            <p:cNvSpPr/>
            <p:nvPr/>
          </p:nvSpPr>
          <p:spPr>
            <a:xfrm rot="-372460">
              <a:off x="117815" y="84424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20" id="20"/>
            <p:cNvSpPr txBox="true"/>
            <p:nvPr/>
          </p:nvSpPr>
          <p:spPr>
            <a:xfrm rot="-372460">
              <a:off x="441984" y="447630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239960" y="5524847"/>
            <a:ext cx="1263456" cy="1699651"/>
            <a:chOff x="0" y="0"/>
            <a:chExt cx="1684608" cy="2266201"/>
          </a:xfrm>
        </p:grpSpPr>
        <p:sp>
          <p:nvSpPr>
            <p:cNvPr name="AutoShape 22" id="22"/>
            <p:cNvSpPr/>
            <p:nvPr/>
          </p:nvSpPr>
          <p:spPr>
            <a:xfrm rot="0">
              <a:off x="0" y="0"/>
              <a:ext cx="1684608" cy="2266201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28508" y="36298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O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872641" y="3193442"/>
            <a:ext cx="1263456" cy="1699651"/>
            <a:chOff x="0" y="0"/>
            <a:chExt cx="1684608" cy="2266201"/>
          </a:xfrm>
        </p:grpSpPr>
        <p:sp>
          <p:nvSpPr>
            <p:cNvPr name="AutoShape 25" id="25"/>
            <p:cNvSpPr/>
            <p:nvPr/>
          </p:nvSpPr>
          <p:spPr>
            <a:xfrm rot="0">
              <a:off x="0" y="0"/>
              <a:ext cx="1684608" cy="2266201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328508" y="36298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B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646260" y="5985593"/>
            <a:ext cx="1263456" cy="1699651"/>
            <a:chOff x="0" y="0"/>
            <a:chExt cx="1684608" cy="2266201"/>
          </a:xfrm>
        </p:grpSpPr>
        <p:sp>
          <p:nvSpPr>
            <p:cNvPr name="AutoShape 28" id="28"/>
            <p:cNvSpPr/>
            <p:nvPr/>
          </p:nvSpPr>
          <p:spPr>
            <a:xfrm rot="0">
              <a:off x="0" y="0"/>
              <a:ext cx="1684608" cy="2266201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328508" y="36298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N</a:t>
              </a:r>
            </a:p>
          </p:txBody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630043">
            <a:off x="11469480" y="474754"/>
            <a:ext cx="5964131" cy="8206807"/>
            <a:chOff x="0" y="0"/>
            <a:chExt cx="1854200" cy="2551430"/>
          </a:xfrm>
        </p:grpSpPr>
        <p:sp>
          <p:nvSpPr>
            <p:cNvPr name="Freeform 31" id="31"/>
            <p:cNvSpPr/>
            <p:nvPr/>
          </p:nvSpPr>
          <p:spPr>
            <a:xfrm>
              <a:off x="5080" y="41910"/>
              <a:ext cx="184912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491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32" id="32"/>
            <p:cNvSpPr/>
            <p:nvPr/>
          </p:nvSpPr>
          <p:spPr>
            <a:xfrm>
              <a:off x="19050" y="15240"/>
              <a:ext cx="1823720" cy="2526030"/>
            </a:xfrm>
            <a:custGeom>
              <a:avLst/>
              <a:gdLst/>
              <a:ahLst/>
              <a:cxnLst/>
              <a:rect r="r" b="b" t="t" l="l"/>
              <a:pathLst>
                <a:path h="2526030" w="182372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name="Freeform 33" id="33"/>
            <p:cNvSpPr/>
            <p:nvPr/>
          </p:nvSpPr>
          <p:spPr>
            <a:xfrm>
              <a:off x="0" y="0"/>
              <a:ext cx="1821180" cy="2509520"/>
            </a:xfrm>
            <a:custGeom>
              <a:avLst/>
              <a:gdLst/>
              <a:ahLst/>
              <a:cxnLst/>
              <a:rect r="r" b="b" t="t" l="l"/>
              <a:pathLst>
                <a:path h="2509520" w="182118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34" id="34"/>
            <p:cNvSpPr/>
            <p:nvPr/>
          </p:nvSpPr>
          <p:spPr>
            <a:xfrm>
              <a:off x="123190" y="52070"/>
              <a:ext cx="1642110" cy="2405380"/>
            </a:xfrm>
            <a:custGeom>
              <a:avLst/>
              <a:gdLst/>
              <a:ahLst/>
              <a:cxnLst/>
              <a:rect r="r" b="b" t="t" l="l"/>
              <a:pathLst>
                <a:path h="2405380" w="164211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35" id="35"/>
            <p:cNvSpPr/>
            <p:nvPr/>
          </p:nvSpPr>
          <p:spPr>
            <a:xfrm>
              <a:off x="38100" y="0"/>
              <a:ext cx="24130" cy="2509520"/>
            </a:xfrm>
            <a:custGeom>
              <a:avLst/>
              <a:gdLst/>
              <a:ahLst/>
              <a:cxnLst/>
              <a:rect r="r" b="b" t="t" l="l"/>
              <a:pathLst>
                <a:path h="2509520" w="2413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8140346" y="5524847"/>
            <a:ext cx="1263456" cy="1699651"/>
            <a:chOff x="0" y="0"/>
            <a:chExt cx="1684608" cy="2266201"/>
          </a:xfrm>
        </p:grpSpPr>
        <p:sp>
          <p:nvSpPr>
            <p:cNvPr name="AutoShape 37" id="37"/>
            <p:cNvSpPr/>
            <p:nvPr/>
          </p:nvSpPr>
          <p:spPr>
            <a:xfrm rot="0">
              <a:off x="0" y="0"/>
              <a:ext cx="1684608" cy="2266201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328508" y="36298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A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3966530" y="5648150"/>
            <a:ext cx="1342413" cy="1760557"/>
            <a:chOff x="0" y="0"/>
            <a:chExt cx="1789884" cy="2347410"/>
          </a:xfrm>
        </p:grpSpPr>
        <p:sp>
          <p:nvSpPr>
            <p:cNvPr name="AutoShape 40" id="40"/>
            <p:cNvSpPr/>
            <p:nvPr/>
          </p:nvSpPr>
          <p:spPr>
            <a:xfrm rot="-162305">
              <a:off x="52638" y="38488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41" id="41"/>
            <p:cNvSpPr txBox="true"/>
            <p:nvPr/>
          </p:nvSpPr>
          <p:spPr>
            <a:xfrm rot="-162305">
              <a:off x="380018" y="401484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I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295634" y="3193442"/>
            <a:ext cx="1325223" cy="1748137"/>
            <a:chOff x="0" y="0"/>
            <a:chExt cx="1766963" cy="2330850"/>
          </a:xfrm>
        </p:grpSpPr>
        <p:sp>
          <p:nvSpPr>
            <p:cNvPr name="AutoShape 43" id="43"/>
            <p:cNvSpPr/>
            <p:nvPr/>
          </p:nvSpPr>
          <p:spPr>
            <a:xfrm rot="126451">
              <a:off x="41178" y="30208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44" id="44"/>
            <p:cNvSpPr txBox="true"/>
            <p:nvPr/>
          </p:nvSpPr>
          <p:spPr>
            <a:xfrm rot="126451">
              <a:off x="371115" y="393217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R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843320" y="5723379"/>
            <a:ext cx="1452314" cy="1699651"/>
            <a:chOff x="0" y="0"/>
            <a:chExt cx="1936419" cy="2266201"/>
          </a:xfrm>
        </p:grpSpPr>
        <p:sp>
          <p:nvSpPr>
            <p:cNvPr name="AutoShape 46" id="46"/>
            <p:cNvSpPr/>
            <p:nvPr/>
          </p:nvSpPr>
          <p:spPr>
            <a:xfrm rot="0">
              <a:off x="0" y="0"/>
              <a:ext cx="1936419" cy="2266201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47" id="47"/>
            <p:cNvSpPr txBox="true"/>
            <p:nvPr/>
          </p:nvSpPr>
          <p:spPr>
            <a:xfrm rot="0">
              <a:off x="377612" y="362985"/>
              <a:ext cx="1181195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O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6632127" y="5724107"/>
            <a:ext cx="1426442" cy="1819968"/>
            <a:chOff x="0" y="0"/>
            <a:chExt cx="1901922" cy="2426624"/>
          </a:xfrm>
        </p:grpSpPr>
        <p:sp>
          <p:nvSpPr>
            <p:cNvPr name="AutoShape 49" id="49"/>
            <p:cNvSpPr/>
            <p:nvPr/>
          </p:nvSpPr>
          <p:spPr>
            <a:xfrm rot="342237">
              <a:off x="108657" y="78095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50" id="50"/>
            <p:cNvSpPr txBox="true"/>
            <p:nvPr/>
          </p:nvSpPr>
          <p:spPr>
            <a:xfrm rot="342237">
              <a:off x="440516" y="441208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S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2430748" y="5922275"/>
            <a:ext cx="1341099" cy="1759611"/>
            <a:chOff x="0" y="0"/>
            <a:chExt cx="1788132" cy="2346148"/>
          </a:xfrm>
        </p:grpSpPr>
        <p:sp>
          <p:nvSpPr>
            <p:cNvPr name="AutoShape 52" id="52"/>
            <p:cNvSpPr/>
            <p:nvPr/>
          </p:nvSpPr>
          <p:spPr>
            <a:xfrm rot="159553">
              <a:off x="51762" y="37857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53" id="53"/>
            <p:cNvSpPr txBox="true"/>
            <p:nvPr/>
          </p:nvSpPr>
          <p:spPr>
            <a:xfrm rot="159553">
              <a:off x="381421" y="400854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R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1330450" y="3294592"/>
            <a:ext cx="1345234" cy="1762587"/>
            <a:chOff x="0" y="0"/>
            <a:chExt cx="1793645" cy="2350116"/>
          </a:xfrm>
        </p:grpSpPr>
        <p:sp>
          <p:nvSpPr>
            <p:cNvPr name="AutoShape 55" id="55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56" id="56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D</a:t>
              </a:r>
            </a:p>
          </p:txBody>
        </p:sp>
      </p:grpSp>
      <p:pic>
        <p:nvPicPr>
          <p:cNvPr name="Picture 57" id="5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06703">
            <a:off x="16626069" y="2436726"/>
            <a:ext cx="837395" cy="926578"/>
          </a:xfrm>
          <a:prstGeom prst="rect">
            <a:avLst/>
          </a:prstGeom>
        </p:spPr>
      </p:pic>
      <p:pic>
        <p:nvPicPr>
          <p:cNvPr name="Picture 58" id="5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821382">
            <a:off x="544586" y="1502784"/>
            <a:ext cx="555567" cy="528294"/>
          </a:xfrm>
          <a:prstGeom prst="rect">
            <a:avLst/>
          </a:prstGeom>
        </p:spPr>
      </p:pic>
      <p:pic>
        <p:nvPicPr>
          <p:cNvPr name="Picture 59" id="5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2629" y="500406"/>
            <a:ext cx="555567" cy="528294"/>
          </a:xfrm>
          <a:prstGeom prst="rect">
            <a:avLst/>
          </a:prstGeom>
        </p:spPr>
      </p:pic>
      <p:pic>
        <p:nvPicPr>
          <p:cNvPr name="Picture 60" id="6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150400">
            <a:off x="16009083" y="6253257"/>
            <a:ext cx="2071366" cy="1167497"/>
          </a:xfrm>
          <a:prstGeom prst="rect">
            <a:avLst/>
          </a:prstGeom>
        </p:spPr>
      </p:pic>
      <p:grpSp>
        <p:nvGrpSpPr>
          <p:cNvPr name="Group 61" id="61"/>
          <p:cNvGrpSpPr/>
          <p:nvPr/>
        </p:nvGrpSpPr>
        <p:grpSpPr>
          <a:xfrm rot="0">
            <a:off x="15630702" y="469595"/>
            <a:ext cx="1414064" cy="1414064"/>
            <a:chOff x="0" y="0"/>
            <a:chExt cx="1885418" cy="1885418"/>
          </a:xfrm>
        </p:grpSpPr>
        <p:pic>
          <p:nvPicPr>
            <p:cNvPr name="Picture 62" id="62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885418" cy="1885418"/>
            </a:xfrm>
            <a:prstGeom prst="rect">
              <a:avLst/>
            </a:prstGeom>
          </p:spPr>
        </p:pic>
        <p:sp>
          <p:nvSpPr>
            <p:cNvPr name="TextBox 63" id="63"/>
            <p:cNvSpPr txBox="true"/>
            <p:nvPr/>
          </p:nvSpPr>
          <p:spPr>
            <a:xfrm rot="1108432">
              <a:off x="355080" y="463528"/>
              <a:ext cx="1156438" cy="928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Lilita One"/>
                </a:rPr>
                <a:t>AKU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Lilita One"/>
                </a:rPr>
                <a:t>SUKA</a:t>
              </a:r>
            </a:p>
          </p:txBody>
        </p:sp>
      </p:grpSp>
      <p:pic>
        <p:nvPicPr>
          <p:cNvPr name="Picture 64" id="64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27883">
            <a:off x="15935611" y="8132694"/>
            <a:ext cx="1613915" cy="1552292"/>
          </a:xfrm>
          <a:prstGeom prst="rect">
            <a:avLst/>
          </a:prstGeom>
        </p:spPr>
      </p:pic>
      <p:pic>
        <p:nvPicPr>
          <p:cNvPr name="Picture 65" id="65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017790">
            <a:off x="2151671" y="503835"/>
            <a:ext cx="1348005" cy="1205852"/>
          </a:xfrm>
          <a:prstGeom prst="rect">
            <a:avLst/>
          </a:prstGeom>
        </p:spPr>
      </p:pic>
      <p:pic>
        <p:nvPicPr>
          <p:cNvPr name="Picture 66" id="66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344342">
            <a:off x="-742332" y="4495740"/>
            <a:ext cx="2364155" cy="1856937"/>
          </a:xfrm>
          <a:prstGeom prst="rect">
            <a:avLst/>
          </a:prstGeom>
        </p:spPr>
      </p:pic>
      <p:pic>
        <p:nvPicPr>
          <p:cNvPr name="Picture 67" id="67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9465" y="9156315"/>
            <a:ext cx="587126" cy="523076"/>
          </a:xfrm>
          <a:prstGeom prst="rect">
            <a:avLst/>
          </a:prstGeom>
        </p:spPr>
      </p:pic>
      <p:grpSp>
        <p:nvGrpSpPr>
          <p:cNvPr name="Group 68" id="68"/>
          <p:cNvGrpSpPr/>
          <p:nvPr/>
        </p:nvGrpSpPr>
        <p:grpSpPr>
          <a:xfrm rot="0">
            <a:off x="4755478" y="8194707"/>
            <a:ext cx="8887939" cy="1574383"/>
            <a:chOff x="0" y="0"/>
            <a:chExt cx="11850586" cy="2099178"/>
          </a:xfrm>
        </p:grpSpPr>
        <p:grpSp>
          <p:nvGrpSpPr>
            <p:cNvPr name="Group 69" id="69"/>
            <p:cNvGrpSpPr/>
            <p:nvPr/>
          </p:nvGrpSpPr>
          <p:grpSpPr>
            <a:xfrm rot="0">
              <a:off x="0" y="0"/>
              <a:ext cx="11850586" cy="2099178"/>
              <a:chOff x="0" y="0"/>
              <a:chExt cx="18231437" cy="3229463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0" y="0"/>
                <a:ext cx="18231438" cy="3229463"/>
              </a:xfrm>
              <a:custGeom>
                <a:avLst/>
                <a:gdLst/>
                <a:ahLst/>
                <a:cxnLst/>
                <a:rect r="r" b="b" t="t" l="l"/>
                <a:pathLst>
                  <a:path h="3229463" w="18231438">
                    <a:moveTo>
                      <a:pt x="18231438" y="1614731"/>
                    </a:moveTo>
                    <a:lnTo>
                      <a:pt x="18231438" y="1614731"/>
                    </a:lnTo>
                    <a:cubicBezTo>
                      <a:pt x="18231438" y="2800965"/>
                      <a:pt x="17803065" y="3229463"/>
                      <a:pt x="17274491" y="3229463"/>
                    </a:cubicBezTo>
                    <a:lnTo>
                      <a:pt x="956945" y="3229463"/>
                    </a:lnTo>
                    <a:cubicBezTo>
                      <a:pt x="428371" y="3229463"/>
                      <a:pt x="0" y="2800965"/>
                      <a:pt x="0" y="1614731"/>
                    </a:cubicBezTo>
                    <a:lnTo>
                      <a:pt x="0" y="1614731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7274491" y="0"/>
                    </a:lnTo>
                    <a:cubicBezTo>
                      <a:pt x="17802940" y="0"/>
                      <a:pt x="18231438" y="428371"/>
                      <a:pt x="18231438" y="1614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71" id="71"/>
            <p:cNvSpPr txBox="true"/>
            <p:nvPr/>
          </p:nvSpPr>
          <p:spPr>
            <a:xfrm rot="0">
              <a:off x="316741" y="172442"/>
              <a:ext cx="11217103" cy="1654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500">
                  <a:solidFill>
                    <a:srgbClr val="191818"/>
                  </a:solidFill>
                  <a:latin typeface="Lilita One"/>
                </a:rPr>
                <a:t>LULU ARTAMEVIA</a:t>
              </a:r>
            </a:p>
            <a:p>
              <a:pPr algn="ctr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191818"/>
                  </a:solidFill>
                  <a:latin typeface="Lilita One"/>
                </a:rPr>
                <a:t>2154051011</a:t>
              </a:r>
            </a:p>
          </p:txBody>
        </p:sp>
      </p:grpSp>
      <p:pic>
        <p:nvPicPr>
          <p:cNvPr name="Picture 72" id="72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79333">
            <a:off x="11750225" y="542370"/>
            <a:ext cx="1089491" cy="604601"/>
          </a:xfrm>
          <a:prstGeom prst="rect">
            <a:avLst/>
          </a:prstGeom>
        </p:spPr>
      </p:pic>
      <p:pic>
        <p:nvPicPr>
          <p:cNvPr name="Picture 73" id="73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9171">
            <a:off x="586330" y="8763763"/>
            <a:ext cx="1237324" cy="785104"/>
          </a:xfrm>
          <a:prstGeom prst="rect">
            <a:avLst/>
          </a:prstGeom>
        </p:spPr>
      </p:pic>
      <p:grpSp>
        <p:nvGrpSpPr>
          <p:cNvPr name="Group 74" id="74"/>
          <p:cNvGrpSpPr/>
          <p:nvPr/>
        </p:nvGrpSpPr>
        <p:grpSpPr>
          <a:xfrm rot="0">
            <a:off x="13099231" y="3380913"/>
            <a:ext cx="1345234" cy="1762587"/>
            <a:chOff x="0" y="0"/>
            <a:chExt cx="1793645" cy="2350116"/>
          </a:xfrm>
        </p:grpSpPr>
        <p:sp>
          <p:nvSpPr>
            <p:cNvPr name="AutoShape 75" id="75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76" id="76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R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9757668" y="3294592"/>
            <a:ext cx="1345234" cy="1762587"/>
            <a:chOff x="0" y="0"/>
            <a:chExt cx="1793645" cy="2350116"/>
          </a:xfrm>
        </p:grpSpPr>
        <p:sp>
          <p:nvSpPr>
            <p:cNvPr name="AutoShape 78" id="78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79" id="79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I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6714079" y="6040353"/>
            <a:ext cx="1345234" cy="1762587"/>
            <a:chOff x="0" y="0"/>
            <a:chExt cx="1793645" cy="2350116"/>
          </a:xfrm>
        </p:grpSpPr>
        <p:sp>
          <p:nvSpPr>
            <p:cNvPr name="AutoShape 81" id="81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82" id="82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A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6503416" y="3294592"/>
            <a:ext cx="1345234" cy="1762587"/>
            <a:chOff x="0" y="0"/>
            <a:chExt cx="1793645" cy="2350116"/>
          </a:xfrm>
        </p:grpSpPr>
        <p:sp>
          <p:nvSpPr>
            <p:cNvPr name="AutoShape 84" id="84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85" id="85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O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9504482" y="5989150"/>
            <a:ext cx="1345234" cy="1762587"/>
            <a:chOff x="0" y="0"/>
            <a:chExt cx="1793645" cy="2350116"/>
          </a:xfrm>
        </p:grpSpPr>
        <p:sp>
          <p:nvSpPr>
            <p:cNvPr name="AutoShape 87" id="87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88" id="88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K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278038" y="3294592"/>
            <a:ext cx="1345234" cy="1762587"/>
            <a:chOff x="0" y="0"/>
            <a:chExt cx="1793645" cy="2350116"/>
          </a:xfrm>
        </p:grpSpPr>
        <p:sp>
          <p:nvSpPr>
            <p:cNvPr name="AutoShape 90" id="90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91" id="91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K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308944" y="6376260"/>
            <a:ext cx="1345234" cy="1762587"/>
            <a:chOff x="0" y="0"/>
            <a:chExt cx="1793645" cy="2350116"/>
          </a:xfrm>
        </p:grpSpPr>
        <p:sp>
          <p:nvSpPr>
            <p:cNvPr name="AutoShape 93" id="93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94" id="94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D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0949737" y="5600102"/>
            <a:ext cx="1345234" cy="1762587"/>
            <a:chOff x="0" y="0"/>
            <a:chExt cx="1793645" cy="2350116"/>
          </a:xfrm>
        </p:grpSpPr>
        <p:sp>
          <p:nvSpPr>
            <p:cNvPr name="AutoShape 96" id="96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97" id="97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A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8058569" y="3294592"/>
            <a:ext cx="1345234" cy="1762587"/>
            <a:chOff x="0" y="0"/>
            <a:chExt cx="1793645" cy="2350116"/>
          </a:xfrm>
        </p:grpSpPr>
        <p:sp>
          <p:nvSpPr>
            <p:cNvPr name="AutoShape 99" id="99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100" id="100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H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6432026" y="3380913"/>
            <a:ext cx="1345234" cy="1762587"/>
            <a:chOff x="0" y="0"/>
            <a:chExt cx="1793645" cy="2350116"/>
          </a:xfrm>
        </p:grpSpPr>
        <p:sp>
          <p:nvSpPr>
            <p:cNvPr name="AutoShape 102" id="102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103" id="103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T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4722776" y="3380913"/>
            <a:ext cx="1345234" cy="1762587"/>
            <a:chOff x="0" y="0"/>
            <a:chExt cx="1793645" cy="2350116"/>
          </a:xfrm>
        </p:grpSpPr>
        <p:sp>
          <p:nvSpPr>
            <p:cNvPr name="AutoShape 105" id="105"/>
            <p:cNvSpPr/>
            <p:nvPr/>
          </p:nvSpPr>
          <p:spPr>
            <a:xfrm rot="168216">
              <a:off x="54518" y="39841"/>
              <a:ext cx="1684608" cy="2270434"/>
            </a:xfrm>
            <a:prstGeom prst="rect">
              <a:avLst/>
            </a:prstGeom>
            <a:solidFill>
              <a:srgbClr val="191818"/>
            </a:solidFill>
          </p:spPr>
        </p:sp>
        <p:sp>
          <p:nvSpPr>
            <p:cNvPr name="TextBox 106" id="106"/>
            <p:cNvSpPr txBox="true"/>
            <p:nvPr/>
          </p:nvSpPr>
          <p:spPr>
            <a:xfrm rot="168216">
              <a:off x="384104" y="402835"/>
              <a:ext cx="1027593" cy="1459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51444">
            <a:off x="12377665" y="7722273"/>
            <a:ext cx="9829962" cy="512945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788934">
            <a:off x="-3049758" y="-1123276"/>
            <a:ext cx="8218412" cy="6679328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639142" y="0"/>
            <a:ext cx="1534593" cy="1892892"/>
            <a:chOff x="0" y="0"/>
            <a:chExt cx="2046123" cy="2523855"/>
          </a:xfrm>
        </p:grpSpPr>
        <p:sp>
          <p:nvSpPr>
            <p:cNvPr name="AutoShape 5" id="5"/>
            <p:cNvSpPr/>
            <p:nvPr/>
          </p:nvSpPr>
          <p:spPr>
            <a:xfrm rot="-583174">
              <a:off x="179653" y="126085"/>
              <a:ext cx="1686816" cy="2271685"/>
            </a:xfrm>
            <a:prstGeom prst="rect">
              <a:avLst/>
            </a:prstGeom>
            <a:solidFill>
              <a:srgbClr val="EF6B3A"/>
            </a:solidFill>
          </p:spPr>
        </p:sp>
        <p:sp>
          <p:nvSpPr>
            <p:cNvPr name="TextBox 6" id="6"/>
            <p:cNvSpPr txBox="true"/>
            <p:nvPr/>
          </p:nvSpPr>
          <p:spPr>
            <a:xfrm rot="-583174">
              <a:off x="502664" y="490167"/>
              <a:ext cx="1028940" cy="1463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FFFFF"/>
                  </a:solidFill>
                  <a:latin typeface="Lilita One"/>
                </a:rPr>
                <a:t>#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79485">
            <a:off x="182067" y="2062841"/>
            <a:ext cx="3042304" cy="15377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0596662">
            <a:off x="15962498" y="9354943"/>
            <a:ext cx="2293946" cy="113550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-2445358">
            <a:off x="11950924" y="5063846"/>
            <a:ext cx="2352921" cy="154437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45538">
            <a:off x="4977502" y="5409428"/>
            <a:ext cx="2825588" cy="960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66870">
            <a:off x="1035197" y="8598224"/>
            <a:ext cx="1348005" cy="120585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5209">
            <a:off x="16630481" y="429185"/>
            <a:ext cx="1219539" cy="1172975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1609361">
            <a:off x="14628997" y="1210850"/>
            <a:ext cx="2045607" cy="574948"/>
            <a:chOff x="0" y="0"/>
            <a:chExt cx="2727475" cy="7665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727475" cy="766597"/>
              <a:chOff x="0" y="0"/>
              <a:chExt cx="3506373" cy="985517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3506373" cy="985517"/>
              </a:xfrm>
              <a:custGeom>
                <a:avLst/>
                <a:gdLst/>
                <a:ahLst/>
                <a:cxnLst/>
                <a:rect r="r" b="b" t="t" l="l"/>
                <a:pathLst>
                  <a:path h="985517" w="3506373">
                    <a:moveTo>
                      <a:pt x="3381913" y="985517"/>
                    </a:moveTo>
                    <a:lnTo>
                      <a:pt x="124460" y="985517"/>
                    </a:lnTo>
                    <a:cubicBezTo>
                      <a:pt x="55880" y="985517"/>
                      <a:pt x="0" y="929637"/>
                      <a:pt x="0" y="8610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81913" y="0"/>
                    </a:lnTo>
                    <a:cubicBezTo>
                      <a:pt x="3450492" y="0"/>
                      <a:pt x="3506373" y="55880"/>
                      <a:pt x="3506373" y="124460"/>
                    </a:cubicBezTo>
                    <a:lnTo>
                      <a:pt x="3506373" y="861057"/>
                    </a:lnTo>
                    <a:cubicBezTo>
                      <a:pt x="3506373" y="929637"/>
                      <a:pt x="3450492" y="985517"/>
                      <a:pt x="3381913" y="985517"/>
                    </a:cubicBezTo>
                    <a:close/>
                  </a:path>
                </a:pathLst>
              </a:custGeom>
              <a:solidFill>
                <a:srgbClr val="1066C2"/>
              </a:solidFill>
            </p:spPr>
          </p:sp>
        </p:grpSp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9289" y="199309"/>
              <a:ext cx="367979" cy="367979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253426" y="199309"/>
              <a:ext cx="367979" cy="367979"/>
            </a:xfrm>
            <a:prstGeom prst="rect">
              <a:avLst/>
            </a:prstGeom>
          </p:spPr>
        </p:pic>
      </p:grpSp>
      <p:grpSp>
        <p:nvGrpSpPr>
          <p:cNvPr name="Group 18" id="18"/>
          <p:cNvGrpSpPr/>
          <p:nvPr/>
        </p:nvGrpSpPr>
        <p:grpSpPr>
          <a:xfrm rot="-704976">
            <a:off x="481875" y="7630358"/>
            <a:ext cx="1793340" cy="600611"/>
            <a:chOff x="0" y="0"/>
            <a:chExt cx="2391120" cy="80081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391120" cy="800815"/>
              <a:chOff x="0" y="0"/>
              <a:chExt cx="18960200" cy="63500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0" y="0"/>
                <a:ext cx="1896019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18960199">
                    <a:moveTo>
                      <a:pt x="18960199" y="0"/>
                    </a:moveTo>
                    <a:lnTo>
                      <a:pt x="16989160" y="6350000"/>
                    </a:lnTo>
                    <a:lnTo>
                      <a:pt x="15516268" y="6350000"/>
                    </a:lnTo>
                    <a:lnTo>
                      <a:pt x="2468656" y="6350000"/>
                    </a:lnTo>
                    <a:lnTo>
                      <a:pt x="0" y="6350000"/>
                    </a:lnTo>
                    <a:lnTo>
                      <a:pt x="1971040" y="0"/>
                    </a:lnTo>
                    <a:lnTo>
                      <a:pt x="2468656" y="0"/>
                    </a:lnTo>
                    <a:lnTo>
                      <a:pt x="15516268" y="0"/>
                    </a:lnTo>
                    <a:lnTo>
                      <a:pt x="18960199" y="0"/>
                    </a:lnTo>
                    <a:close/>
                  </a:path>
                </a:pathLst>
              </a:custGeom>
              <a:solidFill>
                <a:srgbClr val="F7C928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173530" y="119081"/>
              <a:ext cx="2005973" cy="562652"/>
              <a:chOff x="0" y="0"/>
              <a:chExt cx="22639079" cy="63500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2263907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22639079">
                    <a:moveTo>
                      <a:pt x="22639079" y="0"/>
                    </a:moveTo>
                    <a:lnTo>
                      <a:pt x="20668039" y="6350000"/>
                    </a:lnTo>
                    <a:lnTo>
                      <a:pt x="18844623" y="6350000"/>
                    </a:lnTo>
                    <a:lnTo>
                      <a:pt x="2568331" y="6350000"/>
                    </a:lnTo>
                    <a:lnTo>
                      <a:pt x="0" y="6350000"/>
                    </a:lnTo>
                    <a:lnTo>
                      <a:pt x="1971040" y="0"/>
                    </a:lnTo>
                    <a:lnTo>
                      <a:pt x="2568331" y="0"/>
                    </a:lnTo>
                    <a:lnTo>
                      <a:pt x="18844623" y="0"/>
                    </a:lnTo>
                    <a:lnTo>
                      <a:pt x="22639079" y="0"/>
                    </a:lnTo>
                    <a:close/>
                  </a:path>
                </a:pathLst>
              </a:custGeom>
              <a:solidFill>
                <a:srgbClr val="1066C2"/>
              </a:solidFill>
            </p:spPr>
          </p:sp>
        </p:grpSp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94420">
            <a:off x="16652194" y="9163661"/>
            <a:ext cx="1176111" cy="647638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4909137" y="256538"/>
            <a:ext cx="9428078" cy="2767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0"/>
              </a:lnSpc>
            </a:pPr>
            <a:r>
              <a:rPr lang="en-US" sz="3936">
                <a:solidFill>
                  <a:srgbClr val="000000"/>
                </a:solidFill>
                <a:latin typeface="ABeeZee"/>
              </a:rPr>
              <a:t>Monosakarida</a:t>
            </a:r>
          </a:p>
          <a:p>
            <a:pPr algn="ctr">
              <a:lnSpc>
                <a:spcPts val="5510"/>
              </a:lnSpc>
            </a:pPr>
            <a:r>
              <a:rPr lang="en-US" sz="3936">
                <a:solidFill>
                  <a:srgbClr val="000000"/>
                </a:solidFill>
                <a:latin typeface="ABeeZee"/>
              </a:rPr>
              <a:t>Unit Struktur terkecil senyawa karbohidrat dalam bentuk gula yang paling sederhana.</a:t>
            </a:r>
          </a:p>
        </p:txBody>
      </p:sp>
      <p:sp>
        <p:nvSpPr>
          <p:cNvPr name="AutoShape 25" id="25"/>
          <p:cNvSpPr/>
          <p:nvPr/>
        </p:nvSpPr>
        <p:spPr>
          <a:xfrm rot="1123493">
            <a:off x="10007652" y="3770664"/>
            <a:ext cx="355788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6" id="26"/>
          <p:cNvSpPr/>
          <p:nvPr/>
        </p:nvSpPr>
        <p:spPr>
          <a:xfrm rot="9793803">
            <a:off x="6207823" y="3771539"/>
            <a:ext cx="396349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7" id="27"/>
          <p:cNvSpPr txBox="true"/>
          <p:nvPr/>
        </p:nvSpPr>
        <p:spPr>
          <a:xfrm rot="0">
            <a:off x="4380899" y="4285169"/>
            <a:ext cx="3808670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Norwester"/>
              </a:rPr>
              <a:t>Aldehida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292335" y="4285169"/>
            <a:ext cx="497010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Norwester"/>
              </a:rPr>
              <a:t>Keton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610339" y="4776504"/>
            <a:ext cx="412176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Pada rantai keduanya terikat dua atau lebih gugus hidroksil</a:t>
            </a:r>
          </a:p>
        </p:txBody>
      </p:sp>
      <p:sp>
        <p:nvSpPr>
          <p:cNvPr name="AutoShape 30" id="30"/>
          <p:cNvSpPr/>
          <p:nvPr/>
        </p:nvSpPr>
        <p:spPr>
          <a:xfrm rot="5423109">
            <a:off x="5404253" y="6534252"/>
            <a:ext cx="176196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1" id="31"/>
          <p:cNvSpPr txBox="true"/>
          <p:nvPr/>
        </p:nvSpPr>
        <p:spPr>
          <a:xfrm rot="0">
            <a:off x="11932652" y="7520175"/>
            <a:ext cx="267667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Fruktosa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406438" y="7592510"/>
            <a:ext cx="554459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Glukosa</a:t>
            </a:r>
          </a:p>
        </p:txBody>
      </p:sp>
      <p:sp>
        <p:nvSpPr>
          <p:cNvPr name="AutoShape 33" id="33"/>
          <p:cNvSpPr/>
          <p:nvPr/>
        </p:nvSpPr>
        <p:spPr>
          <a:xfrm rot="5435500">
            <a:off x="12954031" y="6860630"/>
            <a:ext cx="110905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6299211">
            <a:off x="-7669111" y="508788"/>
            <a:ext cx="12356815" cy="10466949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EF6B3A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-869651">
            <a:off x="-1484409" y="5480676"/>
            <a:ext cx="3935199" cy="9757688"/>
            <a:chOff x="6350" y="0"/>
            <a:chExt cx="2489200" cy="6172200"/>
          </a:xfrm>
        </p:grpSpPr>
        <p:sp>
          <p:nvSpPr>
            <p:cNvPr name="Freeform 5" id="5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23495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6" id="6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23495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7" id="7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2489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2"/>
              <a:stretch>
                <a:fillRect l="-255" r="255" t="-20" b="-2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-3423813">
            <a:off x="11533767" y="2117391"/>
            <a:ext cx="14512266" cy="12292743"/>
            <a:chOff x="0" y="0"/>
            <a:chExt cx="2374900" cy="2011680"/>
          </a:xfrm>
        </p:grpSpPr>
        <p:sp>
          <p:nvSpPr>
            <p:cNvPr name="Freeform 9" id="9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2C9E6D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86189" y="3533399"/>
            <a:ext cx="971573" cy="100633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3191" y="6322568"/>
            <a:ext cx="999410" cy="125496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91405">
            <a:off x="1263993" y="407834"/>
            <a:ext cx="2364155" cy="1856937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378286">
            <a:off x="970816" y="3090414"/>
            <a:ext cx="2045607" cy="574948"/>
            <a:chOff x="0" y="0"/>
            <a:chExt cx="2727475" cy="7665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727475" cy="766597"/>
              <a:chOff x="0" y="0"/>
              <a:chExt cx="3506373" cy="985517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3506373" cy="985517"/>
              </a:xfrm>
              <a:custGeom>
                <a:avLst/>
                <a:gdLst/>
                <a:ahLst/>
                <a:cxnLst/>
                <a:rect r="r" b="b" t="t" l="l"/>
                <a:pathLst>
                  <a:path h="985517" w="3506373">
                    <a:moveTo>
                      <a:pt x="3381913" y="985517"/>
                    </a:moveTo>
                    <a:lnTo>
                      <a:pt x="124460" y="985517"/>
                    </a:lnTo>
                    <a:cubicBezTo>
                      <a:pt x="55880" y="985517"/>
                      <a:pt x="0" y="929637"/>
                      <a:pt x="0" y="8610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81913" y="0"/>
                    </a:lnTo>
                    <a:cubicBezTo>
                      <a:pt x="3450492" y="0"/>
                      <a:pt x="3506373" y="55880"/>
                      <a:pt x="3506373" y="124460"/>
                    </a:cubicBezTo>
                    <a:lnTo>
                      <a:pt x="3506373" y="861057"/>
                    </a:lnTo>
                    <a:cubicBezTo>
                      <a:pt x="3506373" y="929637"/>
                      <a:pt x="3450492" y="985517"/>
                      <a:pt x="3381913" y="985517"/>
                    </a:cubicBezTo>
                    <a:close/>
                  </a:path>
                </a:pathLst>
              </a:custGeom>
              <a:solidFill>
                <a:srgbClr val="1066C2"/>
              </a:solidFill>
            </p:spPr>
          </p:sp>
        </p:grpSp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9289" y="199309"/>
              <a:ext cx="367979" cy="367979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253426" y="199309"/>
              <a:ext cx="367979" cy="367979"/>
            </a:xfrm>
            <a:prstGeom prst="rect">
              <a:avLst/>
            </a:prstGeom>
          </p:spPr>
        </p:pic>
      </p:grpSp>
      <p:grpSp>
        <p:nvGrpSpPr>
          <p:cNvPr name="Group 18" id="18"/>
          <p:cNvGrpSpPr/>
          <p:nvPr/>
        </p:nvGrpSpPr>
        <p:grpSpPr>
          <a:xfrm rot="697713">
            <a:off x="2124582" y="9190889"/>
            <a:ext cx="1446772" cy="1446772"/>
            <a:chOff x="0" y="0"/>
            <a:chExt cx="1929030" cy="1929030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929030" cy="1929030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C9E6D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230921" y="230921"/>
              <a:ext cx="1467188" cy="1467188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C928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329171">
              <a:off x="407393" y="563916"/>
              <a:ext cx="115643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803687">
            <a:off x="15110268" y="8162156"/>
            <a:ext cx="2071366" cy="1167497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 rot="0">
            <a:off x="11830373" y="3386438"/>
            <a:ext cx="5973116" cy="3554527"/>
            <a:chOff x="0" y="0"/>
            <a:chExt cx="7964155" cy="4739369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7964155" cy="4739369"/>
              <a:chOff x="0" y="0"/>
              <a:chExt cx="2413966" cy="1879496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-4213" y="0"/>
                <a:ext cx="2418178" cy="1879496"/>
              </a:xfrm>
              <a:custGeom>
                <a:avLst/>
                <a:gdLst/>
                <a:ahLst/>
                <a:cxnLst/>
                <a:rect r="r" b="b" t="t" l="l"/>
                <a:pathLst>
                  <a:path h="1879496" w="2418178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13150" y="12454"/>
                    </a:cubicBezTo>
                    <a:cubicBezTo>
                      <a:pt x="1473925" y="12671"/>
                      <a:pt x="2144110" y="0"/>
                      <a:pt x="2144110" y="0"/>
                    </a:cubicBezTo>
                    <a:cubicBezTo>
                      <a:pt x="2211574" y="0"/>
                      <a:pt x="2287511" y="0"/>
                      <a:pt x="2366284" y="85073"/>
                    </a:cubicBezTo>
                    <a:cubicBezTo>
                      <a:pt x="2409262" y="131488"/>
                      <a:pt x="2410330" y="240224"/>
                      <a:pt x="2410735" y="320281"/>
                    </a:cubicBezTo>
                    <a:cubicBezTo>
                      <a:pt x="2410735" y="320281"/>
                      <a:pt x="2409031" y="932605"/>
                      <a:pt x="2409031" y="1116912"/>
                    </a:cubicBezTo>
                    <a:cubicBezTo>
                      <a:pt x="2409031" y="1331071"/>
                      <a:pt x="2418179" y="1630250"/>
                      <a:pt x="2418179" y="1630250"/>
                    </a:cubicBezTo>
                    <a:cubicBezTo>
                      <a:pt x="2418179" y="1758918"/>
                      <a:pt x="2414010" y="1879496"/>
                      <a:pt x="2161172" y="1871362"/>
                    </a:cubicBezTo>
                    <a:cubicBezTo>
                      <a:pt x="2161172" y="1871362"/>
                      <a:pt x="1784699" y="1851063"/>
                      <a:pt x="1494008" y="1858662"/>
                    </a:cubicBezTo>
                    <a:cubicBezTo>
                      <a:pt x="1020533" y="1866796"/>
                      <a:pt x="304023" y="1879496"/>
                      <a:pt x="304023" y="1879496"/>
                    </a:cubicBezTo>
                    <a:cubicBezTo>
                      <a:pt x="132548" y="1879496"/>
                      <a:pt x="4213" y="1778427"/>
                      <a:pt x="8532" y="1575880"/>
                    </a:cubicBezTo>
                    <a:cubicBezTo>
                      <a:pt x="8532" y="1575880"/>
                      <a:pt x="9630" y="1077339"/>
                      <a:pt x="4815" y="93260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7C928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431800" y="1863790"/>
              <a:ext cx="7100555" cy="1035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00"/>
                </a:lnSpc>
              </a:pPr>
              <a:r>
                <a:rPr lang="en-US" spc="170" sz="5000">
                  <a:solidFill>
                    <a:srgbClr val="191818"/>
                  </a:solidFill>
                  <a:latin typeface="Lilita One"/>
                </a:rPr>
                <a:t>ALDOSA</a:t>
              </a:r>
            </a:p>
          </p:txBody>
        </p:sp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73070" y="1870987"/>
            <a:ext cx="1487722" cy="1506901"/>
          </a:xfrm>
          <a:prstGeom prst="rect">
            <a:avLst/>
          </a:prstGeom>
        </p:spPr>
      </p:pic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16953278" y="8833194"/>
            <a:ext cx="850211" cy="850211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635254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2540">
                  <a:moveTo>
                    <a:pt x="5472430" y="2223770"/>
                  </a:moveTo>
                  <a:cubicBezTo>
                    <a:pt x="5795010" y="1845310"/>
                    <a:pt x="5772150" y="1281430"/>
                    <a:pt x="5420360" y="929640"/>
                  </a:cubicBezTo>
                  <a:lnTo>
                    <a:pt x="5420360" y="929640"/>
                  </a:lnTo>
                  <a:cubicBezTo>
                    <a:pt x="5068570" y="577850"/>
                    <a:pt x="4505960" y="554990"/>
                    <a:pt x="4126230" y="877570"/>
                  </a:cubicBezTo>
                  <a:cubicBezTo>
                    <a:pt x="4086860" y="382270"/>
                    <a:pt x="3672840" y="0"/>
                    <a:pt x="3175000" y="0"/>
                  </a:cubicBezTo>
                  <a:lnTo>
                    <a:pt x="3175000" y="0"/>
                  </a:lnTo>
                  <a:cubicBezTo>
                    <a:pt x="2677160" y="0"/>
                    <a:pt x="2263140" y="382270"/>
                    <a:pt x="2223770" y="878840"/>
                  </a:cubicBezTo>
                  <a:cubicBezTo>
                    <a:pt x="1845310" y="556260"/>
                    <a:pt x="1281430" y="579120"/>
                    <a:pt x="929640" y="930910"/>
                  </a:cubicBezTo>
                  <a:lnTo>
                    <a:pt x="929640" y="930910"/>
                  </a:lnTo>
                  <a:cubicBezTo>
                    <a:pt x="577850" y="1282700"/>
                    <a:pt x="554990" y="1845310"/>
                    <a:pt x="877570" y="2225040"/>
                  </a:cubicBezTo>
                  <a:cubicBezTo>
                    <a:pt x="382270" y="2263140"/>
                    <a:pt x="0" y="2677160"/>
                    <a:pt x="0" y="3175000"/>
                  </a:cubicBezTo>
                  <a:lnTo>
                    <a:pt x="0" y="3175000"/>
                  </a:lnTo>
                  <a:cubicBezTo>
                    <a:pt x="0" y="3672840"/>
                    <a:pt x="382270" y="4086860"/>
                    <a:pt x="878840" y="4126230"/>
                  </a:cubicBezTo>
                  <a:cubicBezTo>
                    <a:pt x="556260" y="4504690"/>
                    <a:pt x="579120" y="5068570"/>
                    <a:pt x="930910" y="5420360"/>
                  </a:cubicBezTo>
                  <a:lnTo>
                    <a:pt x="930910" y="5420360"/>
                  </a:lnTo>
                  <a:cubicBezTo>
                    <a:pt x="1282700" y="5772150"/>
                    <a:pt x="1845310" y="5795010"/>
                    <a:pt x="2225040" y="5472430"/>
                  </a:cubicBezTo>
                  <a:cubicBezTo>
                    <a:pt x="2264410" y="5969000"/>
                    <a:pt x="2678430" y="6351270"/>
                    <a:pt x="3176270" y="6351270"/>
                  </a:cubicBezTo>
                  <a:lnTo>
                    <a:pt x="3176270" y="6351270"/>
                  </a:lnTo>
                  <a:cubicBezTo>
                    <a:pt x="3674110" y="6351270"/>
                    <a:pt x="4088130" y="5969000"/>
                    <a:pt x="4127500" y="5473700"/>
                  </a:cubicBezTo>
                  <a:cubicBezTo>
                    <a:pt x="4505960" y="5796280"/>
                    <a:pt x="5069840" y="5773420"/>
                    <a:pt x="5421630" y="5421630"/>
                  </a:cubicBezTo>
                  <a:lnTo>
                    <a:pt x="5421630" y="5421630"/>
                  </a:lnTo>
                  <a:cubicBezTo>
                    <a:pt x="5773420" y="5069839"/>
                    <a:pt x="5796280" y="4507230"/>
                    <a:pt x="5473700" y="4127500"/>
                  </a:cubicBezTo>
                  <a:cubicBezTo>
                    <a:pt x="5970270" y="4088130"/>
                    <a:pt x="6352540" y="3674109"/>
                    <a:pt x="6352540" y="3176270"/>
                  </a:cubicBezTo>
                  <a:lnTo>
                    <a:pt x="6352540" y="3176270"/>
                  </a:lnTo>
                  <a:cubicBezTo>
                    <a:pt x="6350000" y="2677160"/>
                    <a:pt x="5967730" y="2263140"/>
                    <a:pt x="5472430" y="2223770"/>
                  </a:cubicBezTo>
                  <a:close/>
                </a:path>
              </a:pathLst>
            </a:custGeom>
            <a:solidFill>
              <a:srgbClr val="E63EB2"/>
            </a:solidFill>
          </p:spPr>
        </p:sp>
      </p:grpSp>
      <p:pic>
        <p:nvPicPr>
          <p:cNvPr name="Picture 32" id="32"/>
          <p:cNvPicPr>
            <a:picLocks noChangeAspect="true"/>
          </p:cNvPicPr>
          <p:nvPr/>
        </p:nvPicPr>
        <p:blipFill>
          <a:blip r:embed="rId15"/>
          <a:srcRect l="0" t="0" r="44666" b="26368"/>
          <a:stretch>
            <a:fillRect/>
          </a:stretch>
        </p:blipFill>
        <p:spPr>
          <a:xfrm flipH="false" flipV="false" rot="0">
            <a:off x="5031475" y="5018631"/>
            <a:ext cx="3536850" cy="3727274"/>
          </a:xfrm>
          <a:prstGeom prst="rect">
            <a:avLst/>
          </a:prstGeom>
        </p:spPr>
      </p:pic>
      <p:sp>
        <p:nvSpPr>
          <p:cNvPr name="TextBox 33" id="33"/>
          <p:cNvSpPr txBox="true"/>
          <p:nvPr/>
        </p:nvSpPr>
        <p:spPr>
          <a:xfrm rot="0">
            <a:off x="3367095" y="507734"/>
            <a:ext cx="9068826" cy="2462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5"/>
              </a:lnSpc>
            </a:pPr>
            <a:r>
              <a:rPr lang="en-US" sz="4682">
                <a:solidFill>
                  <a:srgbClr val="000000"/>
                </a:solidFill>
                <a:latin typeface="ABeeZee"/>
              </a:rPr>
              <a:t>Monosakarida yang memiliki gugus fungsional aldehid disebut dengan aldosa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031475" y="8756994"/>
            <a:ext cx="4654714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</a:rPr>
              <a:t>Merah : Gugus Aldehid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204451" y="3152374"/>
            <a:ext cx="939411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Yeseva One"/>
              </a:rPr>
              <a:t> Aldosa paling sederhana adalah gliseraldehid yang terdiri dari tiga atom C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2561">
            <a:off x="-577145" y="-1802569"/>
            <a:ext cx="6943934" cy="680505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528595"/>
            <a:ext cx="3955483" cy="4301036"/>
            <a:chOff x="0" y="0"/>
            <a:chExt cx="5273977" cy="573471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5273977" cy="5734715"/>
              <a:chOff x="0" y="0"/>
              <a:chExt cx="3246456" cy="3530068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-4213" y="0"/>
                <a:ext cx="3250669" cy="3530068"/>
              </a:xfrm>
              <a:custGeom>
                <a:avLst/>
                <a:gdLst/>
                <a:ahLst/>
                <a:cxnLst/>
                <a:rect r="r" b="b" t="t" l="l"/>
                <a:pathLst>
                  <a:path h="3530068" w="32506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27972" y="12454"/>
                    </a:cubicBezTo>
                    <a:cubicBezTo>
                      <a:pt x="2201120" y="12671"/>
                      <a:pt x="2976601" y="0"/>
                      <a:pt x="2976601" y="0"/>
                    </a:cubicBezTo>
                    <a:cubicBezTo>
                      <a:pt x="3044064" y="0"/>
                      <a:pt x="3120001" y="0"/>
                      <a:pt x="3198774" y="85073"/>
                    </a:cubicBezTo>
                    <a:cubicBezTo>
                      <a:pt x="3241752" y="131488"/>
                      <a:pt x="3242821" y="240224"/>
                      <a:pt x="3243226" y="320281"/>
                    </a:cubicBezTo>
                    <a:cubicBezTo>
                      <a:pt x="3243226" y="320281"/>
                      <a:pt x="3241521" y="2298256"/>
                      <a:pt x="3241521" y="2767484"/>
                    </a:cubicBezTo>
                    <a:cubicBezTo>
                      <a:pt x="3241521" y="2981643"/>
                      <a:pt x="3250669" y="3280822"/>
                      <a:pt x="3250669" y="3280822"/>
                    </a:cubicBezTo>
                    <a:cubicBezTo>
                      <a:pt x="3250669" y="3409491"/>
                      <a:pt x="3246500" y="3530068"/>
                      <a:pt x="2993662" y="3521934"/>
                    </a:cubicBezTo>
                    <a:cubicBezTo>
                      <a:pt x="2993662" y="3521934"/>
                      <a:pt x="2617189" y="3501635"/>
                      <a:pt x="2246715" y="3509234"/>
                    </a:cubicBezTo>
                    <a:cubicBezTo>
                      <a:pt x="1171768" y="3517368"/>
                      <a:pt x="304023" y="3530068"/>
                      <a:pt x="304023" y="3530068"/>
                    </a:cubicBezTo>
                    <a:cubicBezTo>
                      <a:pt x="132548" y="3530068"/>
                      <a:pt x="4213" y="3428999"/>
                      <a:pt x="8532" y="3226452"/>
                    </a:cubicBezTo>
                    <a:cubicBezTo>
                      <a:pt x="8532" y="3226452"/>
                      <a:pt x="9630" y="2727911"/>
                      <a:pt x="4815" y="11651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7C928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607707" y="979440"/>
              <a:ext cx="4162998" cy="531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083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31113" y="8689162"/>
            <a:ext cx="1962043" cy="198368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49050" t="0" r="0" b="23088"/>
          <a:stretch>
            <a:fillRect/>
          </a:stretch>
        </p:blipFill>
        <p:spPr>
          <a:xfrm flipH="false" flipV="false" rot="0">
            <a:off x="1416075" y="5143500"/>
            <a:ext cx="4086266" cy="488515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7080" y="2168891"/>
            <a:ext cx="3955483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91818"/>
                </a:solidFill>
                <a:latin typeface="Lilita One"/>
              </a:rPr>
              <a:t>KETOSA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50500" y="3942531"/>
            <a:ext cx="1243750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91818"/>
                </a:solidFill>
                <a:latin typeface="ABeeZee"/>
              </a:rPr>
              <a:t>Monosakarida yang memiliki gugus keton disebut ketosa.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502341" y="4791392"/>
            <a:ext cx="11128772" cy="1474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191818"/>
                </a:solidFill>
                <a:latin typeface="ABeeZee"/>
              </a:rPr>
              <a:t> ketosa yang paling sederhana adalah dihidroksiaseton.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29337" y="7253018"/>
            <a:ext cx="365239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818"/>
                </a:solidFill>
                <a:latin typeface="Abril Fatface"/>
              </a:rPr>
              <a:t>Biru : Gugus keton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3220">
            <a:off x="609315" y="5802988"/>
            <a:ext cx="419877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147085" y="2958998"/>
            <a:ext cx="4351569" cy="5078527"/>
            <a:chOff x="0" y="0"/>
            <a:chExt cx="1758636" cy="2052428"/>
          </a:xfrm>
        </p:grpSpPr>
        <p:sp>
          <p:nvSpPr>
            <p:cNvPr name="Freeform 4" id="4"/>
            <p:cNvSpPr/>
            <p:nvPr/>
          </p:nvSpPr>
          <p:spPr>
            <a:xfrm>
              <a:off x="-4213" y="0"/>
              <a:ext cx="1762849" cy="2052428"/>
            </a:xfrm>
            <a:custGeom>
              <a:avLst/>
              <a:gdLst/>
              <a:ahLst/>
              <a:cxnLst/>
              <a:rect r="r" b="b" t="t" l="l"/>
              <a:pathLst>
                <a:path h="2052428" w="1762849">
                  <a:moveTo>
                    <a:pt x="278431" y="16918"/>
                  </a:moveTo>
                  <a:cubicBezTo>
                    <a:pt x="278431" y="16918"/>
                    <a:pt x="604014" y="12258"/>
                    <a:pt x="901483" y="12454"/>
                  </a:cubicBezTo>
                  <a:cubicBezTo>
                    <a:pt x="901483" y="12671"/>
                    <a:pt x="1488781" y="0"/>
                    <a:pt x="1488781" y="0"/>
                  </a:cubicBezTo>
                  <a:cubicBezTo>
                    <a:pt x="1556245" y="0"/>
                    <a:pt x="1632182" y="0"/>
                    <a:pt x="1710955" y="85073"/>
                  </a:cubicBezTo>
                  <a:cubicBezTo>
                    <a:pt x="1753933" y="131488"/>
                    <a:pt x="1755001" y="240224"/>
                    <a:pt x="1755406" y="320281"/>
                  </a:cubicBezTo>
                  <a:cubicBezTo>
                    <a:pt x="1755406" y="320281"/>
                    <a:pt x="1753702" y="1075685"/>
                    <a:pt x="1753702" y="1289844"/>
                  </a:cubicBezTo>
                  <a:cubicBezTo>
                    <a:pt x="1753702" y="1504003"/>
                    <a:pt x="1762849" y="1803182"/>
                    <a:pt x="1762849" y="1803182"/>
                  </a:cubicBezTo>
                  <a:cubicBezTo>
                    <a:pt x="1762849" y="1931850"/>
                    <a:pt x="1758680" y="2052428"/>
                    <a:pt x="1505842" y="2044294"/>
                  </a:cubicBezTo>
                  <a:cubicBezTo>
                    <a:pt x="1505842" y="2044294"/>
                    <a:pt x="1129370" y="2023995"/>
                    <a:pt x="901483" y="2031594"/>
                  </a:cubicBezTo>
                  <a:cubicBezTo>
                    <a:pt x="901483" y="2039728"/>
                    <a:pt x="304023" y="2052428"/>
                    <a:pt x="304023" y="2052428"/>
                  </a:cubicBezTo>
                  <a:cubicBezTo>
                    <a:pt x="132548" y="2052428"/>
                    <a:pt x="4213" y="1951359"/>
                    <a:pt x="8532" y="1748812"/>
                  </a:cubicBezTo>
                  <a:cubicBezTo>
                    <a:pt x="8532" y="1748812"/>
                    <a:pt x="9630" y="1250271"/>
                    <a:pt x="4815" y="95696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7C928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706721">
            <a:off x="15226092" y="7395660"/>
            <a:ext cx="3780806" cy="20141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83932">
            <a:off x="15112749" y="-702183"/>
            <a:ext cx="4007493" cy="290725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057459">
            <a:off x="15490095" y="3546624"/>
            <a:ext cx="2071366" cy="116749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98188" y="8402729"/>
            <a:ext cx="865747" cy="12412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63935" y="7886036"/>
            <a:ext cx="559704" cy="80244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850164">
            <a:off x="785329" y="3040291"/>
            <a:ext cx="1766576" cy="174730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3380358" y="3249443"/>
            <a:ext cx="11956578" cy="600885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203701" y="884794"/>
            <a:ext cx="13880598" cy="181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pc="237" sz="6999">
                <a:solidFill>
                  <a:srgbClr val="191818"/>
                </a:solidFill>
                <a:latin typeface="Lilita One"/>
              </a:rPr>
              <a:t>PUSAT ASIMETRIK</a:t>
            </a:r>
          </a:p>
          <a:p>
            <a:pPr algn="ctr">
              <a:lnSpc>
                <a:spcPts val="6999"/>
              </a:lnSpc>
            </a:pPr>
            <a:r>
              <a:rPr lang="en-US" spc="237" sz="6999">
                <a:solidFill>
                  <a:srgbClr val="191818"/>
                </a:solidFill>
                <a:latin typeface="Lilita One"/>
              </a:rPr>
              <a:t>MONOSAKARIDA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48912">
            <a:off x="-1451377" y="353215"/>
            <a:ext cx="6411161" cy="4114800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-2543982">
            <a:off x="-5856858" y="-4179850"/>
            <a:ext cx="10849390" cy="9190071"/>
            <a:chOff x="0" y="0"/>
            <a:chExt cx="2374900" cy="2011680"/>
          </a:xfrm>
        </p:grpSpPr>
        <p:sp>
          <p:nvSpPr>
            <p:cNvPr name="Freeform 4" id="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2C9E6D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-3372122">
            <a:off x="12661414" y="4611099"/>
            <a:ext cx="10849390" cy="9190071"/>
            <a:chOff x="0" y="0"/>
            <a:chExt cx="2374900" cy="2011680"/>
          </a:xfrm>
        </p:grpSpPr>
        <p:sp>
          <p:nvSpPr>
            <p:cNvPr name="Freeform 6" id="6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2C9E6D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-3372122">
            <a:off x="12661414" y="4611099"/>
            <a:ext cx="10849390" cy="9190071"/>
            <a:chOff x="0" y="0"/>
            <a:chExt cx="2374900" cy="2011680"/>
          </a:xfrm>
        </p:grpSpPr>
        <p:sp>
          <p:nvSpPr>
            <p:cNvPr name="Freeform 8" id="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2C9E6D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76096">
            <a:off x="11042994" y="7002678"/>
            <a:ext cx="9964742" cy="809861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906873">
            <a:off x="16251151" y="5109724"/>
            <a:ext cx="1368737" cy="162944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722702">
            <a:off x="-629695" y="7064160"/>
            <a:ext cx="7414545" cy="625518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66548">
            <a:off x="3708521" y="6996887"/>
            <a:ext cx="1348005" cy="120585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22965">
            <a:off x="243744" y="8958537"/>
            <a:ext cx="3641902" cy="148986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83902">
            <a:off x="16749775" y="1228080"/>
            <a:ext cx="1219539" cy="1172975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-188467">
            <a:off x="15639530" y="804189"/>
            <a:ext cx="2045607" cy="574948"/>
            <a:chOff x="0" y="0"/>
            <a:chExt cx="2727475" cy="766597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2727475" cy="766597"/>
              <a:chOff x="0" y="0"/>
              <a:chExt cx="3506373" cy="985517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3506373" cy="985517"/>
              </a:xfrm>
              <a:custGeom>
                <a:avLst/>
                <a:gdLst/>
                <a:ahLst/>
                <a:cxnLst/>
                <a:rect r="r" b="b" t="t" l="l"/>
                <a:pathLst>
                  <a:path h="985517" w="3506373">
                    <a:moveTo>
                      <a:pt x="3381913" y="985517"/>
                    </a:moveTo>
                    <a:lnTo>
                      <a:pt x="124460" y="985517"/>
                    </a:lnTo>
                    <a:cubicBezTo>
                      <a:pt x="55880" y="985517"/>
                      <a:pt x="0" y="929637"/>
                      <a:pt x="0" y="8610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81913" y="0"/>
                    </a:lnTo>
                    <a:cubicBezTo>
                      <a:pt x="3450492" y="0"/>
                      <a:pt x="3506373" y="55880"/>
                      <a:pt x="3506373" y="124460"/>
                    </a:cubicBezTo>
                    <a:lnTo>
                      <a:pt x="3506373" y="861057"/>
                    </a:lnTo>
                    <a:cubicBezTo>
                      <a:pt x="3506373" y="929637"/>
                      <a:pt x="3450492" y="985517"/>
                      <a:pt x="3381913" y="985517"/>
                    </a:cubicBezTo>
                    <a:close/>
                  </a:path>
                </a:pathLst>
              </a:custGeom>
              <a:solidFill>
                <a:srgbClr val="1066C2"/>
              </a:solidFill>
            </p:spPr>
          </p:sp>
        </p:grpSp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9289" y="199309"/>
              <a:ext cx="367979" cy="367979"/>
            </a:xfrm>
            <a:prstGeom prst="rect">
              <a:avLst/>
            </a:prstGeom>
          </p:spPr>
        </p:pic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253426" y="199309"/>
              <a:ext cx="367979" cy="367979"/>
            </a:xfrm>
            <a:prstGeom prst="rect">
              <a:avLst/>
            </a:prstGeom>
          </p:spPr>
        </p:pic>
      </p:grpSp>
      <p:grpSp>
        <p:nvGrpSpPr>
          <p:cNvPr name="Group 20" id="20"/>
          <p:cNvGrpSpPr/>
          <p:nvPr/>
        </p:nvGrpSpPr>
        <p:grpSpPr>
          <a:xfrm rot="-1465556">
            <a:off x="676275" y="806150"/>
            <a:ext cx="1819086" cy="1819086"/>
            <a:chOff x="0" y="0"/>
            <a:chExt cx="2425449" cy="2425449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425449" cy="2425449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3EB2"/>
              </a:solidFill>
            </p:spPr>
          </p:sp>
        </p:grpSp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93222" y="185753"/>
              <a:ext cx="2039005" cy="2053943"/>
            </a:xfrm>
            <a:prstGeom prst="rect">
              <a:avLst/>
            </a:prstGeom>
          </p:spPr>
        </p:pic>
        <p:sp>
          <p:nvSpPr>
            <p:cNvPr name="TextBox 24" id="24"/>
            <p:cNvSpPr txBox="true"/>
            <p:nvPr/>
          </p:nvSpPr>
          <p:spPr>
            <a:xfrm rot="0">
              <a:off x="809599" y="872576"/>
              <a:ext cx="806252" cy="666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75"/>
                </a:lnSpc>
              </a:pPr>
              <a:r>
                <a:rPr lang="en-US" u="none" sz="975">
                  <a:solidFill>
                    <a:srgbClr val="FFFFFF"/>
                  </a:solidFill>
                  <a:latin typeface="Lilita One"/>
                </a:rPr>
                <a:t>PENGGEMARMU YANG NOMOR 1</a:t>
              </a:r>
            </a:p>
          </p:txBody>
        </p:sp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87278" y="4103375"/>
            <a:ext cx="1052502" cy="1338636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25314" y="4638994"/>
            <a:ext cx="566282" cy="504506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63736">
            <a:off x="4261463" y="8765944"/>
            <a:ext cx="1937248" cy="1521621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02255">
            <a:off x="5263626" y="1024905"/>
            <a:ext cx="626989" cy="693764"/>
          </a:xfrm>
          <a:prstGeom prst="rect">
            <a:avLst/>
          </a:prstGeom>
        </p:spPr>
      </p:pic>
      <p:grpSp>
        <p:nvGrpSpPr>
          <p:cNvPr name="Group 29" id="29"/>
          <p:cNvGrpSpPr/>
          <p:nvPr/>
        </p:nvGrpSpPr>
        <p:grpSpPr>
          <a:xfrm rot="5101112">
            <a:off x="15074735" y="8053382"/>
            <a:ext cx="1901259" cy="1901259"/>
            <a:chOff x="0" y="0"/>
            <a:chExt cx="2535012" cy="2535012"/>
          </a:xfrm>
        </p:grpSpPr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535012" cy="2535012"/>
            </a:xfrm>
            <a:prstGeom prst="rect">
              <a:avLst/>
            </a:prstGeom>
          </p:spPr>
        </p:pic>
        <p:sp>
          <p:nvSpPr>
            <p:cNvPr name="TextBox 31" id="31"/>
            <p:cNvSpPr txBox="true"/>
            <p:nvPr/>
          </p:nvSpPr>
          <p:spPr>
            <a:xfrm rot="0">
              <a:off x="415734" y="386589"/>
              <a:ext cx="1699394" cy="1743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pc="125" sz="2099">
                  <a:solidFill>
                    <a:srgbClr val="FFFFFF"/>
                  </a:solidFill>
                  <a:latin typeface="Lilita One"/>
                </a:rPr>
                <a:t>TOO GOOD TO BE TRUE</a:t>
              </a:r>
            </a:p>
          </p:txBody>
        </p:sp>
      </p:grpSp>
      <p:pic>
        <p:nvPicPr>
          <p:cNvPr name="Picture 32" id="32"/>
          <p:cNvPicPr>
            <a:picLocks noChangeAspect="true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59111">
            <a:off x="873942" y="3627325"/>
            <a:ext cx="1019220" cy="149088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31514">
            <a:off x="13409774" y="8525289"/>
            <a:ext cx="1068145" cy="957446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 rot="0">
            <a:off x="4010829" y="3832001"/>
            <a:ext cx="10266343" cy="2622998"/>
            <a:chOff x="0" y="0"/>
            <a:chExt cx="13688457" cy="3497330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2509905"/>
              <a:ext cx="13688457" cy="949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550"/>
                </a:lnSpc>
                <a:spcBef>
                  <a:spcPct val="0"/>
                </a:spcBef>
              </a:pP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270510"/>
              <a:ext cx="13688457" cy="2106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400"/>
                </a:lnSpc>
              </a:pPr>
              <a:r>
                <a:rPr lang="en-US" spc="387" sz="11400">
                  <a:solidFill>
                    <a:srgbClr val="191818"/>
                  </a:solidFill>
                  <a:latin typeface="Lilita One"/>
                </a:rPr>
                <a:t>TERIMA KASIH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DAE5_mbOxpY</dc:identifier>
  <dcterms:modified xsi:type="dcterms:W3CDTF">2011-08-01T06:04:30Z</dcterms:modified>
  <cp:revision>1</cp:revision>
  <dc:title>Lulu Artamevia 2154051011</dc:title>
</cp:coreProperties>
</file>