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Default Extension="jpg" ContentType="image/jp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</p:sldIdLst>
  <p:sldSz cx="18288000" cy="10287000"/>
  <p:notesSz cx="18288000" cy="10287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71600" y="3188970"/>
            <a:ext cx="15544800" cy="2160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3200" y="5760720"/>
            <a:ext cx="12801600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200" b="1" i="0">
                <a:solidFill>
                  <a:schemeClr val="tx1"/>
                </a:solidFill>
                <a:latin typeface="Noto Sans"/>
                <a:cs typeface="Noto Sans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200" b="1" i="0">
                <a:solidFill>
                  <a:schemeClr val="tx1"/>
                </a:solidFill>
                <a:latin typeface="Noto Sans"/>
                <a:cs typeface="Noto Sans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91440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941832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200" b="1" i="0">
                <a:solidFill>
                  <a:schemeClr val="tx1"/>
                </a:solidFill>
                <a:latin typeface="Noto Sans"/>
                <a:cs typeface="Noto Sans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2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18288000" y="0"/>
                </a:lnTo>
                <a:lnTo>
                  <a:pt x="18288000" y="10287000"/>
                </a:lnTo>
                <a:close/>
              </a:path>
            </a:pathLst>
          </a:custGeom>
          <a:solidFill>
            <a:srgbClr val="CFEBC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177573" y="122411"/>
            <a:ext cx="9932852" cy="8178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200" b="1" i="0">
                <a:solidFill>
                  <a:schemeClr val="tx1"/>
                </a:solidFill>
                <a:latin typeface="Noto Sans"/>
                <a:cs typeface="Noto Sans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14400" y="2366010"/>
            <a:ext cx="1645920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g"/><Relationship Id="rId3" Type="http://schemas.openxmlformats.org/officeDocument/2006/relationships/image" Target="../media/image8.jpg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5" Type="http://schemas.openxmlformats.org/officeDocument/2006/relationships/image" Target="../media/image12.jpg"/><Relationship Id="rId6" Type="http://schemas.openxmlformats.org/officeDocument/2006/relationships/image" Target="../media/image13.jpg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Relationship Id="rId3" Type="http://schemas.openxmlformats.org/officeDocument/2006/relationships/image" Target="../media/image15.png"/><Relationship Id="rId4" Type="http://schemas.openxmlformats.org/officeDocument/2006/relationships/image" Target="../media/image16.jpg"/><Relationship Id="rId5" Type="http://schemas.openxmlformats.org/officeDocument/2006/relationships/image" Target="../media/image17.jpg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.png"/><Relationship Id="rId3" Type="http://schemas.openxmlformats.org/officeDocument/2006/relationships/image" Target="../media/image19.png"/><Relationship Id="rId4" Type="http://schemas.openxmlformats.org/officeDocument/2006/relationships/image" Target="../media/image20.jpg"/><Relationship Id="rId5" Type="http://schemas.openxmlformats.org/officeDocument/2006/relationships/image" Target="../media/image21.jp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914141" y="647333"/>
            <a:ext cx="14763332" cy="963966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917295" y="1028743"/>
            <a:ext cx="798668" cy="86622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6787597" y="4723446"/>
            <a:ext cx="685165" cy="818515"/>
          </a:xfrm>
          <a:custGeom>
            <a:avLst/>
            <a:gdLst/>
            <a:ahLst/>
            <a:cxnLst/>
            <a:rect l="l" t="t" r="r" b="b"/>
            <a:pathLst>
              <a:path w="685165" h="818514">
                <a:moveTo>
                  <a:pt x="685012" y="444703"/>
                </a:moveTo>
                <a:lnTo>
                  <a:pt x="682282" y="436499"/>
                </a:lnTo>
                <a:lnTo>
                  <a:pt x="674052" y="432015"/>
                </a:lnTo>
                <a:lnTo>
                  <a:pt x="622630" y="425030"/>
                </a:lnTo>
                <a:lnTo>
                  <a:pt x="571779" y="415582"/>
                </a:lnTo>
                <a:lnTo>
                  <a:pt x="521411" y="404126"/>
                </a:lnTo>
                <a:lnTo>
                  <a:pt x="471411" y="391083"/>
                </a:lnTo>
                <a:lnTo>
                  <a:pt x="421678" y="376872"/>
                </a:lnTo>
                <a:lnTo>
                  <a:pt x="467017" y="352844"/>
                </a:lnTo>
                <a:lnTo>
                  <a:pt x="512724" y="329552"/>
                </a:lnTo>
                <a:lnTo>
                  <a:pt x="558685" y="306933"/>
                </a:lnTo>
                <a:lnTo>
                  <a:pt x="604812" y="284873"/>
                </a:lnTo>
                <a:lnTo>
                  <a:pt x="651002" y="263283"/>
                </a:lnTo>
                <a:lnTo>
                  <a:pt x="656831" y="256641"/>
                </a:lnTo>
                <a:lnTo>
                  <a:pt x="655510" y="248564"/>
                </a:lnTo>
                <a:lnTo>
                  <a:pt x="649160" y="242824"/>
                </a:lnTo>
                <a:lnTo>
                  <a:pt x="639902" y="243179"/>
                </a:lnTo>
                <a:lnTo>
                  <a:pt x="589673" y="266687"/>
                </a:lnTo>
                <a:lnTo>
                  <a:pt x="539496" y="290766"/>
                </a:lnTo>
                <a:lnTo>
                  <a:pt x="489508" y="315518"/>
                </a:lnTo>
                <a:lnTo>
                  <a:pt x="439864" y="341096"/>
                </a:lnTo>
                <a:lnTo>
                  <a:pt x="390690" y="367588"/>
                </a:lnTo>
                <a:lnTo>
                  <a:pt x="360413" y="358330"/>
                </a:lnTo>
                <a:lnTo>
                  <a:pt x="330174" y="348996"/>
                </a:lnTo>
                <a:lnTo>
                  <a:pt x="343001" y="301396"/>
                </a:lnTo>
                <a:lnTo>
                  <a:pt x="354012" y="253606"/>
                </a:lnTo>
                <a:lnTo>
                  <a:pt x="362851" y="205600"/>
                </a:lnTo>
                <a:lnTo>
                  <a:pt x="369125" y="157353"/>
                </a:lnTo>
                <a:lnTo>
                  <a:pt x="372478" y="108839"/>
                </a:lnTo>
                <a:lnTo>
                  <a:pt x="372529" y="60032"/>
                </a:lnTo>
                <a:lnTo>
                  <a:pt x="368896" y="10909"/>
                </a:lnTo>
                <a:lnTo>
                  <a:pt x="364375" y="2730"/>
                </a:lnTo>
                <a:lnTo>
                  <a:pt x="356158" y="0"/>
                </a:lnTo>
                <a:lnTo>
                  <a:pt x="348564" y="2768"/>
                </a:lnTo>
                <a:lnTo>
                  <a:pt x="345897" y="11061"/>
                </a:lnTo>
                <a:lnTo>
                  <a:pt x="349580" y="64389"/>
                </a:lnTo>
                <a:lnTo>
                  <a:pt x="348919" y="117322"/>
                </a:lnTo>
                <a:lnTo>
                  <a:pt x="344424" y="169900"/>
                </a:lnTo>
                <a:lnTo>
                  <a:pt x="336550" y="222161"/>
                </a:lnTo>
                <a:lnTo>
                  <a:pt x="325831" y="274129"/>
                </a:lnTo>
                <a:lnTo>
                  <a:pt x="312724" y="325843"/>
                </a:lnTo>
                <a:lnTo>
                  <a:pt x="292684" y="284441"/>
                </a:lnTo>
                <a:lnTo>
                  <a:pt x="271208" y="243776"/>
                </a:lnTo>
                <a:lnTo>
                  <a:pt x="247992" y="203962"/>
                </a:lnTo>
                <a:lnTo>
                  <a:pt x="222732" y="165163"/>
                </a:lnTo>
                <a:lnTo>
                  <a:pt x="195122" y="127508"/>
                </a:lnTo>
                <a:lnTo>
                  <a:pt x="187401" y="123418"/>
                </a:lnTo>
                <a:lnTo>
                  <a:pt x="179984" y="126695"/>
                </a:lnTo>
                <a:lnTo>
                  <a:pt x="175971" y="134340"/>
                </a:lnTo>
                <a:lnTo>
                  <a:pt x="178460" y="143332"/>
                </a:lnTo>
                <a:lnTo>
                  <a:pt x="211924" y="189522"/>
                </a:lnTo>
                <a:lnTo>
                  <a:pt x="241947" y="237540"/>
                </a:lnTo>
                <a:lnTo>
                  <a:pt x="269074" y="287070"/>
                </a:lnTo>
                <a:lnTo>
                  <a:pt x="293878" y="337845"/>
                </a:lnTo>
                <a:lnTo>
                  <a:pt x="245592" y="323354"/>
                </a:lnTo>
                <a:lnTo>
                  <a:pt x="197129" y="309613"/>
                </a:lnTo>
                <a:lnTo>
                  <a:pt x="148399" y="296989"/>
                </a:lnTo>
                <a:lnTo>
                  <a:pt x="99275" y="285915"/>
                </a:lnTo>
                <a:lnTo>
                  <a:pt x="49695" y="276758"/>
                </a:lnTo>
                <a:lnTo>
                  <a:pt x="40601" y="278892"/>
                </a:lnTo>
                <a:lnTo>
                  <a:pt x="35801" y="286067"/>
                </a:lnTo>
                <a:lnTo>
                  <a:pt x="36461" y="294119"/>
                </a:lnTo>
                <a:lnTo>
                  <a:pt x="43738" y="298919"/>
                </a:lnTo>
                <a:lnTo>
                  <a:pt x="96177" y="308698"/>
                </a:lnTo>
                <a:lnTo>
                  <a:pt x="148094" y="320535"/>
                </a:lnTo>
                <a:lnTo>
                  <a:pt x="199593" y="333959"/>
                </a:lnTo>
                <a:lnTo>
                  <a:pt x="250812" y="348551"/>
                </a:lnTo>
                <a:lnTo>
                  <a:pt x="301840" y="363842"/>
                </a:lnTo>
                <a:lnTo>
                  <a:pt x="296570" y="381152"/>
                </a:lnTo>
                <a:lnTo>
                  <a:pt x="291147" y="398449"/>
                </a:lnTo>
                <a:lnTo>
                  <a:pt x="285584" y="415721"/>
                </a:lnTo>
                <a:lnTo>
                  <a:pt x="279908" y="432968"/>
                </a:lnTo>
                <a:lnTo>
                  <a:pt x="237121" y="460857"/>
                </a:lnTo>
                <a:lnTo>
                  <a:pt x="195237" y="489978"/>
                </a:lnTo>
                <a:lnTo>
                  <a:pt x="154355" y="520407"/>
                </a:lnTo>
                <a:lnTo>
                  <a:pt x="114592" y="552259"/>
                </a:lnTo>
                <a:lnTo>
                  <a:pt x="76060" y="585635"/>
                </a:lnTo>
                <a:lnTo>
                  <a:pt x="38874" y="620636"/>
                </a:lnTo>
                <a:lnTo>
                  <a:pt x="3149" y="657377"/>
                </a:lnTo>
                <a:lnTo>
                  <a:pt x="0" y="666026"/>
                </a:lnTo>
                <a:lnTo>
                  <a:pt x="3644" y="673684"/>
                </a:lnTo>
                <a:lnTo>
                  <a:pt x="11074" y="677291"/>
                </a:lnTo>
                <a:lnTo>
                  <a:pt x="19278" y="673760"/>
                </a:lnTo>
                <a:lnTo>
                  <a:pt x="57162" y="635012"/>
                </a:lnTo>
                <a:lnTo>
                  <a:pt x="96659" y="598208"/>
                </a:lnTo>
                <a:lnTo>
                  <a:pt x="137629" y="563219"/>
                </a:lnTo>
                <a:lnTo>
                  <a:pt x="179946" y="529920"/>
                </a:lnTo>
                <a:lnTo>
                  <a:pt x="223481" y="498208"/>
                </a:lnTo>
                <a:lnTo>
                  <a:pt x="268097" y="467944"/>
                </a:lnTo>
                <a:lnTo>
                  <a:pt x="251447" y="516051"/>
                </a:lnTo>
                <a:lnTo>
                  <a:pt x="234721" y="564095"/>
                </a:lnTo>
                <a:lnTo>
                  <a:pt x="218325" y="612089"/>
                </a:lnTo>
                <a:lnTo>
                  <a:pt x="202679" y="660057"/>
                </a:lnTo>
                <a:lnTo>
                  <a:pt x="188163" y="708050"/>
                </a:lnTo>
                <a:lnTo>
                  <a:pt x="175221" y="756081"/>
                </a:lnTo>
                <a:lnTo>
                  <a:pt x="164236" y="804189"/>
                </a:lnTo>
                <a:lnTo>
                  <a:pt x="166027" y="813257"/>
                </a:lnTo>
                <a:lnTo>
                  <a:pt x="173075" y="818070"/>
                </a:lnTo>
                <a:lnTo>
                  <a:pt x="181254" y="817460"/>
                </a:lnTo>
                <a:lnTo>
                  <a:pt x="186410" y="810272"/>
                </a:lnTo>
                <a:lnTo>
                  <a:pt x="198437" y="758532"/>
                </a:lnTo>
                <a:lnTo>
                  <a:pt x="212648" y="706843"/>
                </a:lnTo>
                <a:lnTo>
                  <a:pt x="228549" y="655193"/>
                </a:lnTo>
                <a:lnTo>
                  <a:pt x="245643" y="603516"/>
                </a:lnTo>
                <a:lnTo>
                  <a:pt x="263436" y="551802"/>
                </a:lnTo>
                <a:lnTo>
                  <a:pt x="281432" y="500011"/>
                </a:lnTo>
                <a:lnTo>
                  <a:pt x="299135" y="448106"/>
                </a:lnTo>
                <a:lnTo>
                  <a:pt x="307517" y="442874"/>
                </a:lnTo>
                <a:lnTo>
                  <a:pt x="315925" y="437692"/>
                </a:lnTo>
                <a:lnTo>
                  <a:pt x="324358" y="432549"/>
                </a:lnTo>
                <a:lnTo>
                  <a:pt x="332828" y="427431"/>
                </a:lnTo>
                <a:lnTo>
                  <a:pt x="352374" y="475792"/>
                </a:lnTo>
                <a:lnTo>
                  <a:pt x="371627" y="524294"/>
                </a:lnTo>
                <a:lnTo>
                  <a:pt x="391045" y="572719"/>
                </a:lnTo>
                <a:lnTo>
                  <a:pt x="411022" y="620826"/>
                </a:lnTo>
                <a:lnTo>
                  <a:pt x="432003" y="668413"/>
                </a:lnTo>
                <a:lnTo>
                  <a:pt x="438632" y="674255"/>
                </a:lnTo>
                <a:lnTo>
                  <a:pt x="446722" y="672985"/>
                </a:lnTo>
                <a:lnTo>
                  <a:pt x="452488" y="666661"/>
                </a:lnTo>
                <a:lnTo>
                  <a:pt x="452183" y="657402"/>
                </a:lnTo>
                <a:lnTo>
                  <a:pt x="430949" y="609587"/>
                </a:lnTo>
                <a:lnTo>
                  <a:pt x="410743" y="561327"/>
                </a:lnTo>
                <a:lnTo>
                  <a:pt x="391134" y="512838"/>
                </a:lnTo>
                <a:lnTo>
                  <a:pt x="371716" y="464299"/>
                </a:lnTo>
                <a:lnTo>
                  <a:pt x="352044" y="415925"/>
                </a:lnTo>
                <a:lnTo>
                  <a:pt x="362508" y="409841"/>
                </a:lnTo>
                <a:lnTo>
                  <a:pt x="373011" y="403809"/>
                </a:lnTo>
                <a:lnTo>
                  <a:pt x="383540" y="397827"/>
                </a:lnTo>
                <a:lnTo>
                  <a:pt x="394119" y="391883"/>
                </a:lnTo>
                <a:lnTo>
                  <a:pt x="440042" y="405345"/>
                </a:lnTo>
                <a:lnTo>
                  <a:pt x="486143" y="418058"/>
                </a:lnTo>
                <a:lnTo>
                  <a:pt x="532511" y="429691"/>
                </a:lnTo>
                <a:lnTo>
                  <a:pt x="579221" y="439928"/>
                </a:lnTo>
                <a:lnTo>
                  <a:pt x="626338" y="448449"/>
                </a:lnTo>
                <a:lnTo>
                  <a:pt x="673963" y="454939"/>
                </a:lnTo>
                <a:lnTo>
                  <a:pt x="682244" y="452285"/>
                </a:lnTo>
                <a:lnTo>
                  <a:pt x="685012" y="444703"/>
                </a:lnTo>
                <a:close/>
              </a:path>
            </a:pathLst>
          </a:custGeom>
          <a:solidFill>
            <a:srgbClr val="49494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10235854" y="9636025"/>
            <a:ext cx="836682" cy="65097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4685030" y="0"/>
            <a:ext cx="617855" cy="511175"/>
          </a:xfrm>
          <a:custGeom>
            <a:avLst/>
            <a:gdLst/>
            <a:ahLst/>
            <a:cxnLst/>
            <a:rect l="l" t="t" r="r" b="b"/>
            <a:pathLst>
              <a:path w="617854" h="511175">
                <a:moveTo>
                  <a:pt x="617334" y="175437"/>
                </a:moveTo>
                <a:lnTo>
                  <a:pt x="614946" y="168249"/>
                </a:lnTo>
                <a:lnTo>
                  <a:pt x="614883" y="168046"/>
                </a:lnTo>
                <a:lnTo>
                  <a:pt x="609803" y="165290"/>
                </a:lnTo>
                <a:lnTo>
                  <a:pt x="607466" y="164007"/>
                </a:lnTo>
                <a:lnTo>
                  <a:pt x="561111" y="157708"/>
                </a:lnTo>
                <a:lnTo>
                  <a:pt x="515264" y="149199"/>
                </a:lnTo>
                <a:lnTo>
                  <a:pt x="469861" y="138887"/>
                </a:lnTo>
                <a:lnTo>
                  <a:pt x="424789" y="127139"/>
                </a:lnTo>
                <a:lnTo>
                  <a:pt x="379971" y="114338"/>
                </a:lnTo>
                <a:lnTo>
                  <a:pt x="385826" y="111252"/>
                </a:lnTo>
                <a:lnTo>
                  <a:pt x="420814" y="92760"/>
                </a:lnTo>
                <a:lnTo>
                  <a:pt x="462000" y="71856"/>
                </a:lnTo>
                <a:lnTo>
                  <a:pt x="503428" y="51536"/>
                </a:lnTo>
                <a:lnTo>
                  <a:pt x="544995" y="31724"/>
                </a:lnTo>
                <a:lnTo>
                  <a:pt x="586613" y="12344"/>
                </a:lnTo>
                <a:lnTo>
                  <a:pt x="591870" y="6375"/>
                </a:lnTo>
                <a:lnTo>
                  <a:pt x="590829" y="0"/>
                </a:lnTo>
                <a:lnTo>
                  <a:pt x="564299" y="0"/>
                </a:lnTo>
                <a:lnTo>
                  <a:pt x="486117" y="36995"/>
                </a:lnTo>
                <a:lnTo>
                  <a:pt x="441083" y="59232"/>
                </a:lnTo>
                <a:lnTo>
                  <a:pt x="396443" y="82143"/>
                </a:lnTo>
                <a:lnTo>
                  <a:pt x="352018" y="105994"/>
                </a:lnTo>
                <a:lnTo>
                  <a:pt x="297472" y="89255"/>
                </a:lnTo>
                <a:lnTo>
                  <a:pt x="298742" y="84505"/>
                </a:lnTo>
                <a:lnTo>
                  <a:pt x="302183" y="71615"/>
                </a:lnTo>
                <a:lnTo>
                  <a:pt x="310794" y="39331"/>
                </a:lnTo>
                <a:lnTo>
                  <a:pt x="319430" y="0"/>
                </a:lnTo>
                <a:lnTo>
                  <a:pt x="298056" y="0"/>
                </a:lnTo>
                <a:lnTo>
                  <a:pt x="293522" y="21958"/>
                </a:lnTo>
                <a:lnTo>
                  <a:pt x="281736" y="68427"/>
                </a:lnTo>
                <a:lnTo>
                  <a:pt x="258953" y="22009"/>
                </a:lnTo>
                <a:lnTo>
                  <a:pt x="246862" y="0"/>
                </a:lnTo>
                <a:lnTo>
                  <a:pt x="223926" y="0"/>
                </a:lnTo>
                <a:lnTo>
                  <a:pt x="242379" y="33578"/>
                </a:lnTo>
                <a:lnTo>
                  <a:pt x="264744" y="79209"/>
                </a:lnTo>
                <a:lnTo>
                  <a:pt x="210324" y="63004"/>
                </a:lnTo>
                <a:lnTo>
                  <a:pt x="155613" y="47967"/>
                </a:lnTo>
                <a:lnTo>
                  <a:pt x="100444" y="34810"/>
                </a:lnTo>
                <a:lnTo>
                  <a:pt x="44640" y="24206"/>
                </a:lnTo>
                <a:lnTo>
                  <a:pt x="36449" y="26123"/>
                </a:lnTo>
                <a:lnTo>
                  <a:pt x="32118" y="32562"/>
                </a:lnTo>
                <a:lnTo>
                  <a:pt x="32715" y="39801"/>
                </a:lnTo>
                <a:lnTo>
                  <a:pt x="39281" y="44119"/>
                </a:lnTo>
                <a:lnTo>
                  <a:pt x="86537" y="52946"/>
                </a:lnTo>
                <a:lnTo>
                  <a:pt x="133337" y="63588"/>
                </a:lnTo>
                <a:lnTo>
                  <a:pt x="179781" y="75679"/>
                </a:lnTo>
                <a:lnTo>
                  <a:pt x="225945" y="88811"/>
                </a:lnTo>
                <a:lnTo>
                  <a:pt x="271945" y="102590"/>
                </a:lnTo>
                <a:lnTo>
                  <a:pt x="267195" y="118148"/>
                </a:lnTo>
                <a:lnTo>
                  <a:pt x="262318" y="133692"/>
                </a:lnTo>
                <a:lnTo>
                  <a:pt x="257314" y="149212"/>
                </a:lnTo>
                <a:lnTo>
                  <a:pt x="252196" y="164706"/>
                </a:lnTo>
                <a:lnTo>
                  <a:pt x="207302" y="194043"/>
                </a:lnTo>
                <a:lnTo>
                  <a:pt x="163525" y="224878"/>
                </a:lnTo>
                <a:lnTo>
                  <a:pt x="121018" y="257390"/>
                </a:lnTo>
                <a:lnTo>
                  <a:pt x="79971" y="291693"/>
                </a:lnTo>
                <a:lnTo>
                  <a:pt x="40525" y="327939"/>
                </a:lnTo>
                <a:lnTo>
                  <a:pt x="2832" y="366293"/>
                </a:lnTo>
                <a:lnTo>
                  <a:pt x="0" y="374065"/>
                </a:lnTo>
                <a:lnTo>
                  <a:pt x="3289" y="380949"/>
                </a:lnTo>
                <a:lnTo>
                  <a:pt x="9994" y="384187"/>
                </a:lnTo>
                <a:lnTo>
                  <a:pt x="17373" y="381025"/>
                </a:lnTo>
                <a:lnTo>
                  <a:pt x="51511" y="346214"/>
                </a:lnTo>
                <a:lnTo>
                  <a:pt x="87096" y="313143"/>
                </a:lnTo>
                <a:lnTo>
                  <a:pt x="124015" y="281724"/>
                </a:lnTo>
                <a:lnTo>
                  <a:pt x="162140" y="251815"/>
                </a:lnTo>
                <a:lnTo>
                  <a:pt x="201371" y="223316"/>
                </a:lnTo>
                <a:lnTo>
                  <a:pt x="241579" y="196138"/>
                </a:lnTo>
                <a:lnTo>
                  <a:pt x="224066" y="246570"/>
                </a:lnTo>
                <a:lnTo>
                  <a:pt x="206552" y="296926"/>
                </a:lnTo>
                <a:lnTo>
                  <a:pt x="189611" y="347230"/>
                </a:lnTo>
                <a:lnTo>
                  <a:pt x="173837" y="397535"/>
                </a:lnTo>
                <a:lnTo>
                  <a:pt x="159804" y="447890"/>
                </a:lnTo>
                <a:lnTo>
                  <a:pt x="148082" y="498322"/>
                </a:lnTo>
                <a:lnTo>
                  <a:pt x="149707" y="506476"/>
                </a:lnTo>
                <a:lnTo>
                  <a:pt x="156070" y="510794"/>
                </a:lnTo>
                <a:lnTo>
                  <a:pt x="163436" y="510247"/>
                </a:lnTo>
                <a:lnTo>
                  <a:pt x="168084" y="503783"/>
                </a:lnTo>
                <a:lnTo>
                  <a:pt x="178904" y="457288"/>
                </a:lnTo>
                <a:lnTo>
                  <a:pt x="191693" y="410845"/>
                </a:lnTo>
                <a:lnTo>
                  <a:pt x="206006" y="364426"/>
                </a:lnTo>
                <a:lnTo>
                  <a:pt x="221386" y="317982"/>
                </a:lnTo>
                <a:lnTo>
                  <a:pt x="237401" y="271513"/>
                </a:lnTo>
                <a:lnTo>
                  <a:pt x="253606" y="224967"/>
                </a:lnTo>
                <a:lnTo>
                  <a:pt x="262343" y="199364"/>
                </a:lnTo>
                <a:lnTo>
                  <a:pt x="269532" y="178320"/>
                </a:lnTo>
                <a:lnTo>
                  <a:pt x="284670" y="168973"/>
                </a:lnTo>
                <a:lnTo>
                  <a:pt x="299910" y="159753"/>
                </a:lnTo>
                <a:lnTo>
                  <a:pt x="317525" y="203225"/>
                </a:lnTo>
                <a:lnTo>
                  <a:pt x="334911" y="246824"/>
                </a:lnTo>
                <a:lnTo>
                  <a:pt x="352425" y="290360"/>
                </a:lnTo>
                <a:lnTo>
                  <a:pt x="370459" y="333603"/>
                </a:lnTo>
                <a:lnTo>
                  <a:pt x="389394" y="376389"/>
                </a:lnTo>
                <a:lnTo>
                  <a:pt x="395363" y="381647"/>
                </a:lnTo>
                <a:lnTo>
                  <a:pt x="402653" y="380504"/>
                </a:lnTo>
                <a:lnTo>
                  <a:pt x="407860" y="374827"/>
                </a:lnTo>
                <a:lnTo>
                  <a:pt x="407568" y="366496"/>
                </a:lnTo>
                <a:lnTo>
                  <a:pt x="388404" y="323519"/>
                </a:lnTo>
                <a:lnTo>
                  <a:pt x="370179" y="280136"/>
                </a:lnTo>
                <a:lnTo>
                  <a:pt x="352488" y="236537"/>
                </a:lnTo>
                <a:lnTo>
                  <a:pt x="334962" y="192900"/>
                </a:lnTo>
                <a:lnTo>
                  <a:pt x="322897" y="163334"/>
                </a:lnTo>
                <a:lnTo>
                  <a:pt x="317220" y="149415"/>
                </a:lnTo>
                <a:lnTo>
                  <a:pt x="326644" y="143954"/>
                </a:lnTo>
                <a:lnTo>
                  <a:pt x="345605" y="133159"/>
                </a:lnTo>
                <a:lnTo>
                  <a:pt x="355130" y="127825"/>
                </a:lnTo>
                <a:lnTo>
                  <a:pt x="404825" y="142303"/>
                </a:lnTo>
                <a:lnTo>
                  <a:pt x="454774" y="155714"/>
                </a:lnTo>
                <a:lnTo>
                  <a:pt x="505104" y="167563"/>
                </a:lnTo>
                <a:lnTo>
                  <a:pt x="555942" y="177368"/>
                </a:lnTo>
                <a:lnTo>
                  <a:pt x="607390" y="184607"/>
                </a:lnTo>
                <a:lnTo>
                  <a:pt x="614857" y="182232"/>
                </a:lnTo>
                <a:lnTo>
                  <a:pt x="617334" y="175437"/>
                </a:lnTo>
                <a:close/>
              </a:path>
            </a:pathLst>
          </a:custGeom>
          <a:solidFill>
            <a:srgbClr val="49494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16759580" y="2482707"/>
            <a:ext cx="779659" cy="84718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9355736" y="0"/>
            <a:ext cx="798013" cy="490313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78" y="3784201"/>
            <a:ext cx="835081" cy="61392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4484674" y="4200168"/>
            <a:ext cx="9437370" cy="946150"/>
          </a:xfrm>
          <a:prstGeom prst="rect"/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6000" spc="-965" b="0">
                <a:solidFill>
                  <a:srgbClr val="494949"/>
                </a:solidFill>
                <a:latin typeface="Verdana"/>
                <a:cs typeface="Verdana"/>
              </a:rPr>
              <a:t>KARBOHIDRAT</a:t>
            </a:r>
            <a:r>
              <a:rPr dirty="0" sz="6000" spc="-340" b="0">
                <a:solidFill>
                  <a:srgbClr val="494949"/>
                </a:solidFill>
                <a:latin typeface="Verdana"/>
                <a:cs typeface="Verdana"/>
              </a:rPr>
              <a:t> </a:t>
            </a:r>
            <a:r>
              <a:rPr dirty="0" sz="6000" spc="-1085" b="0">
                <a:solidFill>
                  <a:srgbClr val="494949"/>
                </a:solidFill>
                <a:latin typeface="Verdana"/>
                <a:cs typeface="Verdana"/>
              </a:rPr>
              <a:t>MONOSAKARIDA</a:t>
            </a:r>
            <a:endParaRPr sz="6000">
              <a:latin typeface="Verdana"/>
              <a:cs typeface="Verdan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990046" y="5528929"/>
            <a:ext cx="4624070" cy="156845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ctr" marL="12700" marR="5080">
              <a:lnSpc>
                <a:spcPct val="116399"/>
              </a:lnSpc>
              <a:spcBef>
                <a:spcPts val="95"/>
              </a:spcBef>
            </a:pPr>
            <a:r>
              <a:rPr dirty="0" sz="2900" spc="-395">
                <a:solidFill>
                  <a:srgbClr val="494949"/>
                </a:solidFill>
                <a:latin typeface="Verdana"/>
                <a:cs typeface="Verdana"/>
              </a:rPr>
              <a:t>Nama </a:t>
            </a:r>
            <a:r>
              <a:rPr dirty="0" sz="2900" spc="-695">
                <a:solidFill>
                  <a:srgbClr val="494949"/>
                </a:solidFill>
                <a:latin typeface="Verdana"/>
                <a:cs typeface="Verdana"/>
              </a:rPr>
              <a:t>:</a:t>
            </a:r>
            <a:r>
              <a:rPr dirty="0" sz="2900" spc="-375">
                <a:solidFill>
                  <a:srgbClr val="494949"/>
                </a:solidFill>
                <a:latin typeface="Verdana"/>
                <a:cs typeface="Verdana"/>
              </a:rPr>
              <a:t> </a:t>
            </a:r>
            <a:r>
              <a:rPr dirty="0" sz="2900" spc="-165">
                <a:solidFill>
                  <a:srgbClr val="494949"/>
                </a:solidFill>
                <a:latin typeface="Verdana"/>
                <a:cs typeface="Verdana"/>
              </a:rPr>
              <a:t>Qonita </a:t>
            </a:r>
            <a:r>
              <a:rPr dirty="0" sz="2900" spc="-240">
                <a:solidFill>
                  <a:srgbClr val="494949"/>
                </a:solidFill>
                <a:latin typeface="Verdana"/>
                <a:cs typeface="Verdana"/>
              </a:rPr>
              <a:t>Leony </a:t>
            </a:r>
            <a:r>
              <a:rPr dirty="0" sz="2900" spc="5">
                <a:solidFill>
                  <a:srgbClr val="494949"/>
                </a:solidFill>
                <a:latin typeface="Verdana"/>
                <a:cs typeface="Verdana"/>
              </a:rPr>
              <a:t>Putri </a:t>
            </a:r>
            <a:r>
              <a:rPr dirty="0" sz="2900" spc="-590">
                <a:solidFill>
                  <a:srgbClr val="494949"/>
                </a:solidFill>
                <a:latin typeface="Verdana"/>
                <a:cs typeface="Verdana"/>
              </a:rPr>
              <a:t>S  </a:t>
            </a:r>
            <a:r>
              <a:rPr dirty="0" sz="2900" spc="-475">
                <a:solidFill>
                  <a:srgbClr val="494949"/>
                </a:solidFill>
                <a:latin typeface="Verdana"/>
                <a:cs typeface="Verdana"/>
              </a:rPr>
              <a:t>NPM </a:t>
            </a:r>
            <a:r>
              <a:rPr dirty="0" sz="2900" spc="-695">
                <a:solidFill>
                  <a:srgbClr val="494949"/>
                </a:solidFill>
                <a:latin typeface="Verdana"/>
                <a:cs typeface="Verdana"/>
              </a:rPr>
              <a:t>:</a:t>
            </a:r>
            <a:r>
              <a:rPr dirty="0" sz="2900" spc="-380">
                <a:solidFill>
                  <a:srgbClr val="494949"/>
                </a:solidFill>
                <a:latin typeface="Verdana"/>
                <a:cs typeface="Verdana"/>
              </a:rPr>
              <a:t> </a:t>
            </a:r>
            <a:r>
              <a:rPr dirty="0" sz="2900" spc="-700">
                <a:solidFill>
                  <a:srgbClr val="494949"/>
                </a:solidFill>
                <a:latin typeface="Verdana"/>
                <a:cs typeface="Verdana"/>
              </a:rPr>
              <a:t>2114051041</a:t>
            </a:r>
            <a:endParaRPr sz="2900">
              <a:latin typeface="Verdana"/>
              <a:cs typeface="Verdana"/>
            </a:endParaRPr>
          </a:p>
          <a:p>
            <a:pPr algn="ctr">
              <a:lnSpc>
                <a:spcPct val="100000"/>
              </a:lnSpc>
              <a:spcBef>
                <a:spcPts val="570"/>
              </a:spcBef>
            </a:pPr>
            <a:r>
              <a:rPr dirty="0" sz="2900" spc="-340">
                <a:solidFill>
                  <a:srgbClr val="494949"/>
                </a:solidFill>
                <a:latin typeface="Verdana"/>
                <a:cs typeface="Verdana"/>
              </a:rPr>
              <a:t>THP</a:t>
            </a:r>
            <a:r>
              <a:rPr dirty="0" sz="2900" spc="-160">
                <a:solidFill>
                  <a:srgbClr val="494949"/>
                </a:solidFill>
                <a:latin typeface="Verdana"/>
                <a:cs typeface="Verdana"/>
              </a:rPr>
              <a:t> </a:t>
            </a:r>
            <a:r>
              <a:rPr dirty="0" sz="2900" spc="-235">
                <a:solidFill>
                  <a:srgbClr val="494949"/>
                </a:solidFill>
                <a:latin typeface="Verdana"/>
                <a:cs typeface="Verdana"/>
              </a:rPr>
              <a:t>A</a:t>
            </a:r>
            <a:endParaRPr sz="29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18288000" y="0"/>
                </a:lnTo>
                <a:lnTo>
                  <a:pt x="18288000" y="10287000"/>
                </a:lnTo>
                <a:close/>
              </a:path>
            </a:pathLst>
          </a:custGeom>
          <a:solidFill>
            <a:srgbClr val="FDD1F5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/>
          <p:cNvGrpSpPr/>
          <p:nvPr/>
        </p:nvGrpSpPr>
        <p:grpSpPr>
          <a:xfrm>
            <a:off x="6009163" y="537486"/>
            <a:ext cx="852805" cy="191135"/>
            <a:chOff x="6009163" y="537486"/>
            <a:chExt cx="852805" cy="191135"/>
          </a:xfrm>
        </p:grpSpPr>
        <p:sp>
          <p:nvSpPr>
            <p:cNvPr id="4" name="object 4"/>
            <p:cNvSpPr/>
            <p:nvPr/>
          </p:nvSpPr>
          <p:spPr>
            <a:xfrm>
              <a:off x="6009163" y="632795"/>
              <a:ext cx="817244" cy="0"/>
            </a:xfrm>
            <a:custGeom>
              <a:avLst/>
              <a:gdLst/>
              <a:ahLst/>
              <a:cxnLst/>
              <a:rect l="l" t="t" r="r" b="b"/>
              <a:pathLst>
                <a:path w="817245" h="0">
                  <a:moveTo>
                    <a:pt x="0" y="0"/>
                  </a:moveTo>
                  <a:lnTo>
                    <a:pt x="816684" y="0"/>
                  </a:lnTo>
                </a:path>
              </a:pathLst>
            </a:custGeom>
            <a:ln w="476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/>
            <p:cNvSpPr/>
            <p:nvPr/>
          </p:nvSpPr>
          <p:spPr>
            <a:xfrm>
              <a:off x="6742199" y="561357"/>
              <a:ext cx="95885" cy="142875"/>
            </a:xfrm>
            <a:custGeom>
              <a:avLst/>
              <a:gdLst/>
              <a:ahLst/>
              <a:cxnLst/>
              <a:rect l="l" t="t" r="r" b="b"/>
              <a:pathLst>
                <a:path w="95884" h="142875">
                  <a:moveTo>
                    <a:pt x="0" y="0"/>
                  </a:moveTo>
                  <a:lnTo>
                    <a:pt x="95590" y="71437"/>
                  </a:lnTo>
                  <a:lnTo>
                    <a:pt x="0" y="142875"/>
                  </a:lnTo>
                </a:path>
              </a:pathLst>
            </a:custGeom>
            <a:ln w="4774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/>
          <p:nvPr/>
        </p:nvSpPr>
        <p:spPr>
          <a:xfrm>
            <a:off x="1356030" y="4223887"/>
            <a:ext cx="2514599" cy="557210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14061704" y="4223857"/>
            <a:ext cx="2264603" cy="521969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 txBox="1"/>
          <p:nvPr/>
        </p:nvSpPr>
        <p:spPr>
          <a:xfrm>
            <a:off x="203089" y="212155"/>
            <a:ext cx="5548630" cy="8178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200" spc="-30" b="1">
                <a:latin typeface="Noto Sans"/>
                <a:cs typeface="Noto Sans"/>
              </a:rPr>
              <a:t>MONOSAKARIDA</a:t>
            </a:r>
            <a:endParaRPr sz="5200">
              <a:latin typeface="Noto Sans"/>
              <a:cs typeface="Noto Sans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7130896" y="0"/>
            <a:ext cx="8815705" cy="14732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764664" marR="5080" indent="-1752600">
              <a:lnSpc>
                <a:spcPct val="115900"/>
              </a:lnSpc>
              <a:spcBef>
                <a:spcPts val="95"/>
              </a:spcBef>
            </a:pPr>
            <a:r>
              <a:rPr dirty="0" sz="4100" spc="-10" b="0">
                <a:latin typeface="Times New Roman"/>
                <a:cs typeface="Times New Roman"/>
              </a:rPr>
              <a:t>Unit</a:t>
            </a:r>
            <a:r>
              <a:rPr dirty="0" sz="4100" spc="-250" b="0">
                <a:latin typeface="Times New Roman"/>
                <a:cs typeface="Times New Roman"/>
              </a:rPr>
              <a:t> </a:t>
            </a:r>
            <a:r>
              <a:rPr dirty="0" sz="4100" spc="110" b="0">
                <a:latin typeface="Times New Roman"/>
                <a:cs typeface="Times New Roman"/>
              </a:rPr>
              <a:t>karbohidrat</a:t>
            </a:r>
            <a:r>
              <a:rPr dirty="0" sz="4100" spc="-245" b="0">
                <a:latin typeface="Times New Roman"/>
                <a:cs typeface="Times New Roman"/>
              </a:rPr>
              <a:t> </a:t>
            </a:r>
            <a:r>
              <a:rPr dirty="0" sz="4100" spc="40" b="0">
                <a:latin typeface="Times New Roman"/>
                <a:cs typeface="Times New Roman"/>
              </a:rPr>
              <a:t>terkecil</a:t>
            </a:r>
            <a:r>
              <a:rPr dirty="0" sz="4100" spc="-250" b="0">
                <a:latin typeface="Times New Roman"/>
                <a:cs typeface="Times New Roman"/>
              </a:rPr>
              <a:t> </a:t>
            </a:r>
            <a:r>
              <a:rPr dirty="0" sz="4100" spc="145" b="0">
                <a:latin typeface="Times New Roman"/>
                <a:cs typeface="Times New Roman"/>
              </a:rPr>
              <a:t>atau</a:t>
            </a:r>
            <a:r>
              <a:rPr dirty="0" sz="4100" spc="-245" b="0">
                <a:latin typeface="Times New Roman"/>
                <a:cs typeface="Times New Roman"/>
              </a:rPr>
              <a:t> </a:t>
            </a:r>
            <a:r>
              <a:rPr dirty="0" sz="4100" spc="50" b="0">
                <a:latin typeface="Times New Roman"/>
                <a:cs typeface="Times New Roman"/>
              </a:rPr>
              <a:t>gula</a:t>
            </a:r>
            <a:r>
              <a:rPr dirty="0" sz="4100" spc="-245" b="0">
                <a:latin typeface="Times New Roman"/>
                <a:cs typeface="Times New Roman"/>
              </a:rPr>
              <a:t> </a:t>
            </a:r>
            <a:r>
              <a:rPr dirty="0" sz="4100" spc="85" b="0">
                <a:latin typeface="Times New Roman"/>
                <a:cs typeface="Times New Roman"/>
              </a:rPr>
              <a:t>dalam  </a:t>
            </a:r>
            <a:r>
              <a:rPr dirty="0" sz="4100" spc="120" b="0">
                <a:latin typeface="Times New Roman"/>
                <a:cs typeface="Times New Roman"/>
              </a:rPr>
              <a:t>bentuk </a:t>
            </a:r>
            <a:r>
              <a:rPr dirty="0" sz="4100" spc="60" b="0">
                <a:latin typeface="Times New Roman"/>
                <a:cs typeface="Times New Roman"/>
              </a:rPr>
              <a:t>paling</a:t>
            </a:r>
            <a:r>
              <a:rPr dirty="0" sz="4100" spc="-615" b="0">
                <a:latin typeface="Times New Roman"/>
                <a:cs typeface="Times New Roman"/>
              </a:rPr>
              <a:t> </a:t>
            </a:r>
            <a:r>
              <a:rPr dirty="0" sz="4100" spc="114" b="0">
                <a:latin typeface="Times New Roman"/>
                <a:cs typeface="Times New Roman"/>
              </a:rPr>
              <a:t>sederhana</a:t>
            </a:r>
            <a:endParaRPr sz="41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84117" y="1431825"/>
            <a:ext cx="16788765" cy="69215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530860">
              <a:lnSpc>
                <a:spcPct val="100000"/>
              </a:lnSpc>
              <a:spcBef>
                <a:spcPts val="100"/>
              </a:spcBef>
            </a:pPr>
            <a:r>
              <a:rPr dirty="0" sz="5200" spc="-5" b="1">
                <a:latin typeface="Noto Sans"/>
                <a:cs typeface="Noto Sans"/>
              </a:rPr>
              <a:t>STRUKTUR</a:t>
            </a:r>
            <a:r>
              <a:rPr dirty="0" sz="5200" spc="-10" b="1">
                <a:latin typeface="Noto Sans"/>
                <a:cs typeface="Noto Sans"/>
              </a:rPr>
              <a:t> </a:t>
            </a:r>
            <a:r>
              <a:rPr dirty="0" sz="5200" spc="-30" b="1">
                <a:latin typeface="Noto Sans"/>
                <a:cs typeface="Noto Sans"/>
              </a:rPr>
              <a:t>MONOSAKARIDA</a:t>
            </a:r>
            <a:endParaRPr sz="5200">
              <a:latin typeface="Noto Sans"/>
              <a:cs typeface="Noto Sans"/>
            </a:endParaRPr>
          </a:p>
          <a:p>
            <a:pPr marL="12700">
              <a:lnSpc>
                <a:spcPct val="100000"/>
              </a:lnSpc>
              <a:spcBef>
                <a:spcPts val="6210"/>
              </a:spcBef>
              <a:tabLst>
                <a:tab pos="11982450" algn="l"/>
              </a:tabLst>
            </a:pPr>
            <a:r>
              <a:rPr dirty="0" sz="5200" spc="-245">
                <a:latin typeface="Verdana"/>
                <a:cs typeface="Verdana"/>
              </a:rPr>
              <a:t>Aldehid</a:t>
            </a:r>
            <a:r>
              <a:rPr dirty="0" sz="5200" spc="-270">
                <a:latin typeface="Verdana"/>
                <a:cs typeface="Verdana"/>
              </a:rPr>
              <a:t> </a:t>
            </a:r>
            <a:r>
              <a:rPr dirty="0" sz="5200" spc="-65">
                <a:latin typeface="Verdana"/>
                <a:cs typeface="Verdana"/>
              </a:rPr>
              <a:t>/</a:t>
            </a:r>
            <a:r>
              <a:rPr dirty="0" sz="5200" spc="-265">
                <a:latin typeface="Verdana"/>
                <a:cs typeface="Verdana"/>
              </a:rPr>
              <a:t> </a:t>
            </a:r>
            <a:r>
              <a:rPr dirty="0" sz="5200" spc="-315">
                <a:latin typeface="Verdana"/>
                <a:cs typeface="Verdana"/>
              </a:rPr>
              <a:t>Glukosa	</a:t>
            </a:r>
            <a:r>
              <a:rPr dirty="0" sz="5200" spc="-800">
                <a:latin typeface="Verdana"/>
                <a:cs typeface="Verdana"/>
              </a:rPr>
              <a:t>KETON/FRUKTOSA</a:t>
            </a:r>
            <a:endParaRPr sz="52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7900">
              <a:latin typeface="Verdana"/>
              <a:cs typeface="Verdana"/>
            </a:endParaRPr>
          </a:p>
          <a:p>
            <a:pPr algn="ctr" marL="6685915" marR="6128385">
              <a:lnSpc>
                <a:spcPct val="117100"/>
              </a:lnSpc>
              <a:spcBef>
                <a:spcPts val="5"/>
              </a:spcBef>
            </a:pPr>
            <a:r>
              <a:rPr dirty="0" sz="3700" spc="75" b="1">
                <a:latin typeface="Noto Sans"/>
                <a:cs typeface="Noto Sans"/>
              </a:rPr>
              <a:t>Kedua </a:t>
            </a:r>
            <a:r>
              <a:rPr dirty="0" sz="3700" spc="85" b="1">
                <a:latin typeface="Noto Sans"/>
                <a:cs typeface="Noto Sans"/>
              </a:rPr>
              <a:t>molekul  </a:t>
            </a:r>
            <a:r>
              <a:rPr dirty="0" sz="3700" spc="90" b="1">
                <a:latin typeface="Noto Sans"/>
                <a:cs typeface="Noto Sans"/>
              </a:rPr>
              <a:t>memiliki </a:t>
            </a:r>
            <a:r>
              <a:rPr dirty="0" sz="3700" spc="60" b="1">
                <a:latin typeface="Noto Sans"/>
                <a:cs typeface="Noto Sans"/>
              </a:rPr>
              <a:t>6</a:t>
            </a:r>
            <a:r>
              <a:rPr dirty="0" sz="3700" spc="-170" b="1">
                <a:latin typeface="Noto Sans"/>
                <a:cs typeface="Noto Sans"/>
              </a:rPr>
              <a:t> </a:t>
            </a:r>
            <a:r>
              <a:rPr dirty="0" sz="3700" spc="85" b="1">
                <a:latin typeface="Noto Sans"/>
                <a:cs typeface="Noto Sans"/>
              </a:rPr>
              <a:t>atom  </a:t>
            </a:r>
            <a:r>
              <a:rPr dirty="0" sz="3700" spc="80" b="1">
                <a:latin typeface="Noto Sans"/>
                <a:cs typeface="Noto Sans"/>
              </a:rPr>
              <a:t>karbon</a:t>
            </a:r>
            <a:endParaRPr sz="3700">
              <a:latin typeface="Noto Sans"/>
              <a:cs typeface="Noto Sans"/>
            </a:endParaRPr>
          </a:p>
          <a:p>
            <a:pPr algn="ctr" marL="6394450" marR="5836920">
              <a:lnSpc>
                <a:spcPct val="117100"/>
              </a:lnSpc>
            </a:pPr>
            <a:r>
              <a:rPr dirty="0" sz="3700" spc="60" b="1">
                <a:latin typeface="Noto Sans"/>
                <a:cs typeface="Noto Sans"/>
              </a:rPr>
              <a:t>dan </a:t>
            </a:r>
            <a:r>
              <a:rPr dirty="0" sz="3700" spc="95" b="1">
                <a:latin typeface="Noto Sans"/>
                <a:cs typeface="Noto Sans"/>
              </a:rPr>
              <a:t>terikat </a:t>
            </a:r>
            <a:r>
              <a:rPr dirty="0" sz="3700" spc="60" b="1">
                <a:latin typeface="Noto Sans"/>
                <a:cs typeface="Noto Sans"/>
              </a:rPr>
              <a:t>5</a:t>
            </a:r>
            <a:r>
              <a:rPr dirty="0" sz="3700" spc="-210" b="1">
                <a:latin typeface="Noto Sans"/>
                <a:cs typeface="Noto Sans"/>
              </a:rPr>
              <a:t> </a:t>
            </a:r>
            <a:r>
              <a:rPr dirty="0" sz="3700" spc="85" b="1">
                <a:latin typeface="Noto Sans"/>
                <a:cs typeface="Noto Sans"/>
              </a:rPr>
              <a:t>atom  hidroksil</a:t>
            </a:r>
            <a:endParaRPr sz="3700">
              <a:latin typeface="Noto Sans"/>
              <a:cs typeface="Noto San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18288000" y="0"/>
                </a:lnTo>
                <a:lnTo>
                  <a:pt x="18288000" y="10287000"/>
                </a:lnTo>
                <a:close/>
              </a:path>
            </a:pathLst>
          </a:custGeom>
          <a:solidFill>
            <a:srgbClr val="CDD8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2642061" y="177104"/>
            <a:ext cx="779659" cy="84718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4528413" y="177104"/>
            <a:ext cx="779659" cy="84718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3787414" y="7337449"/>
            <a:ext cx="3762359" cy="294954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13427994" y="7337449"/>
            <a:ext cx="3762389" cy="294954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3787414" y="1943374"/>
            <a:ext cx="3476609" cy="520064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13427994" y="1943374"/>
            <a:ext cx="3476640" cy="520064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100"/>
              </a:spcBef>
            </a:pPr>
            <a:r>
              <a:rPr dirty="0" spc="120"/>
              <a:t>TATA </a:t>
            </a:r>
            <a:r>
              <a:rPr dirty="0" spc="145"/>
              <a:t>NAMA</a:t>
            </a:r>
            <a:r>
              <a:rPr dirty="0" spc="-195"/>
              <a:t> </a:t>
            </a:r>
            <a:r>
              <a:rPr dirty="0" spc="70"/>
              <a:t>MONOSAKARIDA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387596" y="2726545"/>
            <a:ext cx="2657475" cy="8178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200" spc="-430">
                <a:latin typeface="Verdana"/>
                <a:cs typeface="Verdana"/>
              </a:rPr>
              <a:t>A</a:t>
            </a:r>
            <a:r>
              <a:rPr dirty="0" sz="5200" spc="-550">
                <a:latin typeface="Verdana"/>
                <a:cs typeface="Verdana"/>
              </a:rPr>
              <a:t>L</a:t>
            </a:r>
            <a:r>
              <a:rPr dirty="0" sz="5200" spc="-1320">
                <a:latin typeface="Verdana"/>
                <a:cs typeface="Verdana"/>
              </a:rPr>
              <a:t>D</a:t>
            </a:r>
            <a:r>
              <a:rPr dirty="0" sz="5200" spc="-605">
                <a:latin typeface="Verdana"/>
                <a:cs typeface="Verdana"/>
              </a:rPr>
              <a:t>E</a:t>
            </a:r>
            <a:r>
              <a:rPr dirty="0" sz="5200" spc="-1015">
                <a:latin typeface="Verdana"/>
                <a:cs typeface="Verdana"/>
              </a:rPr>
              <a:t>H</a:t>
            </a:r>
            <a:r>
              <a:rPr dirty="0" sz="5200" spc="-1060">
                <a:latin typeface="Verdana"/>
                <a:cs typeface="Verdana"/>
              </a:rPr>
              <a:t>I</a:t>
            </a:r>
            <a:r>
              <a:rPr dirty="0" sz="5200" spc="-1320">
                <a:latin typeface="Verdana"/>
                <a:cs typeface="Verdana"/>
              </a:rPr>
              <a:t>D</a:t>
            </a:r>
            <a:r>
              <a:rPr dirty="0" sz="5200" spc="-425">
                <a:latin typeface="Verdana"/>
                <a:cs typeface="Verdana"/>
              </a:rPr>
              <a:t>A</a:t>
            </a:r>
            <a:endParaRPr sz="5200">
              <a:latin typeface="Verdana"/>
              <a:cs typeface="Verdan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0626770" y="2726545"/>
            <a:ext cx="1754505" cy="8178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200" spc="-950">
                <a:latin typeface="Verdana"/>
                <a:cs typeface="Verdana"/>
              </a:rPr>
              <a:t>K</a:t>
            </a:r>
            <a:r>
              <a:rPr dirty="0" sz="5200" spc="-605">
                <a:latin typeface="Verdana"/>
                <a:cs typeface="Verdana"/>
              </a:rPr>
              <a:t>E</a:t>
            </a:r>
            <a:r>
              <a:rPr dirty="0" sz="5200" spc="-470">
                <a:latin typeface="Verdana"/>
                <a:cs typeface="Verdana"/>
              </a:rPr>
              <a:t>T</a:t>
            </a:r>
            <a:r>
              <a:rPr dirty="0" sz="5200" spc="-1410">
                <a:latin typeface="Verdana"/>
                <a:cs typeface="Verdana"/>
              </a:rPr>
              <a:t>O</a:t>
            </a:r>
            <a:r>
              <a:rPr dirty="0" sz="5200" spc="-1060">
                <a:latin typeface="Verdana"/>
                <a:cs typeface="Verdana"/>
              </a:rPr>
              <a:t>N</a:t>
            </a:r>
            <a:endParaRPr sz="5200">
              <a:latin typeface="Verdana"/>
              <a:cs typeface="Verdan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43130" y="8401101"/>
            <a:ext cx="1946275" cy="8178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200" spc="-930">
                <a:latin typeface="Verdana"/>
                <a:cs typeface="Verdana"/>
              </a:rPr>
              <a:t>ALDO</a:t>
            </a:r>
            <a:r>
              <a:rPr dirty="0" sz="5200" spc="-345">
                <a:latin typeface="Verdana"/>
                <a:cs typeface="Verdana"/>
              </a:rPr>
              <a:t> </a:t>
            </a:r>
            <a:r>
              <a:rPr dirty="0" sz="5200" spc="-1560">
                <a:latin typeface="Verdana"/>
                <a:cs typeface="Verdana"/>
              </a:rPr>
              <a:t>+</a:t>
            </a:r>
            <a:endParaRPr sz="5200">
              <a:latin typeface="Verdana"/>
              <a:cs typeface="Verdan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0626770" y="8005197"/>
            <a:ext cx="1935480" cy="8178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200" spc="-860">
                <a:latin typeface="Verdana"/>
                <a:cs typeface="Verdana"/>
              </a:rPr>
              <a:t>KETO</a:t>
            </a:r>
            <a:r>
              <a:rPr dirty="0" sz="5200" spc="-345">
                <a:latin typeface="Verdana"/>
                <a:cs typeface="Verdana"/>
              </a:rPr>
              <a:t> </a:t>
            </a:r>
            <a:r>
              <a:rPr dirty="0" sz="5200" spc="-1560">
                <a:latin typeface="Verdana"/>
                <a:cs typeface="Verdana"/>
              </a:rPr>
              <a:t>+</a:t>
            </a:r>
            <a:endParaRPr sz="52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18288000" y="0"/>
                </a:lnTo>
                <a:lnTo>
                  <a:pt x="18288000" y="10287000"/>
                </a:lnTo>
                <a:close/>
              </a:path>
            </a:pathLst>
          </a:custGeom>
          <a:solidFill>
            <a:srgbClr val="FABA8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10072451" y="236930"/>
            <a:ext cx="779659" cy="84718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248977" y="177101"/>
            <a:ext cx="779659" cy="84718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9441819" y="4700747"/>
            <a:ext cx="8191499" cy="486725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1112459" y="1695114"/>
            <a:ext cx="7096109" cy="274319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1099759" y="212155"/>
            <a:ext cx="8794750" cy="81788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5"/>
              <a:t>PRINSIP </a:t>
            </a:r>
            <a:r>
              <a:rPr dirty="0" spc="30"/>
              <a:t>SIKLASI</a:t>
            </a:r>
            <a:r>
              <a:rPr dirty="0" spc="-50"/>
              <a:t> </a:t>
            </a:r>
            <a:r>
              <a:rPr dirty="0" spc="85"/>
              <a:t>GLUKOSA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2194475" y="5006079"/>
            <a:ext cx="4029075" cy="24257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ctr" marL="12700" marR="5080">
              <a:lnSpc>
                <a:spcPct val="125000"/>
              </a:lnSpc>
              <a:spcBef>
                <a:spcPts val="95"/>
              </a:spcBef>
            </a:pPr>
            <a:r>
              <a:rPr dirty="0" sz="3150" spc="-395">
                <a:latin typeface="Arial"/>
                <a:cs typeface="Arial"/>
              </a:rPr>
              <a:t>Interaksi </a:t>
            </a:r>
            <a:r>
              <a:rPr dirty="0" sz="3150" spc="-475">
                <a:latin typeface="Arial"/>
                <a:cs typeface="Arial"/>
              </a:rPr>
              <a:t>antara aldehid </a:t>
            </a:r>
            <a:r>
              <a:rPr dirty="0" sz="3150" spc="-625">
                <a:latin typeface="Arial"/>
                <a:cs typeface="Arial"/>
              </a:rPr>
              <a:t>dengan  </a:t>
            </a:r>
            <a:r>
              <a:rPr dirty="0" sz="3150" spc="-465">
                <a:latin typeface="Arial"/>
                <a:cs typeface="Arial"/>
              </a:rPr>
              <a:t>alcohol </a:t>
            </a:r>
            <a:r>
              <a:rPr dirty="0" sz="3150" spc="-610">
                <a:latin typeface="Arial"/>
                <a:cs typeface="Arial"/>
              </a:rPr>
              <a:t>akan </a:t>
            </a:r>
            <a:r>
              <a:rPr dirty="0" sz="3150" spc="-570">
                <a:latin typeface="Arial"/>
                <a:cs typeface="Arial"/>
              </a:rPr>
              <a:t>berada </a:t>
            </a:r>
            <a:r>
              <a:rPr dirty="0" sz="3150" spc="-635">
                <a:latin typeface="Arial"/>
                <a:cs typeface="Arial"/>
              </a:rPr>
              <a:t>pada  </a:t>
            </a:r>
            <a:r>
              <a:rPr dirty="0" sz="3150" spc="-550">
                <a:latin typeface="Arial"/>
                <a:cs typeface="Arial"/>
              </a:rPr>
              <a:t>kesetimbangan </a:t>
            </a:r>
            <a:r>
              <a:rPr dirty="0" sz="3150" spc="-475">
                <a:latin typeface="Arial"/>
                <a:cs typeface="Arial"/>
              </a:rPr>
              <a:t>untuk </a:t>
            </a:r>
            <a:r>
              <a:rPr dirty="0" sz="3150" spc="-620">
                <a:latin typeface="Arial"/>
                <a:cs typeface="Arial"/>
              </a:rPr>
              <a:t>membentuk  </a:t>
            </a:r>
            <a:r>
              <a:rPr dirty="0" sz="3150" spc="-490">
                <a:latin typeface="Arial"/>
                <a:cs typeface="Arial"/>
              </a:rPr>
              <a:t>hemiacetal</a:t>
            </a:r>
            <a:endParaRPr sz="31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48977" y="394894"/>
            <a:ext cx="779659" cy="84718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10693145" y="394894"/>
            <a:ext cx="779659" cy="84718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29440" y="2093015"/>
            <a:ext cx="6115049" cy="266699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8496421" y="4342424"/>
            <a:ext cx="6429389" cy="4943429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307870" y="370118"/>
            <a:ext cx="9114790" cy="81788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5"/>
              <a:t>PRINSIP </a:t>
            </a:r>
            <a:r>
              <a:rPr dirty="0" spc="30"/>
              <a:t>SIKLASI</a:t>
            </a:r>
            <a:r>
              <a:rPr dirty="0" spc="-20"/>
              <a:t> </a:t>
            </a:r>
            <a:r>
              <a:rPr dirty="0" spc="60"/>
              <a:t>FRUKTOSA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324367" y="4987741"/>
            <a:ext cx="4299585" cy="346773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algn="ctr" marL="12065" marR="5080">
              <a:lnSpc>
                <a:spcPct val="125499"/>
              </a:lnSpc>
              <a:spcBef>
                <a:spcPts val="90"/>
              </a:spcBef>
            </a:pPr>
            <a:r>
              <a:rPr dirty="0" sz="3600" spc="-450">
                <a:latin typeface="Arial"/>
                <a:cs typeface="Arial"/>
              </a:rPr>
              <a:t>Interaksi </a:t>
            </a:r>
            <a:r>
              <a:rPr dirty="0" sz="3600" spc="-565">
                <a:latin typeface="Arial"/>
                <a:cs typeface="Arial"/>
              </a:rPr>
              <a:t>keton </a:t>
            </a:r>
            <a:r>
              <a:rPr dirty="0" sz="3600" spc="-710">
                <a:latin typeface="Arial"/>
                <a:cs typeface="Arial"/>
              </a:rPr>
              <a:t>dengan </a:t>
            </a:r>
            <a:r>
              <a:rPr dirty="0" sz="3600" spc="-535">
                <a:latin typeface="Arial"/>
                <a:cs typeface="Arial"/>
              </a:rPr>
              <a:t>alkohol  </a:t>
            </a:r>
            <a:r>
              <a:rPr dirty="0" sz="3600" spc="-695">
                <a:latin typeface="Arial"/>
                <a:cs typeface="Arial"/>
              </a:rPr>
              <a:t>akan </a:t>
            </a:r>
            <a:r>
              <a:rPr dirty="0" sz="3600" spc="-650">
                <a:latin typeface="Arial"/>
                <a:cs typeface="Arial"/>
              </a:rPr>
              <a:t>membentin </a:t>
            </a:r>
            <a:r>
              <a:rPr dirty="0" sz="3600" spc="-535">
                <a:latin typeface="Arial"/>
                <a:cs typeface="Arial"/>
              </a:rPr>
              <a:t>hemiketal  </a:t>
            </a:r>
            <a:r>
              <a:rPr dirty="0" sz="3600" spc="-675">
                <a:latin typeface="Arial"/>
                <a:cs typeface="Arial"/>
              </a:rPr>
              <a:t>dimana </a:t>
            </a:r>
            <a:r>
              <a:rPr dirty="0" sz="3600" spc="-595">
                <a:latin typeface="Arial"/>
                <a:cs typeface="Arial"/>
              </a:rPr>
              <a:t>oksigen </a:t>
            </a:r>
            <a:r>
              <a:rPr dirty="0" sz="3600" spc="-695">
                <a:latin typeface="Arial"/>
                <a:cs typeface="Arial"/>
              </a:rPr>
              <a:t>akan </a:t>
            </a:r>
            <a:r>
              <a:rPr dirty="0" sz="3600" spc="-360">
                <a:latin typeface="Arial"/>
                <a:cs typeface="Arial"/>
              </a:rPr>
              <a:t>terikat  </a:t>
            </a:r>
            <a:r>
              <a:rPr dirty="0" sz="3600" spc="-725">
                <a:latin typeface="Arial"/>
                <a:cs typeface="Arial"/>
              </a:rPr>
              <a:t>pada </a:t>
            </a:r>
            <a:r>
              <a:rPr dirty="0" sz="3600" spc="-620">
                <a:latin typeface="Arial"/>
                <a:cs typeface="Arial"/>
              </a:rPr>
              <a:t>karbon </a:t>
            </a:r>
            <a:r>
              <a:rPr dirty="0" sz="3600" spc="-715">
                <a:latin typeface="Arial"/>
                <a:cs typeface="Arial"/>
              </a:rPr>
              <a:t>dan </a:t>
            </a:r>
            <a:r>
              <a:rPr dirty="0" sz="3600" spc="-1120">
                <a:latin typeface="Arial"/>
                <a:cs typeface="Arial"/>
              </a:rPr>
              <a:t>H</a:t>
            </a:r>
            <a:r>
              <a:rPr dirty="0" sz="3600" spc="-409">
                <a:latin typeface="Arial"/>
                <a:cs typeface="Arial"/>
              </a:rPr>
              <a:t> </a:t>
            </a:r>
            <a:r>
              <a:rPr dirty="0" sz="3600" spc="-725">
                <a:latin typeface="Arial"/>
                <a:cs typeface="Arial"/>
              </a:rPr>
              <a:t>pada </a:t>
            </a:r>
            <a:r>
              <a:rPr dirty="0" sz="3600" spc="-535">
                <a:latin typeface="Arial"/>
                <a:cs typeface="Arial"/>
              </a:rPr>
              <a:t>alkohol  </a:t>
            </a:r>
            <a:r>
              <a:rPr dirty="0" sz="3600" spc="-695">
                <a:latin typeface="Arial"/>
                <a:cs typeface="Arial"/>
              </a:rPr>
              <a:t>akan </a:t>
            </a:r>
            <a:r>
              <a:rPr dirty="0" sz="3600" spc="-705">
                <a:latin typeface="Arial"/>
                <a:cs typeface="Arial"/>
              </a:rPr>
              <a:t>membentuk </a:t>
            </a:r>
            <a:r>
              <a:rPr dirty="0" sz="3600" spc="-670">
                <a:latin typeface="Arial"/>
                <a:cs typeface="Arial"/>
              </a:rPr>
              <a:t>gugus</a:t>
            </a:r>
            <a:r>
              <a:rPr dirty="0" sz="3600" spc="-425">
                <a:latin typeface="Arial"/>
                <a:cs typeface="Arial"/>
              </a:rPr>
              <a:t> </a:t>
            </a:r>
            <a:r>
              <a:rPr dirty="0" sz="3600" spc="-595">
                <a:latin typeface="Arial"/>
                <a:cs typeface="Arial"/>
              </a:rPr>
              <a:t>baru</a:t>
            </a:r>
            <a:endParaRPr sz="3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qonita leony putri s</dc:creator>
  <cp:keywords>DAE5_UMW3Iw,BAE5RYOOHlk</cp:keywords>
  <dc:title>SUMARRY BIOKIMIA</dc:title>
  <dcterms:created xsi:type="dcterms:W3CDTF">2022-03-04T07:32:54Z</dcterms:created>
  <dcterms:modified xsi:type="dcterms:W3CDTF">2022-03-04T07:32:54Z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2022-03-04T00:00:00Z</vt:filetime>
  </property>
  <property fmtid="{D5CDD505-2E9C-101B-9397-08002B2CF9AE}" pid="3" name="Creator">
    <vt:lpwstr>Canva</vt:lpwstr>
  </property>
  <property fmtid="{D5CDD505-2E9C-101B-9397-08002B2CF9AE}" pid="4" name="LastSaved">
    <vt:filetime>2022-03-04T00:00:00Z</vt:filetime>
  </property>
</Properties>
</file>