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4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150" b="0" i="0">
                <a:solidFill>
                  <a:srgbClr val="737373"/>
                </a:solidFill>
                <a:latin typeface="Noto Sans"/>
                <a:cs typeface="Noto San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4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CFEB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4679277" y="4659264"/>
            <a:ext cx="2891841" cy="49729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920049" y="4025611"/>
            <a:ext cx="2648092" cy="5604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5777819" y="605141"/>
            <a:ext cx="685165" cy="818515"/>
          </a:xfrm>
          <a:custGeom>
            <a:avLst/>
            <a:gdLst/>
            <a:ahLst/>
            <a:cxnLst/>
            <a:rect l="l" t="t" r="r" b="b"/>
            <a:pathLst>
              <a:path w="685165" h="818515">
                <a:moveTo>
                  <a:pt x="685012" y="444690"/>
                </a:moveTo>
                <a:lnTo>
                  <a:pt x="682294" y="436499"/>
                </a:lnTo>
                <a:lnTo>
                  <a:pt x="674065" y="432015"/>
                </a:lnTo>
                <a:lnTo>
                  <a:pt x="622630" y="425018"/>
                </a:lnTo>
                <a:lnTo>
                  <a:pt x="571779" y="415582"/>
                </a:lnTo>
                <a:lnTo>
                  <a:pt x="521411" y="404126"/>
                </a:lnTo>
                <a:lnTo>
                  <a:pt x="471411" y="391071"/>
                </a:lnTo>
                <a:lnTo>
                  <a:pt x="421690" y="376859"/>
                </a:lnTo>
                <a:lnTo>
                  <a:pt x="467029" y="352831"/>
                </a:lnTo>
                <a:lnTo>
                  <a:pt x="512724" y="329552"/>
                </a:lnTo>
                <a:lnTo>
                  <a:pt x="558698" y="306920"/>
                </a:lnTo>
                <a:lnTo>
                  <a:pt x="604824" y="284861"/>
                </a:lnTo>
                <a:lnTo>
                  <a:pt x="651014" y="263283"/>
                </a:lnTo>
                <a:lnTo>
                  <a:pt x="656831" y="256628"/>
                </a:lnTo>
                <a:lnTo>
                  <a:pt x="655523" y="248564"/>
                </a:lnTo>
                <a:lnTo>
                  <a:pt x="649173" y="242824"/>
                </a:lnTo>
                <a:lnTo>
                  <a:pt x="639902" y="243179"/>
                </a:lnTo>
                <a:lnTo>
                  <a:pt x="589673" y="266674"/>
                </a:lnTo>
                <a:lnTo>
                  <a:pt x="539496" y="290753"/>
                </a:lnTo>
                <a:lnTo>
                  <a:pt x="489521" y="315518"/>
                </a:lnTo>
                <a:lnTo>
                  <a:pt x="439864" y="341083"/>
                </a:lnTo>
                <a:lnTo>
                  <a:pt x="390690" y="367588"/>
                </a:lnTo>
                <a:lnTo>
                  <a:pt x="360426" y="358330"/>
                </a:lnTo>
                <a:lnTo>
                  <a:pt x="330187" y="348996"/>
                </a:lnTo>
                <a:lnTo>
                  <a:pt x="343001" y="301396"/>
                </a:lnTo>
                <a:lnTo>
                  <a:pt x="354025" y="253606"/>
                </a:lnTo>
                <a:lnTo>
                  <a:pt x="362851" y="205587"/>
                </a:lnTo>
                <a:lnTo>
                  <a:pt x="369138" y="157340"/>
                </a:lnTo>
                <a:lnTo>
                  <a:pt x="372491" y="108826"/>
                </a:lnTo>
                <a:lnTo>
                  <a:pt x="372529" y="60020"/>
                </a:lnTo>
                <a:lnTo>
                  <a:pt x="368896" y="10896"/>
                </a:lnTo>
                <a:lnTo>
                  <a:pt x="364375" y="2717"/>
                </a:lnTo>
                <a:lnTo>
                  <a:pt x="356158" y="0"/>
                </a:lnTo>
                <a:lnTo>
                  <a:pt x="348564" y="2768"/>
                </a:lnTo>
                <a:lnTo>
                  <a:pt x="345909" y="11049"/>
                </a:lnTo>
                <a:lnTo>
                  <a:pt x="349592" y="64376"/>
                </a:lnTo>
                <a:lnTo>
                  <a:pt x="348932" y="117322"/>
                </a:lnTo>
                <a:lnTo>
                  <a:pt x="344424" y="169900"/>
                </a:lnTo>
                <a:lnTo>
                  <a:pt x="336562" y="222148"/>
                </a:lnTo>
                <a:lnTo>
                  <a:pt x="325831" y="274116"/>
                </a:lnTo>
                <a:lnTo>
                  <a:pt x="312724" y="325831"/>
                </a:lnTo>
                <a:lnTo>
                  <a:pt x="292696" y="284441"/>
                </a:lnTo>
                <a:lnTo>
                  <a:pt x="271221" y="243763"/>
                </a:lnTo>
                <a:lnTo>
                  <a:pt x="247992" y="203962"/>
                </a:lnTo>
                <a:lnTo>
                  <a:pt x="222732" y="165163"/>
                </a:lnTo>
                <a:lnTo>
                  <a:pt x="195135" y="127508"/>
                </a:lnTo>
                <a:lnTo>
                  <a:pt x="187401" y="123418"/>
                </a:lnTo>
                <a:lnTo>
                  <a:pt x="179984" y="126695"/>
                </a:lnTo>
                <a:lnTo>
                  <a:pt x="175971" y="134327"/>
                </a:lnTo>
                <a:lnTo>
                  <a:pt x="178473" y="143319"/>
                </a:lnTo>
                <a:lnTo>
                  <a:pt x="211924" y="189522"/>
                </a:lnTo>
                <a:lnTo>
                  <a:pt x="241947" y="237528"/>
                </a:lnTo>
                <a:lnTo>
                  <a:pt x="269074" y="287070"/>
                </a:lnTo>
                <a:lnTo>
                  <a:pt x="293878" y="337845"/>
                </a:lnTo>
                <a:lnTo>
                  <a:pt x="245605" y="323354"/>
                </a:lnTo>
                <a:lnTo>
                  <a:pt x="197142" y="309600"/>
                </a:lnTo>
                <a:lnTo>
                  <a:pt x="148399" y="296989"/>
                </a:lnTo>
                <a:lnTo>
                  <a:pt x="99288" y="285902"/>
                </a:lnTo>
                <a:lnTo>
                  <a:pt x="49707" y="276745"/>
                </a:lnTo>
                <a:lnTo>
                  <a:pt x="40614" y="278892"/>
                </a:lnTo>
                <a:lnTo>
                  <a:pt x="35814" y="286054"/>
                </a:lnTo>
                <a:lnTo>
                  <a:pt x="36474" y="294106"/>
                </a:lnTo>
                <a:lnTo>
                  <a:pt x="43751" y="298907"/>
                </a:lnTo>
                <a:lnTo>
                  <a:pt x="96177" y="308698"/>
                </a:lnTo>
                <a:lnTo>
                  <a:pt x="148094" y="320522"/>
                </a:lnTo>
                <a:lnTo>
                  <a:pt x="199605" y="333959"/>
                </a:lnTo>
                <a:lnTo>
                  <a:pt x="250812" y="348538"/>
                </a:lnTo>
                <a:lnTo>
                  <a:pt x="301840" y="363842"/>
                </a:lnTo>
                <a:lnTo>
                  <a:pt x="296570" y="381152"/>
                </a:lnTo>
                <a:lnTo>
                  <a:pt x="291147" y="398449"/>
                </a:lnTo>
                <a:lnTo>
                  <a:pt x="285584" y="415721"/>
                </a:lnTo>
                <a:lnTo>
                  <a:pt x="279908" y="432968"/>
                </a:lnTo>
                <a:lnTo>
                  <a:pt x="237121" y="460857"/>
                </a:lnTo>
                <a:lnTo>
                  <a:pt x="195237" y="489966"/>
                </a:lnTo>
                <a:lnTo>
                  <a:pt x="154355" y="520395"/>
                </a:lnTo>
                <a:lnTo>
                  <a:pt x="114592" y="552246"/>
                </a:lnTo>
                <a:lnTo>
                  <a:pt x="76073" y="585635"/>
                </a:lnTo>
                <a:lnTo>
                  <a:pt x="38887" y="620636"/>
                </a:lnTo>
                <a:lnTo>
                  <a:pt x="3149" y="657364"/>
                </a:lnTo>
                <a:lnTo>
                  <a:pt x="0" y="666026"/>
                </a:lnTo>
                <a:lnTo>
                  <a:pt x="3657" y="673684"/>
                </a:lnTo>
                <a:lnTo>
                  <a:pt x="11087" y="677278"/>
                </a:lnTo>
                <a:lnTo>
                  <a:pt x="19278" y="673747"/>
                </a:lnTo>
                <a:lnTo>
                  <a:pt x="57162" y="635000"/>
                </a:lnTo>
                <a:lnTo>
                  <a:pt x="96659" y="598195"/>
                </a:lnTo>
                <a:lnTo>
                  <a:pt x="137629" y="563206"/>
                </a:lnTo>
                <a:lnTo>
                  <a:pt x="179959" y="529920"/>
                </a:lnTo>
                <a:lnTo>
                  <a:pt x="223494" y="498195"/>
                </a:lnTo>
                <a:lnTo>
                  <a:pt x="268109" y="467931"/>
                </a:lnTo>
                <a:lnTo>
                  <a:pt x="251460" y="516039"/>
                </a:lnTo>
                <a:lnTo>
                  <a:pt x="234734" y="564083"/>
                </a:lnTo>
                <a:lnTo>
                  <a:pt x="218338" y="612076"/>
                </a:lnTo>
                <a:lnTo>
                  <a:pt x="202679" y="660057"/>
                </a:lnTo>
                <a:lnTo>
                  <a:pt x="188175" y="708050"/>
                </a:lnTo>
                <a:lnTo>
                  <a:pt x="175221" y="756081"/>
                </a:lnTo>
                <a:lnTo>
                  <a:pt x="164236" y="804189"/>
                </a:lnTo>
                <a:lnTo>
                  <a:pt x="166027" y="813257"/>
                </a:lnTo>
                <a:lnTo>
                  <a:pt x="173088" y="818070"/>
                </a:lnTo>
                <a:lnTo>
                  <a:pt x="181267" y="817460"/>
                </a:lnTo>
                <a:lnTo>
                  <a:pt x="186410" y="810260"/>
                </a:lnTo>
                <a:lnTo>
                  <a:pt x="198437" y="758520"/>
                </a:lnTo>
                <a:lnTo>
                  <a:pt x="212648" y="706843"/>
                </a:lnTo>
                <a:lnTo>
                  <a:pt x="228561" y="655180"/>
                </a:lnTo>
                <a:lnTo>
                  <a:pt x="245656" y="603516"/>
                </a:lnTo>
                <a:lnTo>
                  <a:pt x="263448" y="551802"/>
                </a:lnTo>
                <a:lnTo>
                  <a:pt x="281432" y="500011"/>
                </a:lnTo>
                <a:lnTo>
                  <a:pt x="299135" y="448106"/>
                </a:lnTo>
                <a:lnTo>
                  <a:pt x="307517" y="442874"/>
                </a:lnTo>
                <a:lnTo>
                  <a:pt x="315925" y="437692"/>
                </a:lnTo>
                <a:lnTo>
                  <a:pt x="324370" y="432536"/>
                </a:lnTo>
                <a:lnTo>
                  <a:pt x="332841" y="427431"/>
                </a:lnTo>
                <a:lnTo>
                  <a:pt x="352374" y="475792"/>
                </a:lnTo>
                <a:lnTo>
                  <a:pt x="371640" y="524294"/>
                </a:lnTo>
                <a:lnTo>
                  <a:pt x="391045" y="572706"/>
                </a:lnTo>
                <a:lnTo>
                  <a:pt x="411035" y="620814"/>
                </a:lnTo>
                <a:lnTo>
                  <a:pt x="432015" y="668401"/>
                </a:lnTo>
                <a:lnTo>
                  <a:pt x="438632" y="674255"/>
                </a:lnTo>
                <a:lnTo>
                  <a:pt x="446722" y="672973"/>
                </a:lnTo>
                <a:lnTo>
                  <a:pt x="452501" y="666661"/>
                </a:lnTo>
                <a:lnTo>
                  <a:pt x="452183" y="657402"/>
                </a:lnTo>
                <a:lnTo>
                  <a:pt x="430949" y="609587"/>
                </a:lnTo>
                <a:lnTo>
                  <a:pt x="410743" y="561327"/>
                </a:lnTo>
                <a:lnTo>
                  <a:pt x="391147" y="512826"/>
                </a:lnTo>
                <a:lnTo>
                  <a:pt x="371716" y="464286"/>
                </a:lnTo>
                <a:lnTo>
                  <a:pt x="352056" y="415925"/>
                </a:lnTo>
                <a:lnTo>
                  <a:pt x="362521" y="409841"/>
                </a:lnTo>
                <a:lnTo>
                  <a:pt x="373011" y="403796"/>
                </a:lnTo>
                <a:lnTo>
                  <a:pt x="383552" y="397814"/>
                </a:lnTo>
                <a:lnTo>
                  <a:pt x="394119" y="391883"/>
                </a:lnTo>
                <a:lnTo>
                  <a:pt x="440042" y="405345"/>
                </a:lnTo>
                <a:lnTo>
                  <a:pt x="486156" y="418045"/>
                </a:lnTo>
                <a:lnTo>
                  <a:pt x="532523" y="429679"/>
                </a:lnTo>
                <a:lnTo>
                  <a:pt x="579221" y="439915"/>
                </a:lnTo>
                <a:lnTo>
                  <a:pt x="626351" y="448437"/>
                </a:lnTo>
                <a:lnTo>
                  <a:pt x="673976" y="454926"/>
                </a:lnTo>
                <a:lnTo>
                  <a:pt x="682244" y="452272"/>
                </a:lnTo>
                <a:lnTo>
                  <a:pt x="685012" y="444690"/>
                </a:lnTo>
                <a:close/>
              </a:path>
            </a:pathLst>
          </a:custGeom>
          <a:solidFill>
            <a:srgbClr val="4949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0" y="2297969"/>
            <a:ext cx="1903730" cy="1137920"/>
          </a:xfrm>
          <a:custGeom>
            <a:avLst/>
            <a:gdLst/>
            <a:ahLst/>
            <a:cxnLst/>
            <a:rect l="l" t="t" r="r" b="b"/>
            <a:pathLst>
              <a:path w="1903730" h="1137920">
                <a:moveTo>
                  <a:pt x="994277" y="279994"/>
                </a:moveTo>
                <a:lnTo>
                  <a:pt x="285169" y="279994"/>
                </a:lnTo>
                <a:lnTo>
                  <a:pt x="297720" y="233619"/>
                </a:lnTo>
                <a:lnTo>
                  <a:pt x="316927" y="189495"/>
                </a:lnTo>
                <a:lnTo>
                  <a:pt x="342152" y="148321"/>
                </a:lnTo>
                <a:lnTo>
                  <a:pt x="372755" y="110798"/>
                </a:lnTo>
                <a:lnTo>
                  <a:pt x="408097" y="77625"/>
                </a:lnTo>
                <a:lnTo>
                  <a:pt x="447541" y="49503"/>
                </a:lnTo>
                <a:lnTo>
                  <a:pt x="490447" y="27130"/>
                </a:lnTo>
                <a:lnTo>
                  <a:pt x="536177" y="11208"/>
                </a:lnTo>
                <a:lnTo>
                  <a:pt x="583923" y="2207"/>
                </a:lnTo>
                <a:lnTo>
                  <a:pt x="632313" y="0"/>
                </a:lnTo>
                <a:lnTo>
                  <a:pt x="680617" y="4264"/>
                </a:lnTo>
                <a:lnTo>
                  <a:pt x="728103" y="14680"/>
                </a:lnTo>
                <a:lnTo>
                  <a:pt x="774041" y="30924"/>
                </a:lnTo>
                <a:lnTo>
                  <a:pt x="817700" y="52677"/>
                </a:lnTo>
                <a:lnTo>
                  <a:pt x="858349" y="79615"/>
                </a:lnTo>
                <a:lnTo>
                  <a:pt x="895258" y="111419"/>
                </a:lnTo>
                <a:lnTo>
                  <a:pt x="927695" y="147765"/>
                </a:lnTo>
                <a:lnTo>
                  <a:pt x="954724" y="187562"/>
                </a:lnTo>
                <a:lnTo>
                  <a:pt x="976552" y="230318"/>
                </a:lnTo>
                <a:lnTo>
                  <a:pt x="993161" y="275401"/>
                </a:lnTo>
                <a:lnTo>
                  <a:pt x="994277" y="279994"/>
                </a:lnTo>
                <a:close/>
              </a:path>
              <a:path w="1903730" h="1137920">
                <a:moveTo>
                  <a:pt x="1451280" y="442883"/>
                </a:moveTo>
                <a:lnTo>
                  <a:pt x="26167" y="442883"/>
                </a:lnTo>
                <a:lnTo>
                  <a:pt x="34793" y="398640"/>
                </a:lnTo>
                <a:lnTo>
                  <a:pt x="56499" y="357696"/>
                </a:lnTo>
                <a:lnTo>
                  <a:pt x="88512" y="323119"/>
                </a:lnTo>
                <a:lnTo>
                  <a:pt x="128056" y="297978"/>
                </a:lnTo>
                <a:lnTo>
                  <a:pt x="165649" y="284755"/>
                </a:lnTo>
                <a:lnTo>
                  <a:pt x="204775" y="277952"/>
                </a:lnTo>
                <a:lnTo>
                  <a:pt x="244820" y="276666"/>
                </a:lnTo>
                <a:lnTo>
                  <a:pt x="285169" y="279994"/>
                </a:lnTo>
                <a:lnTo>
                  <a:pt x="994277" y="279994"/>
                </a:lnTo>
                <a:lnTo>
                  <a:pt x="1004532" y="322180"/>
                </a:lnTo>
                <a:lnTo>
                  <a:pt x="1010646" y="370025"/>
                </a:lnTo>
                <a:lnTo>
                  <a:pt x="1011485" y="418303"/>
                </a:lnTo>
                <a:lnTo>
                  <a:pt x="1435538" y="418303"/>
                </a:lnTo>
                <a:lnTo>
                  <a:pt x="1441997" y="426486"/>
                </a:lnTo>
                <a:lnTo>
                  <a:pt x="1451280" y="442883"/>
                </a:lnTo>
                <a:close/>
              </a:path>
              <a:path w="1903730" h="1137920">
                <a:moveTo>
                  <a:pt x="1435538" y="418303"/>
                </a:moveTo>
                <a:lnTo>
                  <a:pt x="1011485" y="418303"/>
                </a:lnTo>
                <a:lnTo>
                  <a:pt x="1044998" y="394114"/>
                </a:lnTo>
                <a:lnTo>
                  <a:pt x="1080309" y="372852"/>
                </a:lnTo>
                <a:lnTo>
                  <a:pt x="1117379" y="355069"/>
                </a:lnTo>
                <a:lnTo>
                  <a:pt x="1156171" y="341315"/>
                </a:lnTo>
                <a:lnTo>
                  <a:pt x="1210848" y="330454"/>
                </a:lnTo>
                <a:lnTo>
                  <a:pt x="1266535" y="329521"/>
                </a:lnTo>
                <a:lnTo>
                  <a:pt x="1320937" y="339381"/>
                </a:lnTo>
                <a:lnTo>
                  <a:pt x="1371756" y="360897"/>
                </a:lnTo>
                <a:lnTo>
                  <a:pt x="1398392" y="379069"/>
                </a:lnTo>
                <a:lnTo>
                  <a:pt x="1421998" y="401149"/>
                </a:lnTo>
                <a:lnTo>
                  <a:pt x="1435538" y="418303"/>
                </a:lnTo>
                <a:close/>
              </a:path>
              <a:path w="1903730" h="1137920">
                <a:moveTo>
                  <a:pt x="1853408" y="454426"/>
                </a:moveTo>
                <a:lnTo>
                  <a:pt x="1457815" y="454426"/>
                </a:lnTo>
                <a:lnTo>
                  <a:pt x="1488852" y="438141"/>
                </a:lnTo>
                <a:lnTo>
                  <a:pt x="1552861" y="410345"/>
                </a:lnTo>
                <a:lnTo>
                  <a:pt x="1632008" y="389779"/>
                </a:lnTo>
                <a:lnTo>
                  <a:pt x="1678882" y="386046"/>
                </a:lnTo>
                <a:lnTo>
                  <a:pt x="1725420" y="389227"/>
                </a:lnTo>
                <a:lnTo>
                  <a:pt x="1770315" y="400149"/>
                </a:lnTo>
                <a:lnTo>
                  <a:pt x="1812259" y="419643"/>
                </a:lnTo>
                <a:lnTo>
                  <a:pt x="1848973" y="448691"/>
                </a:lnTo>
                <a:lnTo>
                  <a:pt x="1853408" y="454426"/>
                </a:lnTo>
                <a:close/>
              </a:path>
              <a:path w="1903730" h="1137920">
                <a:moveTo>
                  <a:pt x="183927" y="1137482"/>
                </a:moveTo>
                <a:lnTo>
                  <a:pt x="138040" y="1134123"/>
                </a:lnTo>
                <a:lnTo>
                  <a:pt x="93509" y="1122474"/>
                </a:lnTo>
                <a:lnTo>
                  <a:pt x="29751" y="1085617"/>
                </a:lnTo>
                <a:lnTo>
                  <a:pt x="0" y="1055071"/>
                </a:lnTo>
                <a:lnTo>
                  <a:pt x="0" y="439290"/>
                </a:lnTo>
                <a:lnTo>
                  <a:pt x="26167" y="442883"/>
                </a:lnTo>
                <a:lnTo>
                  <a:pt x="1451280" y="442883"/>
                </a:lnTo>
                <a:lnTo>
                  <a:pt x="1457815" y="454426"/>
                </a:lnTo>
                <a:lnTo>
                  <a:pt x="1853408" y="454426"/>
                </a:lnTo>
                <a:lnTo>
                  <a:pt x="1877703" y="485847"/>
                </a:lnTo>
                <a:lnTo>
                  <a:pt x="1896429" y="528386"/>
                </a:lnTo>
                <a:lnTo>
                  <a:pt x="1903132" y="573581"/>
                </a:lnTo>
                <a:lnTo>
                  <a:pt x="1895791" y="618707"/>
                </a:lnTo>
                <a:lnTo>
                  <a:pt x="1873983" y="659986"/>
                </a:lnTo>
                <a:lnTo>
                  <a:pt x="1841521" y="693974"/>
                </a:lnTo>
                <a:lnTo>
                  <a:pt x="1801788" y="720977"/>
                </a:lnTo>
                <a:lnTo>
                  <a:pt x="1758169" y="741299"/>
                </a:lnTo>
                <a:lnTo>
                  <a:pt x="1704529" y="758038"/>
                </a:lnTo>
                <a:lnTo>
                  <a:pt x="1653146" y="767219"/>
                </a:lnTo>
                <a:lnTo>
                  <a:pt x="1537015" y="767219"/>
                </a:lnTo>
                <a:lnTo>
                  <a:pt x="1529935" y="811782"/>
                </a:lnTo>
                <a:lnTo>
                  <a:pt x="1515921" y="854650"/>
                </a:lnTo>
                <a:lnTo>
                  <a:pt x="1495606" y="895018"/>
                </a:lnTo>
                <a:lnTo>
                  <a:pt x="1469623" y="932080"/>
                </a:lnTo>
                <a:lnTo>
                  <a:pt x="1438602" y="965031"/>
                </a:lnTo>
                <a:lnTo>
                  <a:pt x="1438321" y="965253"/>
                </a:lnTo>
                <a:lnTo>
                  <a:pt x="1043506" y="965253"/>
                </a:lnTo>
                <a:lnTo>
                  <a:pt x="1011891" y="1000964"/>
                </a:lnTo>
                <a:lnTo>
                  <a:pt x="450531" y="1000964"/>
                </a:lnTo>
                <a:lnTo>
                  <a:pt x="421032" y="1031393"/>
                </a:lnTo>
                <a:lnTo>
                  <a:pt x="389184" y="1059155"/>
                </a:lnTo>
                <a:lnTo>
                  <a:pt x="354919" y="1083691"/>
                </a:lnTo>
                <a:lnTo>
                  <a:pt x="318169" y="1104438"/>
                </a:lnTo>
                <a:lnTo>
                  <a:pt x="275148" y="1121976"/>
                </a:lnTo>
                <a:lnTo>
                  <a:pt x="230015" y="1133212"/>
                </a:lnTo>
                <a:lnTo>
                  <a:pt x="183927" y="1137482"/>
                </a:lnTo>
                <a:close/>
              </a:path>
              <a:path w="1903730" h="1137920">
                <a:moveTo>
                  <a:pt x="1593092" y="770974"/>
                </a:moveTo>
                <a:lnTo>
                  <a:pt x="1537015" y="767219"/>
                </a:lnTo>
                <a:lnTo>
                  <a:pt x="1653146" y="767219"/>
                </a:lnTo>
                <a:lnTo>
                  <a:pt x="1649217" y="767921"/>
                </a:lnTo>
                <a:lnTo>
                  <a:pt x="1593092" y="770974"/>
                </a:lnTo>
                <a:close/>
              </a:path>
              <a:path w="1903730" h="1137920">
                <a:moveTo>
                  <a:pt x="1223541" y="1040526"/>
                </a:moveTo>
                <a:lnTo>
                  <a:pt x="1174624" y="1032759"/>
                </a:lnTo>
                <a:lnTo>
                  <a:pt x="1127473" y="1017313"/>
                </a:lnTo>
                <a:lnTo>
                  <a:pt x="1083348" y="994655"/>
                </a:lnTo>
                <a:lnTo>
                  <a:pt x="1043506" y="965253"/>
                </a:lnTo>
                <a:lnTo>
                  <a:pt x="1438321" y="965253"/>
                </a:lnTo>
                <a:lnTo>
                  <a:pt x="1403176" y="993065"/>
                </a:lnTo>
                <a:lnTo>
                  <a:pt x="1363977" y="1015377"/>
                </a:lnTo>
                <a:lnTo>
                  <a:pt x="1321637" y="1031161"/>
                </a:lnTo>
                <a:lnTo>
                  <a:pt x="1272965" y="1040149"/>
                </a:lnTo>
                <a:lnTo>
                  <a:pt x="1223541" y="1040526"/>
                </a:lnTo>
                <a:close/>
              </a:path>
              <a:path w="1903730" h="1137920">
                <a:moveTo>
                  <a:pt x="747379" y="1119073"/>
                </a:moveTo>
                <a:lnTo>
                  <a:pt x="700470" y="1117996"/>
                </a:lnTo>
                <a:lnTo>
                  <a:pt x="654092" y="1111162"/>
                </a:lnTo>
                <a:lnTo>
                  <a:pt x="608826" y="1098867"/>
                </a:lnTo>
                <a:lnTo>
                  <a:pt x="565256" y="1081405"/>
                </a:lnTo>
                <a:lnTo>
                  <a:pt x="523962" y="1059070"/>
                </a:lnTo>
                <a:lnTo>
                  <a:pt x="485526" y="1032158"/>
                </a:lnTo>
                <a:lnTo>
                  <a:pt x="450531" y="1000964"/>
                </a:lnTo>
                <a:lnTo>
                  <a:pt x="1011891" y="1000964"/>
                </a:lnTo>
                <a:lnTo>
                  <a:pt x="974128" y="1034464"/>
                </a:lnTo>
                <a:lnTo>
                  <a:pt x="933584" y="1062280"/>
                </a:lnTo>
                <a:lnTo>
                  <a:pt x="889994" y="1085044"/>
                </a:lnTo>
                <a:lnTo>
                  <a:pt x="844001" y="1102361"/>
                </a:lnTo>
                <a:lnTo>
                  <a:pt x="796249" y="1113835"/>
                </a:lnTo>
                <a:lnTo>
                  <a:pt x="747379" y="11190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0" y="2288584"/>
            <a:ext cx="1915795" cy="1156970"/>
          </a:xfrm>
          <a:custGeom>
            <a:avLst/>
            <a:gdLst/>
            <a:ahLst/>
            <a:cxnLst/>
            <a:rect l="l" t="t" r="r" b="b"/>
            <a:pathLst>
              <a:path w="1915795" h="1156970">
                <a:moveTo>
                  <a:pt x="301328" y="277733"/>
                </a:moveTo>
                <a:lnTo>
                  <a:pt x="275062" y="277733"/>
                </a:lnTo>
                <a:lnTo>
                  <a:pt x="288552" y="233595"/>
                </a:lnTo>
                <a:lnTo>
                  <a:pt x="307628" y="191768"/>
                </a:lnTo>
                <a:lnTo>
                  <a:pt x="331849" y="152705"/>
                </a:lnTo>
                <a:lnTo>
                  <a:pt x="360776" y="116864"/>
                </a:lnTo>
                <a:lnTo>
                  <a:pt x="393966" y="84698"/>
                </a:lnTo>
                <a:lnTo>
                  <a:pt x="433571" y="55330"/>
                </a:lnTo>
                <a:lnTo>
                  <a:pt x="476069" y="32248"/>
                </a:lnTo>
                <a:lnTo>
                  <a:pt x="520832" y="15379"/>
                </a:lnTo>
                <a:lnTo>
                  <a:pt x="567237" y="4653"/>
                </a:lnTo>
                <a:lnTo>
                  <a:pt x="614658" y="0"/>
                </a:lnTo>
                <a:lnTo>
                  <a:pt x="662468" y="1347"/>
                </a:lnTo>
                <a:lnTo>
                  <a:pt x="710043" y="8625"/>
                </a:lnTo>
                <a:lnTo>
                  <a:pt x="749781" y="19801"/>
                </a:lnTo>
                <a:lnTo>
                  <a:pt x="615135" y="19801"/>
                </a:lnTo>
                <a:lnTo>
                  <a:pt x="569539" y="24097"/>
                </a:lnTo>
                <a:lnTo>
                  <a:pt x="520482" y="36405"/>
                </a:lnTo>
                <a:lnTo>
                  <a:pt x="474273" y="56231"/>
                </a:lnTo>
                <a:lnTo>
                  <a:pt x="431648" y="82797"/>
                </a:lnTo>
                <a:lnTo>
                  <a:pt x="393341" y="115327"/>
                </a:lnTo>
                <a:lnTo>
                  <a:pt x="360088" y="153042"/>
                </a:lnTo>
                <a:lnTo>
                  <a:pt x="332625" y="195167"/>
                </a:lnTo>
                <a:lnTo>
                  <a:pt x="311686" y="240923"/>
                </a:lnTo>
                <a:lnTo>
                  <a:pt x="301328" y="277733"/>
                </a:lnTo>
                <a:close/>
              </a:path>
              <a:path w="1915795" h="1156970">
                <a:moveTo>
                  <a:pt x="1013441" y="437841"/>
                </a:moveTo>
                <a:lnTo>
                  <a:pt x="1006496" y="437550"/>
                </a:lnTo>
                <a:lnTo>
                  <a:pt x="1000963" y="434196"/>
                </a:lnTo>
                <a:lnTo>
                  <a:pt x="998852" y="427688"/>
                </a:lnTo>
                <a:lnTo>
                  <a:pt x="997445" y="375260"/>
                </a:lnTo>
                <a:lnTo>
                  <a:pt x="989786" y="323445"/>
                </a:lnTo>
                <a:lnTo>
                  <a:pt x="975823" y="273042"/>
                </a:lnTo>
                <a:lnTo>
                  <a:pt x="955505" y="224850"/>
                </a:lnTo>
                <a:lnTo>
                  <a:pt x="928778" y="179669"/>
                </a:lnTo>
                <a:lnTo>
                  <a:pt x="900445" y="143886"/>
                </a:lnTo>
                <a:lnTo>
                  <a:pt x="867742" y="111955"/>
                </a:lnTo>
                <a:lnTo>
                  <a:pt x="831299" y="84209"/>
                </a:lnTo>
                <a:lnTo>
                  <a:pt x="791750" y="60977"/>
                </a:lnTo>
                <a:lnTo>
                  <a:pt x="749727" y="42590"/>
                </a:lnTo>
                <a:lnTo>
                  <a:pt x="705862" y="29378"/>
                </a:lnTo>
                <a:lnTo>
                  <a:pt x="660787" y="21672"/>
                </a:lnTo>
                <a:lnTo>
                  <a:pt x="615135" y="19801"/>
                </a:lnTo>
                <a:lnTo>
                  <a:pt x="749781" y="19801"/>
                </a:lnTo>
                <a:lnTo>
                  <a:pt x="801985" y="40690"/>
                </a:lnTo>
                <a:lnTo>
                  <a:pt x="850615" y="68995"/>
                </a:lnTo>
                <a:lnTo>
                  <a:pt x="894682" y="103764"/>
                </a:lnTo>
                <a:lnTo>
                  <a:pt x="933316" y="144446"/>
                </a:lnTo>
                <a:lnTo>
                  <a:pt x="965646" y="190491"/>
                </a:lnTo>
                <a:lnTo>
                  <a:pt x="990905" y="240731"/>
                </a:lnTo>
                <a:lnTo>
                  <a:pt x="1009010" y="293778"/>
                </a:lnTo>
                <a:lnTo>
                  <a:pt x="1020115" y="348748"/>
                </a:lnTo>
                <a:lnTo>
                  <a:pt x="1024376" y="404757"/>
                </a:lnTo>
                <a:lnTo>
                  <a:pt x="1063699" y="404757"/>
                </a:lnTo>
                <a:lnTo>
                  <a:pt x="1061009" y="406246"/>
                </a:lnTo>
                <a:lnTo>
                  <a:pt x="1019787" y="435160"/>
                </a:lnTo>
                <a:lnTo>
                  <a:pt x="1013441" y="437841"/>
                </a:lnTo>
                <a:close/>
              </a:path>
              <a:path w="1915795" h="1156970">
                <a:moveTo>
                  <a:pt x="41208" y="439798"/>
                </a:moveTo>
                <a:lnTo>
                  <a:pt x="14566" y="439798"/>
                </a:lnTo>
                <a:lnTo>
                  <a:pt x="24240" y="401865"/>
                </a:lnTo>
                <a:lnTo>
                  <a:pt x="42455" y="366991"/>
                </a:lnTo>
                <a:lnTo>
                  <a:pt x="67622" y="336571"/>
                </a:lnTo>
                <a:lnTo>
                  <a:pt x="98149" y="312001"/>
                </a:lnTo>
                <a:lnTo>
                  <a:pt x="139315" y="291523"/>
                </a:lnTo>
                <a:lnTo>
                  <a:pt x="183415" y="279968"/>
                </a:lnTo>
                <a:lnTo>
                  <a:pt x="229111" y="275862"/>
                </a:lnTo>
                <a:lnTo>
                  <a:pt x="275062" y="277733"/>
                </a:lnTo>
                <a:lnTo>
                  <a:pt x="301328" y="277733"/>
                </a:lnTo>
                <a:lnTo>
                  <a:pt x="298008" y="289533"/>
                </a:lnTo>
                <a:lnTo>
                  <a:pt x="296668" y="296358"/>
                </a:lnTo>
                <a:lnTo>
                  <a:pt x="237244" y="296358"/>
                </a:lnTo>
                <a:lnTo>
                  <a:pt x="193141" y="299015"/>
                </a:lnTo>
                <a:lnTo>
                  <a:pt x="150528" y="309247"/>
                </a:lnTo>
                <a:lnTo>
                  <a:pt x="111453" y="328852"/>
                </a:lnTo>
                <a:lnTo>
                  <a:pt x="60592" y="382264"/>
                </a:lnTo>
                <a:lnTo>
                  <a:pt x="45403" y="415839"/>
                </a:lnTo>
                <a:lnTo>
                  <a:pt x="41208" y="439798"/>
                </a:lnTo>
                <a:close/>
              </a:path>
              <a:path w="1915795" h="1156970">
                <a:moveTo>
                  <a:pt x="288159" y="300407"/>
                </a:moveTo>
                <a:lnTo>
                  <a:pt x="280786" y="299479"/>
                </a:lnTo>
                <a:lnTo>
                  <a:pt x="237244" y="296358"/>
                </a:lnTo>
                <a:lnTo>
                  <a:pt x="296668" y="296358"/>
                </a:lnTo>
                <a:lnTo>
                  <a:pt x="296409" y="297675"/>
                </a:lnTo>
                <a:lnTo>
                  <a:pt x="288159" y="300407"/>
                </a:lnTo>
                <a:close/>
              </a:path>
              <a:path w="1915795" h="1156970">
                <a:moveTo>
                  <a:pt x="1063699" y="404757"/>
                </a:moveTo>
                <a:lnTo>
                  <a:pt x="1024376" y="404757"/>
                </a:lnTo>
                <a:lnTo>
                  <a:pt x="1044361" y="391302"/>
                </a:lnTo>
                <a:lnTo>
                  <a:pt x="1086169" y="367350"/>
                </a:lnTo>
                <a:lnTo>
                  <a:pt x="1158478" y="339507"/>
                </a:lnTo>
                <a:lnTo>
                  <a:pt x="1211028" y="329534"/>
                </a:lnTo>
                <a:lnTo>
                  <a:pt x="1264380" y="328199"/>
                </a:lnTo>
                <a:lnTo>
                  <a:pt x="1317254" y="336478"/>
                </a:lnTo>
                <a:lnTo>
                  <a:pt x="1350925" y="348691"/>
                </a:lnTo>
                <a:lnTo>
                  <a:pt x="1250325" y="348691"/>
                </a:lnTo>
                <a:lnTo>
                  <a:pt x="1199921" y="351906"/>
                </a:lnTo>
                <a:lnTo>
                  <a:pt x="1151370" y="363389"/>
                </a:lnTo>
                <a:lnTo>
                  <a:pt x="1104968" y="381912"/>
                </a:lnTo>
                <a:lnTo>
                  <a:pt x="1063699" y="404757"/>
                </a:lnTo>
                <a:close/>
              </a:path>
              <a:path w="1915795" h="1156970">
                <a:moveTo>
                  <a:pt x="1458485" y="475509"/>
                </a:moveTo>
                <a:lnTo>
                  <a:pt x="1448946" y="474787"/>
                </a:lnTo>
                <a:lnTo>
                  <a:pt x="1446264" y="469171"/>
                </a:lnTo>
                <a:lnTo>
                  <a:pt x="1419863" y="427602"/>
                </a:lnTo>
                <a:lnTo>
                  <a:pt x="1385469" y="394483"/>
                </a:lnTo>
                <a:lnTo>
                  <a:pt x="1344682" y="370100"/>
                </a:lnTo>
                <a:lnTo>
                  <a:pt x="1299101" y="354740"/>
                </a:lnTo>
                <a:lnTo>
                  <a:pt x="1250325" y="348691"/>
                </a:lnTo>
                <a:lnTo>
                  <a:pt x="1350925" y="348691"/>
                </a:lnTo>
                <a:lnTo>
                  <a:pt x="1362237" y="352794"/>
                </a:lnTo>
                <a:lnTo>
                  <a:pt x="1402623" y="377304"/>
                </a:lnTo>
                <a:lnTo>
                  <a:pt x="1437063" y="409407"/>
                </a:lnTo>
                <a:lnTo>
                  <a:pt x="1464208" y="448507"/>
                </a:lnTo>
                <a:lnTo>
                  <a:pt x="1511928" y="448507"/>
                </a:lnTo>
                <a:lnTo>
                  <a:pt x="1507170" y="450525"/>
                </a:lnTo>
                <a:lnTo>
                  <a:pt x="1463280" y="472932"/>
                </a:lnTo>
                <a:lnTo>
                  <a:pt x="1458485" y="475509"/>
                </a:lnTo>
                <a:close/>
              </a:path>
              <a:path w="1915795" h="1156970">
                <a:moveTo>
                  <a:pt x="1511928" y="448507"/>
                </a:moveTo>
                <a:lnTo>
                  <a:pt x="1464208" y="448507"/>
                </a:lnTo>
                <a:lnTo>
                  <a:pt x="1496954" y="432066"/>
                </a:lnTo>
                <a:lnTo>
                  <a:pt x="1564882" y="404672"/>
                </a:lnTo>
                <a:lnTo>
                  <a:pt x="1649506" y="386741"/>
                </a:lnTo>
                <a:lnTo>
                  <a:pt x="1699991" y="385566"/>
                </a:lnTo>
                <a:lnTo>
                  <a:pt x="1749810" y="392359"/>
                </a:lnTo>
                <a:lnTo>
                  <a:pt x="1791806" y="406406"/>
                </a:lnTo>
                <a:lnTo>
                  <a:pt x="1696861" y="406406"/>
                </a:lnTo>
                <a:lnTo>
                  <a:pt x="1647452" y="407838"/>
                </a:lnTo>
                <a:lnTo>
                  <a:pt x="1599322" y="416592"/>
                </a:lnTo>
                <a:lnTo>
                  <a:pt x="1552540" y="431283"/>
                </a:lnTo>
                <a:lnTo>
                  <a:pt x="1511928" y="448507"/>
                </a:lnTo>
                <a:close/>
              </a:path>
              <a:path w="1915795" h="1156970">
                <a:moveTo>
                  <a:pt x="1730672" y="769972"/>
                </a:moveTo>
                <a:lnTo>
                  <a:pt x="1596058" y="769972"/>
                </a:lnTo>
                <a:lnTo>
                  <a:pt x="1650647" y="766827"/>
                </a:lnTo>
                <a:lnTo>
                  <a:pt x="1704405" y="756976"/>
                </a:lnTo>
                <a:lnTo>
                  <a:pt x="1756364" y="740275"/>
                </a:lnTo>
                <a:lnTo>
                  <a:pt x="1796402" y="721247"/>
                </a:lnTo>
                <a:lnTo>
                  <a:pt x="1832878" y="696184"/>
                </a:lnTo>
                <a:lnTo>
                  <a:pt x="1862962" y="664426"/>
                </a:lnTo>
                <a:lnTo>
                  <a:pt x="1883828" y="625310"/>
                </a:lnTo>
                <a:lnTo>
                  <a:pt x="1889610" y="597435"/>
                </a:lnTo>
                <a:lnTo>
                  <a:pt x="1889513" y="569121"/>
                </a:lnTo>
                <a:lnTo>
                  <a:pt x="1873773" y="514672"/>
                </a:lnTo>
                <a:lnTo>
                  <a:pt x="1842491" y="469538"/>
                </a:lnTo>
                <a:lnTo>
                  <a:pt x="1800593" y="436461"/>
                </a:lnTo>
                <a:lnTo>
                  <a:pt x="1751057" y="415424"/>
                </a:lnTo>
                <a:lnTo>
                  <a:pt x="1696861" y="406406"/>
                </a:lnTo>
                <a:lnTo>
                  <a:pt x="1791806" y="406406"/>
                </a:lnTo>
                <a:lnTo>
                  <a:pt x="1840154" y="434129"/>
                </a:lnTo>
                <a:lnTo>
                  <a:pt x="1871890" y="465156"/>
                </a:lnTo>
                <a:lnTo>
                  <a:pt x="1895960" y="502272"/>
                </a:lnTo>
                <a:lnTo>
                  <a:pt x="1910912" y="543529"/>
                </a:lnTo>
                <a:lnTo>
                  <a:pt x="1915293" y="586978"/>
                </a:lnTo>
                <a:lnTo>
                  <a:pt x="1907650" y="630669"/>
                </a:lnTo>
                <a:lnTo>
                  <a:pt x="1884657" y="673697"/>
                </a:lnTo>
                <a:lnTo>
                  <a:pt x="1851363" y="708996"/>
                </a:lnTo>
                <a:lnTo>
                  <a:pt x="1811059" y="736990"/>
                </a:lnTo>
                <a:lnTo>
                  <a:pt x="1767038" y="758105"/>
                </a:lnTo>
                <a:lnTo>
                  <a:pt x="1730672" y="769972"/>
                </a:lnTo>
                <a:close/>
              </a:path>
              <a:path w="1915795" h="1156970">
                <a:moveTo>
                  <a:pt x="28075" y="463296"/>
                </a:moveTo>
                <a:lnTo>
                  <a:pt x="21785" y="462317"/>
                </a:lnTo>
                <a:lnTo>
                  <a:pt x="0" y="459308"/>
                </a:lnTo>
                <a:lnTo>
                  <a:pt x="0" y="437969"/>
                </a:lnTo>
                <a:lnTo>
                  <a:pt x="14566" y="439798"/>
                </a:lnTo>
                <a:lnTo>
                  <a:pt x="41208" y="439798"/>
                </a:lnTo>
                <a:lnTo>
                  <a:pt x="39007" y="452371"/>
                </a:lnTo>
                <a:lnTo>
                  <a:pt x="38697" y="460565"/>
                </a:lnTo>
                <a:lnTo>
                  <a:pt x="28075" y="463296"/>
                </a:lnTo>
                <a:close/>
              </a:path>
              <a:path w="1915795" h="1156970">
                <a:moveTo>
                  <a:pt x="1353310" y="1039759"/>
                </a:moveTo>
                <a:lnTo>
                  <a:pt x="1232328" y="1039759"/>
                </a:lnTo>
                <a:lnTo>
                  <a:pt x="1281163" y="1037729"/>
                </a:lnTo>
                <a:lnTo>
                  <a:pt x="1328555" y="1027054"/>
                </a:lnTo>
                <a:lnTo>
                  <a:pt x="1373467" y="1007907"/>
                </a:lnTo>
                <a:lnTo>
                  <a:pt x="1414863" y="980461"/>
                </a:lnTo>
                <a:lnTo>
                  <a:pt x="1449483" y="947723"/>
                </a:lnTo>
                <a:lnTo>
                  <a:pt x="1478369" y="910003"/>
                </a:lnTo>
                <a:lnTo>
                  <a:pt x="1500897" y="868256"/>
                </a:lnTo>
                <a:lnTo>
                  <a:pt x="1516443" y="823438"/>
                </a:lnTo>
                <a:lnTo>
                  <a:pt x="1524382" y="776502"/>
                </a:lnTo>
                <a:lnTo>
                  <a:pt x="1525053" y="768205"/>
                </a:lnTo>
                <a:lnTo>
                  <a:pt x="1535004" y="765732"/>
                </a:lnTo>
                <a:lnTo>
                  <a:pt x="1541604" y="766556"/>
                </a:lnTo>
                <a:lnTo>
                  <a:pt x="1596058" y="769972"/>
                </a:lnTo>
                <a:lnTo>
                  <a:pt x="1730672" y="769972"/>
                </a:lnTo>
                <a:lnTo>
                  <a:pt x="1713987" y="775416"/>
                </a:lnTo>
                <a:lnTo>
                  <a:pt x="1659432" y="786061"/>
                </a:lnTo>
                <a:lnTo>
                  <a:pt x="1631140" y="788199"/>
                </a:lnTo>
                <a:lnTo>
                  <a:pt x="1548308" y="788199"/>
                </a:lnTo>
                <a:lnTo>
                  <a:pt x="1542286" y="821363"/>
                </a:lnTo>
                <a:lnTo>
                  <a:pt x="1519492" y="884578"/>
                </a:lnTo>
                <a:lnTo>
                  <a:pt x="1471986" y="955792"/>
                </a:lnTo>
                <a:lnTo>
                  <a:pt x="1434636" y="992004"/>
                </a:lnTo>
                <a:lnTo>
                  <a:pt x="1391989" y="1021649"/>
                </a:lnTo>
                <a:lnTo>
                  <a:pt x="1353310" y="1039759"/>
                </a:lnTo>
                <a:close/>
              </a:path>
              <a:path w="1915795" h="1156970">
                <a:moveTo>
                  <a:pt x="1603998" y="790251"/>
                </a:moveTo>
                <a:lnTo>
                  <a:pt x="1548308" y="788199"/>
                </a:lnTo>
                <a:lnTo>
                  <a:pt x="1631140" y="788199"/>
                </a:lnTo>
                <a:lnTo>
                  <a:pt x="1603998" y="790251"/>
                </a:lnTo>
                <a:close/>
              </a:path>
              <a:path w="1915795" h="1156970">
                <a:moveTo>
                  <a:pt x="855397" y="1117946"/>
                </a:moveTo>
                <a:lnTo>
                  <a:pt x="728703" y="1117946"/>
                </a:lnTo>
                <a:lnTo>
                  <a:pt x="779229" y="1115160"/>
                </a:lnTo>
                <a:lnTo>
                  <a:pt x="829210" y="1105321"/>
                </a:lnTo>
                <a:lnTo>
                  <a:pt x="876397" y="1089091"/>
                </a:lnTo>
                <a:lnTo>
                  <a:pt x="920978" y="1066887"/>
                </a:lnTo>
                <a:lnTo>
                  <a:pt x="962364" y="1039205"/>
                </a:lnTo>
                <a:lnTo>
                  <a:pt x="999965" y="1006538"/>
                </a:lnTo>
                <a:lnTo>
                  <a:pt x="1033193" y="969382"/>
                </a:lnTo>
                <a:lnTo>
                  <a:pt x="1037731" y="963559"/>
                </a:lnTo>
                <a:lnTo>
                  <a:pt x="1047785" y="962374"/>
                </a:lnTo>
                <a:lnTo>
                  <a:pt x="1053406" y="967218"/>
                </a:lnTo>
                <a:lnTo>
                  <a:pt x="1082631" y="989492"/>
                </a:lnTo>
                <a:lnTo>
                  <a:pt x="1085070" y="990922"/>
                </a:lnTo>
                <a:lnTo>
                  <a:pt x="1044640" y="990922"/>
                </a:lnTo>
                <a:lnTo>
                  <a:pt x="996474" y="1039406"/>
                </a:lnTo>
                <a:lnTo>
                  <a:pt x="940998" y="1079349"/>
                </a:lnTo>
                <a:lnTo>
                  <a:pt x="893542" y="1103946"/>
                </a:lnTo>
                <a:lnTo>
                  <a:pt x="855397" y="1117946"/>
                </a:lnTo>
                <a:close/>
              </a:path>
              <a:path w="1915795" h="1156970">
                <a:moveTo>
                  <a:pt x="1241464" y="1060952"/>
                </a:moveTo>
                <a:lnTo>
                  <a:pt x="1188642" y="1055847"/>
                </a:lnTo>
                <a:lnTo>
                  <a:pt x="1137399" y="1042133"/>
                </a:lnTo>
                <a:lnTo>
                  <a:pt x="1088983" y="1020321"/>
                </a:lnTo>
                <a:lnTo>
                  <a:pt x="1044640" y="990922"/>
                </a:lnTo>
                <a:lnTo>
                  <a:pt x="1085070" y="990922"/>
                </a:lnTo>
                <a:lnTo>
                  <a:pt x="1114224" y="1008018"/>
                </a:lnTo>
                <a:lnTo>
                  <a:pt x="1147829" y="1022581"/>
                </a:lnTo>
                <a:lnTo>
                  <a:pt x="1183087" y="1032971"/>
                </a:lnTo>
                <a:lnTo>
                  <a:pt x="1232328" y="1039759"/>
                </a:lnTo>
                <a:lnTo>
                  <a:pt x="1353310" y="1039759"/>
                </a:lnTo>
                <a:lnTo>
                  <a:pt x="1344999" y="1043651"/>
                </a:lnTo>
                <a:lnTo>
                  <a:pt x="1294618" y="1056933"/>
                </a:lnTo>
                <a:lnTo>
                  <a:pt x="1241464" y="1060952"/>
                </a:lnTo>
                <a:close/>
              </a:path>
              <a:path w="1915795" h="1156970">
                <a:moveTo>
                  <a:pt x="291848" y="1135464"/>
                </a:moveTo>
                <a:lnTo>
                  <a:pt x="161882" y="1135464"/>
                </a:lnTo>
                <a:lnTo>
                  <a:pt x="213702" y="1134591"/>
                </a:lnTo>
                <a:lnTo>
                  <a:pt x="266143" y="1123280"/>
                </a:lnTo>
                <a:lnTo>
                  <a:pt x="315191" y="1103307"/>
                </a:lnTo>
                <a:lnTo>
                  <a:pt x="360670" y="1076039"/>
                </a:lnTo>
                <a:lnTo>
                  <a:pt x="402405" y="1042846"/>
                </a:lnTo>
                <a:lnTo>
                  <a:pt x="440218" y="1005093"/>
                </a:lnTo>
                <a:lnTo>
                  <a:pt x="444859" y="999940"/>
                </a:lnTo>
                <a:lnTo>
                  <a:pt x="454862" y="997415"/>
                </a:lnTo>
                <a:lnTo>
                  <a:pt x="460431" y="1002929"/>
                </a:lnTo>
                <a:lnTo>
                  <a:pt x="486815" y="1026891"/>
                </a:lnTo>
                <a:lnTo>
                  <a:pt x="450325" y="1026891"/>
                </a:lnTo>
                <a:lnTo>
                  <a:pt x="408501" y="1066576"/>
                </a:lnTo>
                <a:lnTo>
                  <a:pt x="362152" y="1100889"/>
                </a:lnTo>
                <a:lnTo>
                  <a:pt x="322318" y="1123075"/>
                </a:lnTo>
                <a:lnTo>
                  <a:pt x="291848" y="1135464"/>
                </a:lnTo>
                <a:close/>
              </a:path>
              <a:path w="1915795" h="1156970">
                <a:moveTo>
                  <a:pt x="738822" y="1138804"/>
                </a:moveTo>
                <a:lnTo>
                  <a:pt x="685401" y="1136291"/>
                </a:lnTo>
                <a:lnTo>
                  <a:pt x="633515" y="1126714"/>
                </a:lnTo>
                <a:lnTo>
                  <a:pt x="583378" y="1110605"/>
                </a:lnTo>
                <a:lnTo>
                  <a:pt x="535678" y="1088344"/>
                </a:lnTo>
                <a:lnTo>
                  <a:pt x="491098" y="1060312"/>
                </a:lnTo>
                <a:lnTo>
                  <a:pt x="450325" y="1026891"/>
                </a:lnTo>
                <a:lnTo>
                  <a:pt x="486815" y="1026891"/>
                </a:lnTo>
                <a:lnTo>
                  <a:pt x="487673" y="1027669"/>
                </a:lnTo>
                <a:lnTo>
                  <a:pt x="516944" y="1049777"/>
                </a:lnTo>
                <a:lnTo>
                  <a:pt x="581037" y="1085533"/>
                </a:lnTo>
                <a:lnTo>
                  <a:pt x="628890" y="1102976"/>
                </a:lnTo>
                <a:lnTo>
                  <a:pt x="678351" y="1113832"/>
                </a:lnTo>
                <a:lnTo>
                  <a:pt x="728703" y="1117946"/>
                </a:lnTo>
                <a:lnTo>
                  <a:pt x="855397" y="1117946"/>
                </a:lnTo>
                <a:lnTo>
                  <a:pt x="843573" y="1122285"/>
                </a:lnTo>
                <a:lnTo>
                  <a:pt x="791773" y="1134020"/>
                </a:lnTo>
                <a:lnTo>
                  <a:pt x="738822" y="1138804"/>
                </a:lnTo>
                <a:close/>
              </a:path>
              <a:path w="1915795" h="1156970">
                <a:moveTo>
                  <a:pt x="191083" y="1156882"/>
                </a:moveTo>
                <a:lnTo>
                  <a:pt x="145433" y="1155100"/>
                </a:lnTo>
                <a:lnTo>
                  <a:pt x="96069" y="1144025"/>
                </a:lnTo>
                <a:lnTo>
                  <a:pt x="50583" y="1123350"/>
                </a:lnTo>
                <a:lnTo>
                  <a:pt x="10549" y="1093700"/>
                </a:lnTo>
                <a:lnTo>
                  <a:pt x="0" y="1081553"/>
                </a:lnTo>
                <a:lnTo>
                  <a:pt x="0" y="1042134"/>
                </a:lnTo>
                <a:lnTo>
                  <a:pt x="25899" y="1074787"/>
                </a:lnTo>
                <a:lnTo>
                  <a:pt x="66010" y="1105369"/>
                </a:lnTo>
                <a:lnTo>
                  <a:pt x="111994" y="1125659"/>
                </a:lnTo>
                <a:lnTo>
                  <a:pt x="161882" y="1135464"/>
                </a:lnTo>
                <a:lnTo>
                  <a:pt x="291848" y="1135464"/>
                </a:lnTo>
                <a:lnTo>
                  <a:pt x="280127" y="1140229"/>
                </a:lnTo>
                <a:lnTo>
                  <a:pt x="236182" y="1151712"/>
                </a:lnTo>
                <a:lnTo>
                  <a:pt x="191083" y="1156882"/>
                </a:lnTo>
                <a:close/>
              </a:path>
            </a:pathLst>
          </a:custGeom>
          <a:solidFill>
            <a:srgbClr val="4949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16364569" y="2082272"/>
            <a:ext cx="1923414" cy="1346835"/>
          </a:xfrm>
          <a:custGeom>
            <a:avLst/>
            <a:gdLst/>
            <a:ahLst/>
            <a:cxnLst/>
            <a:rect l="l" t="t" r="r" b="b"/>
            <a:pathLst>
              <a:path w="1923415" h="1346835">
                <a:moveTo>
                  <a:pt x="968645" y="1346391"/>
                </a:moveTo>
                <a:lnTo>
                  <a:pt x="923476" y="1341103"/>
                </a:lnTo>
                <a:lnTo>
                  <a:pt x="879583" y="1328906"/>
                </a:lnTo>
                <a:lnTo>
                  <a:pt x="839942" y="1310319"/>
                </a:lnTo>
                <a:lnTo>
                  <a:pt x="803915" y="1285269"/>
                </a:lnTo>
                <a:lnTo>
                  <a:pt x="772615" y="1254659"/>
                </a:lnTo>
                <a:lnTo>
                  <a:pt x="747156" y="1219393"/>
                </a:lnTo>
                <a:lnTo>
                  <a:pt x="704680" y="1245940"/>
                </a:lnTo>
                <a:lnTo>
                  <a:pt x="657337" y="1263119"/>
                </a:lnTo>
                <a:lnTo>
                  <a:pt x="607385" y="1270581"/>
                </a:lnTo>
                <a:lnTo>
                  <a:pt x="557087" y="1267975"/>
                </a:lnTo>
                <a:lnTo>
                  <a:pt x="508703" y="1254954"/>
                </a:lnTo>
                <a:lnTo>
                  <a:pt x="464493" y="1231168"/>
                </a:lnTo>
                <a:lnTo>
                  <a:pt x="431513" y="1202070"/>
                </a:lnTo>
                <a:lnTo>
                  <a:pt x="405250" y="1167028"/>
                </a:lnTo>
                <a:lnTo>
                  <a:pt x="385985" y="1127545"/>
                </a:lnTo>
                <a:lnTo>
                  <a:pt x="373998" y="1085126"/>
                </a:lnTo>
                <a:lnTo>
                  <a:pt x="369570" y="1041272"/>
                </a:lnTo>
                <a:lnTo>
                  <a:pt x="372980" y="997490"/>
                </a:lnTo>
                <a:lnTo>
                  <a:pt x="384511" y="955281"/>
                </a:lnTo>
                <a:lnTo>
                  <a:pt x="334737" y="970337"/>
                </a:lnTo>
                <a:lnTo>
                  <a:pt x="283464" y="979267"/>
                </a:lnTo>
                <a:lnTo>
                  <a:pt x="231487" y="981962"/>
                </a:lnTo>
                <a:lnTo>
                  <a:pt x="179598" y="978314"/>
                </a:lnTo>
                <a:lnTo>
                  <a:pt x="128591" y="968215"/>
                </a:lnTo>
                <a:lnTo>
                  <a:pt x="86568" y="953300"/>
                </a:lnTo>
                <a:lnTo>
                  <a:pt x="48195" y="930847"/>
                </a:lnTo>
                <a:lnTo>
                  <a:pt x="18198" y="900523"/>
                </a:lnTo>
                <a:lnTo>
                  <a:pt x="1304" y="861997"/>
                </a:lnTo>
                <a:lnTo>
                  <a:pt x="0" y="828936"/>
                </a:lnTo>
                <a:lnTo>
                  <a:pt x="7989" y="796556"/>
                </a:lnTo>
                <a:lnTo>
                  <a:pt x="41754" y="737109"/>
                </a:lnTo>
                <a:lnTo>
                  <a:pt x="73522" y="698933"/>
                </a:lnTo>
                <a:lnTo>
                  <a:pt x="108904" y="664313"/>
                </a:lnTo>
                <a:lnTo>
                  <a:pt x="147482" y="633225"/>
                </a:lnTo>
                <a:lnTo>
                  <a:pt x="188840" y="605645"/>
                </a:lnTo>
                <a:lnTo>
                  <a:pt x="232563" y="581551"/>
                </a:lnTo>
                <a:lnTo>
                  <a:pt x="278232" y="560917"/>
                </a:lnTo>
                <a:lnTo>
                  <a:pt x="325432" y="543721"/>
                </a:lnTo>
                <a:lnTo>
                  <a:pt x="373746" y="529939"/>
                </a:lnTo>
                <a:lnTo>
                  <a:pt x="422758" y="519548"/>
                </a:lnTo>
                <a:lnTo>
                  <a:pt x="476203" y="511881"/>
                </a:lnTo>
                <a:lnTo>
                  <a:pt x="529942" y="507503"/>
                </a:lnTo>
                <a:lnTo>
                  <a:pt x="583877" y="506110"/>
                </a:lnTo>
                <a:lnTo>
                  <a:pt x="637913" y="507398"/>
                </a:lnTo>
                <a:lnTo>
                  <a:pt x="691953" y="511063"/>
                </a:lnTo>
                <a:lnTo>
                  <a:pt x="745902" y="516801"/>
                </a:lnTo>
                <a:lnTo>
                  <a:pt x="799662" y="524306"/>
                </a:lnTo>
                <a:lnTo>
                  <a:pt x="806504" y="482205"/>
                </a:lnTo>
                <a:lnTo>
                  <a:pt x="823703" y="442138"/>
                </a:lnTo>
                <a:lnTo>
                  <a:pt x="849574" y="405967"/>
                </a:lnTo>
                <a:lnTo>
                  <a:pt x="882429" y="375549"/>
                </a:lnTo>
                <a:lnTo>
                  <a:pt x="920584" y="352746"/>
                </a:lnTo>
                <a:lnTo>
                  <a:pt x="965201" y="337091"/>
                </a:lnTo>
                <a:lnTo>
                  <a:pt x="1011636" y="329036"/>
                </a:lnTo>
                <a:lnTo>
                  <a:pt x="1059161" y="327514"/>
                </a:lnTo>
                <a:lnTo>
                  <a:pt x="1107047" y="331454"/>
                </a:lnTo>
                <a:lnTo>
                  <a:pt x="1118308" y="287343"/>
                </a:lnTo>
                <a:lnTo>
                  <a:pt x="1134721" y="244831"/>
                </a:lnTo>
                <a:lnTo>
                  <a:pt x="1155899" y="204343"/>
                </a:lnTo>
                <a:lnTo>
                  <a:pt x="1181453" y="166303"/>
                </a:lnTo>
                <a:lnTo>
                  <a:pt x="1210996" y="131135"/>
                </a:lnTo>
                <a:lnTo>
                  <a:pt x="1244138" y="99264"/>
                </a:lnTo>
                <a:lnTo>
                  <a:pt x="1280493" y="71112"/>
                </a:lnTo>
                <a:lnTo>
                  <a:pt x="1319671" y="47106"/>
                </a:lnTo>
                <a:lnTo>
                  <a:pt x="1361285" y="27669"/>
                </a:lnTo>
                <a:lnTo>
                  <a:pt x="1404947" y="13226"/>
                </a:lnTo>
                <a:lnTo>
                  <a:pt x="1451228" y="3897"/>
                </a:lnTo>
                <a:lnTo>
                  <a:pt x="1498125" y="0"/>
                </a:lnTo>
                <a:lnTo>
                  <a:pt x="1545165" y="1324"/>
                </a:lnTo>
                <a:lnTo>
                  <a:pt x="1591873" y="7662"/>
                </a:lnTo>
                <a:lnTo>
                  <a:pt x="1637772" y="18806"/>
                </a:lnTo>
                <a:lnTo>
                  <a:pt x="1682389" y="34546"/>
                </a:lnTo>
                <a:lnTo>
                  <a:pt x="1725248" y="54674"/>
                </a:lnTo>
                <a:lnTo>
                  <a:pt x="1765875" y="78983"/>
                </a:lnTo>
                <a:lnTo>
                  <a:pt x="1803793" y="107262"/>
                </a:lnTo>
                <a:lnTo>
                  <a:pt x="1838528" y="139305"/>
                </a:lnTo>
                <a:lnTo>
                  <a:pt x="1869606" y="174902"/>
                </a:lnTo>
                <a:lnTo>
                  <a:pt x="1897479" y="215057"/>
                </a:lnTo>
                <a:lnTo>
                  <a:pt x="1920819" y="257863"/>
                </a:lnTo>
                <a:lnTo>
                  <a:pt x="1923418" y="264084"/>
                </a:lnTo>
                <a:lnTo>
                  <a:pt x="1923418" y="1224983"/>
                </a:lnTo>
                <a:lnTo>
                  <a:pt x="1851132" y="1271892"/>
                </a:lnTo>
                <a:lnTo>
                  <a:pt x="1804685" y="1293060"/>
                </a:lnTo>
                <a:lnTo>
                  <a:pt x="1756274" y="1309156"/>
                </a:lnTo>
                <a:lnTo>
                  <a:pt x="1706410" y="1319867"/>
                </a:lnTo>
                <a:lnTo>
                  <a:pt x="1655605" y="1324879"/>
                </a:lnTo>
                <a:lnTo>
                  <a:pt x="1606871" y="1324143"/>
                </a:lnTo>
                <a:lnTo>
                  <a:pt x="1558553" y="1318156"/>
                </a:lnTo>
                <a:lnTo>
                  <a:pt x="1511115" y="1307151"/>
                </a:lnTo>
                <a:lnTo>
                  <a:pt x="1465019" y="1291362"/>
                </a:lnTo>
                <a:lnTo>
                  <a:pt x="1420727" y="1271023"/>
                </a:lnTo>
                <a:lnTo>
                  <a:pt x="1378701" y="1246368"/>
                </a:lnTo>
                <a:lnTo>
                  <a:pt x="1339405" y="1217631"/>
                </a:lnTo>
                <a:lnTo>
                  <a:pt x="1303302" y="1185045"/>
                </a:lnTo>
                <a:lnTo>
                  <a:pt x="1268292" y="1221071"/>
                </a:lnTo>
                <a:lnTo>
                  <a:pt x="1230494" y="1253940"/>
                </a:lnTo>
                <a:lnTo>
                  <a:pt x="1189828" y="1282989"/>
                </a:lnTo>
                <a:lnTo>
                  <a:pt x="1146212" y="1307553"/>
                </a:lnTo>
                <a:lnTo>
                  <a:pt x="1103875" y="1325353"/>
                </a:lnTo>
                <a:lnTo>
                  <a:pt x="1059639" y="1338062"/>
                </a:lnTo>
                <a:lnTo>
                  <a:pt x="1014298" y="1345226"/>
                </a:lnTo>
                <a:lnTo>
                  <a:pt x="968645" y="1346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16349003" y="2071322"/>
            <a:ext cx="1939289" cy="1369695"/>
          </a:xfrm>
          <a:custGeom>
            <a:avLst/>
            <a:gdLst/>
            <a:ahLst/>
            <a:cxnLst/>
            <a:rect l="l" t="t" r="r" b="b"/>
            <a:pathLst>
              <a:path w="1939290" h="1369695">
                <a:moveTo>
                  <a:pt x="1141555" y="328615"/>
                </a:moveTo>
                <a:lnTo>
                  <a:pt x="1110619" y="328615"/>
                </a:lnTo>
                <a:lnTo>
                  <a:pt x="1126628" y="276358"/>
                </a:lnTo>
                <a:lnTo>
                  <a:pt x="1149268" y="226837"/>
                </a:lnTo>
                <a:lnTo>
                  <a:pt x="1178014" y="180589"/>
                </a:lnTo>
                <a:lnTo>
                  <a:pt x="1212344" y="138155"/>
                </a:lnTo>
                <a:lnTo>
                  <a:pt x="1251736" y="100072"/>
                </a:lnTo>
                <a:lnTo>
                  <a:pt x="1289916" y="71068"/>
                </a:lnTo>
                <a:lnTo>
                  <a:pt x="1330485" y="47056"/>
                </a:lnTo>
                <a:lnTo>
                  <a:pt x="1373035" y="27989"/>
                </a:lnTo>
                <a:lnTo>
                  <a:pt x="1417160" y="13821"/>
                </a:lnTo>
                <a:lnTo>
                  <a:pt x="1462454" y="4506"/>
                </a:lnTo>
                <a:lnTo>
                  <a:pt x="1508509" y="0"/>
                </a:lnTo>
                <a:lnTo>
                  <a:pt x="1554919" y="254"/>
                </a:lnTo>
                <a:lnTo>
                  <a:pt x="1601277" y="5224"/>
                </a:lnTo>
                <a:lnTo>
                  <a:pt x="1647177" y="14864"/>
                </a:lnTo>
                <a:lnTo>
                  <a:pt x="1674165" y="23412"/>
                </a:lnTo>
                <a:lnTo>
                  <a:pt x="1508795" y="23412"/>
                </a:lnTo>
                <a:lnTo>
                  <a:pt x="1460107" y="28324"/>
                </a:lnTo>
                <a:lnTo>
                  <a:pt x="1413288" y="39240"/>
                </a:lnTo>
                <a:lnTo>
                  <a:pt x="1368520" y="55970"/>
                </a:lnTo>
                <a:lnTo>
                  <a:pt x="1326251" y="78044"/>
                </a:lnTo>
                <a:lnTo>
                  <a:pt x="1286926" y="104989"/>
                </a:lnTo>
                <a:lnTo>
                  <a:pt x="1250994" y="136335"/>
                </a:lnTo>
                <a:lnTo>
                  <a:pt x="1218900" y="171610"/>
                </a:lnTo>
                <a:lnTo>
                  <a:pt x="1191092" y="210344"/>
                </a:lnTo>
                <a:lnTo>
                  <a:pt x="1168017" y="252066"/>
                </a:lnTo>
                <a:lnTo>
                  <a:pt x="1150121" y="296303"/>
                </a:lnTo>
                <a:lnTo>
                  <a:pt x="1141555" y="328615"/>
                </a:lnTo>
                <a:close/>
              </a:path>
              <a:path w="1939290" h="1369695">
                <a:moveTo>
                  <a:pt x="1938984" y="315295"/>
                </a:moveTo>
                <a:lnTo>
                  <a:pt x="1913419" y="256817"/>
                </a:lnTo>
                <a:lnTo>
                  <a:pt x="1886457" y="212513"/>
                </a:lnTo>
                <a:lnTo>
                  <a:pt x="1856440" y="174185"/>
                </a:lnTo>
                <a:lnTo>
                  <a:pt x="1822160" y="139520"/>
                </a:lnTo>
                <a:lnTo>
                  <a:pt x="1784164" y="108805"/>
                </a:lnTo>
                <a:lnTo>
                  <a:pt x="1742999" y="82324"/>
                </a:lnTo>
                <a:lnTo>
                  <a:pt x="1699213" y="60362"/>
                </a:lnTo>
                <a:lnTo>
                  <a:pt x="1653353" y="43205"/>
                </a:lnTo>
                <a:lnTo>
                  <a:pt x="1605965" y="31137"/>
                </a:lnTo>
                <a:lnTo>
                  <a:pt x="1557596" y="24444"/>
                </a:lnTo>
                <a:lnTo>
                  <a:pt x="1508795" y="23412"/>
                </a:lnTo>
                <a:lnTo>
                  <a:pt x="1674165" y="23412"/>
                </a:lnTo>
                <a:lnTo>
                  <a:pt x="1735977" y="47969"/>
                </a:lnTo>
                <a:lnTo>
                  <a:pt x="1782549" y="74145"/>
                </a:lnTo>
                <a:lnTo>
                  <a:pt x="1825787" y="105303"/>
                </a:lnTo>
                <a:lnTo>
                  <a:pt x="1865163" y="141108"/>
                </a:lnTo>
                <a:lnTo>
                  <a:pt x="1900147" y="181227"/>
                </a:lnTo>
                <a:lnTo>
                  <a:pt x="1930212" y="225325"/>
                </a:lnTo>
                <a:lnTo>
                  <a:pt x="1938984" y="242141"/>
                </a:lnTo>
                <a:lnTo>
                  <a:pt x="1938984" y="315295"/>
                </a:lnTo>
                <a:close/>
              </a:path>
              <a:path w="1939290" h="1369695">
                <a:moveTo>
                  <a:pt x="833078" y="520491"/>
                </a:moveTo>
                <a:lnTo>
                  <a:pt x="801459" y="520491"/>
                </a:lnTo>
                <a:lnTo>
                  <a:pt x="812939" y="475581"/>
                </a:lnTo>
                <a:lnTo>
                  <a:pt x="834558" y="434292"/>
                </a:lnTo>
                <a:lnTo>
                  <a:pt x="864426" y="398276"/>
                </a:lnTo>
                <a:lnTo>
                  <a:pt x="900657" y="369187"/>
                </a:lnTo>
                <a:lnTo>
                  <a:pt x="949513" y="344942"/>
                </a:lnTo>
                <a:lnTo>
                  <a:pt x="1001851" y="331261"/>
                </a:lnTo>
                <a:lnTo>
                  <a:pt x="1056083" y="326401"/>
                </a:lnTo>
                <a:lnTo>
                  <a:pt x="1110619" y="328615"/>
                </a:lnTo>
                <a:lnTo>
                  <a:pt x="1141555" y="328615"/>
                </a:lnTo>
                <a:lnTo>
                  <a:pt x="1137851" y="342586"/>
                </a:lnTo>
                <a:lnTo>
                  <a:pt x="1136261" y="350666"/>
                </a:lnTo>
                <a:lnTo>
                  <a:pt x="1065736" y="350666"/>
                </a:lnTo>
                <a:lnTo>
                  <a:pt x="1013394" y="353812"/>
                </a:lnTo>
                <a:lnTo>
                  <a:pt x="962820" y="365926"/>
                </a:lnTo>
                <a:lnTo>
                  <a:pt x="916445" y="389137"/>
                </a:lnTo>
                <a:lnTo>
                  <a:pt x="882796" y="417564"/>
                </a:lnTo>
                <a:lnTo>
                  <a:pt x="856083" y="452374"/>
                </a:lnTo>
                <a:lnTo>
                  <a:pt x="838056" y="492126"/>
                </a:lnTo>
                <a:lnTo>
                  <a:pt x="833078" y="520491"/>
                </a:lnTo>
                <a:close/>
              </a:path>
              <a:path w="1939290" h="1369695">
                <a:moveTo>
                  <a:pt x="1126162" y="355459"/>
                </a:moveTo>
                <a:lnTo>
                  <a:pt x="1117411" y="354361"/>
                </a:lnTo>
                <a:lnTo>
                  <a:pt x="1065736" y="350666"/>
                </a:lnTo>
                <a:lnTo>
                  <a:pt x="1136261" y="350666"/>
                </a:lnTo>
                <a:lnTo>
                  <a:pt x="1135954" y="352226"/>
                </a:lnTo>
                <a:lnTo>
                  <a:pt x="1126162" y="355459"/>
                </a:lnTo>
                <a:close/>
              </a:path>
              <a:path w="1939290" h="1369695">
                <a:moveTo>
                  <a:pt x="230450" y="1005582"/>
                </a:moveTo>
                <a:lnTo>
                  <a:pt x="180622" y="1000918"/>
                </a:lnTo>
                <a:lnTo>
                  <a:pt x="132284" y="989746"/>
                </a:lnTo>
                <a:lnTo>
                  <a:pt x="86449" y="971538"/>
                </a:lnTo>
                <a:lnTo>
                  <a:pt x="38892" y="939134"/>
                </a:lnTo>
                <a:lnTo>
                  <a:pt x="6711" y="892042"/>
                </a:lnTo>
                <a:lnTo>
                  <a:pt x="0" y="858041"/>
                </a:lnTo>
                <a:lnTo>
                  <a:pt x="3552" y="824245"/>
                </a:lnTo>
                <a:lnTo>
                  <a:pt x="31556" y="761298"/>
                </a:lnTo>
                <a:lnTo>
                  <a:pt x="63047" y="718571"/>
                </a:lnTo>
                <a:lnTo>
                  <a:pt x="99646" y="679813"/>
                </a:lnTo>
                <a:lnTo>
                  <a:pt x="140352" y="645067"/>
                </a:lnTo>
                <a:lnTo>
                  <a:pt x="184162" y="614376"/>
                </a:lnTo>
                <a:lnTo>
                  <a:pt x="230075" y="587785"/>
                </a:lnTo>
                <a:lnTo>
                  <a:pt x="274551" y="566547"/>
                </a:lnTo>
                <a:lnTo>
                  <a:pt x="320043" y="548847"/>
                </a:lnTo>
                <a:lnTo>
                  <a:pt x="366418" y="534476"/>
                </a:lnTo>
                <a:lnTo>
                  <a:pt x="413542" y="523226"/>
                </a:lnTo>
                <a:lnTo>
                  <a:pt x="461281" y="514887"/>
                </a:lnTo>
                <a:lnTo>
                  <a:pt x="509502" y="509250"/>
                </a:lnTo>
                <a:lnTo>
                  <a:pt x="558071" y="506108"/>
                </a:lnTo>
                <a:lnTo>
                  <a:pt x="606854" y="505250"/>
                </a:lnTo>
                <a:lnTo>
                  <a:pt x="655718" y="506469"/>
                </a:lnTo>
                <a:lnTo>
                  <a:pt x="704529" y="509554"/>
                </a:lnTo>
                <a:lnTo>
                  <a:pt x="753154" y="514298"/>
                </a:lnTo>
                <a:lnTo>
                  <a:pt x="801459" y="520491"/>
                </a:lnTo>
                <a:lnTo>
                  <a:pt x="833078" y="520491"/>
                </a:lnTo>
                <a:lnTo>
                  <a:pt x="831505" y="529456"/>
                </a:lnTo>
                <a:lnTo>
                  <a:pt x="617405" y="529456"/>
                </a:lnTo>
                <a:lnTo>
                  <a:pt x="569041" y="529674"/>
                </a:lnTo>
                <a:lnTo>
                  <a:pt x="520763" y="532255"/>
                </a:lnTo>
                <a:lnTo>
                  <a:pt x="472654" y="537452"/>
                </a:lnTo>
                <a:lnTo>
                  <a:pt x="425168" y="545504"/>
                </a:lnTo>
                <a:lnTo>
                  <a:pt x="377701" y="556714"/>
                </a:lnTo>
                <a:lnTo>
                  <a:pt x="330759" y="571159"/>
                </a:lnTo>
                <a:lnTo>
                  <a:pt x="284848" y="588916"/>
                </a:lnTo>
                <a:lnTo>
                  <a:pt x="240471" y="610062"/>
                </a:lnTo>
                <a:lnTo>
                  <a:pt x="198133" y="634672"/>
                </a:lnTo>
                <a:lnTo>
                  <a:pt x="158341" y="662823"/>
                </a:lnTo>
                <a:lnTo>
                  <a:pt x="121597" y="694592"/>
                </a:lnTo>
                <a:lnTo>
                  <a:pt x="88408" y="730056"/>
                </a:lnTo>
                <a:lnTo>
                  <a:pt x="59278" y="769290"/>
                </a:lnTo>
                <a:lnTo>
                  <a:pt x="32742" y="829774"/>
                </a:lnTo>
                <a:lnTo>
                  <a:pt x="30905" y="862129"/>
                </a:lnTo>
                <a:lnTo>
                  <a:pt x="40675" y="893873"/>
                </a:lnTo>
                <a:lnTo>
                  <a:pt x="77354" y="934376"/>
                </a:lnTo>
                <a:lnTo>
                  <a:pt x="126287" y="959824"/>
                </a:lnTo>
                <a:lnTo>
                  <a:pt x="178498" y="974432"/>
                </a:lnTo>
                <a:lnTo>
                  <a:pt x="232819" y="980720"/>
                </a:lnTo>
                <a:lnTo>
                  <a:pt x="411153" y="980720"/>
                </a:lnTo>
                <a:lnTo>
                  <a:pt x="409657" y="985815"/>
                </a:lnTo>
                <a:lnTo>
                  <a:pt x="378719" y="985815"/>
                </a:lnTo>
                <a:lnTo>
                  <a:pt x="330513" y="997501"/>
                </a:lnTo>
                <a:lnTo>
                  <a:pt x="280752" y="1004267"/>
                </a:lnTo>
                <a:lnTo>
                  <a:pt x="230450" y="1005582"/>
                </a:lnTo>
                <a:close/>
              </a:path>
              <a:path w="1939290" h="1369695">
                <a:moveTo>
                  <a:pt x="817492" y="548312"/>
                </a:moveTo>
                <a:lnTo>
                  <a:pt x="762165" y="540449"/>
                </a:lnTo>
                <a:lnTo>
                  <a:pt x="714052" y="535096"/>
                </a:lnTo>
                <a:lnTo>
                  <a:pt x="665770" y="531348"/>
                </a:lnTo>
                <a:lnTo>
                  <a:pt x="617405" y="529456"/>
                </a:lnTo>
                <a:lnTo>
                  <a:pt x="831505" y="529456"/>
                </a:lnTo>
                <a:lnTo>
                  <a:pt x="830465" y="535378"/>
                </a:lnTo>
                <a:lnTo>
                  <a:pt x="830098" y="545078"/>
                </a:lnTo>
                <a:lnTo>
                  <a:pt x="817492" y="548312"/>
                </a:lnTo>
                <a:close/>
              </a:path>
              <a:path w="1939290" h="1369695">
                <a:moveTo>
                  <a:pt x="411153" y="980720"/>
                </a:moveTo>
                <a:lnTo>
                  <a:pt x="232819" y="980720"/>
                </a:lnTo>
                <a:lnTo>
                  <a:pt x="287788" y="979271"/>
                </a:lnTo>
                <a:lnTo>
                  <a:pt x="341947" y="970668"/>
                </a:lnTo>
                <a:lnTo>
                  <a:pt x="393835" y="955493"/>
                </a:lnTo>
                <a:lnTo>
                  <a:pt x="401824" y="954347"/>
                </a:lnTo>
                <a:lnTo>
                  <a:pt x="409608" y="956210"/>
                </a:lnTo>
                <a:lnTo>
                  <a:pt x="414660" y="961207"/>
                </a:lnTo>
                <a:lnTo>
                  <a:pt x="414457" y="969464"/>
                </a:lnTo>
                <a:lnTo>
                  <a:pt x="411153" y="980720"/>
                </a:lnTo>
                <a:close/>
              </a:path>
              <a:path w="1939290" h="1369695">
                <a:moveTo>
                  <a:pt x="585211" y="1292776"/>
                </a:moveTo>
                <a:lnTo>
                  <a:pt x="535425" y="1282912"/>
                </a:lnTo>
                <a:lnTo>
                  <a:pt x="489160" y="1263190"/>
                </a:lnTo>
                <a:lnTo>
                  <a:pt x="448156" y="1233822"/>
                </a:lnTo>
                <a:lnTo>
                  <a:pt x="414151" y="1195018"/>
                </a:lnTo>
                <a:lnTo>
                  <a:pt x="388435" y="1146715"/>
                </a:lnTo>
                <a:lnTo>
                  <a:pt x="373831" y="1094168"/>
                </a:lnTo>
                <a:lnTo>
                  <a:pt x="370530" y="1039746"/>
                </a:lnTo>
                <a:lnTo>
                  <a:pt x="378719" y="985815"/>
                </a:lnTo>
                <a:lnTo>
                  <a:pt x="409657" y="985815"/>
                </a:lnTo>
                <a:lnTo>
                  <a:pt x="405688" y="999330"/>
                </a:lnTo>
                <a:lnTo>
                  <a:pt x="401170" y="1030032"/>
                </a:lnTo>
                <a:lnTo>
                  <a:pt x="404544" y="1091972"/>
                </a:lnTo>
                <a:lnTo>
                  <a:pt x="420627" y="1144150"/>
                </a:lnTo>
                <a:lnTo>
                  <a:pt x="448115" y="1190648"/>
                </a:lnTo>
                <a:lnTo>
                  <a:pt x="486160" y="1228670"/>
                </a:lnTo>
                <a:lnTo>
                  <a:pt x="533911" y="1255418"/>
                </a:lnTo>
                <a:lnTo>
                  <a:pt x="578709" y="1267195"/>
                </a:lnTo>
                <a:lnTo>
                  <a:pt x="624862" y="1269235"/>
                </a:lnTo>
                <a:lnTo>
                  <a:pt x="721570" y="1269235"/>
                </a:lnTo>
                <a:lnTo>
                  <a:pt x="699836" y="1278449"/>
                </a:lnTo>
                <a:lnTo>
                  <a:pt x="668787" y="1287381"/>
                </a:lnTo>
                <a:lnTo>
                  <a:pt x="636781" y="1292573"/>
                </a:lnTo>
                <a:lnTo>
                  <a:pt x="585211" y="1292776"/>
                </a:lnTo>
                <a:close/>
              </a:path>
              <a:path w="1939290" h="1369695">
                <a:moveTo>
                  <a:pt x="1128785" y="1344835"/>
                </a:moveTo>
                <a:lnTo>
                  <a:pt x="986449" y="1344835"/>
                </a:lnTo>
                <a:lnTo>
                  <a:pt x="1037796" y="1343089"/>
                </a:lnTo>
                <a:lnTo>
                  <a:pt x="1089935" y="1332685"/>
                </a:lnTo>
                <a:lnTo>
                  <a:pt x="1139301" y="1314973"/>
                </a:lnTo>
                <a:lnTo>
                  <a:pt x="1185775" y="1290887"/>
                </a:lnTo>
                <a:lnTo>
                  <a:pt x="1229234" y="1261367"/>
                </a:lnTo>
                <a:lnTo>
                  <a:pt x="1269559" y="1227349"/>
                </a:lnTo>
                <a:lnTo>
                  <a:pt x="1306628" y="1189771"/>
                </a:lnTo>
                <a:lnTo>
                  <a:pt x="1311771" y="1185879"/>
                </a:lnTo>
                <a:lnTo>
                  <a:pt x="1318210" y="1183754"/>
                </a:lnTo>
                <a:lnTo>
                  <a:pt x="1324855" y="1183997"/>
                </a:lnTo>
                <a:lnTo>
                  <a:pt x="1330617" y="1187209"/>
                </a:lnTo>
                <a:lnTo>
                  <a:pt x="1361930" y="1215578"/>
                </a:lnTo>
                <a:lnTo>
                  <a:pt x="1318623" y="1215578"/>
                </a:lnTo>
                <a:lnTo>
                  <a:pt x="1294432" y="1239743"/>
                </a:lnTo>
                <a:lnTo>
                  <a:pt x="1268985" y="1262564"/>
                </a:lnTo>
                <a:lnTo>
                  <a:pt x="1242196" y="1283794"/>
                </a:lnTo>
                <a:lnTo>
                  <a:pt x="1213978" y="1303189"/>
                </a:lnTo>
                <a:lnTo>
                  <a:pt x="1166702" y="1329455"/>
                </a:lnTo>
                <a:lnTo>
                  <a:pt x="1128785" y="1344835"/>
                </a:lnTo>
                <a:close/>
              </a:path>
              <a:path w="1939290" h="1369695">
                <a:moveTo>
                  <a:pt x="1650465" y="1348192"/>
                </a:moveTo>
                <a:lnTo>
                  <a:pt x="1597613" y="1345102"/>
                </a:lnTo>
                <a:lnTo>
                  <a:pt x="1546175" y="1336203"/>
                </a:lnTo>
                <a:lnTo>
                  <a:pt x="1496085" y="1321880"/>
                </a:lnTo>
                <a:lnTo>
                  <a:pt x="1447814" y="1302395"/>
                </a:lnTo>
                <a:lnTo>
                  <a:pt x="1401833" y="1278009"/>
                </a:lnTo>
                <a:lnTo>
                  <a:pt x="1358612" y="1248983"/>
                </a:lnTo>
                <a:lnTo>
                  <a:pt x="1318623" y="1215578"/>
                </a:lnTo>
                <a:lnTo>
                  <a:pt x="1361930" y="1215578"/>
                </a:lnTo>
                <a:lnTo>
                  <a:pt x="1362947" y="1216500"/>
                </a:lnTo>
                <a:lnTo>
                  <a:pt x="1397687" y="1242674"/>
                </a:lnTo>
                <a:lnTo>
                  <a:pt x="1434676" y="1265565"/>
                </a:lnTo>
                <a:lnTo>
                  <a:pt x="1473753" y="1285008"/>
                </a:lnTo>
                <a:lnTo>
                  <a:pt x="1520925" y="1302754"/>
                </a:lnTo>
                <a:lnTo>
                  <a:pt x="1569520" y="1315106"/>
                </a:lnTo>
                <a:lnTo>
                  <a:pt x="1619047" y="1321957"/>
                </a:lnTo>
                <a:lnTo>
                  <a:pt x="1669013" y="1323200"/>
                </a:lnTo>
                <a:lnTo>
                  <a:pt x="1801615" y="1323200"/>
                </a:lnTo>
                <a:lnTo>
                  <a:pt x="1754817" y="1336469"/>
                </a:lnTo>
                <a:lnTo>
                  <a:pt x="1703022" y="1345236"/>
                </a:lnTo>
                <a:lnTo>
                  <a:pt x="1650465" y="1348192"/>
                </a:lnTo>
                <a:close/>
              </a:path>
              <a:path w="1939290" h="1369695">
                <a:moveTo>
                  <a:pt x="721570" y="1269235"/>
                </a:moveTo>
                <a:lnTo>
                  <a:pt x="624862" y="1269235"/>
                </a:lnTo>
                <a:lnTo>
                  <a:pt x="670535" y="1262007"/>
                </a:lnTo>
                <a:lnTo>
                  <a:pt x="713897" y="1245978"/>
                </a:lnTo>
                <a:lnTo>
                  <a:pt x="753114" y="1221618"/>
                </a:lnTo>
                <a:lnTo>
                  <a:pt x="758877" y="1218775"/>
                </a:lnTo>
                <a:lnTo>
                  <a:pt x="765529" y="1218041"/>
                </a:lnTo>
                <a:lnTo>
                  <a:pt x="771848" y="1219722"/>
                </a:lnTo>
                <a:lnTo>
                  <a:pt x="776613" y="1224120"/>
                </a:lnTo>
                <a:lnTo>
                  <a:pt x="796087" y="1249683"/>
                </a:lnTo>
                <a:lnTo>
                  <a:pt x="757520" y="1249683"/>
                </a:lnTo>
                <a:lnTo>
                  <a:pt x="729541" y="1265856"/>
                </a:lnTo>
                <a:lnTo>
                  <a:pt x="721570" y="1269235"/>
                </a:lnTo>
                <a:close/>
              </a:path>
              <a:path w="1939290" h="1369695">
                <a:moveTo>
                  <a:pt x="1801615" y="1323200"/>
                </a:moveTo>
                <a:lnTo>
                  <a:pt x="1669013" y="1323200"/>
                </a:lnTo>
                <a:lnTo>
                  <a:pt x="1718924" y="1318728"/>
                </a:lnTo>
                <a:lnTo>
                  <a:pt x="1768288" y="1308435"/>
                </a:lnTo>
                <a:lnTo>
                  <a:pt x="1815152" y="1292929"/>
                </a:lnTo>
                <a:lnTo>
                  <a:pt x="1859950" y="1272444"/>
                </a:lnTo>
                <a:lnTo>
                  <a:pt x="1902276" y="1247319"/>
                </a:lnTo>
                <a:lnTo>
                  <a:pt x="1938984" y="1219937"/>
                </a:lnTo>
                <a:lnTo>
                  <a:pt x="1938984" y="1252189"/>
                </a:lnTo>
                <a:lnTo>
                  <a:pt x="1934859" y="1255418"/>
                </a:lnTo>
                <a:lnTo>
                  <a:pt x="1900960" y="1277686"/>
                </a:lnTo>
                <a:lnTo>
                  <a:pt x="1854254" y="1302458"/>
                </a:lnTo>
                <a:lnTo>
                  <a:pt x="1805384" y="1322131"/>
                </a:lnTo>
                <a:lnTo>
                  <a:pt x="1801615" y="1323200"/>
                </a:lnTo>
                <a:close/>
              </a:path>
              <a:path w="1939290" h="1369695">
                <a:moveTo>
                  <a:pt x="1010952" y="1369482"/>
                </a:moveTo>
                <a:lnTo>
                  <a:pt x="956773" y="1367371"/>
                </a:lnTo>
                <a:lnTo>
                  <a:pt x="909597" y="1357814"/>
                </a:lnTo>
                <a:lnTo>
                  <a:pt x="865125" y="1340889"/>
                </a:lnTo>
                <a:lnTo>
                  <a:pt x="824317" y="1316973"/>
                </a:lnTo>
                <a:lnTo>
                  <a:pt x="788130" y="1286445"/>
                </a:lnTo>
                <a:lnTo>
                  <a:pt x="757520" y="1249683"/>
                </a:lnTo>
                <a:lnTo>
                  <a:pt x="796087" y="1249683"/>
                </a:lnTo>
                <a:lnTo>
                  <a:pt x="807817" y="1265081"/>
                </a:lnTo>
                <a:lnTo>
                  <a:pt x="845755" y="1297765"/>
                </a:lnTo>
                <a:lnTo>
                  <a:pt x="889075" y="1322041"/>
                </a:lnTo>
                <a:lnTo>
                  <a:pt x="936424" y="1337774"/>
                </a:lnTo>
                <a:lnTo>
                  <a:pt x="986449" y="1344835"/>
                </a:lnTo>
                <a:lnTo>
                  <a:pt x="1128785" y="1344835"/>
                </a:lnTo>
                <a:lnTo>
                  <a:pt x="1116630" y="1349765"/>
                </a:lnTo>
                <a:lnTo>
                  <a:pt x="1064475" y="1363360"/>
                </a:lnTo>
                <a:lnTo>
                  <a:pt x="1010952" y="1369482"/>
                </a:lnTo>
                <a:close/>
              </a:path>
            </a:pathLst>
          </a:custGeom>
          <a:solidFill>
            <a:srgbClr val="4949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1175664" y="875550"/>
            <a:ext cx="685165" cy="818515"/>
          </a:xfrm>
          <a:custGeom>
            <a:avLst/>
            <a:gdLst/>
            <a:ahLst/>
            <a:cxnLst/>
            <a:rect l="l" t="t" r="r" b="b"/>
            <a:pathLst>
              <a:path w="685164" h="818514">
                <a:moveTo>
                  <a:pt x="685012" y="444703"/>
                </a:moveTo>
                <a:lnTo>
                  <a:pt x="682282" y="436499"/>
                </a:lnTo>
                <a:lnTo>
                  <a:pt x="674052" y="432015"/>
                </a:lnTo>
                <a:lnTo>
                  <a:pt x="622630" y="425030"/>
                </a:lnTo>
                <a:lnTo>
                  <a:pt x="571779" y="415594"/>
                </a:lnTo>
                <a:lnTo>
                  <a:pt x="521398" y="404126"/>
                </a:lnTo>
                <a:lnTo>
                  <a:pt x="471411" y="391083"/>
                </a:lnTo>
                <a:lnTo>
                  <a:pt x="421678" y="376872"/>
                </a:lnTo>
                <a:lnTo>
                  <a:pt x="467017" y="352844"/>
                </a:lnTo>
                <a:lnTo>
                  <a:pt x="512724" y="329565"/>
                </a:lnTo>
                <a:lnTo>
                  <a:pt x="558685" y="306933"/>
                </a:lnTo>
                <a:lnTo>
                  <a:pt x="604812" y="284873"/>
                </a:lnTo>
                <a:lnTo>
                  <a:pt x="651002" y="263283"/>
                </a:lnTo>
                <a:lnTo>
                  <a:pt x="656831" y="256641"/>
                </a:lnTo>
                <a:lnTo>
                  <a:pt x="655510" y="248564"/>
                </a:lnTo>
                <a:lnTo>
                  <a:pt x="649160" y="242824"/>
                </a:lnTo>
                <a:lnTo>
                  <a:pt x="639889" y="243179"/>
                </a:lnTo>
                <a:lnTo>
                  <a:pt x="589661" y="266687"/>
                </a:lnTo>
                <a:lnTo>
                  <a:pt x="539496" y="290766"/>
                </a:lnTo>
                <a:lnTo>
                  <a:pt x="489508" y="315518"/>
                </a:lnTo>
                <a:lnTo>
                  <a:pt x="439864" y="341096"/>
                </a:lnTo>
                <a:lnTo>
                  <a:pt x="390677" y="367588"/>
                </a:lnTo>
                <a:lnTo>
                  <a:pt x="360413" y="358343"/>
                </a:lnTo>
                <a:lnTo>
                  <a:pt x="330174" y="348996"/>
                </a:lnTo>
                <a:lnTo>
                  <a:pt x="343001" y="301396"/>
                </a:lnTo>
                <a:lnTo>
                  <a:pt x="354012" y="253606"/>
                </a:lnTo>
                <a:lnTo>
                  <a:pt x="362851" y="205600"/>
                </a:lnTo>
                <a:lnTo>
                  <a:pt x="369125" y="157353"/>
                </a:lnTo>
                <a:lnTo>
                  <a:pt x="372478" y="108839"/>
                </a:lnTo>
                <a:lnTo>
                  <a:pt x="372529" y="60032"/>
                </a:lnTo>
                <a:lnTo>
                  <a:pt x="368896" y="10909"/>
                </a:lnTo>
                <a:lnTo>
                  <a:pt x="364363" y="2730"/>
                </a:lnTo>
                <a:lnTo>
                  <a:pt x="356146" y="0"/>
                </a:lnTo>
                <a:lnTo>
                  <a:pt x="348551" y="2768"/>
                </a:lnTo>
                <a:lnTo>
                  <a:pt x="345897" y="11061"/>
                </a:lnTo>
                <a:lnTo>
                  <a:pt x="349580" y="64389"/>
                </a:lnTo>
                <a:lnTo>
                  <a:pt x="348919" y="117322"/>
                </a:lnTo>
                <a:lnTo>
                  <a:pt x="344411" y="169900"/>
                </a:lnTo>
                <a:lnTo>
                  <a:pt x="336550" y="222161"/>
                </a:lnTo>
                <a:lnTo>
                  <a:pt x="325818" y="274129"/>
                </a:lnTo>
                <a:lnTo>
                  <a:pt x="312724" y="325843"/>
                </a:lnTo>
                <a:lnTo>
                  <a:pt x="292684" y="284441"/>
                </a:lnTo>
                <a:lnTo>
                  <a:pt x="271208" y="243776"/>
                </a:lnTo>
                <a:lnTo>
                  <a:pt x="247992" y="203962"/>
                </a:lnTo>
                <a:lnTo>
                  <a:pt x="222732" y="165163"/>
                </a:lnTo>
                <a:lnTo>
                  <a:pt x="195122" y="127508"/>
                </a:lnTo>
                <a:lnTo>
                  <a:pt x="187401" y="123418"/>
                </a:lnTo>
                <a:lnTo>
                  <a:pt x="179984" y="126707"/>
                </a:lnTo>
                <a:lnTo>
                  <a:pt x="175971" y="134340"/>
                </a:lnTo>
                <a:lnTo>
                  <a:pt x="178460" y="143332"/>
                </a:lnTo>
                <a:lnTo>
                  <a:pt x="211924" y="189522"/>
                </a:lnTo>
                <a:lnTo>
                  <a:pt x="241935" y="237540"/>
                </a:lnTo>
                <a:lnTo>
                  <a:pt x="269074" y="287070"/>
                </a:lnTo>
                <a:lnTo>
                  <a:pt x="293865" y="337845"/>
                </a:lnTo>
                <a:lnTo>
                  <a:pt x="245592" y="323354"/>
                </a:lnTo>
                <a:lnTo>
                  <a:pt x="197129" y="309613"/>
                </a:lnTo>
                <a:lnTo>
                  <a:pt x="148386" y="297002"/>
                </a:lnTo>
                <a:lnTo>
                  <a:pt x="99275" y="285915"/>
                </a:lnTo>
                <a:lnTo>
                  <a:pt x="49695" y="276758"/>
                </a:lnTo>
                <a:lnTo>
                  <a:pt x="40601" y="278892"/>
                </a:lnTo>
                <a:lnTo>
                  <a:pt x="35801" y="286067"/>
                </a:lnTo>
                <a:lnTo>
                  <a:pt x="36461" y="294119"/>
                </a:lnTo>
                <a:lnTo>
                  <a:pt x="43738" y="298919"/>
                </a:lnTo>
                <a:lnTo>
                  <a:pt x="96164" y="308698"/>
                </a:lnTo>
                <a:lnTo>
                  <a:pt x="148082" y="320535"/>
                </a:lnTo>
                <a:lnTo>
                  <a:pt x="199593" y="333959"/>
                </a:lnTo>
                <a:lnTo>
                  <a:pt x="250812" y="348551"/>
                </a:lnTo>
                <a:lnTo>
                  <a:pt x="301840" y="363842"/>
                </a:lnTo>
                <a:lnTo>
                  <a:pt x="296570" y="381152"/>
                </a:lnTo>
                <a:lnTo>
                  <a:pt x="291147" y="398449"/>
                </a:lnTo>
                <a:lnTo>
                  <a:pt x="285584" y="415721"/>
                </a:lnTo>
                <a:lnTo>
                  <a:pt x="279908" y="432968"/>
                </a:lnTo>
                <a:lnTo>
                  <a:pt x="237121" y="460870"/>
                </a:lnTo>
                <a:lnTo>
                  <a:pt x="195237" y="489978"/>
                </a:lnTo>
                <a:lnTo>
                  <a:pt x="154355" y="520407"/>
                </a:lnTo>
                <a:lnTo>
                  <a:pt x="114592" y="552259"/>
                </a:lnTo>
                <a:lnTo>
                  <a:pt x="76060" y="585635"/>
                </a:lnTo>
                <a:lnTo>
                  <a:pt x="38874" y="620636"/>
                </a:lnTo>
                <a:lnTo>
                  <a:pt x="3136" y="657377"/>
                </a:lnTo>
                <a:lnTo>
                  <a:pt x="0" y="666026"/>
                </a:lnTo>
                <a:lnTo>
                  <a:pt x="3644" y="673684"/>
                </a:lnTo>
                <a:lnTo>
                  <a:pt x="11074" y="677291"/>
                </a:lnTo>
                <a:lnTo>
                  <a:pt x="19265" y="673760"/>
                </a:lnTo>
                <a:lnTo>
                  <a:pt x="57162" y="635012"/>
                </a:lnTo>
                <a:lnTo>
                  <a:pt x="96647" y="598208"/>
                </a:lnTo>
                <a:lnTo>
                  <a:pt x="137629" y="563219"/>
                </a:lnTo>
                <a:lnTo>
                  <a:pt x="179946" y="529920"/>
                </a:lnTo>
                <a:lnTo>
                  <a:pt x="223481" y="498208"/>
                </a:lnTo>
                <a:lnTo>
                  <a:pt x="268097" y="467944"/>
                </a:lnTo>
                <a:lnTo>
                  <a:pt x="251447" y="516051"/>
                </a:lnTo>
                <a:lnTo>
                  <a:pt x="234721" y="564095"/>
                </a:lnTo>
                <a:lnTo>
                  <a:pt x="218325" y="612089"/>
                </a:lnTo>
                <a:lnTo>
                  <a:pt x="202666" y="660069"/>
                </a:lnTo>
                <a:lnTo>
                  <a:pt x="188163" y="708050"/>
                </a:lnTo>
                <a:lnTo>
                  <a:pt x="175209" y="756094"/>
                </a:lnTo>
                <a:lnTo>
                  <a:pt x="164223" y="804189"/>
                </a:lnTo>
                <a:lnTo>
                  <a:pt x="166027" y="813257"/>
                </a:lnTo>
                <a:lnTo>
                  <a:pt x="173075" y="818070"/>
                </a:lnTo>
                <a:lnTo>
                  <a:pt x="181254" y="817460"/>
                </a:lnTo>
                <a:lnTo>
                  <a:pt x="186410" y="810272"/>
                </a:lnTo>
                <a:lnTo>
                  <a:pt x="198437" y="758532"/>
                </a:lnTo>
                <a:lnTo>
                  <a:pt x="212648" y="706856"/>
                </a:lnTo>
                <a:lnTo>
                  <a:pt x="228549" y="655193"/>
                </a:lnTo>
                <a:lnTo>
                  <a:pt x="245643" y="603516"/>
                </a:lnTo>
                <a:lnTo>
                  <a:pt x="263436" y="551802"/>
                </a:lnTo>
                <a:lnTo>
                  <a:pt x="281432" y="500011"/>
                </a:lnTo>
                <a:lnTo>
                  <a:pt x="299123" y="448106"/>
                </a:lnTo>
                <a:lnTo>
                  <a:pt x="307517" y="442874"/>
                </a:lnTo>
                <a:lnTo>
                  <a:pt x="315925" y="437692"/>
                </a:lnTo>
                <a:lnTo>
                  <a:pt x="324358" y="432549"/>
                </a:lnTo>
                <a:lnTo>
                  <a:pt x="332828" y="427443"/>
                </a:lnTo>
                <a:lnTo>
                  <a:pt x="352361" y="475792"/>
                </a:lnTo>
                <a:lnTo>
                  <a:pt x="371627" y="524294"/>
                </a:lnTo>
                <a:lnTo>
                  <a:pt x="391033" y="572719"/>
                </a:lnTo>
                <a:lnTo>
                  <a:pt x="411022" y="620826"/>
                </a:lnTo>
                <a:lnTo>
                  <a:pt x="432003" y="668413"/>
                </a:lnTo>
                <a:lnTo>
                  <a:pt x="438619" y="674255"/>
                </a:lnTo>
                <a:lnTo>
                  <a:pt x="446709" y="672985"/>
                </a:lnTo>
                <a:lnTo>
                  <a:pt x="452488" y="666673"/>
                </a:lnTo>
                <a:lnTo>
                  <a:pt x="452170" y="657402"/>
                </a:lnTo>
                <a:lnTo>
                  <a:pt x="430936" y="609587"/>
                </a:lnTo>
                <a:lnTo>
                  <a:pt x="410730" y="561327"/>
                </a:lnTo>
                <a:lnTo>
                  <a:pt x="391134" y="512838"/>
                </a:lnTo>
                <a:lnTo>
                  <a:pt x="371716" y="464299"/>
                </a:lnTo>
                <a:lnTo>
                  <a:pt x="352044" y="415925"/>
                </a:lnTo>
                <a:lnTo>
                  <a:pt x="362508" y="409841"/>
                </a:lnTo>
                <a:lnTo>
                  <a:pt x="373011" y="403809"/>
                </a:lnTo>
                <a:lnTo>
                  <a:pt x="383540" y="397827"/>
                </a:lnTo>
                <a:lnTo>
                  <a:pt x="394119" y="391883"/>
                </a:lnTo>
                <a:lnTo>
                  <a:pt x="440042" y="405345"/>
                </a:lnTo>
                <a:lnTo>
                  <a:pt x="486143" y="418058"/>
                </a:lnTo>
                <a:lnTo>
                  <a:pt x="532511" y="429691"/>
                </a:lnTo>
                <a:lnTo>
                  <a:pt x="579221" y="439928"/>
                </a:lnTo>
                <a:lnTo>
                  <a:pt x="626338" y="448449"/>
                </a:lnTo>
                <a:lnTo>
                  <a:pt x="673963" y="454939"/>
                </a:lnTo>
                <a:lnTo>
                  <a:pt x="682244" y="452285"/>
                </a:lnTo>
                <a:lnTo>
                  <a:pt x="685012" y="444703"/>
                </a:lnTo>
                <a:close/>
              </a:path>
            </a:pathLst>
          </a:custGeom>
          <a:solidFill>
            <a:srgbClr val="4949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13908850" y="6872540"/>
            <a:ext cx="685165" cy="818515"/>
          </a:xfrm>
          <a:custGeom>
            <a:avLst/>
            <a:gdLst/>
            <a:ahLst/>
            <a:cxnLst/>
            <a:rect l="l" t="t" r="r" b="b"/>
            <a:pathLst>
              <a:path w="685165" h="818515">
                <a:moveTo>
                  <a:pt x="685012" y="444690"/>
                </a:moveTo>
                <a:lnTo>
                  <a:pt x="682282" y="436486"/>
                </a:lnTo>
                <a:lnTo>
                  <a:pt x="674065" y="432003"/>
                </a:lnTo>
                <a:lnTo>
                  <a:pt x="622630" y="425018"/>
                </a:lnTo>
                <a:lnTo>
                  <a:pt x="571779" y="415582"/>
                </a:lnTo>
                <a:lnTo>
                  <a:pt x="521411" y="404114"/>
                </a:lnTo>
                <a:lnTo>
                  <a:pt x="471411" y="391071"/>
                </a:lnTo>
                <a:lnTo>
                  <a:pt x="421678" y="376859"/>
                </a:lnTo>
                <a:lnTo>
                  <a:pt x="467017" y="352831"/>
                </a:lnTo>
                <a:lnTo>
                  <a:pt x="512724" y="329552"/>
                </a:lnTo>
                <a:lnTo>
                  <a:pt x="558685" y="306920"/>
                </a:lnTo>
                <a:lnTo>
                  <a:pt x="604824" y="284861"/>
                </a:lnTo>
                <a:lnTo>
                  <a:pt x="651002" y="263271"/>
                </a:lnTo>
                <a:lnTo>
                  <a:pt x="656831" y="256628"/>
                </a:lnTo>
                <a:lnTo>
                  <a:pt x="655523" y="248551"/>
                </a:lnTo>
                <a:lnTo>
                  <a:pt x="649173" y="242811"/>
                </a:lnTo>
                <a:lnTo>
                  <a:pt x="639902" y="243166"/>
                </a:lnTo>
                <a:lnTo>
                  <a:pt x="589673" y="266674"/>
                </a:lnTo>
                <a:lnTo>
                  <a:pt x="539496" y="290753"/>
                </a:lnTo>
                <a:lnTo>
                  <a:pt x="489521" y="315506"/>
                </a:lnTo>
                <a:lnTo>
                  <a:pt x="439864" y="341083"/>
                </a:lnTo>
                <a:lnTo>
                  <a:pt x="390690" y="367576"/>
                </a:lnTo>
                <a:lnTo>
                  <a:pt x="360426" y="358330"/>
                </a:lnTo>
                <a:lnTo>
                  <a:pt x="330174" y="348983"/>
                </a:lnTo>
                <a:lnTo>
                  <a:pt x="343001" y="301383"/>
                </a:lnTo>
                <a:lnTo>
                  <a:pt x="354012" y="253593"/>
                </a:lnTo>
                <a:lnTo>
                  <a:pt x="362851" y="205587"/>
                </a:lnTo>
                <a:lnTo>
                  <a:pt x="369138" y="157340"/>
                </a:lnTo>
                <a:lnTo>
                  <a:pt x="372478" y="108826"/>
                </a:lnTo>
                <a:lnTo>
                  <a:pt x="372529" y="60020"/>
                </a:lnTo>
                <a:lnTo>
                  <a:pt x="368896" y="10896"/>
                </a:lnTo>
                <a:lnTo>
                  <a:pt x="364375" y="2717"/>
                </a:lnTo>
                <a:lnTo>
                  <a:pt x="356158" y="0"/>
                </a:lnTo>
                <a:lnTo>
                  <a:pt x="348564" y="2755"/>
                </a:lnTo>
                <a:lnTo>
                  <a:pt x="345897" y="11049"/>
                </a:lnTo>
                <a:lnTo>
                  <a:pt x="349580" y="64376"/>
                </a:lnTo>
                <a:lnTo>
                  <a:pt x="348932" y="117309"/>
                </a:lnTo>
                <a:lnTo>
                  <a:pt x="344424" y="169887"/>
                </a:lnTo>
                <a:lnTo>
                  <a:pt x="336562" y="222148"/>
                </a:lnTo>
                <a:lnTo>
                  <a:pt x="325831" y="274116"/>
                </a:lnTo>
                <a:lnTo>
                  <a:pt x="312724" y="325831"/>
                </a:lnTo>
                <a:lnTo>
                  <a:pt x="292684" y="284441"/>
                </a:lnTo>
                <a:lnTo>
                  <a:pt x="271208" y="243763"/>
                </a:lnTo>
                <a:lnTo>
                  <a:pt x="247992" y="203962"/>
                </a:lnTo>
                <a:lnTo>
                  <a:pt x="222732" y="165150"/>
                </a:lnTo>
                <a:lnTo>
                  <a:pt x="195122" y="127495"/>
                </a:lnTo>
                <a:lnTo>
                  <a:pt x="187401" y="123418"/>
                </a:lnTo>
                <a:lnTo>
                  <a:pt x="179984" y="126695"/>
                </a:lnTo>
                <a:lnTo>
                  <a:pt x="175971" y="134327"/>
                </a:lnTo>
                <a:lnTo>
                  <a:pt x="178473" y="143319"/>
                </a:lnTo>
                <a:lnTo>
                  <a:pt x="211924" y="189509"/>
                </a:lnTo>
                <a:lnTo>
                  <a:pt x="241947" y="237528"/>
                </a:lnTo>
                <a:lnTo>
                  <a:pt x="269074" y="287070"/>
                </a:lnTo>
                <a:lnTo>
                  <a:pt x="293878" y="337832"/>
                </a:lnTo>
                <a:lnTo>
                  <a:pt x="245592" y="323342"/>
                </a:lnTo>
                <a:lnTo>
                  <a:pt x="197129" y="309600"/>
                </a:lnTo>
                <a:lnTo>
                  <a:pt x="148399" y="296989"/>
                </a:lnTo>
                <a:lnTo>
                  <a:pt x="99288" y="285902"/>
                </a:lnTo>
                <a:lnTo>
                  <a:pt x="49707" y="276745"/>
                </a:lnTo>
                <a:lnTo>
                  <a:pt x="40601" y="278892"/>
                </a:lnTo>
                <a:lnTo>
                  <a:pt x="35814" y="286054"/>
                </a:lnTo>
                <a:lnTo>
                  <a:pt x="36474" y="294106"/>
                </a:lnTo>
                <a:lnTo>
                  <a:pt x="43738" y="298907"/>
                </a:lnTo>
                <a:lnTo>
                  <a:pt x="96177" y="308686"/>
                </a:lnTo>
                <a:lnTo>
                  <a:pt x="148094" y="320522"/>
                </a:lnTo>
                <a:lnTo>
                  <a:pt x="199605" y="333946"/>
                </a:lnTo>
                <a:lnTo>
                  <a:pt x="250812" y="348538"/>
                </a:lnTo>
                <a:lnTo>
                  <a:pt x="301840" y="363842"/>
                </a:lnTo>
                <a:lnTo>
                  <a:pt x="296570" y="381152"/>
                </a:lnTo>
                <a:lnTo>
                  <a:pt x="291147" y="398437"/>
                </a:lnTo>
                <a:lnTo>
                  <a:pt x="285584" y="415709"/>
                </a:lnTo>
                <a:lnTo>
                  <a:pt x="279908" y="432968"/>
                </a:lnTo>
                <a:lnTo>
                  <a:pt x="237121" y="460857"/>
                </a:lnTo>
                <a:lnTo>
                  <a:pt x="195237" y="489966"/>
                </a:lnTo>
                <a:lnTo>
                  <a:pt x="154355" y="520395"/>
                </a:lnTo>
                <a:lnTo>
                  <a:pt x="114592" y="552246"/>
                </a:lnTo>
                <a:lnTo>
                  <a:pt x="76060" y="585622"/>
                </a:lnTo>
                <a:lnTo>
                  <a:pt x="38874" y="620636"/>
                </a:lnTo>
                <a:lnTo>
                  <a:pt x="3149" y="657364"/>
                </a:lnTo>
                <a:lnTo>
                  <a:pt x="0" y="666013"/>
                </a:lnTo>
                <a:lnTo>
                  <a:pt x="3644" y="673671"/>
                </a:lnTo>
                <a:lnTo>
                  <a:pt x="11074" y="677278"/>
                </a:lnTo>
                <a:lnTo>
                  <a:pt x="19278" y="673747"/>
                </a:lnTo>
                <a:lnTo>
                  <a:pt x="57162" y="635000"/>
                </a:lnTo>
                <a:lnTo>
                  <a:pt x="96659" y="598195"/>
                </a:lnTo>
                <a:lnTo>
                  <a:pt x="137629" y="563206"/>
                </a:lnTo>
                <a:lnTo>
                  <a:pt x="179946" y="529907"/>
                </a:lnTo>
                <a:lnTo>
                  <a:pt x="223481" y="498195"/>
                </a:lnTo>
                <a:lnTo>
                  <a:pt x="268109" y="467931"/>
                </a:lnTo>
                <a:lnTo>
                  <a:pt x="251447" y="516039"/>
                </a:lnTo>
                <a:lnTo>
                  <a:pt x="234721" y="564083"/>
                </a:lnTo>
                <a:lnTo>
                  <a:pt x="218325" y="612076"/>
                </a:lnTo>
                <a:lnTo>
                  <a:pt x="202679" y="660057"/>
                </a:lnTo>
                <a:lnTo>
                  <a:pt x="188175" y="708037"/>
                </a:lnTo>
                <a:lnTo>
                  <a:pt x="175221" y="756081"/>
                </a:lnTo>
                <a:lnTo>
                  <a:pt x="164236" y="804176"/>
                </a:lnTo>
                <a:lnTo>
                  <a:pt x="166027" y="813244"/>
                </a:lnTo>
                <a:lnTo>
                  <a:pt x="173088" y="818057"/>
                </a:lnTo>
                <a:lnTo>
                  <a:pt x="181254" y="817448"/>
                </a:lnTo>
                <a:lnTo>
                  <a:pt x="186410" y="810260"/>
                </a:lnTo>
                <a:lnTo>
                  <a:pt x="198437" y="758520"/>
                </a:lnTo>
                <a:lnTo>
                  <a:pt x="212648" y="706843"/>
                </a:lnTo>
                <a:lnTo>
                  <a:pt x="228549" y="655180"/>
                </a:lnTo>
                <a:lnTo>
                  <a:pt x="245643" y="603516"/>
                </a:lnTo>
                <a:lnTo>
                  <a:pt x="263436" y="551789"/>
                </a:lnTo>
                <a:lnTo>
                  <a:pt x="281432" y="499999"/>
                </a:lnTo>
                <a:lnTo>
                  <a:pt x="299135" y="448094"/>
                </a:lnTo>
                <a:lnTo>
                  <a:pt x="307517" y="442874"/>
                </a:lnTo>
                <a:lnTo>
                  <a:pt x="315925" y="437680"/>
                </a:lnTo>
                <a:lnTo>
                  <a:pt x="324370" y="432536"/>
                </a:lnTo>
                <a:lnTo>
                  <a:pt x="332841" y="427431"/>
                </a:lnTo>
                <a:lnTo>
                  <a:pt x="352374" y="475780"/>
                </a:lnTo>
                <a:lnTo>
                  <a:pt x="371627" y="524281"/>
                </a:lnTo>
                <a:lnTo>
                  <a:pt x="391045" y="572706"/>
                </a:lnTo>
                <a:lnTo>
                  <a:pt x="411022" y="620814"/>
                </a:lnTo>
                <a:lnTo>
                  <a:pt x="432015" y="668401"/>
                </a:lnTo>
                <a:lnTo>
                  <a:pt x="438632" y="674243"/>
                </a:lnTo>
                <a:lnTo>
                  <a:pt x="446722" y="672973"/>
                </a:lnTo>
                <a:lnTo>
                  <a:pt x="452501" y="666661"/>
                </a:lnTo>
                <a:lnTo>
                  <a:pt x="452183" y="657390"/>
                </a:lnTo>
                <a:lnTo>
                  <a:pt x="430949" y="609574"/>
                </a:lnTo>
                <a:lnTo>
                  <a:pt x="410743" y="561314"/>
                </a:lnTo>
                <a:lnTo>
                  <a:pt x="391134" y="512826"/>
                </a:lnTo>
                <a:lnTo>
                  <a:pt x="371716" y="464286"/>
                </a:lnTo>
                <a:lnTo>
                  <a:pt x="352056" y="415925"/>
                </a:lnTo>
                <a:lnTo>
                  <a:pt x="362508" y="409829"/>
                </a:lnTo>
                <a:lnTo>
                  <a:pt x="373011" y="403796"/>
                </a:lnTo>
                <a:lnTo>
                  <a:pt x="383552" y="397814"/>
                </a:lnTo>
                <a:lnTo>
                  <a:pt x="394119" y="391871"/>
                </a:lnTo>
                <a:lnTo>
                  <a:pt x="440042" y="405333"/>
                </a:lnTo>
                <a:lnTo>
                  <a:pt x="486143" y="418045"/>
                </a:lnTo>
                <a:lnTo>
                  <a:pt x="532511" y="429679"/>
                </a:lnTo>
                <a:lnTo>
                  <a:pt x="579221" y="439915"/>
                </a:lnTo>
                <a:lnTo>
                  <a:pt x="626351" y="448437"/>
                </a:lnTo>
                <a:lnTo>
                  <a:pt x="673976" y="454926"/>
                </a:lnTo>
                <a:lnTo>
                  <a:pt x="682244" y="452272"/>
                </a:lnTo>
                <a:lnTo>
                  <a:pt x="685012" y="444690"/>
                </a:lnTo>
                <a:close/>
              </a:path>
            </a:pathLst>
          </a:custGeom>
          <a:solidFill>
            <a:srgbClr val="4949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4016895" y="8040954"/>
            <a:ext cx="685165" cy="818515"/>
          </a:xfrm>
          <a:custGeom>
            <a:avLst/>
            <a:gdLst/>
            <a:ahLst/>
            <a:cxnLst/>
            <a:rect l="l" t="t" r="r" b="b"/>
            <a:pathLst>
              <a:path w="685164" h="818515">
                <a:moveTo>
                  <a:pt x="685025" y="444690"/>
                </a:moveTo>
                <a:lnTo>
                  <a:pt x="682294" y="436499"/>
                </a:lnTo>
                <a:lnTo>
                  <a:pt x="674065" y="432015"/>
                </a:lnTo>
                <a:lnTo>
                  <a:pt x="622630" y="425018"/>
                </a:lnTo>
                <a:lnTo>
                  <a:pt x="571792" y="415582"/>
                </a:lnTo>
                <a:lnTo>
                  <a:pt x="521411" y="404126"/>
                </a:lnTo>
                <a:lnTo>
                  <a:pt x="471411" y="391071"/>
                </a:lnTo>
                <a:lnTo>
                  <a:pt x="421690" y="376859"/>
                </a:lnTo>
                <a:lnTo>
                  <a:pt x="467029" y="352831"/>
                </a:lnTo>
                <a:lnTo>
                  <a:pt x="512724" y="329552"/>
                </a:lnTo>
                <a:lnTo>
                  <a:pt x="558698" y="306933"/>
                </a:lnTo>
                <a:lnTo>
                  <a:pt x="604824" y="284873"/>
                </a:lnTo>
                <a:lnTo>
                  <a:pt x="651014" y="263283"/>
                </a:lnTo>
                <a:lnTo>
                  <a:pt x="656844" y="256641"/>
                </a:lnTo>
                <a:lnTo>
                  <a:pt x="655523" y="248564"/>
                </a:lnTo>
                <a:lnTo>
                  <a:pt x="649173" y="242824"/>
                </a:lnTo>
                <a:lnTo>
                  <a:pt x="639902" y="243179"/>
                </a:lnTo>
                <a:lnTo>
                  <a:pt x="589673" y="266687"/>
                </a:lnTo>
                <a:lnTo>
                  <a:pt x="539496" y="290753"/>
                </a:lnTo>
                <a:lnTo>
                  <a:pt x="489521" y="315518"/>
                </a:lnTo>
                <a:lnTo>
                  <a:pt x="439877" y="341083"/>
                </a:lnTo>
                <a:lnTo>
                  <a:pt x="390690" y="367588"/>
                </a:lnTo>
                <a:lnTo>
                  <a:pt x="360426" y="358330"/>
                </a:lnTo>
                <a:lnTo>
                  <a:pt x="330187" y="348996"/>
                </a:lnTo>
                <a:lnTo>
                  <a:pt x="343001" y="301396"/>
                </a:lnTo>
                <a:lnTo>
                  <a:pt x="354025" y="253606"/>
                </a:lnTo>
                <a:lnTo>
                  <a:pt x="362851" y="205600"/>
                </a:lnTo>
                <a:lnTo>
                  <a:pt x="369138" y="157340"/>
                </a:lnTo>
                <a:lnTo>
                  <a:pt x="372491" y="108826"/>
                </a:lnTo>
                <a:lnTo>
                  <a:pt x="372529" y="60020"/>
                </a:lnTo>
                <a:lnTo>
                  <a:pt x="368909" y="10909"/>
                </a:lnTo>
                <a:lnTo>
                  <a:pt x="364375" y="2717"/>
                </a:lnTo>
                <a:lnTo>
                  <a:pt x="356158" y="0"/>
                </a:lnTo>
                <a:lnTo>
                  <a:pt x="348564" y="2768"/>
                </a:lnTo>
                <a:lnTo>
                  <a:pt x="345909" y="11049"/>
                </a:lnTo>
                <a:lnTo>
                  <a:pt x="349592" y="64389"/>
                </a:lnTo>
                <a:lnTo>
                  <a:pt x="348932" y="117322"/>
                </a:lnTo>
                <a:lnTo>
                  <a:pt x="344424" y="169900"/>
                </a:lnTo>
                <a:lnTo>
                  <a:pt x="336562" y="222161"/>
                </a:lnTo>
                <a:lnTo>
                  <a:pt x="325831" y="274116"/>
                </a:lnTo>
                <a:lnTo>
                  <a:pt x="312737" y="325843"/>
                </a:lnTo>
                <a:lnTo>
                  <a:pt x="292696" y="284441"/>
                </a:lnTo>
                <a:lnTo>
                  <a:pt x="271221" y="243776"/>
                </a:lnTo>
                <a:lnTo>
                  <a:pt x="248005" y="203962"/>
                </a:lnTo>
                <a:lnTo>
                  <a:pt x="222745" y="165163"/>
                </a:lnTo>
                <a:lnTo>
                  <a:pt x="195135" y="127508"/>
                </a:lnTo>
                <a:lnTo>
                  <a:pt x="187413" y="123418"/>
                </a:lnTo>
                <a:lnTo>
                  <a:pt x="179984" y="126695"/>
                </a:lnTo>
                <a:lnTo>
                  <a:pt x="175971" y="134340"/>
                </a:lnTo>
                <a:lnTo>
                  <a:pt x="178473" y="143332"/>
                </a:lnTo>
                <a:lnTo>
                  <a:pt x="211937" y="189522"/>
                </a:lnTo>
                <a:lnTo>
                  <a:pt x="241947" y="237528"/>
                </a:lnTo>
                <a:lnTo>
                  <a:pt x="269087" y="287070"/>
                </a:lnTo>
                <a:lnTo>
                  <a:pt x="293878" y="337845"/>
                </a:lnTo>
                <a:lnTo>
                  <a:pt x="245605" y="323354"/>
                </a:lnTo>
                <a:lnTo>
                  <a:pt x="197142" y="309600"/>
                </a:lnTo>
                <a:lnTo>
                  <a:pt x="148399" y="296989"/>
                </a:lnTo>
                <a:lnTo>
                  <a:pt x="99288" y="285915"/>
                </a:lnTo>
                <a:lnTo>
                  <a:pt x="49707" y="276758"/>
                </a:lnTo>
                <a:lnTo>
                  <a:pt x="40614" y="278892"/>
                </a:lnTo>
                <a:lnTo>
                  <a:pt x="35814" y="286054"/>
                </a:lnTo>
                <a:lnTo>
                  <a:pt x="36474" y="294106"/>
                </a:lnTo>
                <a:lnTo>
                  <a:pt x="43751" y="298907"/>
                </a:lnTo>
                <a:lnTo>
                  <a:pt x="96177" y="308698"/>
                </a:lnTo>
                <a:lnTo>
                  <a:pt x="148094" y="320535"/>
                </a:lnTo>
                <a:lnTo>
                  <a:pt x="199605" y="333959"/>
                </a:lnTo>
                <a:lnTo>
                  <a:pt x="250825" y="348538"/>
                </a:lnTo>
                <a:lnTo>
                  <a:pt x="301853" y="363842"/>
                </a:lnTo>
                <a:lnTo>
                  <a:pt x="296583" y="381152"/>
                </a:lnTo>
                <a:lnTo>
                  <a:pt x="291147" y="398449"/>
                </a:lnTo>
                <a:lnTo>
                  <a:pt x="285597" y="415721"/>
                </a:lnTo>
                <a:lnTo>
                  <a:pt x="279908" y="432968"/>
                </a:lnTo>
                <a:lnTo>
                  <a:pt x="237134" y="460857"/>
                </a:lnTo>
                <a:lnTo>
                  <a:pt x="195237" y="489966"/>
                </a:lnTo>
                <a:lnTo>
                  <a:pt x="154355" y="520395"/>
                </a:lnTo>
                <a:lnTo>
                  <a:pt x="114604" y="552259"/>
                </a:lnTo>
                <a:lnTo>
                  <a:pt x="76073" y="585635"/>
                </a:lnTo>
                <a:lnTo>
                  <a:pt x="38887" y="620636"/>
                </a:lnTo>
                <a:lnTo>
                  <a:pt x="3149" y="657377"/>
                </a:lnTo>
                <a:lnTo>
                  <a:pt x="0" y="666026"/>
                </a:lnTo>
                <a:lnTo>
                  <a:pt x="3657" y="673684"/>
                </a:lnTo>
                <a:lnTo>
                  <a:pt x="11087" y="677278"/>
                </a:lnTo>
                <a:lnTo>
                  <a:pt x="19278" y="673747"/>
                </a:lnTo>
                <a:lnTo>
                  <a:pt x="57162" y="635012"/>
                </a:lnTo>
                <a:lnTo>
                  <a:pt x="96659" y="598208"/>
                </a:lnTo>
                <a:lnTo>
                  <a:pt x="137642" y="563219"/>
                </a:lnTo>
                <a:lnTo>
                  <a:pt x="179959" y="529920"/>
                </a:lnTo>
                <a:lnTo>
                  <a:pt x="223494" y="498208"/>
                </a:lnTo>
                <a:lnTo>
                  <a:pt x="268109" y="467931"/>
                </a:lnTo>
                <a:lnTo>
                  <a:pt x="251460" y="516051"/>
                </a:lnTo>
                <a:lnTo>
                  <a:pt x="234734" y="564083"/>
                </a:lnTo>
                <a:lnTo>
                  <a:pt x="218338" y="612076"/>
                </a:lnTo>
                <a:lnTo>
                  <a:pt x="202679" y="660057"/>
                </a:lnTo>
                <a:lnTo>
                  <a:pt x="188175" y="708050"/>
                </a:lnTo>
                <a:lnTo>
                  <a:pt x="175221" y="756081"/>
                </a:lnTo>
                <a:lnTo>
                  <a:pt x="164236" y="804189"/>
                </a:lnTo>
                <a:lnTo>
                  <a:pt x="166039" y="813257"/>
                </a:lnTo>
                <a:lnTo>
                  <a:pt x="173088" y="818070"/>
                </a:lnTo>
                <a:lnTo>
                  <a:pt x="181267" y="817460"/>
                </a:lnTo>
                <a:lnTo>
                  <a:pt x="186423" y="810260"/>
                </a:lnTo>
                <a:lnTo>
                  <a:pt x="198450" y="758532"/>
                </a:lnTo>
                <a:lnTo>
                  <a:pt x="212661" y="706843"/>
                </a:lnTo>
                <a:lnTo>
                  <a:pt x="228561" y="655193"/>
                </a:lnTo>
                <a:lnTo>
                  <a:pt x="245656" y="603516"/>
                </a:lnTo>
                <a:lnTo>
                  <a:pt x="263448" y="551802"/>
                </a:lnTo>
                <a:lnTo>
                  <a:pt x="281444" y="500011"/>
                </a:lnTo>
                <a:lnTo>
                  <a:pt x="299135" y="448106"/>
                </a:lnTo>
                <a:lnTo>
                  <a:pt x="307530" y="442874"/>
                </a:lnTo>
                <a:lnTo>
                  <a:pt x="315937" y="437692"/>
                </a:lnTo>
                <a:lnTo>
                  <a:pt x="324370" y="432549"/>
                </a:lnTo>
                <a:lnTo>
                  <a:pt x="332841" y="427431"/>
                </a:lnTo>
                <a:lnTo>
                  <a:pt x="352374" y="475792"/>
                </a:lnTo>
                <a:lnTo>
                  <a:pt x="371640" y="524294"/>
                </a:lnTo>
                <a:lnTo>
                  <a:pt x="391045" y="572706"/>
                </a:lnTo>
                <a:lnTo>
                  <a:pt x="411035" y="620826"/>
                </a:lnTo>
                <a:lnTo>
                  <a:pt x="432015" y="668401"/>
                </a:lnTo>
                <a:lnTo>
                  <a:pt x="438632" y="674255"/>
                </a:lnTo>
                <a:lnTo>
                  <a:pt x="446722" y="672973"/>
                </a:lnTo>
                <a:lnTo>
                  <a:pt x="452501" y="666661"/>
                </a:lnTo>
                <a:lnTo>
                  <a:pt x="452183" y="657402"/>
                </a:lnTo>
                <a:lnTo>
                  <a:pt x="430949" y="609587"/>
                </a:lnTo>
                <a:lnTo>
                  <a:pt x="410743" y="561327"/>
                </a:lnTo>
                <a:lnTo>
                  <a:pt x="391147" y="512826"/>
                </a:lnTo>
                <a:lnTo>
                  <a:pt x="371729" y="464299"/>
                </a:lnTo>
                <a:lnTo>
                  <a:pt x="352056" y="415925"/>
                </a:lnTo>
                <a:lnTo>
                  <a:pt x="362521" y="409841"/>
                </a:lnTo>
                <a:lnTo>
                  <a:pt x="373011" y="403809"/>
                </a:lnTo>
                <a:lnTo>
                  <a:pt x="383552" y="397814"/>
                </a:lnTo>
                <a:lnTo>
                  <a:pt x="394119" y="391883"/>
                </a:lnTo>
                <a:lnTo>
                  <a:pt x="440055" y="405345"/>
                </a:lnTo>
                <a:lnTo>
                  <a:pt x="486156" y="418058"/>
                </a:lnTo>
                <a:lnTo>
                  <a:pt x="532523" y="429691"/>
                </a:lnTo>
                <a:lnTo>
                  <a:pt x="579221" y="439928"/>
                </a:lnTo>
                <a:lnTo>
                  <a:pt x="626351" y="448449"/>
                </a:lnTo>
                <a:lnTo>
                  <a:pt x="673976" y="454926"/>
                </a:lnTo>
                <a:lnTo>
                  <a:pt x="682256" y="452285"/>
                </a:lnTo>
                <a:lnTo>
                  <a:pt x="685025" y="444690"/>
                </a:lnTo>
                <a:close/>
              </a:path>
            </a:pathLst>
          </a:custGeom>
          <a:solidFill>
            <a:srgbClr val="4949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4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CFEB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79289" y="3833204"/>
            <a:ext cx="8729421" cy="1467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4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40892" y="3732377"/>
            <a:ext cx="13406214" cy="2731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50" b="0" i="0">
                <a:solidFill>
                  <a:srgbClr val="737373"/>
                </a:solidFill>
                <a:latin typeface="Noto Sans"/>
                <a:cs typeface="Noto San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" y="647333"/>
            <a:ext cx="17719241" cy="9639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685030" y="0"/>
            <a:ext cx="617855" cy="511175"/>
          </a:xfrm>
          <a:custGeom>
            <a:avLst/>
            <a:gdLst/>
            <a:ahLst/>
            <a:cxnLst/>
            <a:rect l="l" t="t" r="r" b="b"/>
            <a:pathLst>
              <a:path w="617854" h="511175">
                <a:moveTo>
                  <a:pt x="617334" y="175437"/>
                </a:moveTo>
                <a:lnTo>
                  <a:pt x="614946" y="168249"/>
                </a:lnTo>
                <a:lnTo>
                  <a:pt x="614883" y="168046"/>
                </a:lnTo>
                <a:lnTo>
                  <a:pt x="609803" y="165290"/>
                </a:lnTo>
                <a:lnTo>
                  <a:pt x="607466" y="164007"/>
                </a:lnTo>
                <a:lnTo>
                  <a:pt x="561111" y="157708"/>
                </a:lnTo>
                <a:lnTo>
                  <a:pt x="515264" y="149199"/>
                </a:lnTo>
                <a:lnTo>
                  <a:pt x="469861" y="138887"/>
                </a:lnTo>
                <a:lnTo>
                  <a:pt x="424789" y="127139"/>
                </a:lnTo>
                <a:lnTo>
                  <a:pt x="379971" y="114338"/>
                </a:lnTo>
                <a:lnTo>
                  <a:pt x="385826" y="111252"/>
                </a:lnTo>
                <a:lnTo>
                  <a:pt x="420814" y="92760"/>
                </a:lnTo>
                <a:lnTo>
                  <a:pt x="462000" y="71856"/>
                </a:lnTo>
                <a:lnTo>
                  <a:pt x="503428" y="51536"/>
                </a:lnTo>
                <a:lnTo>
                  <a:pt x="544995" y="31724"/>
                </a:lnTo>
                <a:lnTo>
                  <a:pt x="586613" y="12344"/>
                </a:lnTo>
                <a:lnTo>
                  <a:pt x="591870" y="6375"/>
                </a:lnTo>
                <a:lnTo>
                  <a:pt x="590829" y="0"/>
                </a:lnTo>
                <a:lnTo>
                  <a:pt x="564299" y="0"/>
                </a:lnTo>
                <a:lnTo>
                  <a:pt x="486117" y="36995"/>
                </a:lnTo>
                <a:lnTo>
                  <a:pt x="441083" y="59232"/>
                </a:lnTo>
                <a:lnTo>
                  <a:pt x="396443" y="82143"/>
                </a:lnTo>
                <a:lnTo>
                  <a:pt x="352018" y="105994"/>
                </a:lnTo>
                <a:lnTo>
                  <a:pt x="297472" y="89255"/>
                </a:lnTo>
                <a:lnTo>
                  <a:pt x="298742" y="84505"/>
                </a:lnTo>
                <a:lnTo>
                  <a:pt x="302183" y="71615"/>
                </a:lnTo>
                <a:lnTo>
                  <a:pt x="310794" y="39331"/>
                </a:lnTo>
                <a:lnTo>
                  <a:pt x="319430" y="0"/>
                </a:lnTo>
                <a:lnTo>
                  <a:pt x="298056" y="0"/>
                </a:lnTo>
                <a:lnTo>
                  <a:pt x="293522" y="21958"/>
                </a:lnTo>
                <a:lnTo>
                  <a:pt x="281736" y="68427"/>
                </a:lnTo>
                <a:lnTo>
                  <a:pt x="258953" y="22009"/>
                </a:lnTo>
                <a:lnTo>
                  <a:pt x="246862" y="0"/>
                </a:lnTo>
                <a:lnTo>
                  <a:pt x="223926" y="0"/>
                </a:lnTo>
                <a:lnTo>
                  <a:pt x="242379" y="33578"/>
                </a:lnTo>
                <a:lnTo>
                  <a:pt x="264744" y="79209"/>
                </a:lnTo>
                <a:lnTo>
                  <a:pt x="210324" y="63004"/>
                </a:lnTo>
                <a:lnTo>
                  <a:pt x="155613" y="47967"/>
                </a:lnTo>
                <a:lnTo>
                  <a:pt x="100444" y="34810"/>
                </a:lnTo>
                <a:lnTo>
                  <a:pt x="44640" y="24206"/>
                </a:lnTo>
                <a:lnTo>
                  <a:pt x="36449" y="26123"/>
                </a:lnTo>
                <a:lnTo>
                  <a:pt x="32118" y="32562"/>
                </a:lnTo>
                <a:lnTo>
                  <a:pt x="32715" y="39801"/>
                </a:lnTo>
                <a:lnTo>
                  <a:pt x="39281" y="44119"/>
                </a:lnTo>
                <a:lnTo>
                  <a:pt x="86537" y="52946"/>
                </a:lnTo>
                <a:lnTo>
                  <a:pt x="133337" y="63588"/>
                </a:lnTo>
                <a:lnTo>
                  <a:pt x="179781" y="75679"/>
                </a:lnTo>
                <a:lnTo>
                  <a:pt x="225945" y="88811"/>
                </a:lnTo>
                <a:lnTo>
                  <a:pt x="271945" y="102590"/>
                </a:lnTo>
                <a:lnTo>
                  <a:pt x="267195" y="118148"/>
                </a:lnTo>
                <a:lnTo>
                  <a:pt x="262318" y="133692"/>
                </a:lnTo>
                <a:lnTo>
                  <a:pt x="257314" y="149212"/>
                </a:lnTo>
                <a:lnTo>
                  <a:pt x="252196" y="164706"/>
                </a:lnTo>
                <a:lnTo>
                  <a:pt x="207302" y="194043"/>
                </a:lnTo>
                <a:lnTo>
                  <a:pt x="163525" y="224878"/>
                </a:lnTo>
                <a:lnTo>
                  <a:pt x="121018" y="257390"/>
                </a:lnTo>
                <a:lnTo>
                  <a:pt x="79971" y="291693"/>
                </a:lnTo>
                <a:lnTo>
                  <a:pt x="40525" y="327939"/>
                </a:lnTo>
                <a:lnTo>
                  <a:pt x="2832" y="366293"/>
                </a:lnTo>
                <a:lnTo>
                  <a:pt x="0" y="374065"/>
                </a:lnTo>
                <a:lnTo>
                  <a:pt x="3289" y="380949"/>
                </a:lnTo>
                <a:lnTo>
                  <a:pt x="9994" y="384187"/>
                </a:lnTo>
                <a:lnTo>
                  <a:pt x="17373" y="381025"/>
                </a:lnTo>
                <a:lnTo>
                  <a:pt x="51511" y="346214"/>
                </a:lnTo>
                <a:lnTo>
                  <a:pt x="87096" y="313143"/>
                </a:lnTo>
                <a:lnTo>
                  <a:pt x="124015" y="281724"/>
                </a:lnTo>
                <a:lnTo>
                  <a:pt x="162140" y="251815"/>
                </a:lnTo>
                <a:lnTo>
                  <a:pt x="201371" y="223316"/>
                </a:lnTo>
                <a:lnTo>
                  <a:pt x="241579" y="196138"/>
                </a:lnTo>
                <a:lnTo>
                  <a:pt x="224066" y="246570"/>
                </a:lnTo>
                <a:lnTo>
                  <a:pt x="206552" y="296926"/>
                </a:lnTo>
                <a:lnTo>
                  <a:pt x="189611" y="347230"/>
                </a:lnTo>
                <a:lnTo>
                  <a:pt x="173837" y="397535"/>
                </a:lnTo>
                <a:lnTo>
                  <a:pt x="159804" y="447890"/>
                </a:lnTo>
                <a:lnTo>
                  <a:pt x="148082" y="498322"/>
                </a:lnTo>
                <a:lnTo>
                  <a:pt x="149707" y="506476"/>
                </a:lnTo>
                <a:lnTo>
                  <a:pt x="156070" y="510794"/>
                </a:lnTo>
                <a:lnTo>
                  <a:pt x="163436" y="510247"/>
                </a:lnTo>
                <a:lnTo>
                  <a:pt x="168084" y="503783"/>
                </a:lnTo>
                <a:lnTo>
                  <a:pt x="178904" y="457288"/>
                </a:lnTo>
                <a:lnTo>
                  <a:pt x="191693" y="410845"/>
                </a:lnTo>
                <a:lnTo>
                  <a:pt x="206006" y="364426"/>
                </a:lnTo>
                <a:lnTo>
                  <a:pt x="221386" y="317982"/>
                </a:lnTo>
                <a:lnTo>
                  <a:pt x="237401" y="271513"/>
                </a:lnTo>
                <a:lnTo>
                  <a:pt x="253606" y="224967"/>
                </a:lnTo>
                <a:lnTo>
                  <a:pt x="262343" y="199364"/>
                </a:lnTo>
                <a:lnTo>
                  <a:pt x="269532" y="178320"/>
                </a:lnTo>
                <a:lnTo>
                  <a:pt x="284670" y="168973"/>
                </a:lnTo>
                <a:lnTo>
                  <a:pt x="299910" y="159753"/>
                </a:lnTo>
                <a:lnTo>
                  <a:pt x="317525" y="203225"/>
                </a:lnTo>
                <a:lnTo>
                  <a:pt x="334911" y="246824"/>
                </a:lnTo>
                <a:lnTo>
                  <a:pt x="352425" y="290360"/>
                </a:lnTo>
                <a:lnTo>
                  <a:pt x="370459" y="333603"/>
                </a:lnTo>
                <a:lnTo>
                  <a:pt x="389394" y="376389"/>
                </a:lnTo>
                <a:lnTo>
                  <a:pt x="395363" y="381647"/>
                </a:lnTo>
                <a:lnTo>
                  <a:pt x="402653" y="380504"/>
                </a:lnTo>
                <a:lnTo>
                  <a:pt x="407860" y="374827"/>
                </a:lnTo>
                <a:lnTo>
                  <a:pt x="407568" y="366496"/>
                </a:lnTo>
                <a:lnTo>
                  <a:pt x="388404" y="323519"/>
                </a:lnTo>
                <a:lnTo>
                  <a:pt x="370179" y="280136"/>
                </a:lnTo>
                <a:lnTo>
                  <a:pt x="352488" y="236537"/>
                </a:lnTo>
                <a:lnTo>
                  <a:pt x="334962" y="192900"/>
                </a:lnTo>
                <a:lnTo>
                  <a:pt x="322897" y="163334"/>
                </a:lnTo>
                <a:lnTo>
                  <a:pt x="317220" y="149415"/>
                </a:lnTo>
                <a:lnTo>
                  <a:pt x="326644" y="143954"/>
                </a:lnTo>
                <a:lnTo>
                  <a:pt x="345605" y="133159"/>
                </a:lnTo>
                <a:lnTo>
                  <a:pt x="355130" y="127825"/>
                </a:lnTo>
                <a:lnTo>
                  <a:pt x="404825" y="142303"/>
                </a:lnTo>
                <a:lnTo>
                  <a:pt x="454774" y="155714"/>
                </a:lnTo>
                <a:lnTo>
                  <a:pt x="505104" y="167563"/>
                </a:lnTo>
                <a:lnTo>
                  <a:pt x="555942" y="177368"/>
                </a:lnTo>
                <a:lnTo>
                  <a:pt x="607390" y="184607"/>
                </a:lnTo>
                <a:lnTo>
                  <a:pt x="614857" y="182232"/>
                </a:lnTo>
                <a:lnTo>
                  <a:pt x="617334" y="175437"/>
                </a:lnTo>
                <a:close/>
              </a:path>
            </a:pathLst>
          </a:custGeom>
          <a:solidFill>
            <a:srgbClr val="4949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355736" y="0"/>
            <a:ext cx="798013" cy="4903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33709" y="2332942"/>
            <a:ext cx="11339195" cy="1000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400" spc="105">
                <a:solidFill>
                  <a:srgbClr val="5CD5E6"/>
                </a:solidFill>
                <a:latin typeface="Noto Sans"/>
                <a:cs typeface="Noto Sans"/>
              </a:rPr>
              <a:t>Karbohidrat</a:t>
            </a:r>
            <a:r>
              <a:rPr dirty="0" sz="6400" spc="-45">
                <a:solidFill>
                  <a:srgbClr val="5CD5E6"/>
                </a:solidFill>
                <a:latin typeface="Noto Sans"/>
                <a:cs typeface="Noto Sans"/>
              </a:rPr>
              <a:t> </a:t>
            </a:r>
            <a:r>
              <a:rPr dirty="0" sz="6400" spc="125">
                <a:solidFill>
                  <a:srgbClr val="5CD5E6"/>
                </a:solidFill>
                <a:latin typeface="Noto Sans"/>
                <a:cs typeface="Noto Sans"/>
              </a:rPr>
              <a:t>Monosakarida</a:t>
            </a:r>
            <a:endParaRPr sz="6400">
              <a:latin typeface="Noto Sans"/>
              <a:cs typeface="Noto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31935" y="4157958"/>
            <a:ext cx="5224145" cy="1816100"/>
          </a:xfrm>
          <a:prstGeom prst="rect">
            <a:avLst/>
          </a:prstGeom>
        </p:spPr>
        <p:txBody>
          <a:bodyPr wrap="square" lIns="0" tIns="1155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10"/>
              </a:spcBef>
            </a:pPr>
            <a:r>
              <a:rPr dirty="0" sz="5200" spc="-25">
                <a:latin typeface="Noto Sans"/>
                <a:cs typeface="Noto Sans"/>
              </a:rPr>
              <a:t>By </a:t>
            </a:r>
            <a:r>
              <a:rPr dirty="0" sz="5200" spc="-30">
                <a:latin typeface="Noto Sans"/>
                <a:cs typeface="Noto Sans"/>
              </a:rPr>
              <a:t>Arrijal</a:t>
            </a:r>
            <a:r>
              <a:rPr dirty="0" sz="5200" spc="-60">
                <a:latin typeface="Noto Sans"/>
                <a:cs typeface="Noto Sans"/>
              </a:rPr>
              <a:t> </a:t>
            </a:r>
            <a:r>
              <a:rPr dirty="0" sz="5200" spc="-25">
                <a:latin typeface="Noto Sans"/>
                <a:cs typeface="Noto Sans"/>
              </a:rPr>
              <a:t>Firdaus</a:t>
            </a:r>
            <a:endParaRPr sz="5200">
              <a:latin typeface="Noto Sans"/>
              <a:cs typeface="Noto Sans"/>
            </a:endParaRPr>
          </a:p>
          <a:p>
            <a:pPr algn="ctr">
              <a:lnSpc>
                <a:spcPct val="100000"/>
              </a:lnSpc>
              <a:spcBef>
                <a:spcPts val="810"/>
              </a:spcBef>
            </a:pPr>
            <a:r>
              <a:rPr dirty="0" sz="5200" spc="130">
                <a:latin typeface="Arial"/>
                <a:cs typeface="Arial"/>
              </a:rPr>
              <a:t>2114051023</a:t>
            </a:r>
            <a:endParaRPr sz="5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ABA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76758" y="647333"/>
            <a:ext cx="15897758" cy="89600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759580" y="2482707"/>
            <a:ext cx="779659" cy="847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607145" y="6220715"/>
            <a:ext cx="681032" cy="5251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204125" y="0"/>
            <a:ext cx="878339" cy="5734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447788" y="9759111"/>
            <a:ext cx="649605" cy="528320"/>
          </a:xfrm>
          <a:custGeom>
            <a:avLst/>
            <a:gdLst/>
            <a:ahLst/>
            <a:cxnLst/>
            <a:rect l="l" t="t" r="r" b="b"/>
            <a:pathLst>
              <a:path w="649604" h="528320">
                <a:moveTo>
                  <a:pt x="649198" y="444690"/>
                </a:moveTo>
                <a:lnTo>
                  <a:pt x="586816" y="425018"/>
                </a:lnTo>
                <a:lnTo>
                  <a:pt x="535965" y="415582"/>
                </a:lnTo>
                <a:lnTo>
                  <a:pt x="485597" y="404126"/>
                </a:lnTo>
                <a:lnTo>
                  <a:pt x="435597" y="391071"/>
                </a:lnTo>
                <a:lnTo>
                  <a:pt x="385876" y="376859"/>
                </a:lnTo>
                <a:lnTo>
                  <a:pt x="392366" y="373418"/>
                </a:lnTo>
                <a:lnTo>
                  <a:pt x="431215" y="352831"/>
                </a:lnTo>
                <a:lnTo>
                  <a:pt x="476910" y="329552"/>
                </a:lnTo>
                <a:lnTo>
                  <a:pt x="522884" y="306933"/>
                </a:lnTo>
                <a:lnTo>
                  <a:pt x="569010" y="284873"/>
                </a:lnTo>
                <a:lnTo>
                  <a:pt x="615200" y="263283"/>
                </a:lnTo>
                <a:lnTo>
                  <a:pt x="621017" y="256641"/>
                </a:lnTo>
                <a:lnTo>
                  <a:pt x="619709" y="248564"/>
                </a:lnTo>
                <a:lnTo>
                  <a:pt x="613359" y="242824"/>
                </a:lnTo>
                <a:lnTo>
                  <a:pt x="604088" y="243179"/>
                </a:lnTo>
                <a:lnTo>
                  <a:pt x="553859" y="266687"/>
                </a:lnTo>
                <a:lnTo>
                  <a:pt x="503682" y="290753"/>
                </a:lnTo>
                <a:lnTo>
                  <a:pt x="453707" y="315518"/>
                </a:lnTo>
                <a:lnTo>
                  <a:pt x="404177" y="341033"/>
                </a:lnTo>
                <a:lnTo>
                  <a:pt x="354876" y="367588"/>
                </a:lnTo>
                <a:lnTo>
                  <a:pt x="294373" y="348996"/>
                </a:lnTo>
                <a:lnTo>
                  <a:pt x="295795" y="343712"/>
                </a:lnTo>
                <a:lnTo>
                  <a:pt x="299656" y="329374"/>
                </a:lnTo>
                <a:lnTo>
                  <a:pt x="307187" y="301396"/>
                </a:lnTo>
                <a:lnTo>
                  <a:pt x="318211" y="253606"/>
                </a:lnTo>
                <a:lnTo>
                  <a:pt x="327037" y="205600"/>
                </a:lnTo>
                <a:lnTo>
                  <a:pt x="333324" y="157340"/>
                </a:lnTo>
                <a:lnTo>
                  <a:pt x="336677" y="108826"/>
                </a:lnTo>
                <a:lnTo>
                  <a:pt x="336715" y="60020"/>
                </a:lnTo>
                <a:lnTo>
                  <a:pt x="333082" y="10909"/>
                </a:lnTo>
                <a:lnTo>
                  <a:pt x="328561" y="2717"/>
                </a:lnTo>
                <a:lnTo>
                  <a:pt x="320344" y="0"/>
                </a:lnTo>
                <a:lnTo>
                  <a:pt x="312750" y="2768"/>
                </a:lnTo>
                <a:lnTo>
                  <a:pt x="310095" y="11049"/>
                </a:lnTo>
                <a:lnTo>
                  <a:pt x="313778" y="64389"/>
                </a:lnTo>
                <a:lnTo>
                  <a:pt x="313118" y="117322"/>
                </a:lnTo>
                <a:lnTo>
                  <a:pt x="308673" y="169151"/>
                </a:lnTo>
                <a:lnTo>
                  <a:pt x="300748" y="222161"/>
                </a:lnTo>
                <a:lnTo>
                  <a:pt x="290017" y="274116"/>
                </a:lnTo>
                <a:lnTo>
                  <a:pt x="276910" y="325843"/>
                </a:lnTo>
                <a:lnTo>
                  <a:pt x="256882" y="284441"/>
                </a:lnTo>
                <a:lnTo>
                  <a:pt x="235407" y="243776"/>
                </a:lnTo>
                <a:lnTo>
                  <a:pt x="212178" y="203962"/>
                </a:lnTo>
                <a:lnTo>
                  <a:pt x="186918" y="165163"/>
                </a:lnTo>
                <a:lnTo>
                  <a:pt x="159321" y="127508"/>
                </a:lnTo>
                <a:lnTo>
                  <a:pt x="151587" y="123418"/>
                </a:lnTo>
                <a:lnTo>
                  <a:pt x="144170" y="126695"/>
                </a:lnTo>
                <a:lnTo>
                  <a:pt x="140157" y="134340"/>
                </a:lnTo>
                <a:lnTo>
                  <a:pt x="142659" y="143332"/>
                </a:lnTo>
                <a:lnTo>
                  <a:pt x="176110" y="189522"/>
                </a:lnTo>
                <a:lnTo>
                  <a:pt x="206133" y="237528"/>
                </a:lnTo>
                <a:lnTo>
                  <a:pt x="233260" y="287070"/>
                </a:lnTo>
                <a:lnTo>
                  <a:pt x="258064" y="337845"/>
                </a:lnTo>
                <a:lnTo>
                  <a:pt x="209791" y="323354"/>
                </a:lnTo>
                <a:lnTo>
                  <a:pt x="161328" y="309600"/>
                </a:lnTo>
                <a:lnTo>
                  <a:pt x="112585" y="296989"/>
                </a:lnTo>
                <a:lnTo>
                  <a:pt x="63474" y="285915"/>
                </a:lnTo>
                <a:lnTo>
                  <a:pt x="13893" y="276758"/>
                </a:lnTo>
                <a:lnTo>
                  <a:pt x="4800" y="278892"/>
                </a:lnTo>
                <a:lnTo>
                  <a:pt x="0" y="286054"/>
                </a:lnTo>
                <a:lnTo>
                  <a:pt x="660" y="294106"/>
                </a:lnTo>
                <a:lnTo>
                  <a:pt x="7937" y="298907"/>
                </a:lnTo>
                <a:lnTo>
                  <a:pt x="60363" y="308698"/>
                </a:lnTo>
                <a:lnTo>
                  <a:pt x="112280" y="320535"/>
                </a:lnTo>
                <a:lnTo>
                  <a:pt x="163791" y="333959"/>
                </a:lnTo>
                <a:lnTo>
                  <a:pt x="214998" y="348538"/>
                </a:lnTo>
                <a:lnTo>
                  <a:pt x="266026" y="363842"/>
                </a:lnTo>
                <a:lnTo>
                  <a:pt x="260756" y="381152"/>
                </a:lnTo>
                <a:lnTo>
                  <a:pt x="255333" y="398449"/>
                </a:lnTo>
                <a:lnTo>
                  <a:pt x="249770" y="415721"/>
                </a:lnTo>
                <a:lnTo>
                  <a:pt x="244094" y="432968"/>
                </a:lnTo>
                <a:lnTo>
                  <a:pt x="201307" y="460857"/>
                </a:lnTo>
                <a:lnTo>
                  <a:pt x="159423" y="489966"/>
                </a:lnTo>
                <a:lnTo>
                  <a:pt x="118541" y="520395"/>
                </a:lnTo>
                <a:lnTo>
                  <a:pt x="109194" y="527888"/>
                </a:lnTo>
                <a:lnTo>
                  <a:pt x="146926" y="527888"/>
                </a:lnTo>
                <a:lnTo>
                  <a:pt x="187680" y="498208"/>
                </a:lnTo>
                <a:lnTo>
                  <a:pt x="232295" y="467931"/>
                </a:lnTo>
                <a:lnTo>
                  <a:pt x="215646" y="516051"/>
                </a:lnTo>
                <a:lnTo>
                  <a:pt x="211518" y="527888"/>
                </a:lnTo>
                <a:lnTo>
                  <a:pt x="235940" y="527888"/>
                </a:lnTo>
                <a:lnTo>
                  <a:pt x="245618" y="500011"/>
                </a:lnTo>
                <a:lnTo>
                  <a:pt x="255333" y="471525"/>
                </a:lnTo>
                <a:lnTo>
                  <a:pt x="263321" y="448106"/>
                </a:lnTo>
                <a:lnTo>
                  <a:pt x="280111" y="437692"/>
                </a:lnTo>
                <a:lnTo>
                  <a:pt x="297027" y="427431"/>
                </a:lnTo>
                <a:lnTo>
                  <a:pt x="316560" y="475792"/>
                </a:lnTo>
                <a:lnTo>
                  <a:pt x="337261" y="527888"/>
                </a:lnTo>
                <a:lnTo>
                  <a:pt x="361416" y="527888"/>
                </a:lnTo>
                <a:lnTo>
                  <a:pt x="355333" y="512826"/>
                </a:lnTo>
                <a:lnTo>
                  <a:pt x="335902" y="464299"/>
                </a:lnTo>
                <a:lnTo>
                  <a:pt x="322529" y="431406"/>
                </a:lnTo>
                <a:lnTo>
                  <a:pt x="316242" y="415925"/>
                </a:lnTo>
                <a:lnTo>
                  <a:pt x="326707" y="409841"/>
                </a:lnTo>
                <a:lnTo>
                  <a:pt x="347738" y="397814"/>
                </a:lnTo>
                <a:lnTo>
                  <a:pt x="358305" y="391883"/>
                </a:lnTo>
                <a:lnTo>
                  <a:pt x="404228" y="405345"/>
                </a:lnTo>
                <a:lnTo>
                  <a:pt x="450342" y="418058"/>
                </a:lnTo>
                <a:lnTo>
                  <a:pt x="496709" y="429691"/>
                </a:lnTo>
                <a:lnTo>
                  <a:pt x="543407" y="439928"/>
                </a:lnTo>
                <a:lnTo>
                  <a:pt x="590537" y="448449"/>
                </a:lnTo>
                <a:lnTo>
                  <a:pt x="638162" y="454926"/>
                </a:lnTo>
                <a:lnTo>
                  <a:pt x="646430" y="452285"/>
                </a:lnTo>
                <a:lnTo>
                  <a:pt x="649198" y="444690"/>
                </a:lnTo>
                <a:close/>
              </a:path>
            </a:pathLst>
          </a:custGeom>
          <a:solidFill>
            <a:srgbClr val="4949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367861" y="11"/>
            <a:ext cx="685165" cy="499109"/>
          </a:xfrm>
          <a:custGeom>
            <a:avLst/>
            <a:gdLst/>
            <a:ahLst/>
            <a:cxnLst/>
            <a:rect l="l" t="t" r="r" b="b"/>
            <a:pathLst>
              <a:path w="685165" h="499109">
                <a:moveTo>
                  <a:pt x="685025" y="125450"/>
                </a:moveTo>
                <a:lnTo>
                  <a:pt x="682371" y="117487"/>
                </a:lnTo>
                <a:lnTo>
                  <a:pt x="682294" y="117259"/>
                </a:lnTo>
                <a:lnTo>
                  <a:pt x="676656" y="114185"/>
                </a:lnTo>
                <a:lnTo>
                  <a:pt x="674065" y="112776"/>
                </a:lnTo>
                <a:lnTo>
                  <a:pt x="622630" y="105778"/>
                </a:lnTo>
                <a:lnTo>
                  <a:pt x="571792" y="96342"/>
                </a:lnTo>
                <a:lnTo>
                  <a:pt x="521411" y="84886"/>
                </a:lnTo>
                <a:lnTo>
                  <a:pt x="471411" y="71831"/>
                </a:lnTo>
                <a:lnTo>
                  <a:pt x="421690" y="57619"/>
                </a:lnTo>
                <a:lnTo>
                  <a:pt x="428180" y="54178"/>
                </a:lnTo>
                <a:lnTo>
                  <a:pt x="467029" y="33591"/>
                </a:lnTo>
                <a:lnTo>
                  <a:pt x="512724" y="10312"/>
                </a:lnTo>
                <a:lnTo>
                  <a:pt x="533692" y="0"/>
                </a:lnTo>
                <a:lnTo>
                  <a:pt x="482307" y="0"/>
                </a:lnTo>
                <a:lnTo>
                  <a:pt x="439877" y="21844"/>
                </a:lnTo>
                <a:lnTo>
                  <a:pt x="390690" y="48348"/>
                </a:lnTo>
                <a:lnTo>
                  <a:pt x="330187" y="29756"/>
                </a:lnTo>
                <a:lnTo>
                  <a:pt x="331609" y="24472"/>
                </a:lnTo>
                <a:lnTo>
                  <a:pt x="335470" y="10134"/>
                </a:lnTo>
                <a:lnTo>
                  <a:pt x="338201" y="0"/>
                </a:lnTo>
                <a:lnTo>
                  <a:pt x="314401" y="0"/>
                </a:lnTo>
                <a:lnTo>
                  <a:pt x="312737" y="6591"/>
                </a:lnTo>
                <a:lnTo>
                  <a:pt x="309537" y="0"/>
                </a:lnTo>
                <a:lnTo>
                  <a:pt x="284797" y="0"/>
                </a:lnTo>
                <a:lnTo>
                  <a:pt x="293878" y="18605"/>
                </a:lnTo>
                <a:lnTo>
                  <a:pt x="245605" y="4114"/>
                </a:lnTo>
                <a:lnTo>
                  <a:pt x="231076" y="0"/>
                </a:lnTo>
                <a:lnTo>
                  <a:pt x="142417" y="0"/>
                </a:lnTo>
                <a:lnTo>
                  <a:pt x="148094" y="1282"/>
                </a:lnTo>
                <a:lnTo>
                  <a:pt x="199605" y="14719"/>
                </a:lnTo>
                <a:lnTo>
                  <a:pt x="250825" y="29298"/>
                </a:lnTo>
                <a:lnTo>
                  <a:pt x="301853" y="44602"/>
                </a:lnTo>
                <a:lnTo>
                  <a:pt x="296583" y="61912"/>
                </a:lnTo>
                <a:lnTo>
                  <a:pt x="291147" y="79209"/>
                </a:lnTo>
                <a:lnTo>
                  <a:pt x="285597" y="96481"/>
                </a:lnTo>
                <a:lnTo>
                  <a:pt x="279908" y="113728"/>
                </a:lnTo>
                <a:lnTo>
                  <a:pt x="237134" y="141617"/>
                </a:lnTo>
                <a:lnTo>
                  <a:pt x="195237" y="170726"/>
                </a:lnTo>
                <a:lnTo>
                  <a:pt x="154355" y="201155"/>
                </a:lnTo>
                <a:lnTo>
                  <a:pt x="114604" y="233019"/>
                </a:lnTo>
                <a:lnTo>
                  <a:pt x="76073" y="266395"/>
                </a:lnTo>
                <a:lnTo>
                  <a:pt x="38887" y="301396"/>
                </a:lnTo>
                <a:lnTo>
                  <a:pt x="3149" y="338137"/>
                </a:lnTo>
                <a:lnTo>
                  <a:pt x="0" y="346786"/>
                </a:lnTo>
                <a:lnTo>
                  <a:pt x="3657" y="354444"/>
                </a:lnTo>
                <a:lnTo>
                  <a:pt x="11087" y="358038"/>
                </a:lnTo>
                <a:lnTo>
                  <a:pt x="19278" y="354507"/>
                </a:lnTo>
                <a:lnTo>
                  <a:pt x="57162" y="315772"/>
                </a:lnTo>
                <a:lnTo>
                  <a:pt x="96659" y="278955"/>
                </a:lnTo>
                <a:lnTo>
                  <a:pt x="137642" y="243967"/>
                </a:lnTo>
                <a:lnTo>
                  <a:pt x="179959" y="210680"/>
                </a:lnTo>
                <a:lnTo>
                  <a:pt x="223494" y="178955"/>
                </a:lnTo>
                <a:lnTo>
                  <a:pt x="268109" y="148691"/>
                </a:lnTo>
                <a:lnTo>
                  <a:pt x="251460" y="196811"/>
                </a:lnTo>
                <a:lnTo>
                  <a:pt x="234734" y="244843"/>
                </a:lnTo>
                <a:lnTo>
                  <a:pt x="218338" y="292836"/>
                </a:lnTo>
                <a:lnTo>
                  <a:pt x="202679" y="340817"/>
                </a:lnTo>
                <a:lnTo>
                  <a:pt x="188175" y="388810"/>
                </a:lnTo>
                <a:lnTo>
                  <a:pt x="175221" y="436841"/>
                </a:lnTo>
                <a:lnTo>
                  <a:pt x="164236" y="484949"/>
                </a:lnTo>
                <a:lnTo>
                  <a:pt x="166039" y="494017"/>
                </a:lnTo>
                <a:lnTo>
                  <a:pt x="173088" y="498830"/>
                </a:lnTo>
                <a:lnTo>
                  <a:pt x="181267" y="498221"/>
                </a:lnTo>
                <a:lnTo>
                  <a:pt x="186423" y="491020"/>
                </a:lnTo>
                <a:lnTo>
                  <a:pt x="198450" y="439293"/>
                </a:lnTo>
                <a:lnTo>
                  <a:pt x="212661" y="387604"/>
                </a:lnTo>
                <a:lnTo>
                  <a:pt x="228561" y="335953"/>
                </a:lnTo>
                <a:lnTo>
                  <a:pt x="245656" y="284276"/>
                </a:lnTo>
                <a:lnTo>
                  <a:pt x="263448" y="232562"/>
                </a:lnTo>
                <a:lnTo>
                  <a:pt x="281444" y="180771"/>
                </a:lnTo>
                <a:lnTo>
                  <a:pt x="291160" y="152285"/>
                </a:lnTo>
                <a:lnTo>
                  <a:pt x="299135" y="128866"/>
                </a:lnTo>
                <a:lnTo>
                  <a:pt x="315937" y="118452"/>
                </a:lnTo>
                <a:lnTo>
                  <a:pt x="332841" y="108191"/>
                </a:lnTo>
                <a:lnTo>
                  <a:pt x="352374" y="156552"/>
                </a:lnTo>
                <a:lnTo>
                  <a:pt x="371640" y="205054"/>
                </a:lnTo>
                <a:lnTo>
                  <a:pt x="391045" y="253466"/>
                </a:lnTo>
                <a:lnTo>
                  <a:pt x="411035" y="301586"/>
                </a:lnTo>
                <a:lnTo>
                  <a:pt x="432015" y="349161"/>
                </a:lnTo>
                <a:lnTo>
                  <a:pt x="438632" y="355015"/>
                </a:lnTo>
                <a:lnTo>
                  <a:pt x="446722" y="353733"/>
                </a:lnTo>
                <a:lnTo>
                  <a:pt x="452501" y="347421"/>
                </a:lnTo>
                <a:lnTo>
                  <a:pt x="452183" y="338162"/>
                </a:lnTo>
                <a:lnTo>
                  <a:pt x="430949" y="290347"/>
                </a:lnTo>
                <a:lnTo>
                  <a:pt x="410743" y="242087"/>
                </a:lnTo>
                <a:lnTo>
                  <a:pt x="391147" y="193586"/>
                </a:lnTo>
                <a:lnTo>
                  <a:pt x="371729" y="145059"/>
                </a:lnTo>
                <a:lnTo>
                  <a:pt x="358355" y="112166"/>
                </a:lnTo>
                <a:lnTo>
                  <a:pt x="352056" y="96685"/>
                </a:lnTo>
                <a:lnTo>
                  <a:pt x="362521" y="90601"/>
                </a:lnTo>
                <a:lnTo>
                  <a:pt x="383552" y="78574"/>
                </a:lnTo>
                <a:lnTo>
                  <a:pt x="394119" y="72644"/>
                </a:lnTo>
                <a:lnTo>
                  <a:pt x="440042" y="86106"/>
                </a:lnTo>
                <a:lnTo>
                  <a:pt x="486156" y="98806"/>
                </a:lnTo>
                <a:lnTo>
                  <a:pt x="532523" y="110439"/>
                </a:lnTo>
                <a:lnTo>
                  <a:pt x="579221" y="120688"/>
                </a:lnTo>
                <a:lnTo>
                  <a:pt x="626351" y="129209"/>
                </a:lnTo>
                <a:lnTo>
                  <a:pt x="673976" y="135686"/>
                </a:lnTo>
                <a:lnTo>
                  <a:pt x="682256" y="133045"/>
                </a:lnTo>
                <a:lnTo>
                  <a:pt x="685025" y="125450"/>
                </a:lnTo>
                <a:close/>
              </a:path>
            </a:pathLst>
          </a:custGeom>
          <a:solidFill>
            <a:srgbClr val="4949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368578" y="9710737"/>
            <a:ext cx="750932" cy="5762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624750"/>
            <a:ext cx="562610" cy="818515"/>
          </a:xfrm>
          <a:custGeom>
            <a:avLst/>
            <a:gdLst/>
            <a:ahLst/>
            <a:cxnLst/>
            <a:rect l="l" t="t" r="r" b="b"/>
            <a:pathLst>
              <a:path w="562610" h="818515">
                <a:moveTo>
                  <a:pt x="562229" y="444690"/>
                </a:moveTo>
                <a:lnTo>
                  <a:pt x="559574" y="436714"/>
                </a:lnTo>
                <a:lnTo>
                  <a:pt x="559498" y="436486"/>
                </a:lnTo>
                <a:lnTo>
                  <a:pt x="553859" y="433425"/>
                </a:lnTo>
                <a:lnTo>
                  <a:pt x="551268" y="432003"/>
                </a:lnTo>
                <a:lnTo>
                  <a:pt x="499846" y="425018"/>
                </a:lnTo>
                <a:lnTo>
                  <a:pt x="448995" y="415582"/>
                </a:lnTo>
                <a:lnTo>
                  <a:pt x="398614" y="404114"/>
                </a:lnTo>
                <a:lnTo>
                  <a:pt x="348627" y="391071"/>
                </a:lnTo>
                <a:lnTo>
                  <a:pt x="298894" y="376859"/>
                </a:lnTo>
                <a:lnTo>
                  <a:pt x="305396" y="373418"/>
                </a:lnTo>
                <a:lnTo>
                  <a:pt x="344233" y="352831"/>
                </a:lnTo>
                <a:lnTo>
                  <a:pt x="389940" y="329552"/>
                </a:lnTo>
                <a:lnTo>
                  <a:pt x="435902" y="306920"/>
                </a:lnTo>
                <a:lnTo>
                  <a:pt x="482028" y="284861"/>
                </a:lnTo>
                <a:lnTo>
                  <a:pt x="528218" y="263271"/>
                </a:lnTo>
                <a:lnTo>
                  <a:pt x="534047" y="256628"/>
                </a:lnTo>
                <a:lnTo>
                  <a:pt x="532726" y="248551"/>
                </a:lnTo>
                <a:lnTo>
                  <a:pt x="526376" y="242811"/>
                </a:lnTo>
                <a:lnTo>
                  <a:pt x="517105" y="243166"/>
                </a:lnTo>
                <a:lnTo>
                  <a:pt x="466877" y="266674"/>
                </a:lnTo>
                <a:lnTo>
                  <a:pt x="416712" y="290753"/>
                </a:lnTo>
                <a:lnTo>
                  <a:pt x="366725" y="315506"/>
                </a:lnTo>
                <a:lnTo>
                  <a:pt x="317080" y="341083"/>
                </a:lnTo>
                <a:lnTo>
                  <a:pt x="267893" y="367576"/>
                </a:lnTo>
                <a:lnTo>
                  <a:pt x="207391" y="348983"/>
                </a:lnTo>
                <a:lnTo>
                  <a:pt x="208813" y="343700"/>
                </a:lnTo>
                <a:lnTo>
                  <a:pt x="212674" y="329361"/>
                </a:lnTo>
                <a:lnTo>
                  <a:pt x="220205" y="301383"/>
                </a:lnTo>
                <a:lnTo>
                  <a:pt x="231228" y="253593"/>
                </a:lnTo>
                <a:lnTo>
                  <a:pt x="240068" y="205587"/>
                </a:lnTo>
                <a:lnTo>
                  <a:pt x="246341" y="157340"/>
                </a:lnTo>
                <a:lnTo>
                  <a:pt x="249694" y="108826"/>
                </a:lnTo>
                <a:lnTo>
                  <a:pt x="249745" y="60020"/>
                </a:lnTo>
                <a:lnTo>
                  <a:pt x="246113" y="10896"/>
                </a:lnTo>
                <a:lnTo>
                  <a:pt x="241579" y="2717"/>
                </a:lnTo>
                <a:lnTo>
                  <a:pt x="233362" y="0"/>
                </a:lnTo>
                <a:lnTo>
                  <a:pt x="225767" y="2755"/>
                </a:lnTo>
                <a:lnTo>
                  <a:pt x="223113" y="11049"/>
                </a:lnTo>
                <a:lnTo>
                  <a:pt x="226796" y="64376"/>
                </a:lnTo>
                <a:lnTo>
                  <a:pt x="226136" y="117309"/>
                </a:lnTo>
                <a:lnTo>
                  <a:pt x="221691" y="169151"/>
                </a:lnTo>
                <a:lnTo>
                  <a:pt x="213766" y="222148"/>
                </a:lnTo>
                <a:lnTo>
                  <a:pt x="203034" y="274116"/>
                </a:lnTo>
                <a:lnTo>
                  <a:pt x="189941" y="325831"/>
                </a:lnTo>
                <a:lnTo>
                  <a:pt x="169900" y="284441"/>
                </a:lnTo>
                <a:lnTo>
                  <a:pt x="148424" y="243763"/>
                </a:lnTo>
                <a:lnTo>
                  <a:pt x="125209" y="203962"/>
                </a:lnTo>
                <a:lnTo>
                  <a:pt x="99949" y="165150"/>
                </a:lnTo>
                <a:lnTo>
                  <a:pt x="72339" y="127495"/>
                </a:lnTo>
                <a:lnTo>
                  <a:pt x="64617" y="123418"/>
                </a:lnTo>
                <a:lnTo>
                  <a:pt x="57200" y="126695"/>
                </a:lnTo>
                <a:lnTo>
                  <a:pt x="53187" y="134327"/>
                </a:lnTo>
                <a:lnTo>
                  <a:pt x="55676" y="143319"/>
                </a:lnTo>
                <a:lnTo>
                  <a:pt x="89141" y="189509"/>
                </a:lnTo>
                <a:lnTo>
                  <a:pt x="119151" y="237528"/>
                </a:lnTo>
                <a:lnTo>
                  <a:pt x="146291" y="287070"/>
                </a:lnTo>
                <a:lnTo>
                  <a:pt x="171081" y="337832"/>
                </a:lnTo>
                <a:lnTo>
                  <a:pt x="122809" y="323342"/>
                </a:lnTo>
                <a:lnTo>
                  <a:pt x="74345" y="309600"/>
                </a:lnTo>
                <a:lnTo>
                  <a:pt x="25603" y="296989"/>
                </a:lnTo>
                <a:lnTo>
                  <a:pt x="0" y="291211"/>
                </a:lnTo>
                <a:lnTo>
                  <a:pt x="0" y="314756"/>
                </a:lnTo>
                <a:lnTo>
                  <a:pt x="25298" y="320522"/>
                </a:lnTo>
                <a:lnTo>
                  <a:pt x="76809" y="333946"/>
                </a:lnTo>
                <a:lnTo>
                  <a:pt x="128028" y="348538"/>
                </a:lnTo>
                <a:lnTo>
                  <a:pt x="179057" y="363842"/>
                </a:lnTo>
                <a:lnTo>
                  <a:pt x="173786" y="381152"/>
                </a:lnTo>
                <a:lnTo>
                  <a:pt x="168363" y="398437"/>
                </a:lnTo>
                <a:lnTo>
                  <a:pt x="162801" y="415709"/>
                </a:lnTo>
                <a:lnTo>
                  <a:pt x="157124" y="432968"/>
                </a:lnTo>
                <a:lnTo>
                  <a:pt x="114338" y="460857"/>
                </a:lnTo>
                <a:lnTo>
                  <a:pt x="72453" y="489966"/>
                </a:lnTo>
                <a:lnTo>
                  <a:pt x="31572" y="520395"/>
                </a:lnTo>
                <a:lnTo>
                  <a:pt x="0" y="545693"/>
                </a:lnTo>
                <a:lnTo>
                  <a:pt x="0" y="575881"/>
                </a:lnTo>
                <a:lnTo>
                  <a:pt x="14846" y="563206"/>
                </a:lnTo>
                <a:lnTo>
                  <a:pt x="57162" y="529907"/>
                </a:lnTo>
                <a:lnTo>
                  <a:pt x="100698" y="498195"/>
                </a:lnTo>
                <a:lnTo>
                  <a:pt x="145313" y="467931"/>
                </a:lnTo>
                <a:lnTo>
                  <a:pt x="128663" y="516039"/>
                </a:lnTo>
                <a:lnTo>
                  <a:pt x="111937" y="564083"/>
                </a:lnTo>
                <a:lnTo>
                  <a:pt x="95542" y="612076"/>
                </a:lnTo>
                <a:lnTo>
                  <a:pt x="79883" y="660057"/>
                </a:lnTo>
                <a:lnTo>
                  <a:pt x="65379" y="708037"/>
                </a:lnTo>
                <a:lnTo>
                  <a:pt x="52425" y="756081"/>
                </a:lnTo>
                <a:lnTo>
                  <a:pt x="41440" y="804176"/>
                </a:lnTo>
                <a:lnTo>
                  <a:pt x="43243" y="813244"/>
                </a:lnTo>
                <a:lnTo>
                  <a:pt x="50292" y="818057"/>
                </a:lnTo>
                <a:lnTo>
                  <a:pt x="58470" y="817448"/>
                </a:lnTo>
                <a:lnTo>
                  <a:pt x="63627" y="810260"/>
                </a:lnTo>
                <a:lnTo>
                  <a:pt x="75653" y="758520"/>
                </a:lnTo>
                <a:lnTo>
                  <a:pt x="89865" y="706843"/>
                </a:lnTo>
                <a:lnTo>
                  <a:pt x="105765" y="655180"/>
                </a:lnTo>
                <a:lnTo>
                  <a:pt x="122859" y="603516"/>
                </a:lnTo>
                <a:lnTo>
                  <a:pt x="140652" y="551789"/>
                </a:lnTo>
                <a:lnTo>
                  <a:pt x="158648" y="499999"/>
                </a:lnTo>
                <a:lnTo>
                  <a:pt x="168363" y="471512"/>
                </a:lnTo>
                <a:lnTo>
                  <a:pt x="176339" y="448094"/>
                </a:lnTo>
                <a:lnTo>
                  <a:pt x="193141" y="437680"/>
                </a:lnTo>
                <a:lnTo>
                  <a:pt x="210045" y="427431"/>
                </a:lnTo>
                <a:lnTo>
                  <a:pt x="229577" y="475780"/>
                </a:lnTo>
                <a:lnTo>
                  <a:pt x="248843" y="524281"/>
                </a:lnTo>
                <a:lnTo>
                  <a:pt x="268249" y="572706"/>
                </a:lnTo>
                <a:lnTo>
                  <a:pt x="288201" y="620725"/>
                </a:lnTo>
                <a:lnTo>
                  <a:pt x="309219" y="668401"/>
                </a:lnTo>
                <a:lnTo>
                  <a:pt x="315836" y="674243"/>
                </a:lnTo>
                <a:lnTo>
                  <a:pt x="323926" y="672973"/>
                </a:lnTo>
                <a:lnTo>
                  <a:pt x="329704" y="666661"/>
                </a:lnTo>
                <a:lnTo>
                  <a:pt x="329387" y="657390"/>
                </a:lnTo>
                <a:lnTo>
                  <a:pt x="308152" y="609574"/>
                </a:lnTo>
                <a:lnTo>
                  <a:pt x="287947" y="561314"/>
                </a:lnTo>
                <a:lnTo>
                  <a:pt x="268351" y="512826"/>
                </a:lnTo>
                <a:lnTo>
                  <a:pt x="248932" y="464286"/>
                </a:lnTo>
                <a:lnTo>
                  <a:pt x="235559" y="431393"/>
                </a:lnTo>
                <a:lnTo>
                  <a:pt x="229260" y="415925"/>
                </a:lnTo>
                <a:lnTo>
                  <a:pt x="239725" y="409829"/>
                </a:lnTo>
                <a:lnTo>
                  <a:pt x="260756" y="397814"/>
                </a:lnTo>
                <a:lnTo>
                  <a:pt x="271335" y="391871"/>
                </a:lnTo>
                <a:lnTo>
                  <a:pt x="317258" y="405333"/>
                </a:lnTo>
                <a:lnTo>
                  <a:pt x="363359" y="418045"/>
                </a:lnTo>
                <a:lnTo>
                  <a:pt x="409727" y="429679"/>
                </a:lnTo>
                <a:lnTo>
                  <a:pt x="456425" y="439915"/>
                </a:lnTo>
                <a:lnTo>
                  <a:pt x="503555" y="448437"/>
                </a:lnTo>
                <a:lnTo>
                  <a:pt x="551180" y="454926"/>
                </a:lnTo>
                <a:lnTo>
                  <a:pt x="559460" y="452272"/>
                </a:lnTo>
                <a:lnTo>
                  <a:pt x="562229" y="444690"/>
                </a:lnTo>
                <a:close/>
              </a:path>
            </a:pathLst>
          </a:custGeom>
          <a:solidFill>
            <a:srgbClr val="4949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154847" y="1985789"/>
            <a:ext cx="3978910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600" spc="-80" b="0">
                <a:solidFill>
                  <a:srgbClr val="737373"/>
                </a:solidFill>
                <a:latin typeface="Times New Roman"/>
                <a:cs typeface="Times New Roman"/>
              </a:rPr>
              <a:t>Monosakarida</a:t>
            </a:r>
            <a:endParaRPr sz="5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 indent="106680">
              <a:lnSpc>
                <a:spcPct val="115100"/>
              </a:lnSpc>
              <a:spcBef>
                <a:spcPts val="95"/>
              </a:spcBef>
            </a:pPr>
            <a:r>
              <a:rPr dirty="0" spc="-15"/>
              <a:t>Monosakarida merupakan </a:t>
            </a:r>
            <a:r>
              <a:rPr dirty="0" spc="-20"/>
              <a:t>unit </a:t>
            </a:r>
            <a:r>
              <a:rPr dirty="0" spc="-15"/>
              <a:t>karbohidrat </a:t>
            </a:r>
            <a:r>
              <a:rPr dirty="0" spc="-20"/>
              <a:t>terkecil. </a:t>
            </a:r>
            <a:r>
              <a:rPr dirty="0" spc="-10"/>
              <a:t>Mono </a:t>
            </a:r>
            <a:r>
              <a:rPr dirty="0" spc="-20"/>
              <a:t>artinya </a:t>
            </a:r>
            <a:r>
              <a:rPr dirty="0" spc="-15"/>
              <a:t>satu  dan sakarida </a:t>
            </a:r>
            <a:r>
              <a:rPr dirty="0" spc="-20"/>
              <a:t>artinya </a:t>
            </a:r>
            <a:r>
              <a:rPr dirty="0" spc="-55"/>
              <a:t>gula. </a:t>
            </a:r>
            <a:r>
              <a:rPr dirty="0" spc="-20"/>
              <a:t>Struktur </a:t>
            </a:r>
            <a:r>
              <a:rPr dirty="0" spc="-15"/>
              <a:t>molekul </a:t>
            </a:r>
            <a:r>
              <a:rPr dirty="0" spc="-20"/>
              <a:t>kimianya </a:t>
            </a:r>
            <a:r>
              <a:rPr dirty="0" spc="-15"/>
              <a:t>tersusun atas satu  </a:t>
            </a:r>
            <a:r>
              <a:rPr dirty="0" spc="-95"/>
              <a:t>gugus </a:t>
            </a:r>
            <a:r>
              <a:rPr dirty="0" spc="-15"/>
              <a:t>aldehida </a:t>
            </a:r>
            <a:r>
              <a:rPr dirty="0" spc="-20"/>
              <a:t>atau </a:t>
            </a:r>
            <a:r>
              <a:rPr dirty="0" spc="-15"/>
              <a:t>satu </a:t>
            </a:r>
            <a:r>
              <a:rPr dirty="0" spc="-95"/>
              <a:t>gugus </a:t>
            </a:r>
            <a:r>
              <a:rPr dirty="0" spc="-20"/>
              <a:t>keton </a:t>
            </a:r>
            <a:r>
              <a:rPr dirty="0" spc="-65"/>
              <a:t>yang </a:t>
            </a:r>
            <a:r>
              <a:rPr dirty="0" spc="-20"/>
              <a:t>rantainya terikat </a:t>
            </a:r>
            <a:r>
              <a:rPr dirty="0" spc="-15"/>
              <a:t>dua</a:t>
            </a:r>
            <a:r>
              <a:rPr dirty="0" spc="415"/>
              <a:t> </a:t>
            </a:r>
            <a:r>
              <a:rPr dirty="0" spc="-20"/>
              <a:t>atau</a:t>
            </a:r>
          </a:p>
          <a:p>
            <a:pPr algn="ctr" marR="200025">
              <a:lnSpc>
                <a:spcPct val="100000"/>
              </a:lnSpc>
              <a:spcBef>
                <a:spcPts val="570"/>
              </a:spcBef>
            </a:pPr>
            <a:r>
              <a:rPr dirty="0" spc="-15"/>
              <a:t>lebih </a:t>
            </a:r>
            <a:r>
              <a:rPr dirty="0" spc="-95"/>
              <a:t>gugus</a:t>
            </a:r>
            <a:r>
              <a:rPr dirty="0" spc="10"/>
              <a:t> </a:t>
            </a:r>
            <a:r>
              <a:rPr dirty="0" spc="-15"/>
              <a:t>hidroksil.</a:t>
            </a:r>
          </a:p>
          <a:p>
            <a:pPr algn="ctr" marR="84455">
              <a:lnSpc>
                <a:spcPct val="100000"/>
              </a:lnSpc>
              <a:spcBef>
                <a:spcPts val="545"/>
              </a:spcBef>
            </a:pPr>
            <a:r>
              <a:rPr dirty="0" sz="2800" spc="-15"/>
              <a:t>Contoh </a:t>
            </a:r>
            <a:r>
              <a:rPr dirty="0" sz="2800" spc="-20"/>
              <a:t>dari </a:t>
            </a:r>
            <a:r>
              <a:rPr dirty="0" sz="2800" spc="-15"/>
              <a:t>aldehida </a:t>
            </a:r>
            <a:r>
              <a:rPr dirty="0" sz="2800" spc="-20"/>
              <a:t>yaitu </a:t>
            </a:r>
            <a:r>
              <a:rPr dirty="0" sz="2800" spc="-45"/>
              <a:t>glukosa </a:t>
            </a:r>
            <a:r>
              <a:rPr dirty="0" sz="2800" spc="-15"/>
              <a:t>dan </a:t>
            </a:r>
            <a:r>
              <a:rPr dirty="0" sz="2800" spc="-20"/>
              <a:t>dari keton yaitu</a:t>
            </a:r>
            <a:r>
              <a:rPr dirty="0" sz="2800" spc="145"/>
              <a:t> </a:t>
            </a:r>
            <a:r>
              <a:rPr dirty="0" sz="2800" spc="-20"/>
              <a:t>fruktosa.</a:t>
            </a:r>
            <a:endParaRPr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CDD8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12079557" y="1072008"/>
            <a:ext cx="4350385" cy="1943100"/>
            <a:chOff x="12079557" y="1072008"/>
            <a:chExt cx="4350385" cy="1943100"/>
          </a:xfrm>
        </p:grpSpPr>
        <p:sp>
          <p:nvSpPr>
            <p:cNvPr id="4" name="object 4"/>
            <p:cNvSpPr/>
            <p:nvPr/>
          </p:nvSpPr>
          <p:spPr>
            <a:xfrm>
              <a:off x="12101704" y="1088003"/>
              <a:ext cx="4307205" cy="1920239"/>
            </a:xfrm>
            <a:custGeom>
              <a:avLst/>
              <a:gdLst/>
              <a:ahLst/>
              <a:cxnLst/>
              <a:rect l="l" t="t" r="r" b="b"/>
              <a:pathLst>
                <a:path w="4307205" h="1920239">
                  <a:moveTo>
                    <a:pt x="1394447" y="1920162"/>
                  </a:moveTo>
                  <a:lnTo>
                    <a:pt x="1345937" y="1917160"/>
                  </a:lnTo>
                  <a:lnTo>
                    <a:pt x="1298132" y="1908801"/>
                  </a:lnTo>
                  <a:lnTo>
                    <a:pt x="1251507" y="1894812"/>
                  </a:lnTo>
                  <a:lnTo>
                    <a:pt x="1206023" y="1874390"/>
                  </a:lnTo>
                  <a:lnTo>
                    <a:pt x="1163629" y="1847907"/>
                  </a:lnTo>
                  <a:lnTo>
                    <a:pt x="1125133" y="1816021"/>
                  </a:lnTo>
                  <a:lnTo>
                    <a:pt x="1091348" y="1779392"/>
                  </a:lnTo>
                  <a:lnTo>
                    <a:pt x="1063084" y="1738680"/>
                  </a:lnTo>
                  <a:lnTo>
                    <a:pt x="1023722" y="1765372"/>
                  </a:lnTo>
                  <a:lnTo>
                    <a:pt x="980805" y="1786201"/>
                  </a:lnTo>
                  <a:lnTo>
                    <a:pt x="935285" y="1801020"/>
                  </a:lnTo>
                  <a:lnTo>
                    <a:pt x="888117" y="1809682"/>
                  </a:lnTo>
                  <a:lnTo>
                    <a:pt x="840253" y="1812039"/>
                  </a:lnTo>
                  <a:lnTo>
                    <a:pt x="792646" y="1807943"/>
                  </a:lnTo>
                  <a:lnTo>
                    <a:pt x="746249" y="1797248"/>
                  </a:lnTo>
                  <a:lnTo>
                    <a:pt x="702017" y="1779805"/>
                  </a:lnTo>
                  <a:lnTo>
                    <a:pt x="660900" y="1755468"/>
                  </a:lnTo>
                  <a:lnTo>
                    <a:pt x="623591" y="1724010"/>
                  </a:lnTo>
                  <a:lnTo>
                    <a:pt x="592009" y="1687138"/>
                  </a:lnTo>
                  <a:lnTo>
                    <a:pt x="566344" y="1645859"/>
                  </a:lnTo>
                  <a:lnTo>
                    <a:pt x="546782" y="1601182"/>
                  </a:lnTo>
                  <a:lnTo>
                    <a:pt x="533511" y="1554117"/>
                  </a:lnTo>
                  <a:lnTo>
                    <a:pt x="526720" y="1505671"/>
                  </a:lnTo>
                  <a:lnTo>
                    <a:pt x="526595" y="1456854"/>
                  </a:lnTo>
                  <a:lnTo>
                    <a:pt x="533325" y="1408674"/>
                  </a:lnTo>
                  <a:lnTo>
                    <a:pt x="547098" y="1362139"/>
                  </a:lnTo>
                  <a:lnTo>
                    <a:pt x="496778" y="1378356"/>
                  </a:lnTo>
                  <a:lnTo>
                    <a:pt x="445207" y="1390140"/>
                  </a:lnTo>
                  <a:lnTo>
                    <a:pt x="392795" y="1397433"/>
                  </a:lnTo>
                  <a:lnTo>
                    <a:pt x="339954" y="1400180"/>
                  </a:lnTo>
                  <a:lnTo>
                    <a:pt x="287094" y="1398324"/>
                  </a:lnTo>
                  <a:lnTo>
                    <a:pt x="234627" y="1391809"/>
                  </a:lnTo>
                  <a:lnTo>
                    <a:pt x="182964" y="1380579"/>
                  </a:lnTo>
                  <a:lnTo>
                    <a:pt x="134931" y="1364413"/>
                  </a:lnTo>
                  <a:lnTo>
                    <a:pt x="89360" y="1341428"/>
                  </a:lnTo>
                  <a:lnTo>
                    <a:pt x="49694" y="1311383"/>
                  </a:lnTo>
                  <a:lnTo>
                    <a:pt x="19378" y="1274037"/>
                  </a:lnTo>
                  <a:lnTo>
                    <a:pt x="1855" y="1229145"/>
                  </a:lnTo>
                  <a:lnTo>
                    <a:pt x="0" y="1182011"/>
                  </a:lnTo>
                  <a:lnTo>
                    <a:pt x="11368" y="1135847"/>
                  </a:lnTo>
                  <a:lnTo>
                    <a:pt x="32368" y="1091820"/>
                  </a:lnTo>
                  <a:lnTo>
                    <a:pt x="59410" y="1051095"/>
                  </a:lnTo>
                  <a:lnTo>
                    <a:pt x="90127" y="1012873"/>
                  </a:lnTo>
                  <a:lnTo>
                    <a:pt x="123397" y="977087"/>
                  </a:lnTo>
                  <a:lnTo>
                    <a:pt x="159021" y="943723"/>
                  </a:lnTo>
                  <a:lnTo>
                    <a:pt x="196804" y="912772"/>
                  </a:lnTo>
                  <a:lnTo>
                    <a:pt x="236548" y="884222"/>
                  </a:lnTo>
                  <a:lnTo>
                    <a:pt x="278057" y="858061"/>
                  </a:lnTo>
                  <a:lnTo>
                    <a:pt x="321134" y="834280"/>
                  </a:lnTo>
                  <a:lnTo>
                    <a:pt x="365583" y="812866"/>
                  </a:lnTo>
                  <a:lnTo>
                    <a:pt x="411206" y="793809"/>
                  </a:lnTo>
                  <a:lnTo>
                    <a:pt x="457808" y="777097"/>
                  </a:lnTo>
                  <a:lnTo>
                    <a:pt x="505192" y="762719"/>
                  </a:lnTo>
                  <a:lnTo>
                    <a:pt x="553160" y="750664"/>
                  </a:lnTo>
                  <a:lnTo>
                    <a:pt x="601517" y="740921"/>
                  </a:lnTo>
                  <a:lnTo>
                    <a:pt x="649853" y="733399"/>
                  </a:lnTo>
                  <a:lnTo>
                    <a:pt x="698379" y="727841"/>
                  </a:lnTo>
                  <a:lnTo>
                    <a:pt x="747058" y="724133"/>
                  </a:lnTo>
                  <a:lnTo>
                    <a:pt x="795856" y="722166"/>
                  </a:lnTo>
                  <a:lnTo>
                    <a:pt x="844737" y="721825"/>
                  </a:lnTo>
                  <a:lnTo>
                    <a:pt x="893665" y="723001"/>
                  </a:lnTo>
                  <a:lnTo>
                    <a:pt x="942607" y="725580"/>
                  </a:lnTo>
                  <a:lnTo>
                    <a:pt x="991525" y="729452"/>
                  </a:lnTo>
                  <a:lnTo>
                    <a:pt x="1040386" y="734505"/>
                  </a:lnTo>
                  <a:lnTo>
                    <a:pt x="1089153" y="740626"/>
                  </a:lnTo>
                  <a:lnTo>
                    <a:pt x="1137791" y="747705"/>
                  </a:lnTo>
                  <a:lnTo>
                    <a:pt x="1143137" y="704651"/>
                  </a:lnTo>
                  <a:lnTo>
                    <a:pt x="1156350" y="662690"/>
                  </a:lnTo>
                  <a:lnTo>
                    <a:pt x="1176558" y="622790"/>
                  </a:lnTo>
                  <a:lnTo>
                    <a:pt x="1202885" y="585916"/>
                  </a:lnTo>
                  <a:lnTo>
                    <a:pt x="1234459" y="553035"/>
                  </a:lnTo>
                  <a:lnTo>
                    <a:pt x="1270403" y="525112"/>
                  </a:lnTo>
                  <a:lnTo>
                    <a:pt x="1309845" y="503114"/>
                  </a:lnTo>
                  <a:lnTo>
                    <a:pt x="1360390" y="484342"/>
                  </a:lnTo>
                  <a:lnTo>
                    <a:pt x="1412725" y="472701"/>
                  </a:lnTo>
                  <a:lnTo>
                    <a:pt x="1466317" y="467411"/>
                  </a:lnTo>
                  <a:lnTo>
                    <a:pt x="1520636" y="467690"/>
                  </a:lnTo>
                  <a:lnTo>
                    <a:pt x="1575152" y="472758"/>
                  </a:lnTo>
                  <a:lnTo>
                    <a:pt x="1585824" y="427631"/>
                  </a:lnTo>
                  <a:lnTo>
                    <a:pt x="1600318" y="383580"/>
                  </a:lnTo>
                  <a:lnTo>
                    <a:pt x="1618430" y="340825"/>
                  </a:lnTo>
                  <a:lnTo>
                    <a:pt x="1639962" y="299585"/>
                  </a:lnTo>
                  <a:lnTo>
                    <a:pt x="1664710" y="260082"/>
                  </a:lnTo>
                  <a:lnTo>
                    <a:pt x="1692475" y="222535"/>
                  </a:lnTo>
                  <a:lnTo>
                    <a:pt x="1723054" y="187166"/>
                  </a:lnTo>
                  <a:lnTo>
                    <a:pt x="1756247" y="154195"/>
                  </a:lnTo>
                  <a:lnTo>
                    <a:pt x="1791852" y="123842"/>
                  </a:lnTo>
                  <a:lnTo>
                    <a:pt x="1829668" y="96328"/>
                  </a:lnTo>
                  <a:lnTo>
                    <a:pt x="1869493" y="71872"/>
                  </a:lnTo>
                  <a:lnTo>
                    <a:pt x="1911128" y="50696"/>
                  </a:lnTo>
                  <a:lnTo>
                    <a:pt x="1954369" y="33020"/>
                  </a:lnTo>
                  <a:lnTo>
                    <a:pt x="1999017" y="19064"/>
                  </a:lnTo>
                  <a:lnTo>
                    <a:pt x="2047192" y="8542"/>
                  </a:lnTo>
                  <a:lnTo>
                    <a:pt x="2095938" y="2226"/>
                  </a:lnTo>
                  <a:lnTo>
                    <a:pt x="2144986" y="0"/>
                  </a:lnTo>
                  <a:lnTo>
                    <a:pt x="2194070" y="1745"/>
                  </a:lnTo>
                  <a:lnTo>
                    <a:pt x="2242924" y="7344"/>
                  </a:lnTo>
                  <a:lnTo>
                    <a:pt x="2291281" y="16682"/>
                  </a:lnTo>
                  <a:lnTo>
                    <a:pt x="2338874" y="29639"/>
                  </a:lnTo>
                  <a:lnTo>
                    <a:pt x="2385438" y="46100"/>
                  </a:lnTo>
                  <a:lnTo>
                    <a:pt x="2430704" y="65947"/>
                  </a:lnTo>
                  <a:lnTo>
                    <a:pt x="2474408" y="89062"/>
                  </a:lnTo>
                  <a:lnTo>
                    <a:pt x="2516282" y="115328"/>
                  </a:lnTo>
                  <a:lnTo>
                    <a:pt x="2556060" y="144629"/>
                  </a:lnTo>
                  <a:lnTo>
                    <a:pt x="2593476" y="176847"/>
                  </a:lnTo>
                  <a:lnTo>
                    <a:pt x="2628261" y="211864"/>
                  </a:lnTo>
                  <a:lnTo>
                    <a:pt x="2660151" y="249564"/>
                  </a:lnTo>
                  <a:lnTo>
                    <a:pt x="2688589" y="289210"/>
                  </a:lnTo>
                  <a:lnTo>
                    <a:pt x="2713869" y="330808"/>
                  </a:lnTo>
                  <a:lnTo>
                    <a:pt x="2735985" y="374126"/>
                  </a:lnTo>
                  <a:lnTo>
                    <a:pt x="2754931" y="418935"/>
                  </a:lnTo>
                  <a:lnTo>
                    <a:pt x="2770700" y="465006"/>
                  </a:lnTo>
                  <a:lnTo>
                    <a:pt x="2783284" y="512107"/>
                  </a:lnTo>
                  <a:lnTo>
                    <a:pt x="2792677" y="560008"/>
                  </a:lnTo>
                  <a:lnTo>
                    <a:pt x="2798872" y="608480"/>
                  </a:lnTo>
                  <a:lnTo>
                    <a:pt x="2801863" y="657293"/>
                  </a:lnTo>
                  <a:lnTo>
                    <a:pt x="2801643" y="706215"/>
                  </a:lnTo>
                  <a:lnTo>
                    <a:pt x="2839029" y="678492"/>
                  </a:lnTo>
                  <a:lnTo>
                    <a:pt x="2877776" y="652828"/>
                  </a:lnTo>
                  <a:lnTo>
                    <a:pt x="2917862" y="629498"/>
                  </a:lnTo>
                  <a:lnTo>
                    <a:pt x="2959268" y="608777"/>
                  </a:lnTo>
                  <a:lnTo>
                    <a:pt x="3001976" y="590941"/>
                  </a:lnTo>
                  <a:lnTo>
                    <a:pt x="3045966" y="576265"/>
                  </a:lnTo>
                  <a:lnTo>
                    <a:pt x="3091675" y="565096"/>
                  </a:lnTo>
                  <a:lnTo>
                    <a:pt x="3138296" y="557933"/>
                  </a:lnTo>
                  <a:lnTo>
                    <a:pt x="3185343" y="554959"/>
                  </a:lnTo>
                  <a:lnTo>
                    <a:pt x="3232332" y="556358"/>
                  </a:lnTo>
                  <a:lnTo>
                    <a:pt x="3278778" y="562310"/>
                  </a:lnTo>
                  <a:lnTo>
                    <a:pt x="3324196" y="572999"/>
                  </a:lnTo>
                  <a:lnTo>
                    <a:pt x="3368103" y="588608"/>
                  </a:lnTo>
                  <a:lnTo>
                    <a:pt x="3410012" y="609318"/>
                  </a:lnTo>
                  <a:lnTo>
                    <a:pt x="3454991" y="639991"/>
                  </a:lnTo>
                  <a:lnTo>
                    <a:pt x="3494852" y="677261"/>
                  </a:lnTo>
                  <a:lnTo>
                    <a:pt x="3528624" y="720027"/>
                  </a:lnTo>
                  <a:lnTo>
                    <a:pt x="3555335" y="767189"/>
                  </a:lnTo>
                  <a:lnTo>
                    <a:pt x="3597190" y="745022"/>
                  </a:lnTo>
                  <a:lnTo>
                    <a:pt x="3639664" y="724354"/>
                  </a:lnTo>
                  <a:lnTo>
                    <a:pt x="3682874" y="705514"/>
                  </a:lnTo>
                  <a:lnTo>
                    <a:pt x="3726937" y="688833"/>
                  </a:lnTo>
                  <a:lnTo>
                    <a:pt x="3771969" y="674641"/>
                  </a:lnTo>
                  <a:lnTo>
                    <a:pt x="3820106" y="663155"/>
                  </a:lnTo>
                  <a:lnTo>
                    <a:pt x="3869206" y="655477"/>
                  </a:lnTo>
                  <a:lnTo>
                    <a:pt x="3918731" y="651947"/>
                  </a:lnTo>
                  <a:lnTo>
                    <a:pt x="3968141" y="652907"/>
                  </a:lnTo>
                  <a:lnTo>
                    <a:pt x="4016898" y="658698"/>
                  </a:lnTo>
                  <a:lnTo>
                    <a:pt x="4064464" y="669663"/>
                  </a:lnTo>
                  <a:lnTo>
                    <a:pt x="4110299" y="686142"/>
                  </a:lnTo>
                  <a:lnTo>
                    <a:pt x="4153865" y="708477"/>
                  </a:lnTo>
                  <a:lnTo>
                    <a:pt x="4194010" y="737270"/>
                  </a:lnTo>
                  <a:lnTo>
                    <a:pt x="4229389" y="772084"/>
                  </a:lnTo>
                  <a:lnTo>
                    <a:pt x="4259167" y="811795"/>
                  </a:lnTo>
                  <a:lnTo>
                    <a:pt x="4282513" y="855279"/>
                  </a:lnTo>
                  <a:lnTo>
                    <a:pt x="4298594" y="901413"/>
                  </a:lnTo>
                  <a:lnTo>
                    <a:pt x="4306577" y="949074"/>
                  </a:lnTo>
                  <a:lnTo>
                    <a:pt x="4305631" y="997139"/>
                  </a:lnTo>
                  <a:lnTo>
                    <a:pt x="4294921" y="1044484"/>
                  </a:lnTo>
                  <a:lnTo>
                    <a:pt x="4276414" y="1085836"/>
                  </a:lnTo>
                  <a:lnTo>
                    <a:pt x="4251232" y="1123098"/>
                  </a:lnTo>
                  <a:lnTo>
                    <a:pt x="4220443" y="1156365"/>
                  </a:lnTo>
                  <a:lnTo>
                    <a:pt x="4185111" y="1185735"/>
                  </a:lnTo>
                  <a:lnTo>
                    <a:pt x="4146304" y="1211302"/>
                  </a:lnTo>
                  <a:lnTo>
                    <a:pt x="4105087" y="1233162"/>
                  </a:lnTo>
                  <a:lnTo>
                    <a:pt x="4062527" y="1251412"/>
                  </a:lnTo>
                  <a:lnTo>
                    <a:pt x="4017681" y="1266988"/>
                  </a:lnTo>
                  <a:lnTo>
                    <a:pt x="3971948" y="1279666"/>
                  </a:lnTo>
                  <a:lnTo>
                    <a:pt x="3925508" y="1289452"/>
                  </a:lnTo>
                  <a:lnTo>
                    <a:pt x="3878544" y="1296349"/>
                  </a:lnTo>
                  <a:lnTo>
                    <a:pt x="3831238" y="1300364"/>
                  </a:lnTo>
                  <a:lnTo>
                    <a:pt x="3783770" y="1301501"/>
                  </a:lnTo>
                  <a:lnTo>
                    <a:pt x="3736322" y="1299766"/>
                  </a:lnTo>
                  <a:lnTo>
                    <a:pt x="3689077" y="1295164"/>
                  </a:lnTo>
                  <a:lnTo>
                    <a:pt x="3683163" y="1341717"/>
                  </a:lnTo>
                  <a:lnTo>
                    <a:pt x="3672660" y="1387384"/>
                  </a:lnTo>
                  <a:lnTo>
                    <a:pt x="3657816" y="1431850"/>
                  </a:lnTo>
                  <a:lnTo>
                    <a:pt x="3638881" y="1474796"/>
                  </a:lnTo>
                  <a:lnTo>
                    <a:pt x="3616103" y="1515907"/>
                  </a:lnTo>
                  <a:lnTo>
                    <a:pt x="3589730" y="1554865"/>
                  </a:lnTo>
                  <a:lnTo>
                    <a:pt x="3560012" y="1591354"/>
                  </a:lnTo>
                  <a:lnTo>
                    <a:pt x="3527198" y="1625056"/>
                  </a:lnTo>
                  <a:lnTo>
                    <a:pt x="3491535" y="1655655"/>
                  </a:lnTo>
                  <a:lnTo>
                    <a:pt x="3453273" y="1682834"/>
                  </a:lnTo>
                  <a:lnTo>
                    <a:pt x="3412660" y="1706276"/>
                  </a:lnTo>
                  <a:lnTo>
                    <a:pt x="3369946" y="1725664"/>
                  </a:lnTo>
                  <a:lnTo>
                    <a:pt x="3325378" y="1740681"/>
                  </a:lnTo>
                  <a:lnTo>
                    <a:pt x="3276336" y="1751572"/>
                  </a:lnTo>
                  <a:lnTo>
                    <a:pt x="3226531" y="1757118"/>
                  </a:lnTo>
                  <a:lnTo>
                    <a:pt x="3176421" y="1757487"/>
                  </a:lnTo>
                  <a:lnTo>
                    <a:pt x="3126466" y="1752850"/>
                  </a:lnTo>
                  <a:lnTo>
                    <a:pt x="3077126" y="1743377"/>
                  </a:lnTo>
                  <a:lnTo>
                    <a:pt x="3028860" y="1729239"/>
                  </a:lnTo>
                  <a:lnTo>
                    <a:pt x="2982126" y="1710605"/>
                  </a:lnTo>
                  <a:lnTo>
                    <a:pt x="2937385" y="1687646"/>
                  </a:lnTo>
                  <a:lnTo>
                    <a:pt x="2895094" y="1660532"/>
                  </a:lnTo>
                  <a:lnTo>
                    <a:pt x="2855714" y="1629432"/>
                  </a:lnTo>
                  <a:lnTo>
                    <a:pt x="2824629" y="1666441"/>
                  </a:lnTo>
                  <a:lnTo>
                    <a:pt x="2790901" y="1701095"/>
                  </a:lnTo>
                  <a:lnTo>
                    <a:pt x="2754745" y="1733263"/>
                  </a:lnTo>
                  <a:lnTo>
                    <a:pt x="2716377" y="1762813"/>
                  </a:lnTo>
                  <a:lnTo>
                    <a:pt x="2676012" y="1789612"/>
                  </a:lnTo>
                  <a:lnTo>
                    <a:pt x="2633867" y="1813528"/>
                  </a:lnTo>
                  <a:lnTo>
                    <a:pt x="2590155" y="1834428"/>
                  </a:lnTo>
                  <a:lnTo>
                    <a:pt x="2545094" y="1852181"/>
                  </a:lnTo>
                  <a:lnTo>
                    <a:pt x="2498899" y="1866654"/>
                  </a:lnTo>
                  <a:lnTo>
                    <a:pt x="2451785" y="1877715"/>
                  </a:lnTo>
                  <a:lnTo>
                    <a:pt x="2403967" y="1885231"/>
                  </a:lnTo>
                  <a:lnTo>
                    <a:pt x="2355662" y="1889071"/>
                  </a:lnTo>
                  <a:lnTo>
                    <a:pt x="2305201" y="1889064"/>
                  </a:lnTo>
                  <a:lnTo>
                    <a:pt x="2254959" y="1885049"/>
                  </a:lnTo>
                  <a:lnTo>
                    <a:pt x="2205189" y="1877155"/>
                  </a:lnTo>
                  <a:lnTo>
                    <a:pt x="2156143" y="1865509"/>
                  </a:lnTo>
                  <a:lnTo>
                    <a:pt x="2108076" y="1850239"/>
                  </a:lnTo>
                  <a:lnTo>
                    <a:pt x="2061240" y="1831474"/>
                  </a:lnTo>
                  <a:lnTo>
                    <a:pt x="2015889" y="1809343"/>
                  </a:lnTo>
                  <a:lnTo>
                    <a:pt x="1972275" y="1783972"/>
                  </a:lnTo>
                  <a:lnTo>
                    <a:pt x="1930652" y="1755491"/>
                  </a:lnTo>
                  <a:lnTo>
                    <a:pt x="1891273" y="1724028"/>
                  </a:lnTo>
                  <a:lnTo>
                    <a:pt x="1854391" y="1689710"/>
                  </a:lnTo>
                  <a:lnTo>
                    <a:pt x="1821617" y="1724405"/>
                  </a:lnTo>
                  <a:lnTo>
                    <a:pt x="1787097" y="1757240"/>
                  </a:lnTo>
                  <a:lnTo>
                    <a:pt x="1750797" y="1787934"/>
                  </a:lnTo>
                  <a:lnTo>
                    <a:pt x="1712683" y="1816206"/>
                  </a:lnTo>
                  <a:lnTo>
                    <a:pt x="1672721" y="1841778"/>
                  </a:lnTo>
                  <a:lnTo>
                    <a:pt x="1630878" y="1864368"/>
                  </a:lnTo>
                  <a:lnTo>
                    <a:pt x="1585996" y="1884056"/>
                  </a:lnTo>
                  <a:lnTo>
                    <a:pt x="1539435" y="1899753"/>
                  </a:lnTo>
                  <a:lnTo>
                    <a:pt x="1491672" y="1911185"/>
                  </a:lnTo>
                  <a:lnTo>
                    <a:pt x="1443184" y="1918079"/>
                  </a:lnTo>
                  <a:lnTo>
                    <a:pt x="1394447" y="19201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2079557" y="1072008"/>
              <a:ext cx="4350385" cy="1943100"/>
            </a:xfrm>
            <a:custGeom>
              <a:avLst/>
              <a:gdLst/>
              <a:ahLst/>
              <a:cxnLst/>
              <a:rect l="l" t="t" r="r" b="b"/>
              <a:pathLst>
                <a:path w="4350384" h="1943100">
                  <a:moveTo>
                    <a:pt x="1185307" y="736600"/>
                  </a:moveTo>
                  <a:lnTo>
                    <a:pt x="1140348" y="736600"/>
                  </a:lnTo>
                  <a:lnTo>
                    <a:pt x="1152177" y="685800"/>
                  </a:lnTo>
                  <a:lnTo>
                    <a:pt x="1173580" y="635000"/>
                  </a:lnTo>
                  <a:lnTo>
                    <a:pt x="1203184" y="596900"/>
                  </a:lnTo>
                  <a:lnTo>
                    <a:pt x="1239612" y="558800"/>
                  </a:lnTo>
                  <a:lnTo>
                    <a:pt x="1281491" y="520700"/>
                  </a:lnTo>
                  <a:lnTo>
                    <a:pt x="1327172" y="495300"/>
                  </a:lnTo>
                  <a:lnTo>
                    <a:pt x="1375390" y="482600"/>
                  </a:lnTo>
                  <a:lnTo>
                    <a:pt x="1476757" y="457200"/>
                  </a:lnTo>
                  <a:lnTo>
                    <a:pt x="1580234" y="457200"/>
                  </a:lnTo>
                  <a:lnTo>
                    <a:pt x="1593326" y="419100"/>
                  </a:lnTo>
                  <a:lnTo>
                    <a:pt x="1610211" y="368300"/>
                  </a:lnTo>
                  <a:lnTo>
                    <a:pt x="1630708" y="330200"/>
                  </a:lnTo>
                  <a:lnTo>
                    <a:pt x="1654636" y="279400"/>
                  </a:lnTo>
                  <a:lnTo>
                    <a:pt x="1681813" y="241300"/>
                  </a:lnTo>
                  <a:lnTo>
                    <a:pt x="1712058" y="203200"/>
                  </a:lnTo>
                  <a:lnTo>
                    <a:pt x="1745187" y="165100"/>
                  </a:lnTo>
                  <a:lnTo>
                    <a:pt x="1781021" y="139700"/>
                  </a:lnTo>
                  <a:lnTo>
                    <a:pt x="1820503" y="101600"/>
                  </a:lnTo>
                  <a:lnTo>
                    <a:pt x="1861895" y="76200"/>
                  </a:lnTo>
                  <a:lnTo>
                    <a:pt x="1904970" y="50800"/>
                  </a:lnTo>
                  <a:lnTo>
                    <a:pt x="1949498" y="38100"/>
                  </a:lnTo>
                  <a:lnTo>
                    <a:pt x="2089526" y="0"/>
                  </a:lnTo>
                  <a:lnTo>
                    <a:pt x="2282743" y="0"/>
                  </a:lnTo>
                  <a:lnTo>
                    <a:pt x="2378036" y="25400"/>
                  </a:lnTo>
                  <a:lnTo>
                    <a:pt x="2126931" y="25400"/>
                  </a:lnTo>
                  <a:lnTo>
                    <a:pt x="2029647" y="50800"/>
                  </a:lnTo>
                  <a:lnTo>
                    <a:pt x="1938362" y="76200"/>
                  </a:lnTo>
                  <a:lnTo>
                    <a:pt x="1895394" y="101600"/>
                  </a:lnTo>
                  <a:lnTo>
                    <a:pt x="1854517" y="127000"/>
                  </a:lnTo>
                  <a:lnTo>
                    <a:pt x="1815964" y="152400"/>
                  </a:lnTo>
                  <a:lnTo>
                    <a:pt x="1779965" y="190500"/>
                  </a:lnTo>
                  <a:lnTo>
                    <a:pt x="1746754" y="228600"/>
                  </a:lnTo>
                  <a:lnTo>
                    <a:pt x="1716560" y="266700"/>
                  </a:lnTo>
                  <a:lnTo>
                    <a:pt x="1689617" y="304800"/>
                  </a:lnTo>
                  <a:lnTo>
                    <a:pt x="1666156" y="342900"/>
                  </a:lnTo>
                  <a:lnTo>
                    <a:pt x="1646408" y="393700"/>
                  </a:lnTo>
                  <a:lnTo>
                    <a:pt x="1630606" y="431800"/>
                  </a:lnTo>
                  <a:lnTo>
                    <a:pt x="1618981" y="482600"/>
                  </a:lnTo>
                  <a:lnTo>
                    <a:pt x="1615049" y="495300"/>
                  </a:lnTo>
                  <a:lnTo>
                    <a:pt x="1441899" y="495300"/>
                  </a:lnTo>
                  <a:lnTo>
                    <a:pt x="1393433" y="508000"/>
                  </a:lnTo>
                  <a:lnTo>
                    <a:pt x="1347110" y="520700"/>
                  </a:lnTo>
                  <a:lnTo>
                    <a:pt x="1303956" y="546100"/>
                  </a:lnTo>
                  <a:lnTo>
                    <a:pt x="1264944" y="584200"/>
                  </a:lnTo>
                  <a:lnTo>
                    <a:pt x="1231930" y="622300"/>
                  </a:lnTo>
                  <a:lnTo>
                    <a:pt x="1206188" y="660400"/>
                  </a:lnTo>
                  <a:lnTo>
                    <a:pt x="1188993" y="711200"/>
                  </a:lnTo>
                  <a:lnTo>
                    <a:pt x="1185307" y="736600"/>
                  </a:lnTo>
                  <a:close/>
                </a:path>
                <a:path w="4350384" h="1943100">
                  <a:moveTo>
                    <a:pt x="2827094" y="736600"/>
                  </a:moveTo>
                  <a:lnTo>
                    <a:pt x="2815366" y="736600"/>
                  </a:lnTo>
                  <a:lnTo>
                    <a:pt x="2806022" y="723900"/>
                  </a:lnTo>
                  <a:lnTo>
                    <a:pt x="2802458" y="711200"/>
                  </a:lnTo>
                  <a:lnTo>
                    <a:pt x="2802436" y="660400"/>
                  </a:lnTo>
                  <a:lnTo>
                    <a:pt x="2799168" y="622300"/>
                  </a:lnTo>
                  <a:lnTo>
                    <a:pt x="2792638" y="571500"/>
                  </a:lnTo>
                  <a:lnTo>
                    <a:pt x="2782832" y="520700"/>
                  </a:lnTo>
                  <a:lnTo>
                    <a:pt x="2769734" y="469900"/>
                  </a:lnTo>
                  <a:lnTo>
                    <a:pt x="2753330" y="431800"/>
                  </a:lnTo>
                  <a:lnTo>
                    <a:pt x="2733604" y="381000"/>
                  </a:lnTo>
                  <a:lnTo>
                    <a:pt x="2710542" y="342900"/>
                  </a:lnTo>
                  <a:lnTo>
                    <a:pt x="2684128" y="292100"/>
                  </a:lnTo>
                  <a:lnTo>
                    <a:pt x="2654274" y="254000"/>
                  </a:lnTo>
                  <a:lnTo>
                    <a:pt x="2621212" y="215900"/>
                  </a:lnTo>
                  <a:lnTo>
                    <a:pt x="2585226" y="190500"/>
                  </a:lnTo>
                  <a:lnTo>
                    <a:pt x="2546599" y="152400"/>
                  </a:lnTo>
                  <a:lnTo>
                    <a:pt x="2505615" y="127000"/>
                  </a:lnTo>
                  <a:lnTo>
                    <a:pt x="2462557" y="101600"/>
                  </a:lnTo>
                  <a:lnTo>
                    <a:pt x="2417710" y="76200"/>
                  </a:lnTo>
                  <a:lnTo>
                    <a:pt x="2371357" y="63500"/>
                  </a:lnTo>
                  <a:lnTo>
                    <a:pt x="2226099" y="25400"/>
                  </a:lnTo>
                  <a:lnTo>
                    <a:pt x="2378036" y="25400"/>
                  </a:lnTo>
                  <a:lnTo>
                    <a:pt x="2424555" y="38100"/>
                  </a:lnTo>
                  <a:lnTo>
                    <a:pt x="2470019" y="63500"/>
                  </a:lnTo>
                  <a:lnTo>
                    <a:pt x="2511950" y="88900"/>
                  </a:lnTo>
                  <a:lnTo>
                    <a:pt x="2552138" y="114300"/>
                  </a:lnTo>
                  <a:lnTo>
                    <a:pt x="2590400" y="139700"/>
                  </a:lnTo>
                  <a:lnTo>
                    <a:pt x="2626552" y="165100"/>
                  </a:lnTo>
                  <a:lnTo>
                    <a:pt x="2660409" y="203200"/>
                  </a:lnTo>
                  <a:lnTo>
                    <a:pt x="2691790" y="241300"/>
                  </a:lnTo>
                  <a:lnTo>
                    <a:pt x="2720509" y="279400"/>
                  </a:lnTo>
                  <a:lnTo>
                    <a:pt x="2746384" y="317500"/>
                  </a:lnTo>
                  <a:lnTo>
                    <a:pt x="2769237" y="355600"/>
                  </a:lnTo>
                  <a:lnTo>
                    <a:pt x="2789038" y="406400"/>
                  </a:lnTo>
                  <a:lnTo>
                    <a:pt x="2805818" y="444500"/>
                  </a:lnTo>
                  <a:lnTo>
                    <a:pt x="2819611" y="495300"/>
                  </a:lnTo>
                  <a:lnTo>
                    <a:pt x="2830449" y="533400"/>
                  </a:lnTo>
                  <a:lnTo>
                    <a:pt x="2838364" y="584200"/>
                  </a:lnTo>
                  <a:lnTo>
                    <a:pt x="2843390" y="635000"/>
                  </a:lnTo>
                  <a:lnTo>
                    <a:pt x="2845558" y="673100"/>
                  </a:lnTo>
                  <a:lnTo>
                    <a:pt x="2915447" y="673100"/>
                  </a:lnTo>
                  <a:lnTo>
                    <a:pt x="2875881" y="698500"/>
                  </a:lnTo>
                  <a:lnTo>
                    <a:pt x="2837809" y="723900"/>
                  </a:lnTo>
                  <a:lnTo>
                    <a:pt x="2827094" y="736600"/>
                  </a:lnTo>
                  <a:close/>
                </a:path>
                <a:path w="4350384" h="1943100">
                  <a:moveTo>
                    <a:pt x="2915447" y="673100"/>
                  </a:moveTo>
                  <a:lnTo>
                    <a:pt x="2845558" y="673100"/>
                  </a:lnTo>
                  <a:lnTo>
                    <a:pt x="2879307" y="660400"/>
                  </a:lnTo>
                  <a:lnTo>
                    <a:pt x="2914084" y="635000"/>
                  </a:lnTo>
                  <a:lnTo>
                    <a:pt x="2949906" y="609600"/>
                  </a:lnTo>
                  <a:lnTo>
                    <a:pt x="2986789" y="596900"/>
                  </a:lnTo>
                  <a:lnTo>
                    <a:pt x="3034929" y="584200"/>
                  </a:lnTo>
                  <a:lnTo>
                    <a:pt x="3084520" y="558800"/>
                  </a:lnTo>
                  <a:lnTo>
                    <a:pt x="3135160" y="558800"/>
                  </a:lnTo>
                  <a:lnTo>
                    <a:pt x="3186444" y="546100"/>
                  </a:lnTo>
                  <a:lnTo>
                    <a:pt x="3289330" y="546100"/>
                  </a:lnTo>
                  <a:lnTo>
                    <a:pt x="3340125" y="558800"/>
                  </a:lnTo>
                  <a:lnTo>
                    <a:pt x="3391516" y="584200"/>
                  </a:lnTo>
                  <a:lnTo>
                    <a:pt x="3132718" y="584200"/>
                  </a:lnTo>
                  <a:lnTo>
                    <a:pt x="3042263" y="609600"/>
                  </a:lnTo>
                  <a:lnTo>
                    <a:pt x="2998724" y="635000"/>
                  </a:lnTo>
                  <a:lnTo>
                    <a:pt x="2956423" y="647700"/>
                  </a:lnTo>
                  <a:lnTo>
                    <a:pt x="2915447" y="673100"/>
                  </a:lnTo>
                  <a:close/>
                </a:path>
                <a:path w="4350384" h="1943100">
                  <a:moveTo>
                    <a:pt x="3579443" y="800100"/>
                  </a:moveTo>
                  <a:lnTo>
                    <a:pt x="3571006" y="800100"/>
                  </a:lnTo>
                  <a:lnTo>
                    <a:pt x="3563239" y="787400"/>
                  </a:lnTo>
                  <a:lnTo>
                    <a:pt x="3557978" y="787400"/>
                  </a:lnTo>
                  <a:lnTo>
                    <a:pt x="3531840" y="736600"/>
                  </a:lnTo>
                  <a:lnTo>
                    <a:pt x="3500035" y="698500"/>
                  </a:lnTo>
                  <a:lnTo>
                    <a:pt x="3463222" y="660400"/>
                  </a:lnTo>
                  <a:lnTo>
                    <a:pt x="3422060" y="635000"/>
                  </a:lnTo>
                  <a:lnTo>
                    <a:pt x="3377208" y="609600"/>
                  </a:lnTo>
                  <a:lnTo>
                    <a:pt x="3329326" y="596900"/>
                  </a:lnTo>
                  <a:lnTo>
                    <a:pt x="3279072" y="584200"/>
                  </a:lnTo>
                  <a:lnTo>
                    <a:pt x="3391516" y="584200"/>
                  </a:lnTo>
                  <a:lnTo>
                    <a:pt x="3439793" y="596900"/>
                  </a:lnTo>
                  <a:lnTo>
                    <a:pt x="3484283" y="635000"/>
                  </a:lnTo>
                  <a:lnTo>
                    <a:pt x="3524311" y="660400"/>
                  </a:lnTo>
                  <a:lnTo>
                    <a:pt x="3559201" y="711200"/>
                  </a:lnTo>
                  <a:lnTo>
                    <a:pt x="3588279" y="749300"/>
                  </a:lnTo>
                  <a:lnTo>
                    <a:pt x="3679749" y="749300"/>
                  </a:lnTo>
                  <a:lnTo>
                    <a:pt x="3632734" y="762000"/>
                  </a:lnTo>
                  <a:lnTo>
                    <a:pt x="3586712" y="787400"/>
                  </a:lnTo>
                  <a:lnTo>
                    <a:pt x="3579443" y="800100"/>
                  </a:lnTo>
                  <a:close/>
                </a:path>
                <a:path w="4350384" h="1943100">
                  <a:moveTo>
                    <a:pt x="3679749" y="749300"/>
                  </a:moveTo>
                  <a:lnTo>
                    <a:pt x="3588279" y="749300"/>
                  </a:lnTo>
                  <a:lnTo>
                    <a:pt x="3632412" y="723900"/>
                  </a:lnTo>
                  <a:lnTo>
                    <a:pt x="3677389" y="711200"/>
                  </a:lnTo>
                  <a:lnTo>
                    <a:pt x="3723260" y="685800"/>
                  </a:lnTo>
                  <a:lnTo>
                    <a:pt x="3817887" y="660400"/>
                  </a:lnTo>
                  <a:lnTo>
                    <a:pt x="3863737" y="647700"/>
                  </a:lnTo>
                  <a:lnTo>
                    <a:pt x="4052119" y="647700"/>
                  </a:lnTo>
                  <a:lnTo>
                    <a:pt x="4097819" y="660400"/>
                  </a:lnTo>
                  <a:lnTo>
                    <a:pt x="4141904" y="673100"/>
                  </a:lnTo>
                  <a:lnTo>
                    <a:pt x="4162876" y="685800"/>
                  </a:lnTo>
                  <a:lnTo>
                    <a:pt x="3877187" y="685800"/>
                  </a:lnTo>
                  <a:lnTo>
                    <a:pt x="3727730" y="723900"/>
                  </a:lnTo>
                  <a:lnTo>
                    <a:pt x="3679749" y="749300"/>
                  </a:lnTo>
                  <a:close/>
                </a:path>
                <a:path w="4350384" h="1943100">
                  <a:moveTo>
                    <a:pt x="3396106" y="1752600"/>
                  </a:moveTo>
                  <a:lnTo>
                    <a:pt x="3268970" y="1752600"/>
                  </a:lnTo>
                  <a:lnTo>
                    <a:pt x="3368954" y="1727200"/>
                  </a:lnTo>
                  <a:lnTo>
                    <a:pt x="3416578" y="1701800"/>
                  </a:lnTo>
                  <a:lnTo>
                    <a:pt x="3462053" y="1676400"/>
                  </a:lnTo>
                  <a:lnTo>
                    <a:pt x="3504952" y="1651000"/>
                  </a:lnTo>
                  <a:lnTo>
                    <a:pt x="3542569" y="1612900"/>
                  </a:lnTo>
                  <a:lnTo>
                    <a:pt x="3576557" y="1574800"/>
                  </a:lnTo>
                  <a:lnTo>
                    <a:pt x="3606660" y="1536700"/>
                  </a:lnTo>
                  <a:lnTo>
                    <a:pt x="3632620" y="1498600"/>
                  </a:lnTo>
                  <a:lnTo>
                    <a:pt x="3654181" y="1447800"/>
                  </a:lnTo>
                  <a:lnTo>
                    <a:pt x="3671084" y="1397000"/>
                  </a:lnTo>
                  <a:lnTo>
                    <a:pt x="3683074" y="1358900"/>
                  </a:lnTo>
                  <a:lnTo>
                    <a:pt x="3689892" y="1308100"/>
                  </a:lnTo>
                  <a:lnTo>
                    <a:pt x="3693346" y="1295400"/>
                  </a:lnTo>
                  <a:lnTo>
                    <a:pt x="3876843" y="1295400"/>
                  </a:lnTo>
                  <a:lnTo>
                    <a:pt x="4081627" y="1244600"/>
                  </a:lnTo>
                  <a:lnTo>
                    <a:pt x="4127133" y="1219200"/>
                  </a:lnTo>
                  <a:lnTo>
                    <a:pt x="4170672" y="1193800"/>
                  </a:lnTo>
                  <a:lnTo>
                    <a:pt x="4210830" y="1168400"/>
                  </a:lnTo>
                  <a:lnTo>
                    <a:pt x="4246192" y="1130300"/>
                  </a:lnTo>
                  <a:lnTo>
                    <a:pt x="4275343" y="1092200"/>
                  </a:lnTo>
                  <a:lnTo>
                    <a:pt x="4296868" y="1054100"/>
                  </a:lnTo>
                  <a:lnTo>
                    <a:pt x="4306631" y="1003300"/>
                  </a:lnTo>
                  <a:lnTo>
                    <a:pt x="4306468" y="952500"/>
                  </a:lnTo>
                  <a:lnTo>
                    <a:pt x="4297260" y="901700"/>
                  </a:lnTo>
                  <a:lnTo>
                    <a:pt x="4279889" y="863600"/>
                  </a:lnTo>
                  <a:lnTo>
                    <a:pt x="4256031" y="825500"/>
                  </a:lnTo>
                  <a:lnTo>
                    <a:pt x="4227064" y="787400"/>
                  </a:lnTo>
                  <a:lnTo>
                    <a:pt x="4193615" y="762000"/>
                  </a:lnTo>
                  <a:lnTo>
                    <a:pt x="4156313" y="736600"/>
                  </a:lnTo>
                  <a:lnTo>
                    <a:pt x="4115786" y="711200"/>
                  </a:lnTo>
                  <a:lnTo>
                    <a:pt x="4072664" y="698500"/>
                  </a:lnTo>
                  <a:lnTo>
                    <a:pt x="4027575" y="685800"/>
                  </a:lnTo>
                  <a:lnTo>
                    <a:pt x="4162876" y="685800"/>
                  </a:lnTo>
                  <a:lnTo>
                    <a:pt x="4223118" y="723900"/>
                  </a:lnTo>
                  <a:lnTo>
                    <a:pt x="4257997" y="762000"/>
                  </a:lnTo>
                  <a:lnTo>
                    <a:pt x="4288179" y="800100"/>
                  </a:lnTo>
                  <a:lnTo>
                    <a:pt x="4313064" y="838200"/>
                  </a:lnTo>
                  <a:lnTo>
                    <a:pt x="4332056" y="876300"/>
                  </a:lnTo>
                  <a:lnTo>
                    <a:pt x="4344553" y="914400"/>
                  </a:lnTo>
                  <a:lnTo>
                    <a:pt x="4349959" y="965200"/>
                  </a:lnTo>
                  <a:lnTo>
                    <a:pt x="4347672" y="1016000"/>
                  </a:lnTo>
                  <a:lnTo>
                    <a:pt x="4337095" y="1054100"/>
                  </a:lnTo>
                  <a:lnTo>
                    <a:pt x="4317362" y="1104900"/>
                  </a:lnTo>
                  <a:lnTo>
                    <a:pt x="4291172" y="1143000"/>
                  </a:lnTo>
                  <a:lnTo>
                    <a:pt x="4259560" y="1181100"/>
                  </a:lnTo>
                  <a:lnTo>
                    <a:pt x="4223565" y="1206500"/>
                  </a:lnTo>
                  <a:lnTo>
                    <a:pt x="4184223" y="1231900"/>
                  </a:lnTo>
                  <a:lnTo>
                    <a:pt x="4142573" y="1257300"/>
                  </a:lnTo>
                  <a:lnTo>
                    <a:pt x="4099651" y="1270000"/>
                  </a:lnTo>
                  <a:lnTo>
                    <a:pt x="4048832" y="1295400"/>
                  </a:lnTo>
                  <a:lnTo>
                    <a:pt x="3944462" y="1320800"/>
                  </a:lnTo>
                  <a:lnTo>
                    <a:pt x="3730293" y="1320800"/>
                  </a:lnTo>
                  <a:lnTo>
                    <a:pt x="3722661" y="1371600"/>
                  </a:lnTo>
                  <a:lnTo>
                    <a:pt x="3711050" y="1409700"/>
                  </a:lnTo>
                  <a:lnTo>
                    <a:pt x="3695618" y="1460500"/>
                  </a:lnTo>
                  <a:lnTo>
                    <a:pt x="3676526" y="1498600"/>
                  </a:lnTo>
                  <a:lnTo>
                    <a:pt x="3653931" y="1536700"/>
                  </a:lnTo>
                  <a:lnTo>
                    <a:pt x="3626153" y="1574800"/>
                  </a:lnTo>
                  <a:lnTo>
                    <a:pt x="3594897" y="1612900"/>
                  </a:lnTo>
                  <a:lnTo>
                    <a:pt x="3560439" y="1651000"/>
                  </a:lnTo>
                  <a:lnTo>
                    <a:pt x="3523055" y="1676400"/>
                  </a:lnTo>
                  <a:lnTo>
                    <a:pt x="3483021" y="1714500"/>
                  </a:lnTo>
                  <a:lnTo>
                    <a:pt x="3440612" y="1727200"/>
                  </a:lnTo>
                  <a:lnTo>
                    <a:pt x="3396106" y="1752600"/>
                  </a:lnTo>
                  <a:close/>
                </a:path>
                <a:path w="4350384" h="1943100">
                  <a:moveTo>
                    <a:pt x="994273" y="723900"/>
                  </a:moveTo>
                  <a:lnTo>
                    <a:pt x="749284" y="723900"/>
                  </a:lnTo>
                  <a:lnTo>
                    <a:pt x="798123" y="711200"/>
                  </a:lnTo>
                  <a:lnTo>
                    <a:pt x="945250" y="711200"/>
                  </a:lnTo>
                  <a:lnTo>
                    <a:pt x="994273" y="723900"/>
                  </a:lnTo>
                  <a:close/>
                </a:path>
                <a:path w="4350384" h="1943100">
                  <a:moveTo>
                    <a:pt x="446842" y="1422400"/>
                  </a:moveTo>
                  <a:lnTo>
                    <a:pt x="256997" y="1422400"/>
                  </a:lnTo>
                  <a:lnTo>
                    <a:pt x="166013" y="1397000"/>
                  </a:lnTo>
                  <a:lnTo>
                    <a:pt x="123003" y="1384300"/>
                  </a:lnTo>
                  <a:lnTo>
                    <a:pt x="87485" y="1358900"/>
                  </a:lnTo>
                  <a:lnTo>
                    <a:pt x="55338" y="1333500"/>
                  </a:lnTo>
                  <a:lnTo>
                    <a:pt x="9549" y="1270000"/>
                  </a:lnTo>
                  <a:lnTo>
                    <a:pt x="0" y="1219200"/>
                  </a:lnTo>
                  <a:lnTo>
                    <a:pt x="5054" y="1168400"/>
                  </a:lnTo>
                  <a:lnTo>
                    <a:pt x="21193" y="1117600"/>
                  </a:lnTo>
                  <a:lnTo>
                    <a:pt x="44900" y="1079500"/>
                  </a:lnTo>
                  <a:lnTo>
                    <a:pt x="71976" y="1041400"/>
                  </a:lnTo>
                  <a:lnTo>
                    <a:pt x="102099" y="1003300"/>
                  </a:lnTo>
                  <a:lnTo>
                    <a:pt x="134923" y="965200"/>
                  </a:lnTo>
                  <a:lnTo>
                    <a:pt x="170098" y="939800"/>
                  </a:lnTo>
                  <a:lnTo>
                    <a:pt x="207278" y="914400"/>
                  </a:lnTo>
                  <a:lnTo>
                    <a:pt x="246113" y="876300"/>
                  </a:lnTo>
                  <a:lnTo>
                    <a:pt x="286257" y="850900"/>
                  </a:lnTo>
                  <a:lnTo>
                    <a:pt x="327360" y="838200"/>
                  </a:lnTo>
                  <a:lnTo>
                    <a:pt x="417131" y="787400"/>
                  </a:lnTo>
                  <a:lnTo>
                    <a:pt x="652313" y="723900"/>
                  </a:lnTo>
                  <a:lnTo>
                    <a:pt x="1091889" y="723900"/>
                  </a:lnTo>
                  <a:lnTo>
                    <a:pt x="1140348" y="736600"/>
                  </a:lnTo>
                  <a:lnTo>
                    <a:pt x="1185307" y="736600"/>
                  </a:lnTo>
                  <a:lnTo>
                    <a:pt x="1183463" y="749300"/>
                  </a:lnTo>
                  <a:lnTo>
                    <a:pt x="720397" y="749300"/>
                  </a:lnTo>
                  <a:lnTo>
                    <a:pt x="672512" y="762000"/>
                  </a:lnTo>
                  <a:lnTo>
                    <a:pt x="624279" y="762000"/>
                  </a:lnTo>
                  <a:lnTo>
                    <a:pt x="480087" y="800100"/>
                  </a:lnTo>
                  <a:lnTo>
                    <a:pt x="433064" y="825500"/>
                  </a:lnTo>
                  <a:lnTo>
                    <a:pt x="386998" y="838200"/>
                  </a:lnTo>
                  <a:lnTo>
                    <a:pt x="342152" y="863600"/>
                  </a:lnTo>
                  <a:lnTo>
                    <a:pt x="298786" y="889000"/>
                  </a:lnTo>
                  <a:lnTo>
                    <a:pt x="257162" y="914400"/>
                  </a:lnTo>
                  <a:lnTo>
                    <a:pt x="217543" y="939800"/>
                  </a:lnTo>
                  <a:lnTo>
                    <a:pt x="180189" y="977900"/>
                  </a:lnTo>
                  <a:lnTo>
                    <a:pt x="145364" y="1016000"/>
                  </a:lnTo>
                  <a:lnTo>
                    <a:pt x="113328" y="1054100"/>
                  </a:lnTo>
                  <a:lnTo>
                    <a:pt x="84343" y="1092200"/>
                  </a:lnTo>
                  <a:lnTo>
                    <a:pt x="61461" y="1130300"/>
                  </a:lnTo>
                  <a:lnTo>
                    <a:pt x="46587" y="1181100"/>
                  </a:lnTo>
                  <a:lnTo>
                    <a:pt x="43974" y="1219200"/>
                  </a:lnTo>
                  <a:lnTo>
                    <a:pt x="57874" y="1270000"/>
                  </a:lnTo>
                  <a:lnTo>
                    <a:pt x="110062" y="1320800"/>
                  </a:lnTo>
                  <a:lnTo>
                    <a:pt x="143818" y="1346200"/>
                  </a:lnTo>
                  <a:lnTo>
                    <a:pt x="321510" y="1397000"/>
                  </a:lnTo>
                  <a:lnTo>
                    <a:pt x="538857" y="1397000"/>
                  </a:lnTo>
                  <a:lnTo>
                    <a:pt x="446842" y="1422400"/>
                  </a:lnTo>
                  <a:close/>
                </a:path>
                <a:path w="4350384" h="1943100">
                  <a:moveTo>
                    <a:pt x="1181620" y="762000"/>
                  </a:moveTo>
                  <a:lnTo>
                    <a:pt x="1009121" y="762000"/>
                  </a:lnTo>
                  <a:lnTo>
                    <a:pt x="961038" y="749300"/>
                  </a:lnTo>
                  <a:lnTo>
                    <a:pt x="1183463" y="749300"/>
                  </a:lnTo>
                  <a:lnTo>
                    <a:pt x="1181620" y="762000"/>
                  </a:lnTo>
                  <a:close/>
                </a:path>
                <a:path w="4350384" h="1943100">
                  <a:moveTo>
                    <a:pt x="1170867" y="774700"/>
                  </a:moveTo>
                  <a:lnTo>
                    <a:pt x="1152538" y="774700"/>
                  </a:lnTo>
                  <a:lnTo>
                    <a:pt x="1104912" y="762000"/>
                  </a:lnTo>
                  <a:lnTo>
                    <a:pt x="1178349" y="762000"/>
                  </a:lnTo>
                  <a:lnTo>
                    <a:pt x="1170867" y="774700"/>
                  </a:lnTo>
                  <a:close/>
                </a:path>
                <a:path w="4350384" h="1943100">
                  <a:moveTo>
                    <a:pt x="3771395" y="1295400"/>
                  </a:moveTo>
                  <a:lnTo>
                    <a:pt x="3700678" y="1295400"/>
                  </a:lnTo>
                  <a:lnTo>
                    <a:pt x="3709887" y="1282700"/>
                  </a:lnTo>
                  <a:lnTo>
                    <a:pt x="3718974" y="1282700"/>
                  </a:lnTo>
                  <a:lnTo>
                    <a:pt x="3771395" y="1295400"/>
                  </a:lnTo>
                  <a:close/>
                </a:path>
                <a:path w="4350384" h="1943100">
                  <a:moveTo>
                    <a:pt x="3837758" y="1333500"/>
                  </a:moveTo>
                  <a:lnTo>
                    <a:pt x="3784023" y="1333500"/>
                  </a:lnTo>
                  <a:lnTo>
                    <a:pt x="3730293" y="1320800"/>
                  </a:lnTo>
                  <a:lnTo>
                    <a:pt x="3891303" y="1320800"/>
                  </a:lnTo>
                  <a:lnTo>
                    <a:pt x="3837758" y="1333500"/>
                  </a:lnTo>
                  <a:close/>
                </a:path>
                <a:path w="4350384" h="1943100">
                  <a:moveTo>
                    <a:pt x="906038" y="1841500"/>
                  </a:moveTo>
                  <a:lnTo>
                    <a:pt x="853477" y="1841500"/>
                  </a:lnTo>
                  <a:lnTo>
                    <a:pt x="752056" y="1816100"/>
                  </a:lnTo>
                  <a:lnTo>
                    <a:pt x="705000" y="1803400"/>
                  </a:lnTo>
                  <a:lnTo>
                    <a:pt x="661583" y="1778000"/>
                  </a:lnTo>
                  <a:lnTo>
                    <a:pt x="622706" y="1739900"/>
                  </a:lnTo>
                  <a:lnTo>
                    <a:pt x="589272" y="1701800"/>
                  </a:lnTo>
                  <a:lnTo>
                    <a:pt x="563135" y="1651000"/>
                  </a:lnTo>
                  <a:lnTo>
                    <a:pt x="543985" y="1600200"/>
                  </a:lnTo>
                  <a:lnTo>
                    <a:pt x="531903" y="1549400"/>
                  </a:lnTo>
                  <a:lnTo>
                    <a:pt x="526967" y="1498600"/>
                  </a:lnTo>
                  <a:lnTo>
                    <a:pt x="529259" y="1447800"/>
                  </a:lnTo>
                  <a:lnTo>
                    <a:pt x="538857" y="1397000"/>
                  </a:lnTo>
                  <a:lnTo>
                    <a:pt x="370385" y="1397000"/>
                  </a:lnTo>
                  <a:lnTo>
                    <a:pt x="419215" y="1384300"/>
                  </a:lnTo>
                  <a:lnTo>
                    <a:pt x="467493" y="1384300"/>
                  </a:lnTo>
                  <a:lnTo>
                    <a:pt x="560364" y="1358900"/>
                  </a:lnTo>
                  <a:lnTo>
                    <a:pt x="589996" y="1358900"/>
                  </a:lnTo>
                  <a:lnTo>
                    <a:pt x="589707" y="1371600"/>
                  </a:lnTo>
                  <a:lnTo>
                    <a:pt x="577230" y="1422400"/>
                  </a:lnTo>
                  <a:lnTo>
                    <a:pt x="570802" y="1460500"/>
                  </a:lnTo>
                  <a:lnTo>
                    <a:pt x="570300" y="1511300"/>
                  </a:lnTo>
                  <a:lnTo>
                    <a:pt x="575602" y="1549400"/>
                  </a:lnTo>
                  <a:lnTo>
                    <a:pt x="588994" y="1600200"/>
                  </a:lnTo>
                  <a:lnTo>
                    <a:pt x="609779" y="1651000"/>
                  </a:lnTo>
                  <a:lnTo>
                    <a:pt x="637597" y="1689100"/>
                  </a:lnTo>
                  <a:lnTo>
                    <a:pt x="672090" y="1727200"/>
                  </a:lnTo>
                  <a:lnTo>
                    <a:pt x="712901" y="1765300"/>
                  </a:lnTo>
                  <a:lnTo>
                    <a:pt x="759671" y="1778000"/>
                  </a:lnTo>
                  <a:lnTo>
                    <a:pt x="804889" y="1803400"/>
                  </a:lnTo>
                  <a:lnTo>
                    <a:pt x="1038021" y="1803400"/>
                  </a:lnTo>
                  <a:lnTo>
                    <a:pt x="995755" y="1816100"/>
                  </a:lnTo>
                  <a:lnTo>
                    <a:pt x="906038" y="1841500"/>
                  </a:lnTo>
                  <a:close/>
                </a:path>
                <a:path w="4350384" h="1943100">
                  <a:moveTo>
                    <a:pt x="2568774" y="1879600"/>
                  </a:moveTo>
                  <a:lnTo>
                    <a:pt x="2422135" y="1879600"/>
                  </a:lnTo>
                  <a:lnTo>
                    <a:pt x="2515992" y="1854200"/>
                  </a:lnTo>
                  <a:lnTo>
                    <a:pt x="2614947" y="1828800"/>
                  </a:lnTo>
                  <a:lnTo>
                    <a:pt x="2661821" y="1803400"/>
                  </a:lnTo>
                  <a:lnTo>
                    <a:pt x="2706636" y="1778000"/>
                  </a:lnTo>
                  <a:lnTo>
                    <a:pt x="2749149" y="1739900"/>
                  </a:lnTo>
                  <a:lnTo>
                    <a:pt x="2789117" y="1701800"/>
                  </a:lnTo>
                  <a:lnTo>
                    <a:pt x="2826298" y="1676400"/>
                  </a:lnTo>
                  <a:lnTo>
                    <a:pt x="2860448" y="1625600"/>
                  </a:lnTo>
                  <a:lnTo>
                    <a:pt x="2894580" y="1625600"/>
                  </a:lnTo>
                  <a:lnTo>
                    <a:pt x="2933721" y="1651000"/>
                  </a:lnTo>
                  <a:lnTo>
                    <a:pt x="2947647" y="1663700"/>
                  </a:lnTo>
                  <a:lnTo>
                    <a:pt x="2879778" y="1663700"/>
                  </a:lnTo>
                  <a:lnTo>
                    <a:pt x="2848837" y="1701800"/>
                  </a:lnTo>
                  <a:lnTo>
                    <a:pt x="2815753" y="1727200"/>
                  </a:lnTo>
                  <a:lnTo>
                    <a:pt x="2780637" y="1765300"/>
                  </a:lnTo>
                  <a:lnTo>
                    <a:pt x="2743603" y="1790700"/>
                  </a:lnTo>
                  <a:lnTo>
                    <a:pt x="2704764" y="1816100"/>
                  </a:lnTo>
                  <a:lnTo>
                    <a:pt x="2660835" y="1841500"/>
                  </a:lnTo>
                  <a:lnTo>
                    <a:pt x="2615439" y="1866900"/>
                  </a:lnTo>
                  <a:lnTo>
                    <a:pt x="2568774" y="1879600"/>
                  </a:lnTo>
                  <a:close/>
                </a:path>
                <a:path w="4350384" h="1943100">
                  <a:moveTo>
                    <a:pt x="3301901" y="1778000"/>
                  </a:moveTo>
                  <a:lnTo>
                    <a:pt x="3103412" y="1778000"/>
                  </a:lnTo>
                  <a:lnTo>
                    <a:pt x="3055305" y="1765300"/>
                  </a:lnTo>
                  <a:lnTo>
                    <a:pt x="3008527" y="1739900"/>
                  </a:lnTo>
                  <a:lnTo>
                    <a:pt x="2963439" y="1727200"/>
                  </a:lnTo>
                  <a:lnTo>
                    <a:pt x="2920402" y="1701800"/>
                  </a:lnTo>
                  <a:lnTo>
                    <a:pt x="2879778" y="1663700"/>
                  </a:lnTo>
                  <a:lnTo>
                    <a:pt x="2947647" y="1663700"/>
                  </a:lnTo>
                  <a:lnTo>
                    <a:pt x="2975499" y="1689100"/>
                  </a:lnTo>
                  <a:lnTo>
                    <a:pt x="3019606" y="1701800"/>
                  </a:lnTo>
                  <a:lnTo>
                    <a:pt x="3065730" y="1727200"/>
                  </a:lnTo>
                  <a:lnTo>
                    <a:pt x="3113565" y="1739900"/>
                  </a:lnTo>
                  <a:lnTo>
                    <a:pt x="3165520" y="1752600"/>
                  </a:lnTo>
                  <a:lnTo>
                    <a:pt x="3396106" y="1752600"/>
                  </a:lnTo>
                  <a:lnTo>
                    <a:pt x="3301901" y="1778000"/>
                  </a:lnTo>
                  <a:close/>
                </a:path>
                <a:path w="4350384" h="1943100">
                  <a:moveTo>
                    <a:pt x="1597876" y="1917700"/>
                  </a:moveTo>
                  <a:lnTo>
                    <a:pt x="1427799" y="1917700"/>
                  </a:lnTo>
                  <a:lnTo>
                    <a:pt x="1476619" y="1905000"/>
                  </a:lnTo>
                  <a:lnTo>
                    <a:pt x="1526505" y="1905000"/>
                  </a:lnTo>
                  <a:lnTo>
                    <a:pt x="1574664" y="1892300"/>
                  </a:lnTo>
                  <a:lnTo>
                    <a:pt x="1621045" y="1866900"/>
                  </a:lnTo>
                  <a:lnTo>
                    <a:pt x="1665595" y="1841500"/>
                  </a:lnTo>
                  <a:lnTo>
                    <a:pt x="1708266" y="1816100"/>
                  </a:lnTo>
                  <a:lnTo>
                    <a:pt x="1749004" y="1790700"/>
                  </a:lnTo>
                  <a:lnTo>
                    <a:pt x="1787761" y="1765300"/>
                  </a:lnTo>
                  <a:lnTo>
                    <a:pt x="1824485" y="1727200"/>
                  </a:lnTo>
                  <a:lnTo>
                    <a:pt x="1859124" y="1689100"/>
                  </a:lnTo>
                  <a:lnTo>
                    <a:pt x="1866441" y="1689100"/>
                  </a:lnTo>
                  <a:lnTo>
                    <a:pt x="1875602" y="1676400"/>
                  </a:lnTo>
                  <a:lnTo>
                    <a:pt x="1885058" y="1676400"/>
                  </a:lnTo>
                  <a:lnTo>
                    <a:pt x="1893256" y="1689100"/>
                  </a:lnTo>
                  <a:lnTo>
                    <a:pt x="1929775" y="1714500"/>
                  </a:lnTo>
                  <a:lnTo>
                    <a:pt x="1942690" y="1727200"/>
                  </a:lnTo>
                  <a:lnTo>
                    <a:pt x="1876190" y="1727200"/>
                  </a:lnTo>
                  <a:lnTo>
                    <a:pt x="1841771" y="1765300"/>
                  </a:lnTo>
                  <a:lnTo>
                    <a:pt x="1805564" y="1790700"/>
                  </a:lnTo>
                  <a:lnTo>
                    <a:pt x="1767447" y="1828800"/>
                  </a:lnTo>
                  <a:lnTo>
                    <a:pt x="1727298" y="1854200"/>
                  </a:lnTo>
                  <a:lnTo>
                    <a:pt x="1685777" y="1879600"/>
                  </a:lnTo>
                  <a:lnTo>
                    <a:pt x="1642554" y="1892300"/>
                  </a:lnTo>
                  <a:lnTo>
                    <a:pt x="1597876" y="1917700"/>
                  </a:lnTo>
                  <a:close/>
                </a:path>
                <a:path w="4350384" h="1943100">
                  <a:moveTo>
                    <a:pt x="1038021" y="1803400"/>
                  </a:moveTo>
                  <a:lnTo>
                    <a:pt x="898465" y="1803400"/>
                  </a:lnTo>
                  <a:lnTo>
                    <a:pt x="989890" y="1778000"/>
                  </a:lnTo>
                  <a:lnTo>
                    <a:pt x="1032420" y="1765300"/>
                  </a:lnTo>
                  <a:lnTo>
                    <a:pt x="1071561" y="1739900"/>
                  </a:lnTo>
                  <a:lnTo>
                    <a:pt x="1079761" y="1727200"/>
                  </a:lnTo>
                  <a:lnTo>
                    <a:pt x="1098218" y="1727200"/>
                  </a:lnTo>
                  <a:lnTo>
                    <a:pt x="1104997" y="1739900"/>
                  </a:lnTo>
                  <a:lnTo>
                    <a:pt x="1133436" y="1778000"/>
                  </a:lnTo>
                  <a:lnTo>
                    <a:pt x="1077831" y="1778000"/>
                  </a:lnTo>
                  <a:lnTo>
                    <a:pt x="1038021" y="1803400"/>
                  </a:lnTo>
                  <a:close/>
                </a:path>
                <a:path w="4350384" h="1943100">
                  <a:moveTo>
                    <a:pt x="2423129" y="1917700"/>
                  </a:moveTo>
                  <a:lnTo>
                    <a:pt x="2273150" y="1917700"/>
                  </a:lnTo>
                  <a:lnTo>
                    <a:pt x="2082574" y="1866900"/>
                  </a:lnTo>
                  <a:lnTo>
                    <a:pt x="2037806" y="1841500"/>
                  </a:lnTo>
                  <a:lnTo>
                    <a:pt x="1994585" y="1816100"/>
                  </a:lnTo>
                  <a:lnTo>
                    <a:pt x="1953110" y="1790700"/>
                  </a:lnTo>
                  <a:lnTo>
                    <a:pt x="1913579" y="1765300"/>
                  </a:lnTo>
                  <a:lnTo>
                    <a:pt x="1876190" y="1727200"/>
                  </a:lnTo>
                  <a:lnTo>
                    <a:pt x="1942690" y="1727200"/>
                  </a:lnTo>
                  <a:lnTo>
                    <a:pt x="1968518" y="1752600"/>
                  </a:lnTo>
                  <a:lnTo>
                    <a:pt x="2009367" y="1778000"/>
                  </a:lnTo>
                  <a:lnTo>
                    <a:pt x="2052206" y="1803400"/>
                  </a:lnTo>
                  <a:lnTo>
                    <a:pt x="2096917" y="1828800"/>
                  </a:lnTo>
                  <a:lnTo>
                    <a:pt x="2280053" y="1879600"/>
                  </a:lnTo>
                  <a:lnTo>
                    <a:pt x="2568774" y="1879600"/>
                  </a:lnTo>
                  <a:lnTo>
                    <a:pt x="2423129" y="1917700"/>
                  </a:lnTo>
                  <a:close/>
                </a:path>
                <a:path w="4350384" h="1943100">
                  <a:moveTo>
                    <a:pt x="1505145" y="1943100"/>
                  </a:moveTo>
                  <a:lnTo>
                    <a:pt x="1361336" y="1943100"/>
                  </a:lnTo>
                  <a:lnTo>
                    <a:pt x="1266542" y="1917700"/>
                  </a:lnTo>
                  <a:lnTo>
                    <a:pt x="1222290" y="1905000"/>
                  </a:lnTo>
                  <a:lnTo>
                    <a:pt x="1180796" y="1879600"/>
                  </a:lnTo>
                  <a:lnTo>
                    <a:pt x="1142558" y="1854200"/>
                  </a:lnTo>
                  <a:lnTo>
                    <a:pt x="1108070" y="1816100"/>
                  </a:lnTo>
                  <a:lnTo>
                    <a:pt x="1077831" y="1778000"/>
                  </a:lnTo>
                  <a:lnTo>
                    <a:pt x="1133436" y="1778000"/>
                  </a:lnTo>
                  <a:lnTo>
                    <a:pt x="1166418" y="1816100"/>
                  </a:lnTo>
                  <a:lnTo>
                    <a:pt x="1203375" y="1841500"/>
                  </a:lnTo>
                  <a:lnTo>
                    <a:pt x="1243735" y="1866900"/>
                  </a:lnTo>
                  <a:lnTo>
                    <a:pt x="1286928" y="1892300"/>
                  </a:lnTo>
                  <a:lnTo>
                    <a:pt x="1332383" y="1905000"/>
                  </a:lnTo>
                  <a:lnTo>
                    <a:pt x="1379530" y="1905000"/>
                  </a:lnTo>
                  <a:lnTo>
                    <a:pt x="1427799" y="1917700"/>
                  </a:lnTo>
                  <a:lnTo>
                    <a:pt x="1597876" y="1917700"/>
                  </a:lnTo>
                  <a:lnTo>
                    <a:pt x="1505145" y="1943100"/>
                  </a:lnTo>
                  <a:close/>
                </a:path>
                <a:path w="4350384" h="1943100">
                  <a:moveTo>
                    <a:pt x="3202166" y="1790700"/>
                  </a:moveTo>
                  <a:lnTo>
                    <a:pt x="3152486" y="1778000"/>
                  </a:lnTo>
                  <a:lnTo>
                    <a:pt x="3252091" y="1778000"/>
                  </a:lnTo>
                  <a:lnTo>
                    <a:pt x="3202166" y="1790700"/>
                  </a:lnTo>
                  <a:close/>
                </a:path>
              </a:pathLst>
            </a:custGeom>
            <a:solidFill>
              <a:srgbClr val="49494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11262411" y="1382013"/>
            <a:ext cx="454025" cy="542290"/>
          </a:xfrm>
          <a:custGeom>
            <a:avLst/>
            <a:gdLst/>
            <a:ahLst/>
            <a:cxnLst/>
            <a:rect l="l" t="t" r="r" b="b"/>
            <a:pathLst>
              <a:path w="454025" h="542289">
                <a:moveTo>
                  <a:pt x="453491" y="294678"/>
                </a:moveTo>
                <a:lnTo>
                  <a:pt x="451688" y="289242"/>
                </a:lnTo>
                <a:lnTo>
                  <a:pt x="446239" y="286270"/>
                </a:lnTo>
                <a:lnTo>
                  <a:pt x="403745" y="280225"/>
                </a:lnTo>
                <a:lnTo>
                  <a:pt x="361835" y="271754"/>
                </a:lnTo>
                <a:lnTo>
                  <a:pt x="320357" y="261416"/>
                </a:lnTo>
                <a:lnTo>
                  <a:pt x="279184" y="249758"/>
                </a:lnTo>
                <a:lnTo>
                  <a:pt x="316738" y="229920"/>
                </a:lnTo>
                <a:lnTo>
                  <a:pt x="354647" y="210845"/>
                </a:lnTo>
                <a:lnTo>
                  <a:pt x="392785" y="192392"/>
                </a:lnTo>
                <a:lnTo>
                  <a:pt x="430999" y="174447"/>
                </a:lnTo>
                <a:lnTo>
                  <a:pt x="434860" y="170040"/>
                </a:lnTo>
                <a:lnTo>
                  <a:pt x="433997" y="164693"/>
                </a:lnTo>
                <a:lnTo>
                  <a:pt x="429793" y="160896"/>
                </a:lnTo>
                <a:lnTo>
                  <a:pt x="423646" y="161124"/>
                </a:lnTo>
                <a:lnTo>
                  <a:pt x="382092" y="180670"/>
                </a:lnTo>
                <a:lnTo>
                  <a:pt x="340614" y="200825"/>
                </a:lnTo>
                <a:lnTo>
                  <a:pt x="299415" y="221754"/>
                </a:lnTo>
                <a:lnTo>
                  <a:pt x="258660" y="243611"/>
                </a:lnTo>
                <a:lnTo>
                  <a:pt x="238620" y="237477"/>
                </a:lnTo>
                <a:lnTo>
                  <a:pt x="218605" y="231292"/>
                </a:lnTo>
                <a:lnTo>
                  <a:pt x="230174" y="187096"/>
                </a:lnTo>
                <a:lnTo>
                  <a:pt x="239217" y="142633"/>
                </a:lnTo>
                <a:lnTo>
                  <a:pt x="245021" y="97866"/>
                </a:lnTo>
                <a:lnTo>
                  <a:pt x="246938" y="52743"/>
                </a:lnTo>
                <a:lnTo>
                  <a:pt x="244284" y="7226"/>
                </a:lnTo>
                <a:lnTo>
                  <a:pt x="241287" y="1803"/>
                </a:lnTo>
                <a:lnTo>
                  <a:pt x="235851" y="0"/>
                </a:lnTo>
                <a:lnTo>
                  <a:pt x="230822" y="1828"/>
                </a:lnTo>
                <a:lnTo>
                  <a:pt x="229057" y="7327"/>
                </a:lnTo>
                <a:lnTo>
                  <a:pt x="231609" y="60236"/>
                </a:lnTo>
                <a:lnTo>
                  <a:pt x="228053" y="112598"/>
                </a:lnTo>
                <a:lnTo>
                  <a:pt x="219506" y="164477"/>
                </a:lnTo>
                <a:lnTo>
                  <a:pt x="207060" y="215950"/>
                </a:lnTo>
                <a:lnTo>
                  <a:pt x="190347" y="181737"/>
                </a:lnTo>
                <a:lnTo>
                  <a:pt x="172059" y="148297"/>
                </a:lnTo>
                <a:lnTo>
                  <a:pt x="151815" y="115836"/>
                </a:lnTo>
                <a:lnTo>
                  <a:pt x="129235" y="84518"/>
                </a:lnTo>
                <a:lnTo>
                  <a:pt x="124117" y="81813"/>
                </a:lnTo>
                <a:lnTo>
                  <a:pt x="119202" y="83985"/>
                </a:lnTo>
                <a:lnTo>
                  <a:pt x="116547" y="89052"/>
                </a:lnTo>
                <a:lnTo>
                  <a:pt x="118198" y="95008"/>
                </a:lnTo>
                <a:lnTo>
                  <a:pt x="140347" y="125615"/>
                </a:lnTo>
                <a:lnTo>
                  <a:pt x="160210" y="157441"/>
                </a:lnTo>
                <a:lnTo>
                  <a:pt x="178168" y="190258"/>
                </a:lnTo>
                <a:lnTo>
                  <a:pt x="194576" y="223913"/>
                </a:lnTo>
                <a:lnTo>
                  <a:pt x="154609" y="211975"/>
                </a:lnTo>
                <a:lnTo>
                  <a:pt x="114439" y="200914"/>
                </a:lnTo>
                <a:lnTo>
                  <a:pt x="73914" y="191236"/>
                </a:lnTo>
                <a:lnTo>
                  <a:pt x="32943" y="183451"/>
                </a:lnTo>
                <a:lnTo>
                  <a:pt x="26924" y="184873"/>
                </a:lnTo>
                <a:lnTo>
                  <a:pt x="23749" y="189623"/>
                </a:lnTo>
                <a:lnTo>
                  <a:pt x="24180" y="194957"/>
                </a:lnTo>
                <a:lnTo>
                  <a:pt x="28994" y="198145"/>
                </a:lnTo>
                <a:lnTo>
                  <a:pt x="72326" y="206463"/>
                </a:lnTo>
                <a:lnTo>
                  <a:pt x="115150" y="216789"/>
                </a:lnTo>
                <a:lnTo>
                  <a:pt x="157607" y="228536"/>
                </a:lnTo>
                <a:lnTo>
                  <a:pt x="199847" y="241134"/>
                </a:lnTo>
                <a:lnTo>
                  <a:pt x="196354" y="252615"/>
                </a:lnTo>
                <a:lnTo>
                  <a:pt x="192760" y="264071"/>
                </a:lnTo>
                <a:lnTo>
                  <a:pt x="189077" y="275526"/>
                </a:lnTo>
                <a:lnTo>
                  <a:pt x="185318" y="286956"/>
                </a:lnTo>
                <a:lnTo>
                  <a:pt x="145821" y="313067"/>
                </a:lnTo>
                <a:lnTo>
                  <a:pt x="107556" y="340804"/>
                </a:lnTo>
                <a:lnTo>
                  <a:pt x="70700" y="370382"/>
                </a:lnTo>
                <a:lnTo>
                  <a:pt x="35471" y="401955"/>
                </a:lnTo>
                <a:lnTo>
                  <a:pt x="2082" y="435711"/>
                </a:lnTo>
                <a:lnTo>
                  <a:pt x="0" y="441452"/>
                </a:lnTo>
                <a:lnTo>
                  <a:pt x="2413" y="446519"/>
                </a:lnTo>
                <a:lnTo>
                  <a:pt x="7327" y="448906"/>
                </a:lnTo>
                <a:lnTo>
                  <a:pt x="12750" y="446570"/>
                </a:lnTo>
                <a:lnTo>
                  <a:pt x="50787" y="408533"/>
                </a:lnTo>
                <a:lnTo>
                  <a:pt x="91122" y="373291"/>
                </a:lnTo>
                <a:lnTo>
                  <a:pt x="133451" y="340588"/>
                </a:lnTo>
                <a:lnTo>
                  <a:pt x="177507" y="310134"/>
                </a:lnTo>
                <a:lnTo>
                  <a:pt x="162026" y="354761"/>
                </a:lnTo>
                <a:lnTo>
                  <a:pt x="146672" y="399313"/>
                </a:lnTo>
                <a:lnTo>
                  <a:pt x="132168" y="443826"/>
                </a:lnTo>
                <a:lnTo>
                  <a:pt x="119265" y="488378"/>
                </a:lnTo>
                <a:lnTo>
                  <a:pt x="108699" y="532993"/>
                </a:lnTo>
                <a:lnTo>
                  <a:pt x="109880" y="539013"/>
                </a:lnTo>
                <a:lnTo>
                  <a:pt x="114554" y="542201"/>
                </a:lnTo>
                <a:lnTo>
                  <a:pt x="119964" y="541794"/>
                </a:lnTo>
                <a:lnTo>
                  <a:pt x="123380" y="537019"/>
                </a:lnTo>
                <a:lnTo>
                  <a:pt x="134962" y="489026"/>
                </a:lnTo>
                <a:lnTo>
                  <a:pt x="149110" y="441083"/>
                </a:lnTo>
                <a:lnTo>
                  <a:pt x="164947" y="393141"/>
                </a:lnTo>
                <a:lnTo>
                  <a:pt x="181559" y="345122"/>
                </a:lnTo>
                <a:lnTo>
                  <a:pt x="198043" y="296989"/>
                </a:lnTo>
                <a:lnTo>
                  <a:pt x="203593" y="293522"/>
                </a:lnTo>
                <a:lnTo>
                  <a:pt x="209169" y="290080"/>
                </a:lnTo>
                <a:lnTo>
                  <a:pt x="214744" y="286664"/>
                </a:lnTo>
                <a:lnTo>
                  <a:pt x="220357" y="283286"/>
                </a:lnTo>
                <a:lnTo>
                  <a:pt x="236474" y="323367"/>
                </a:lnTo>
                <a:lnTo>
                  <a:pt x="252425" y="363524"/>
                </a:lnTo>
                <a:lnTo>
                  <a:pt x="268744" y="403491"/>
                </a:lnTo>
                <a:lnTo>
                  <a:pt x="285978" y="442976"/>
                </a:lnTo>
                <a:lnTo>
                  <a:pt x="290360" y="446849"/>
                </a:lnTo>
                <a:lnTo>
                  <a:pt x="295719" y="445998"/>
                </a:lnTo>
                <a:lnTo>
                  <a:pt x="299542" y="441820"/>
                </a:lnTo>
                <a:lnTo>
                  <a:pt x="299339" y="435673"/>
                </a:lnTo>
                <a:lnTo>
                  <a:pt x="281889" y="396024"/>
                </a:lnTo>
                <a:lnTo>
                  <a:pt x="265391" y="355955"/>
                </a:lnTo>
                <a:lnTo>
                  <a:pt x="249313" y="315747"/>
                </a:lnTo>
                <a:lnTo>
                  <a:pt x="233083" y="275653"/>
                </a:lnTo>
                <a:lnTo>
                  <a:pt x="240004" y="271614"/>
                </a:lnTo>
                <a:lnTo>
                  <a:pt x="246951" y="267614"/>
                </a:lnTo>
                <a:lnTo>
                  <a:pt x="253936" y="263652"/>
                </a:lnTo>
                <a:lnTo>
                  <a:pt x="260934" y="259715"/>
                </a:lnTo>
                <a:lnTo>
                  <a:pt x="306578" y="272910"/>
                </a:lnTo>
                <a:lnTo>
                  <a:pt x="352539" y="284746"/>
                </a:lnTo>
                <a:lnTo>
                  <a:pt x="399021" y="294513"/>
                </a:lnTo>
                <a:lnTo>
                  <a:pt x="446176" y="301459"/>
                </a:lnTo>
                <a:lnTo>
                  <a:pt x="451662" y="299707"/>
                </a:lnTo>
                <a:lnTo>
                  <a:pt x="453491" y="294678"/>
                </a:lnTo>
                <a:close/>
              </a:path>
            </a:pathLst>
          </a:custGeom>
          <a:solidFill>
            <a:srgbClr val="4949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79921" y="5451640"/>
            <a:ext cx="10573693" cy="4835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6507575" y="2791624"/>
            <a:ext cx="685165" cy="818515"/>
          </a:xfrm>
          <a:custGeom>
            <a:avLst/>
            <a:gdLst/>
            <a:ahLst/>
            <a:cxnLst/>
            <a:rect l="l" t="t" r="r" b="b"/>
            <a:pathLst>
              <a:path w="685165" h="818514">
                <a:moveTo>
                  <a:pt x="685012" y="444703"/>
                </a:moveTo>
                <a:lnTo>
                  <a:pt x="682282" y="436499"/>
                </a:lnTo>
                <a:lnTo>
                  <a:pt x="674065" y="432015"/>
                </a:lnTo>
                <a:lnTo>
                  <a:pt x="622630" y="425030"/>
                </a:lnTo>
                <a:lnTo>
                  <a:pt x="571779" y="415582"/>
                </a:lnTo>
                <a:lnTo>
                  <a:pt x="521411" y="404126"/>
                </a:lnTo>
                <a:lnTo>
                  <a:pt x="471411" y="391083"/>
                </a:lnTo>
                <a:lnTo>
                  <a:pt x="421678" y="376872"/>
                </a:lnTo>
                <a:lnTo>
                  <a:pt x="467017" y="352844"/>
                </a:lnTo>
                <a:lnTo>
                  <a:pt x="512724" y="329552"/>
                </a:lnTo>
                <a:lnTo>
                  <a:pt x="558685" y="306933"/>
                </a:lnTo>
                <a:lnTo>
                  <a:pt x="604824" y="284873"/>
                </a:lnTo>
                <a:lnTo>
                  <a:pt x="651002" y="263283"/>
                </a:lnTo>
                <a:lnTo>
                  <a:pt x="656831" y="256641"/>
                </a:lnTo>
                <a:lnTo>
                  <a:pt x="655523" y="248564"/>
                </a:lnTo>
                <a:lnTo>
                  <a:pt x="649173" y="242824"/>
                </a:lnTo>
                <a:lnTo>
                  <a:pt x="639902" y="243179"/>
                </a:lnTo>
                <a:lnTo>
                  <a:pt x="589673" y="266687"/>
                </a:lnTo>
                <a:lnTo>
                  <a:pt x="539496" y="290766"/>
                </a:lnTo>
                <a:lnTo>
                  <a:pt x="489521" y="315518"/>
                </a:lnTo>
                <a:lnTo>
                  <a:pt x="439864" y="341096"/>
                </a:lnTo>
                <a:lnTo>
                  <a:pt x="390690" y="367588"/>
                </a:lnTo>
                <a:lnTo>
                  <a:pt x="360426" y="358330"/>
                </a:lnTo>
                <a:lnTo>
                  <a:pt x="330174" y="348996"/>
                </a:lnTo>
                <a:lnTo>
                  <a:pt x="343001" y="301396"/>
                </a:lnTo>
                <a:lnTo>
                  <a:pt x="354012" y="253606"/>
                </a:lnTo>
                <a:lnTo>
                  <a:pt x="362851" y="205600"/>
                </a:lnTo>
                <a:lnTo>
                  <a:pt x="369138" y="157353"/>
                </a:lnTo>
                <a:lnTo>
                  <a:pt x="372478" y="108839"/>
                </a:lnTo>
                <a:lnTo>
                  <a:pt x="372529" y="60032"/>
                </a:lnTo>
                <a:lnTo>
                  <a:pt x="368896" y="10909"/>
                </a:lnTo>
                <a:lnTo>
                  <a:pt x="364375" y="2730"/>
                </a:lnTo>
                <a:lnTo>
                  <a:pt x="356158" y="0"/>
                </a:lnTo>
                <a:lnTo>
                  <a:pt x="348564" y="2768"/>
                </a:lnTo>
                <a:lnTo>
                  <a:pt x="345897" y="11061"/>
                </a:lnTo>
                <a:lnTo>
                  <a:pt x="349580" y="64389"/>
                </a:lnTo>
                <a:lnTo>
                  <a:pt x="348932" y="117322"/>
                </a:lnTo>
                <a:lnTo>
                  <a:pt x="344424" y="169900"/>
                </a:lnTo>
                <a:lnTo>
                  <a:pt x="336562" y="222161"/>
                </a:lnTo>
                <a:lnTo>
                  <a:pt x="325831" y="274129"/>
                </a:lnTo>
                <a:lnTo>
                  <a:pt x="312724" y="325843"/>
                </a:lnTo>
                <a:lnTo>
                  <a:pt x="292684" y="284441"/>
                </a:lnTo>
                <a:lnTo>
                  <a:pt x="271208" y="243776"/>
                </a:lnTo>
                <a:lnTo>
                  <a:pt x="247992" y="203962"/>
                </a:lnTo>
                <a:lnTo>
                  <a:pt x="222732" y="165163"/>
                </a:lnTo>
                <a:lnTo>
                  <a:pt x="195122" y="127508"/>
                </a:lnTo>
                <a:lnTo>
                  <a:pt x="187401" y="123418"/>
                </a:lnTo>
                <a:lnTo>
                  <a:pt x="179984" y="126695"/>
                </a:lnTo>
                <a:lnTo>
                  <a:pt x="175971" y="134340"/>
                </a:lnTo>
                <a:lnTo>
                  <a:pt x="178473" y="143332"/>
                </a:lnTo>
                <a:lnTo>
                  <a:pt x="211924" y="189522"/>
                </a:lnTo>
                <a:lnTo>
                  <a:pt x="241947" y="237540"/>
                </a:lnTo>
                <a:lnTo>
                  <a:pt x="269074" y="287070"/>
                </a:lnTo>
                <a:lnTo>
                  <a:pt x="293878" y="337845"/>
                </a:lnTo>
                <a:lnTo>
                  <a:pt x="245592" y="323354"/>
                </a:lnTo>
                <a:lnTo>
                  <a:pt x="197129" y="309613"/>
                </a:lnTo>
                <a:lnTo>
                  <a:pt x="148399" y="296989"/>
                </a:lnTo>
                <a:lnTo>
                  <a:pt x="99288" y="285915"/>
                </a:lnTo>
                <a:lnTo>
                  <a:pt x="49707" y="276758"/>
                </a:lnTo>
                <a:lnTo>
                  <a:pt x="40601" y="278892"/>
                </a:lnTo>
                <a:lnTo>
                  <a:pt x="35814" y="286067"/>
                </a:lnTo>
                <a:lnTo>
                  <a:pt x="36474" y="294119"/>
                </a:lnTo>
                <a:lnTo>
                  <a:pt x="43738" y="298919"/>
                </a:lnTo>
                <a:lnTo>
                  <a:pt x="96177" y="308698"/>
                </a:lnTo>
                <a:lnTo>
                  <a:pt x="148094" y="320535"/>
                </a:lnTo>
                <a:lnTo>
                  <a:pt x="199605" y="333959"/>
                </a:lnTo>
                <a:lnTo>
                  <a:pt x="250812" y="348551"/>
                </a:lnTo>
                <a:lnTo>
                  <a:pt x="301840" y="363842"/>
                </a:lnTo>
                <a:lnTo>
                  <a:pt x="296570" y="381152"/>
                </a:lnTo>
                <a:lnTo>
                  <a:pt x="291147" y="398449"/>
                </a:lnTo>
                <a:lnTo>
                  <a:pt x="285584" y="415721"/>
                </a:lnTo>
                <a:lnTo>
                  <a:pt x="279908" y="432968"/>
                </a:lnTo>
                <a:lnTo>
                  <a:pt x="237121" y="460857"/>
                </a:lnTo>
                <a:lnTo>
                  <a:pt x="195237" y="489978"/>
                </a:lnTo>
                <a:lnTo>
                  <a:pt x="154355" y="520407"/>
                </a:lnTo>
                <a:lnTo>
                  <a:pt x="114592" y="552259"/>
                </a:lnTo>
                <a:lnTo>
                  <a:pt x="76060" y="585635"/>
                </a:lnTo>
                <a:lnTo>
                  <a:pt x="38874" y="620636"/>
                </a:lnTo>
                <a:lnTo>
                  <a:pt x="3149" y="657377"/>
                </a:lnTo>
                <a:lnTo>
                  <a:pt x="0" y="666026"/>
                </a:lnTo>
                <a:lnTo>
                  <a:pt x="3644" y="673684"/>
                </a:lnTo>
                <a:lnTo>
                  <a:pt x="11074" y="677291"/>
                </a:lnTo>
                <a:lnTo>
                  <a:pt x="19278" y="673760"/>
                </a:lnTo>
                <a:lnTo>
                  <a:pt x="57162" y="635012"/>
                </a:lnTo>
                <a:lnTo>
                  <a:pt x="96659" y="598208"/>
                </a:lnTo>
                <a:lnTo>
                  <a:pt x="137629" y="563219"/>
                </a:lnTo>
                <a:lnTo>
                  <a:pt x="179946" y="529920"/>
                </a:lnTo>
                <a:lnTo>
                  <a:pt x="223481" y="498208"/>
                </a:lnTo>
                <a:lnTo>
                  <a:pt x="268109" y="467944"/>
                </a:lnTo>
                <a:lnTo>
                  <a:pt x="251447" y="516051"/>
                </a:lnTo>
                <a:lnTo>
                  <a:pt x="234721" y="564095"/>
                </a:lnTo>
                <a:lnTo>
                  <a:pt x="218325" y="612089"/>
                </a:lnTo>
                <a:lnTo>
                  <a:pt x="202679" y="660057"/>
                </a:lnTo>
                <a:lnTo>
                  <a:pt x="188175" y="708050"/>
                </a:lnTo>
                <a:lnTo>
                  <a:pt x="175221" y="756081"/>
                </a:lnTo>
                <a:lnTo>
                  <a:pt x="164236" y="804189"/>
                </a:lnTo>
                <a:lnTo>
                  <a:pt x="166027" y="813257"/>
                </a:lnTo>
                <a:lnTo>
                  <a:pt x="173088" y="818070"/>
                </a:lnTo>
                <a:lnTo>
                  <a:pt x="181254" y="817460"/>
                </a:lnTo>
                <a:lnTo>
                  <a:pt x="186410" y="810272"/>
                </a:lnTo>
                <a:lnTo>
                  <a:pt x="198437" y="758532"/>
                </a:lnTo>
                <a:lnTo>
                  <a:pt x="212648" y="706843"/>
                </a:lnTo>
                <a:lnTo>
                  <a:pt x="228549" y="655193"/>
                </a:lnTo>
                <a:lnTo>
                  <a:pt x="245643" y="603516"/>
                </a:lnTo>
                <a:lnTo>
                  <a:pt x="263436" y="551802"/>
                </a:lnTo>
                <a:lnTo>
                  <a:pt x="281432" y="500011"/>
                </a:lnTo>
                <a:lnTo>
                  <a:pt x="299135" y="448106"/>
                </a:lnTo>
                <a:lnTo>
                  <a:pt x="307517" y="442874"/>
                </a:lnTo>
                <a:lnTo>
                  <a:pt x="315925" y="437692"/>
                </a:lnTo>
                <a:lnTo>
                  <a:pt x="324370" y="432549"/>
                </a:lnTo>
                <a:lnTo>
                  <a:pt x="332841" y="427431"/>
                </a:lnTo>
                <a:lnTo>
                  <a:pt x="352374" y="475792"/>
                </a:lnTo>
                <a:lnTo>
                  <a:pt x="371627" y="524294"/>
                </a:lnTo>
                <a:lnTo>
                  <a:pt x="391045" y="572719"/>
                </a:lnTo>
                <a:lnTo>
                  <a:pt x="411022" y="620826"/>
                </a:lnTo>
                <a:lnTo>
                  <a:pt x="432015" y="668413"/>
                </a:lnTo>
                <a:lnTo>
                  <a:pt x="438632" y="674255"/>
                </a:lnTo>
                <a:lnTo>
                  <a:pt x="446722" y="672985"/>
                </a:lnTo>
                <a:lnTo>
                  <a:pt x="452501" y="666661"/>
                </a:lnTo>
                <a:lnTo>
                  <a:pt x="452183" y="657402"/>
                </a:lnTo>
                <a:lnTo>
                  <a:pt x="430949" y="609587"/>
                </a:lnTo>
                <a:lnTo>
                  <a:pt x="410743" y="561327"/>
                </a:lnTo>
                <a:lnTo>
                  <a:pt x="391134" y="512838"/>
                </a:lnTo>
                <a:lnTo>
                  <a:pt x="371716" y="464299"/>
                </a:lnTo>
                <a:lnTo>
                  <a:pt x="352056" y="415925"/>
                </a:lnTo>
                <a:lnTo>
                  <a:pt x="362508" y="409841"/>
                </a:lnTo>
                <a:lnTo>
                  <a:pt x="373011" y="403809"/>
                </a:lnTo>
                <a:lnTo>
                  <a:pt x="383552" y="397827"/>
                </a:lnTo>
                <a:lnTo>
                  <a:pt x="394119" y="391883"/>
                </a:lnTo>
                <a:lnTo>
                  <a:pt x="440042" y="405345"/>
                </a:lnTo>
                <a:lnTo>
                  <a:pt x="486143" y="418058"/>
                </a:lnTo>
                <a:lnTo>
                  <a:pt x="532511" y="429691"/>
                </a:lnTo>
                <a:lnTo>
                  <a:pt x="579221" y="439928"/>
                </a:lnTo>
                <a:lnTo>
                  <a:pt x="626351" y="448449"/>
                </a:lnTo>
                <a:lnTo>
                  <a:pt x="673976" y="454939"/>
                </a:lnTo>
                <a:lnTo>
                  <a:pt x="682244" y="452285"/>
                </a:lnTo>
                <a:lnTo>
                  <a:pt x="685012" y="444703"/>
                </a:lnTo>
                <a:close/>
              </a:path>
            </a:pathLst>
          </a:custGeom>
          <a:solidFill>
            <a:srgbClr val="4949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68193" y="1003968"/>
            <a:ext cx="2943225" cy="817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200" spc="-5">
                <a:solidFill>
                  <a:srgbClr val="000000"/>
                </a:solidFill>
                <a:latin typeface="Noto Sans"/>
                <a:cs typeface="Noto Sans"/>
              </a:rPr>
              <a:t>A</a:t>
            </a:r>
            <a:r>
              <a:rPr dirty="0" sz="5200">
                <a:solidFill>
                  <a:srgbClr val="000000"/>
                </a:solidFill>
                <a:latin typeface="Noto Sans"/>
                <a:cs typeface="Noto Sans"/>
              </a:rPr>
              <a:t>l</a:t>
            </a:r>
            <a:r>
              <a:rPr dirty="0" sz="5200" spc="-5">
                <a:solidFill>
                  <a:srgbClr val="000000"/>
                </a:solidFill>
                <a:latin typeface="Noto Sans"/>
                <a:cs typeface="Noto Sans"/>
              </a:rPr>
              <a:t>deh</a:t>
            </a:r>
            <a:r>
              <a:rPr dirty="0" sz="5200">
                <a:solidFill>
                  <a:srgbClr val="000000"/>
                </a:solidFill>
                <a:latin typeface="Noto Sans"/>
                <a:cs typeface="Noto Sans"/>
              </a:rPr>
              <a:t>i</a:t>
            </a:r>
            <a:r>
              <a:rPr dirty="0" sz="5200" spc="-5">
                <a:solidFill>
                  <a:srgbClr val="000000"/>
                </a:solidFill>
                <a:latin typeface="Noto Sans"/>
                <a:cs typeface="Noto Sans"/>
              </a:rPr>
              <a:t>d</a:t>
            </a:r>
            <a:r>
              <a:rPr dirty="0" sz="5200">
                <a:solidFill>
                  <a:srgbClr val="000000"/>
                </a:solidFill>
                <a:latin typeface="Noto Sans"/>
                <a:cs typeface="Noto Sans"/>
              </a:rPr>
              <a:t>a</a:t>
            </a:r>
            <a:endParaRPr sz="5200">
              <a:latin typeface="Noto Sans"/>
              <a:cs typeface="Noto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71677" y="2621914"/>
            <a:ext cx="2978785" cy="2997200"/>
          </a:xfrm>
          <a:prstGeom prst="rect">
            <a:avLst/>
          </a:prstGeom>
        </p:spPr>
        <p:txBody>
          <a:bodyPr wrap="square" lIns="0" tIns="115570" rIns="0" bIns="0" rtlCol="0" vert="horz">
            <a:spAutoFit/>
          </a:bodyPr>
          <a:lstStyle/>
          <a:p>
            <a:pPr marL="455930" indent="-443865">
              <a:lnSpc>
                <a:spcPct val="100000"/>
              </a:lnSpc>
              <a:spcBef>
                <a:spcPts val="910"/>
              </a:spcBef>
              <a:buAutoNum type="arabicPlain" startAt="3"/>
              <a:tabLst>
                <a:tab pos="455930" algn="l"/>
                <a:tab pos="456565" algn="l"/>
                <a:tab pos="930910" algn="l"/>
              </a:tabLst>
            </a:pPr>
            <a:r>
              <a:rPr dirty="0" sz="4200" spc="-5">
                <a:latin typeface="Noto Sans"/>
                <a:cs typeface="Noto Sans"/>
              </a:rPr>
              <a:t>C	</a:t>
            </a:r>
            <a:r>
              <a:rPr dirty="0" sz="4200" spc="-20">
                <a:latin typeface="Noto Sans"/>
                <a:cs typeface="Noto Sans"/>
              </a:rPr>
              <a:t>triosa</a:t>
            </a:r>
            <a:endParaRPr sz="4200">
              <a:latin typeface="Noto Sans"/>
              <a:cs typeface="Noto Sans"/>
            </a:endParaRPr>
          </a:p>
          <a:p>
            <a:pPr marL="455930" indent="-443865">
              <a:lnSpc>
                <a:spcPct val="100000"/>
              </a:lnSpc>
              <a:spcBef>
                <a:spcPts val="810"/>
              </a:spcBef>
              <a:buAutoNum type="arabicPlain" startAt="3"/>
              <a:tabLst>
                <a:tab pos="455930" algn="l"/>
                <a:tab pos="456565" algn="l"/>
                <a:tab pos="930910" algn="l"/>
              </a:tabLst>
            </a:pPr>
            <a:r>
              <a:rPr dirty="0" sz="4200" spc="-5">
                <a:latin typeface="Noto Sans"/>
                <a:cs typeface="Noto Sans"/>
              </a:rPr>
              <a:t>C	</a:t>
            </a:r>
            <a:r>
              <a:rPr dirty="0" sz="4200" spc="-20">
                <a:latin typeface="Noto Sans"/>
                <a:cs typeface="Noto Sans"/>
              </a:rPr>
              <a:t>tetrosa</a:t>
            </a:r>
            <a:endParaRPr sz="4200">
              <a:latin typeface="Noto Sans"/>
              <a:cs typeface="Noto Sans"/>
            </a:endParaRPr>
          </a:p>
          <a:p>
            <a:pPr marL="455930" indent="-443865">
              <a:lnSpc>
                <a:spcPct val="100000"/>
              </a:lnSpc>
              <a:spcBef>
                <a:spcPts val="810"/>
              </a:spcBef>
              <a:buAutoNum type="arabicPlain" startAt="3"/>
              <a:tabLst>
                <a:tab pos="455930" algn="l"/>
                <a:tab pos="456565" algn="l"/>
                <a:tab pos="930910" algn="l"/>
              </a:tabLst>
            </a:pPr>
            <a:r>
              <a:rPr dirty="0" sz="4200" spc="-5">
                <a:latin typeface="Noto Sans"/>
                <a:cs typeface="Noto Sans"/>
              </a:rPr>
              <a:t>C	</a:t>
            </a:r>
            <a:r>
              <a:rPr dirty="0" sz="4200" spc="-15">
                <a:latin typeface="Noto Sans"/>
                <a:cs typeface="Noto Sans"/>
              </a:rPr>
              <a:t>Pentose</a:t>
            </a:r>
            <a:endParaRPr sz="4200">
              <a:latin typeface="Noto Sans"/>
              <a:cs typeface="Noto Sans"/>
            </a:endParaRPr>
          </a:p>
          <a:p>
            <a:pPr marL="455930" indent="-443865">
              <a:lnSpc>
                <a:spcPct val="100000"/>
              </a:lnSpc>
              <a:spcBef>
                <a:spcPts val="810"/>
              </a:spcBef>
              <a:buAutoNum type="arabicPlain" startAt="3"/>
              <a:tabLst>
                <a:tab pos="455930" algn="l"/>
                <a:tab pos="456565" algn="l"/>
                <a:tab pos="930910" algn="l"/>
              </a:tabLst>
            </a:pPr>
            <a:r>
              <a:rPr dirty="0" sz="4200" spc="-5">
                <a:latin typeface="Noto Sans"/>
                <a:cs typeface="Noto Sans"/>
              </a:rPr>
              <a:t>C	</a:t>
            </a:r>
            <a:r>
              <a:rPr dirty="0" sz="4200" spc="-20">
                <a:latin typeface="Noto Sans"/>
                <a:cs typeface="Noto Sans"/>
              </a:rPr>
              <a:t>heksosa</a:t>
            </a:r>
            <a:endParaRPr sz="4200">
              <a:latin typeface="Noto Sans"/>
              <a:cs typeface="Noto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16501" y="3668750"/>
            <a:ext cx="1590675" cy="665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72540" algn="l"/>
              </a:tabLst>
            </a:pPr>
            <a:r>
              <a:rPr dirty="0" sz="4200" spc="-20">
                <a:latin typeface="Noto Sans"/>
                <a:cs typeface="Noto Sans"/>
              </a:rPr>
              <a:t>Aldo</a:t>
            </a:r>
            <a:r>
              <a:rPr dirty="0" sz="4200" spc="-20">
                <a:latin typeface="Noto Sans"/>
                <a:cs typeface="Noto Sans"/>
              </a:rPr>
              <a:t>	+</a:t>
            </a:r>
            <a:endParaRPr sz="4200">
              <a:latin typeface="Noto Sans"/>
              <a:cs typeface="Noto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82192" y="7053584"/>
            <a:ext cx="1606550" cy="665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7780" algn="l"/>
              </a:tabLst>
            </a:pPr>
            <a:r>
              <a:rPr dirty="0" sz="4200" spc="-20">
                <a:latin typeface="Noto Sans"/>
                <a:cs typeface="Noto Sans"/>
              </a:rPr>
              <a:t>Keto</a:t>
            </a:r>
            <a:r>
              <a:rPr dirty="0" sz="4200" spc="-20">
                <a:latin typeface="Noto Sans"/>
                <a:cs typeface="Noto Sans"/>
              </a:rPr>
              <a:t>	+</a:t>
            </a:r>
            <a:endParaRPr sz="4200">
              <a:latin typeface="Noto Sans"/>
              <a:cs typeface="Noto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590798" y="4151016"/>
            <a:ext cx="3681729" cy="5022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4154">
              <a:lnSpc>
                <a:spcPct val="100000"/>
              </a:lnSpc>
              <a:spcBef>
                <a:spcPts val="100"/>
              </a:spcBef>
            </a:pPr>
            <a:r>
              <a:rPr dirty="0" sz="5200" spc="-5" b="1">
                <a:latin typeface="Noto Sans"/>
                <a:cs typeface="Noto Sans"/>
              </a:rPr>
              <a:t>Keton</a:t>
            </a:r>
            <a:endParaRPr sz="5200">
              <a:latin typeface="Noto Sans"/>
              <a:cs typeface="Noto Sans"/>
            </a:endParaRPr>
          </a:p>
          <a:p>
            <a:pPr marL="561340" indent="-549275">
              <a:lnSpc>
                <a:spcPct val="100000"/>
              </a:lnSpc>
              <a:spcBef>
                <a:spcPts val="5040"/>
              </a:spcBef>
              <a:buAutoNum type="arabicPlain" startAt="3"/>
              <a:tabLst>
                <a:tab pos="561975" algn="l"/>
              </a:tabLst>
            </a:pPr>
            <a:r>
              <a:rPr dirty="0" sz="5200" spc="-10">
                <a:latin typeface="Noto Sans"/>
                <a:cs typeface="Noto Sans"/>
              </a:rPr>
              <a:t>C</a:t>
            </a:r>
            <a:r>
              <a:rPr dirty="0" sz="5200" spc="-20">
                <a:latin typeface="Noto Sans"/>
                <a:cs typeface="Noto Sans"/>
              </a:rPr>
              <a:t> </a:t>
            </a:r>
            <a:r>
              <a:rPr dirty="0" sz="5200" spc="-30">
                <a:latin typeface="Noto Sans"/>
                <a:cs typeface="Noto Sans"/>
              </a:rPr>
              <a:t>triosa</a:t>
            </a:r>
            <a:endParaRPr sz="5200">
              <a:latin typeface="Noto Sans"/>
              <a:cs typeface="Noto Sans"/>
            </a:endParaRPr>
          </a:p>
          <a:p>
            <a:pPr marL="561340" indent="-549275">
              <a:lnSpc>
                <a:spcPct val="100000"/>
              </a:lnSpc>
              <a:spcBef>
                <a:spcPts val="1035"/>
              </a:spcBef>
              <a:buAutoNum type="arabicPlain" startAt="3"/>
              <a:tabLst>
                <a:tab pos="561975" algn="l"/>
              </a:tabLst>
            </a:pPr>
            <a:r>
              <a:rPr dirty="0" sz="5200" spc="-10">
                <a:latin typeface="Noto Sans"/>
                <a:cs typeface="Noto Sans"/>
              </a:rPr>
              <a:t>C</a:t>
            </a:r>
            <a:r>
              <a:rPr dirty="0" sz="5200" spc="-35">
                <a:latin typeface="Noto Sans"/>
                <a:cs typeface="Noto Sans"/>
              </a:rPr>
              <a:t> </a:t>
            </a:r>
            <a:r>
              <a:rPr dirty="0" sz="5200" spc="-30">
                <a:latin typeface="Noto Sans"/>
                <a:cs typeface="Noto Sans"/>
              </a:rPr>
              <a:t>tetrosa</a:t>
            </a:r>
            <a:endParaRPr sz="5200">
              <a:latin typeface="Noto Sans"/>
              <a:cs typeface="Noto Sans"/>
            </a:endParaRPr>
          </a:p>
          <a:p>
            <a:pPr marL="561340" indent="-549275">
              <a:lnSpc>
                <a:spcPct val="100000"/>
              </a:lnSpc>
              <a:spcBef>
                <a:spcPts val="1035"/>
              </a:spcBef>
              <a:buAutoNum type="arabicPlain" startAt="3"/>
              <a:tabLst>
                <a:tab pos="561975" algn="l"/>
              </a:tabLst>
            </a:pPr>
            <a:r>
              <a:rPr dirty="0" sz="5200" spc="-10">
                <a:latin typeface="Noto Sans"/>
                <a:cs typeface="Noto Sans"/>
              </a:rPr>
              <a:t>C</a:t>
            </a:r>
            <a:r>
              <a:rPr dirty="0" sz="5200" spc="-80">
                <a:latin typeface="Noto Sans"/>
                <a:cs typeface="Noto Sans"/>
              </a:rPr>
              <a:t> </a:t>
            </a:r>
            <a:r>
              <a:rPr dirty="0" sz="5200" spc="-25">
                <a:latin typeface="Noto Sans"/>
                <a:cs typeface="Noto Sans"/>
              </a:rPr>
              <a:t>pentose</a:t>
            </a:r>
            <a:endParaRPr sz="5200">
              <a:latin typeface="Noto Sans"/>
              <a:cs typeface="Noto Sans"/>
            </a:endParaRPr>
          </a:p>
          <a:p>
            <a:pPr marL="561340" indent="-549275">
              <a:lnSpc>
                <a:spcPct val="100000"/>
              </a:lnSpc>
              <a:spcBef>
                <a:spcPts val="1035"/>
              </a:spcBef>
              <a:buAutoNum type="arabicPlain" startAt="3"/>
              <a:tabLst>
                <a:tab pos="561975" algn="l"/>
              </a:tabLst>
            </a:pPr>
            <a:r>
              <a:rPr dirty="0" sz="5200" spc="-10">
                <a:latin typeface="Noto Sans"/>
                <a:cs typeface="Noto Sans"/>
              </a:rPr>
              <a:t>C</a:t>
            </a:r>
            <a:r>
              <a:rPr dirty="0" sz="5200" spc="-95">
                <a:latin typeface="Noto Sans"/>
                <a:cs typeface="Noto Sans"/>
              </a:rPr>
              <a:t> </a:t>
            </a:r>
            <a:r>
              <a:rPr dirty="0" sz="5200" spc="-25">
                <a:latin typeface="Noto Sans"/>
                <a:cs typeface="Noto Sans"/>
              </a:rPr>
              <a:t>heksosa</a:t>
            </a:r>
            <a:endParaRPr sz="52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749" y="1028744"/>
            <a:ext cx="8191695" cy="9258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85691" y="1257162"/>
            <a:ext cx="10516870" cy="817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200" spc="-5">
                <a:solidFill>
                  <a:srgbClr val="000000"/>
                </a:solidFill>
                <a:latin typeface="Noto Sans"/>
                <a:cs typeface="Noto Sans"/>
              </a:rPr>
              <a:t>Pusat Asimetrik</a:t>
            </a:r>
            <a:r>
              <a:rPr dirty="0" sz="5200" spc="-70">
                <a:solidFill>
                  <a:srgbClr val="000000"/>
                </a:solidFill>
                <a:latin typeface="Noto Sans"/>
                <a:cs typeface="Noto Sans"/>
              </a:rPr>
              <a:t> </a:t>
            </a:r>
            <a:r>
              <a:rPr dirty="0" sz="5200" spc="-5">
                <a:solidFill>
                  <a:srgbClr val="000000"/>
                </a:solidFill>
                <a:latin typeface="Noto Sans"/>
                <a:cs typeface="Noto Sans"/>
              </a:rPr>
              <a:t>MONOsakarida</a:t>
            </a:r>
            <a:endParaRPr sz="5200">
              <a:latin typeface="Noto Sans"/>
              <a:cs typeface="Noto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44912" y="3543036"/>
            <a:ext cx="1010285" cy="439420"/>
          </a:xfrm>
          <a:prstGeom prst="rect">
            <a:avLst/>
          </a:prstGeom>
        </p:spPr>
        <p:txBody>
          <a:bodyPr wrap="square" lIns="0" tIns="61594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5700">
                <a:latin typeface="Noto Sans"/>
                <a:cs typeface="Noto Sans"/>
              </a:rPr>
              <a:t>=</a:t>
            </a:r>
            <a:endParaRPr sz="5700">
              <a:latin typeface="Noto Sans"/>
              <a:cs typeface="Noto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30298" y="4797500"/>
            <a:ext cx="925194" cy="238125"/>
          </a:xfrm>
          <a:prstGeom prst="rect">
            <a:avLst/>
          </a:prstGeom>
        </p:spPr>
        <p:txBody>
          <a:bodyPr wrap="square" lIns="0" tIns="577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5200">
                <a:latin typeface="Noto Sans"/>
                <a:cs typeface="Noto Sans"/>
              </a:rPr>
              <a:t>-</a:t>
            </a:r>
            <a:endParaRPr sz="5200">
              <a:latin typeface="Noto Sans"/>
              <a:cs typeface="Noto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20871" y="2489677"/>
            <a:ext cx="3045460" cy="3220085"/>
          </a:xfrm>
          <a:prstGeom prst="rect">
            <a:avLst/>
          </a:prstGeom>
        </p:spPr>
        <p:txBody>
          <a:bodyPr wrap="square" lIns="0" tIns="368300" rIns="0" bIns="0" rtlCol="0" vert="horz">
            <a:spAutoFit/>
          </a:bodyPr>
          <a:lstStyle/>
          <a:p>
            <a:pPr marL="875030">
              <a:lnSpc>
                <a:spcPct val="100000"/>
              </a:lnSpc>
              <a:spcBef>
                <a:spcPts val="2900"/>
              </a:spcBef>
            </a:pPr>
            <a:r>
              <a:rPr dirty="0" sz="5200" spc="-15">
                <a:latin typeface="Noto Sans"/>
                <a:cs typeface="Noto Sans"/>
              </a:rPr>
              <a:t>O</a:t>
            </a:r>
            <a:endParaRPr sz="5200">
              <a:latin typeface="Noto Sans"/>
              <a:cs typeface="Noto Sans"/>
            </a:endParaRPr>
          </a:p>
          <a:p>
            <a:pPr marL="12700" marR="5080" indent="910590">
              <a:lnSpc>
                <a:spcPct val="113300"/>
              </a:lnSpc>
              <a:spcBef>
                <a:spcPts val="1970"/>
              </a:spcBef>
              <a:tabLst>
                <a:tab pos="1604645" algn="l"/>
              </a:tabLst>
            </a:pPr>
            <a:r>
              <a:rPr dirty="0" sz="5200" spc="-10">
                <a:latin typeface="Noto Sans"/>
                <a:cs typeface="Noto Sans"/>
              </a:rPr>
              <a:t>C	</a:t>
            </a:r>
            <a:r>
              <a:rPr dirty="0" sz="5200">
                <a:latin typeface="Noto Sans"/>
                <a:cs typeface="Noto Sans"/>
              </a:rPr>
              <a:t>- </a:t>
            </a:r>
            <a:r>
              <a:rPr dirty="0" sz="5200" spc="-20">
                <a:latin typeface="Noto Sans"/>
                <a:cs typeface="Noto Sans"/>
              </a:rPr>
              <a:t>H  H </a:t>
            </a:r>
            <a:r>
              <a:rPr dirty="0" sz="5200">
                <a:latin typeface="Noto Sans"/>
                <a:cs typeface="Noto Sans"/>
              </a:rPr>
              <a:t>- </a:t>
            </a:r>
            <a:r>
              <a:rPr dirty="0" sz="5200" spc="-10">
                <a:latin typeface="Noto Sans"/>
                <a:cs typeface="Noto Sans"/>
              </a:rPr>
              <a:t>C </a:t>
            </a:r>
            <a:r>
              <a:rPr dirty="0" sz="5200">
                <a:latin typeface="Noto Sans"/>
                <a:cs typeface="Noto Sans"/>
              </a:rPr>
              <a:t>-</a:t>
            </a:r>
            <a:r>
              <a:rPr dirty="0" sz="5200" spc="-50">
                <a:latin typeface="Noto Sans"/>
                <a:cs typeface="Noto Sans"/>
              </a:rPr>
              <a:t> </a:t>
            </a:r>
            <a:r>
              <a:rPr dirty="0" sz="5200" spc="-20">
                <a:latin typeface="Noto Sans"/>
                <a:cs typeface="Noto Sans"/>
              </a:rPr>
              <a:t>OH</a:t>
            </a:r>
            <a:endParaRPr sz="5200">
              <a:latin typeface="Noto Sans"/>
              <a:cs typeface="Noto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65899" y="5730981"/>
            <a:ext cx="925194" cy="238125"/>
          </a:xfrm>
          <a:prstGeom prst="rect">
            <a:avLst/>
          </a:prstGeom>
        </p:spPr>
        <p:txBody>
          <a:bodyPr wrap="square" lIns="0" tIns="577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5200">
                <a:latin typeface="Noto Sans"/>
                <a:cs typeface="Noto Sans"/>
              </a:rPr>
              <a:t>-</a:t>
            </a:r>
            <a:endParaRPr sz="5200">
              <a:latin typeface="Noto Sans"/>
              <a:cs typeface="Noto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99444" y="5931536"/>
            <a:ext cx="2308860" cy="817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200" spc="-15">
                <a:latin typeface="Noto Sans"/>
                <a:cs typeface="Noto Sans"/>
              </a:rPr>
              <a:t>C</a:t>
            </a:r>
            <a:r>
              <a:rPr dirty="0" sz="5200" spc="-25">
                <a:latin typeface="Noto Sans"/>
                <a:cs typeface="Noto Sans"/>
              </a:rPr>
              <a:t>H</a:t>
            </a:r>
            <a:r>
              <a:rPr dirty="0" sz="5200" spc="-5">
                <a:latin typeface="Noto Sans"/>
                <a:cs typeface="Noto Sans"/>
              </a:rPr>
              <a:t>2</a:t>
            </a:r>
            <a:r>
              <a:rPr dirty="0" sz="5200" spc="-20">
                <a:latin typeface="Noto Sans"/>
                <a:cs typeface="Noto Sans"/>
              </a:rPr>
              <a:t>O</a:t>
            </a:r>
            <a:r>
              <a:rPr dirty="0" sz="5200" spc="-20">
                <a:latin typeface="Noto Sans"/>
                <a:cs typeface="Noto Sans"/>
              </a:rPr>
              <a:t>H</a:t>
            </a:r>
            <a:endParaRPr sz="5200">
              <a:latin typeface="Noto Sans"/>
              <a:cs typeface="Noto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673770" y="3628044"/>
            <a:ext cx="925194" cy="403225"/>
          </a:xfrm>
          <a:prstGeom prst="rect">
            <a:avLst/>
          </a:prstGeom>
        </p:spPr>
        <p:txBody>
          <a:bodyPr wrap="square" lIns="0" tIns="577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5200">
                <a:latin typeface="Noto Sans"/>
                <a:cs typeface="Noto Sans"/>
              </a:rPr>
              <a:t>=</a:t>
            </a:r>
            <a:endParaRPr sz="5200">
              <a:latin typeface="Noto Sans"/>
              <a:cs typeface="Noto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780053" y="4791770"/>
            <a:ext cx="925194" cy="238125"/>
          </a:xfrm>
          <a:prstGeom prst="rect">
            <a:avLst/>
          </a:prstGeom>
        </p:spPr>
        <p:txBody>
          <a:bodyPr wrap="square" lIns="0" tIns="577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5200">
                <a:latin typeface="Noto Sans"/>
                <a:cs typeface="Noto Sans"/>
              </a:rPr>
              <a:t>-</a:t>
            </a:r>
            <a:endParaRPr sz="5200">
              <a:latin typeface="Noto Sans"/>
              <a:cs typeface="Noto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263353" y="2495408"/>
            <a:ext cx="3213735" cy="3321050"/>
          </a:xfrm>
          <a:prstGeom prst="rect">
            <a:avLst/>
          </a:prstGeom>
        </p:spPr>
        <p:txBody>
          <a:bodyPr wrap="square" lIns="0" tIns="362585" rIns="0" bIns="0" rtlCol="0" vert="horz">
            <a:spAutoFit/>
          </a:bodyPr>
          <a:lstStyle/>
          <a:p>
            <a:pPr marL="1611630">
              <a:lnSpc>
                <a:spcPct val="100000"/>
              </a:lnSpc>
              <a:spcBef>
                <a:spcPts val="2855"/>
              </a:spcBef>
            </a:pPr>
            <a:r>
              <a:rPr dirty="0" sz="5200" spc="-15">
                <a:latin typeface="Noto Sans"/>
                <a:cs typeface="Noto Sans"/>
              </a:rPr>
              <a:t>O</a:t>
            </a:r>
            <a:endParaRPr sz="5200">
              <a:latin typeface="Noto Sans"/>
              <a:cs typeface="Noto Sans"/>
            </a:endParaRPr>
          </a:p>
          <a:p>
            <a:pPr marL="38100" marR="30480" indent="1622425">
              <a:lnSpc>
                <a:spcPct val="127499"/>
              </a:lnSpc>
              <a:spcBef>
                <a:spcPts val="1040"/>
              </a:spcBef>
            </a:pPr>
            <a:r>
              <a:rPr dirty="0" sz="5200" spc="-10">
                <a:latin typeface="Noto Sans"/>
                <a:cs typeface="Noto Sans"/>
              </a:rPr>
              <a:t>C </a:t>
            </a:r>
            <a:r>
              <a:rPr dirty="0" sz="5200">
                <a:latin typeface="Noto Sans"/>
                <a:cs typeface="Noto Sans"/>
              </a:rPr>
              <a:t>- </a:t>
            </a:r>
            <a:r>
              <a:rPr dirty="0" sz="5200" spc="-20">
                <a:latin typeface="Noto Sans"/>
                <a:cs typeface="Noto Sans"/>
              </a:rPr>
              <a:t>H  HO </a:t>
            </a:r>
            <a:r>
              <a:rPr dirty="0" baseline="5876" sz="7800">
                <a:latin typeface="Noto Sans"/>
                <a:cs typeface="Noto Sans"/>
              </a:rPr>
              <a:t>- </a:t>
            </a:r>
            <a:r>
              <a:rPr dirty="0" sz="5200" spc="-10">
                <a:latin typeface="Noto Sans"/>
                <a:cs typeface="Noto Sans"/>
              </a:rPr>
              <a:t>C </a:t>
            </a:r>
            <a:r>
              <a:rPr dirty="0" baseline="5876" sz="7800">
                <a:latin typeface="Noto Sans"/>
                <a:cs typeface="Noto Sans"/>
              </a:rPr>
              <a:t>-</a:t>
            </a:r>
            <a:r>
              <a:rPr dirty="0" baseline="5876" sz="7800" spc="1320">
                <a:latin typeface="Noto Sans"/>
                <a:cs typeface="Noto Sans"/>
              </a:rPr>
              <a:t> </a:t>
            </a:r>
            <a:r>
              <a:rPr dirty="0" baseline="-3205" sz="7800" spc="-30">
                <a:latin typeface="Noto Sans"/>
                <a:cs typeface="Noto Sans"/>
              </a:rPr>
              <a:t>H</a:t>
            </a:r>
            <a:endParaRPr baseline="-3205" sz="7800">
              <a:latin typeface="Noto Sans"/>
              <a:cs typeface="Noto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780053" y="5837265"/>
            <a:ext cx="925194" cy="238125"/>
          </a:xfrm>
          <a:prstGeom prst="rect">
            <a:avLst/>
          </a:prstGeom>
        </p:spPr>
        <p:txBody>
          <a:bodyPr wrap="square" lIns="0" tIns="577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5200">
                <a:latin typeface="Noto Sans"/>
                <a:cs typeface="Noto Sans"/>
              </a:rPr>
              <a:t>-</a:t>
            </a:r>
            <a:endParaRPr sz="5200">
              <a:latin typeface="Noto Sans"/>
              <a:cs typeface="Noto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046608" y="6037789"/>
            <a:ext cx="2171700" cy="817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200" spc="-15">
                <a:latin typeface="Noto Sans"/>
                <a:cs typeface="Noto Sans"/>
              </a:rPr>
              <a:t>C</a:t>
            </a:r>
            <a:r>
              <a:rPr dirty="0" sz="5200" spc="-25">
                <a:latin typeface="Noto Sans"/>
                <a:cs typeface="Noto Sans"/>
              </a:rPr>
              <a:t>H</a:t>
            </a:r>
            <a:r>
              <a:rPr dirty="0" sz="5200" spc="-5">
                <a:latin typeface="Noto Sans"/>
                <a:cs typeface="Noto Sans"/>
              </a:rPr>
              <a:t>20</a:t>
            </a:r>
            <a:r>
              <a:rPr dirty="0" sz="5200" spc="-20">
                <a:latin typeface="Noto Sans"/>
                <a:cs typeface="Noto Sans"/>
              </a:rPr>
              <a:t>H</a:t>
            </a:r>
            <a:endParaRPr sz="5200">
              <a:latin typeface="Noto Sans"/>
              <a:cs typeface="Noto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38952" y="6698146"/>
            <a:ext cx="5267960" cy="1873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63270" marR="5080" indent="-751205">
              <a:lnSpc>
                <a:spcPct val="116599"/>
              </a:lnSpc>
              <a:spcBef>
                <a:spcPts val="100"/>
              </a:spcBef>
            </a:pPr>
            <a:r>
              <a:rPr dirty="0" sz="5200" spc="-30">
                <a:latin typeface="Noto Sans"/>
                <a:cs typeface="Noto Sans"/>
              </a:rPr>
              <a:t>Atom </a:t>
            </a:r>
            <a:r>
              <a:rPr dirty="0" sz="5200" spc="-10">
                <a:latin typeface="Noto Sans"/>
                <a:cs typeface="Noto Sans"/>
              </a:rPr>
              <a:t>C </a:t>
            </a:r>
            <a:r>
              <a:rPr dirty="0" sz="5200" spc="-30">
                <a:latin typeface="Noto Sans"/>
                <a:cs typeface="Noto Sans"/>
              </a:rPr>
              <a:t>asimetris  Atom </a:t>
            </a:r>
            <a:r>
              <a:rPr dirty="0" sz="5200" spc="-10">
                <a:latin typeface="Noto Sans"/>
                <a:cs typeface="Noto Sans"/>
              </a:rPr>
              <a:t>C </a:t>
            </a:r>
            <a:r>
              <a:rPr dirty="0" sz="5200" spc="-35">
                <a:latin typeface="Noto Sans"/>
                <a:cs typeface="Noto Sans"/>
              </a:rPr>
              <a:t>kiral</a:t>
            </a:r>
            <a:endParaRPr sz="5200">
              <a:latin typeface="Noto Sans"/>
              <a:cs typeface="Noto San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320577" y="6748297"/>
            <a:ext cx="1111250" cy="1169670"/>
            <a:chOff x="13320577" y="6748297"/>
            <a:chExt cx="1111250" cy="1169670"/>
          </a:xfrm>
        </p:grpSpPr>
        <p:sp>
          <p:nvSpPr>
            <p:cNvPr id="16" name="object 16"/>
            <p:cNvSpPr/>
            <p:nvPr/>
          </p:nvSpPr>
          <p:spPr>
            <a:xfrm>
              <a:off x="14335576" y="6772109"/>
              <a:ext cx="6350" cy="1007744"/>
            </a:xfrm>
            <a:custGeom>
              <a:avLst/>
              <a:gdLst/>
              <a:ahLst/>
              <a:cxnLst/>
              <a:rect l="l" t="t" r="r" b="b"/>
              <a:pathLst>
                <a:path w="6350" h="1007745">
                  <a:moveTo>
                    <a:pt x="6244" y="0"/>
                  </a:moveTo>
                  <a:lnTo>
                    <a:pt x="0" y="1007523"/>
                  </a:lnTo>
                </a:path>
              </a:pathLst>
            </a:custGeom>
            <a:ln w="474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4264652" y="7696170"/>
              <a:ext cx="142875" cy="95885"/>
            </a:xfrm>
            <a:custGeom>
              <a:avLst/>
              <a:gdLst/>
              <a:ahLst/>
              <a:cxnLst/>
              <a:rect l="l" t="t" r="r" b="b"/>
              <a:pathLst>
                <a:path w="142875" h="95884">
                  <a:moveTo>
                    <a:pt x="142872" y="885"/>
                  </a:moveTo>
                  <a:lnTo>
                    <a:pt x="70848" y="95306"/>
                  </a:lnTo>
                  <a:lnTo>
                    <a:pt x="0" y="0"/>
                  </a:lnTo>
                </a:path>
              </a:pathLst>
            </a:custGeom>
            <a:ln w="475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3356264" y="7817754"/>
              <a:ext cx="931544" cy="5080"/>
            </a:xfrm>
            <a:custGeom>
              <a:avLst/>
              <a:gdLst/>
              <a:ahLst/>
              <a:cxnLst/>
              <a:rect l="l" t="t" r="r" b="b"/>
              <a:pathLst>
                <a:path w="931544" h="5079">
                  <a:moveTo>
                    <a:pt x="931216" y="0"/>
                  </a:moveTo>
                  <a:lnTo>
                    <a:pt x="0" y="4771"/>
                  </a:lnTo>
                </a:path>
              </a:pathLst>
            </a:custGeom>
            <a:ln w="476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3344377" y="7750676"/>
              <a:ext cx="95885" cy="142875"/>
            </a:xfrm>
            <a:custGeom>
              <a:avLst/>
              <a:gdLst/>
              <a:ahLst/>
              <a:cxnLst/>
              <a:rect l="l" t="t" r="r" b="b"/>
              <a:pathLst>
                <a:path w="95884" h="142875">
                  <a:moveTo>
                    <a:pt x="95543" y="142873"/>
                  </a:moveTo>
                  <a:lnTo>
                    <a:pt x="0" y="71924"/>
                  </a:lnTo>
                  <a:lnTo>
                    <a:pt x="94811" y="0"/>
                  </a:lnTo>
                </a:path>
              </a:pathLst>
            </a:custGeom>
            <a:ln w="476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7112412" y="8756083"/>
            <a:ext cx="7106284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20">
                <a:latin typeface="Noto Sans"/>
                <a:cs typeface="Noto Sans"/>
              </a:rPr>
              <a:t>Keduanya </a:t>
            </a:r>
            <a:r>
              <a:rPr dirty="0" sz="3200" spc="-30">
                <a:latin typeface="Noto Sans"/>
                <a:cs typeface="Noto Sans"/>
              </a:rPr>
              <a:t>kita </a:t>
            </a:r>
            <a:r>
              <a:rPr dirty="0" sz="3200" spc="-20">
                <a:latin typeface="Noto Sans"/>
                <a:cs typeface="Noto Sans"/>
              </a:rPr>
              <a:t>sebut isomer</a:t>
            </a:r>
            <a:r>
              <a:rPr dirty="0" sz="3200" spc="40">
                <a:latin typeface="Noto Sans"/>
                <a:cs typeface="Noto Sans"/>
              </a:rPr>
              <a:t> </a:t>
            </a:r>
            <a:r>
              <a:rPr dirty="0" sz="3200" spc="-45">
                <a:latin typeface="Noto Sans"/>
                <a:cs typeface="Noto Sans"/>
              </a:rPr>
              <a:t>geometri</a:t>
            </a:r>
            <a:endParaRPr sz="32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DD1F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10353188" y="1342026"/>
            <a:ext cx="7934959" cy="8945245"/>
            <a:chOff x="10353188" y="1342026"/>
            <a:chExt cx="7934959" cy="8945245"/>
          </a:xfrm>
        </p:grpSpPr>
        <p:sp>
          <p:nvSpPr>
            <p:cNvPr id="4" name="object 4"/>
            <p:cNvSpPr/>
            <p:nvPr/>
          </p:nvSpPr>
          <p:spPr>
            <a:xfrm>
              <a:off x="10353188" y="1342026"/>
              <a:ext cx="7934811" cy="894497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2873127" y="3875848"/>
              <a:ext cx="1322070" cy="5533390"/>
            </a:xfrm>
            <a:custGeom>
              <a:avLst/>
              <a:gdLst/>
              <a:ahLst/>
              <a:cxnLst/>
              <a:rect l="l" t="t" r="r" b="b"/>
              <a:pathLst>
                <a:path w="1322069" h="5533390">
                  <a:moveTo>
                    <a:pt x="1098410" y="980211"/>
                  </a:moveTo>
                  <a:lnTo>
                    <a:pt x="1097559" y="930681"/>
                  </a:lnTo>
                  <a:lnTo>
                    <a:pt x="1095667" y="881811"/>
                  </a:lnTo>
                  <a:lnTo>
                    <a:pt x="1092288" y="831113"/>
                  </a:lnTo>
                  <a:lnTo>
                    <a:pt x="1087386" y="780516"/>
                  </a:lnTo>
                  <a:lnTo>
                    <a:pt x="1080935" y="730072"/>
                  </a:lnTo>
                  <a:lnTo>
                    <a:pt x="1072896" y="679894"/>
                  </a:lnTo>
                  <a:lnTo>
                    <a:pt x="1063231" y="630047"/>
                  </a:lnTo>
                  <a:lnTo>
                    <a:pt x="1051877" y="580631"/>
                  </a:lnTo>
                  <a:lnTo>
                    <a:pt x="1041336" y="541108"/>
                  </a:lnTo>
                  <a:lnTo>
                    <a:pt x="1041336" y="967587"/>
                  </a:lnTo>
                  <a:lnTo>
                    <a:pt x="1041247" y="1015428"/>
                  </a:lnTo>
                  <a:lnTo>
                    <a:pt x="1040142" y="1063688"/>
                  </a:lnTo>
                  <a:lnTo>
                    <a:pt x="1037945" y="1112253"/>
                  </a:lnTo>
                  <a:lnTo>
                    <a:pt x="1034580" y="1161110"/>
                  </a:lnTo>
                  <a:lnTo>
                    <a:pt x="1030020" y="1209890"/>
                  </a:lnTo>
                  <a:lnTo>
                    <a:pt x="1024166" y="1258735"/>
                  </a:lnTo>
                  <a:lnTo>
                    <a:pt x="1016952" y="1307439"/>
                  </a:lnTo>
                  <a:lnTo>
                    <a:pt x="1008329" y="1355915"/>
                  </a:lnTo>
                  <a:lnTo>
                    <a:pt x="998232" y="1404048"/>
                  </a:lnTo>
                  <a:lnTo>
                    <a:pt x="986574" y="1451711"/>
                  </a:lnTo>
                  <a:lnTo>
                    <a:pt x="973315" y="1498815"/>
                  </a:lnTo>
                  <a:lnTo>
                    <a:pt x="958367" y="1545234"/>
                  </a:lnTo>
                  <a:lnTo>
                    <a:pt x="941679" y="1590865"/>
                  </a:lnTo>
                  <a:lnTo>
                    <a:pt x="923175" y="1635607"/>
                  </a:lnTo>
                  <a:lnTo>
                    <a:pt x="902792" y="1679346"/>
                  </a:lnTo>
                  <a:lnTo>
                    <a:pt x="880465" y="1721954"/>
                  </a:lnTo>
                  <a:lnTo>
                    <a:pt x="856145" y="1763344"/>
                  </a:lnTo>
                  <a:lnTo>
                    <a:pt x="829729" y="1803400"/>
                  </a:lnTo>
                  <a:lnTo>
                    <a:pt x="799223" y="1844522"/>
                  </a:lnTo>
                  <a:lnTo>
                    <a:pt x="765771" y="1883968"/>
                  </a:lnTo>
                  <a:lnTo>
                    <a:pt x="729564" y="1921294"/>
                  </a:lnTo>
                  <a:lnTo>
                    <a:pt x="690753" y="1956054"/>
                  </a:lnTo>
                  <a:lnTo>
                    <a:pt x="649503" y="1987816"/>
                  </a:lnTo>
                  <a:lnTo>
                    <a:pt x="605980" y="2016125"/>
                  </a:lnTo>
                  <a:lnTo>
                    <a:pt x="560349" y="2040572"/>
                  </a:lnTo>
                  <a:lnTo>
                    <a:pt x="512787" y="2060676"/>
                  </a:lnTo>
                  <a:lnTo>
                    <a:pt x="463448" y="2076030"/>
                  </a:lnTo>
                  <a:lnTo>
                    <a:pt x="411886" y="2084654"/>
                  </a:lnTo>
                  <a:lnTo>
                    <a:pt x="363169" y="2084514"/>
                  </a:lnTo>
                  <a:lnTo>
                    <a:pt x="317487" y="2076323"/>
                  </a:lnTo>
                  <a:lnTo>
                    <a:pt x="275031" y="2060790"/>
                  </a:lnTo>
                  <a:lnTo>
                    <a:pt x="235978" y="2038604"/>
                  </a:lnTo>
                  <a:lnTo>
                    <a:pt x="200520" y="2010460"/>
                  </a:lnTo>
                  <a:lnTo>
                    <a:pt x="168846" y="1977072"/>
                  </a:lnTo>
                  <a:lnTo>
                    <a:pt x="141147" y="1939137"/>
                  </a:lnTo>
                  <a:lnTo>
                    <a:pt x="117602" y="1897367"/>
                  </a:lnTo>
                  <a:lnTo>
                    <a:pt x="98425" y="1852434"/>
                  </a:lnTo>
                  <a:lnTo>
                    <a:pt x="83769" y="1805076"/>
                  </a:lnTo>
                  <a:lnTo>
                    <a:pt x="73279" y="1756384"/>
                  </a:lnTo>
                  <a:lnTo>
                    <a:pt x="65697" y="1706803"/>
                  </a:lnTo>
                  <a:lnTo>
                    <a:pt x="60693" y="1656549"/>
                  </a:lnTo>
                  <a:lnTo>
                    <a:pt x="57975" y="1605813"/>
                  </a:lnTo>
                  <a:lnTo>
                    <a:pt x="57213" y="1554810"/>
                  </a:lnTo>
                  <a:lnTo>
                    <a:pt x="58115" y="1503768"/>
                  </a:lnTo>
                  <a:lnTo>
                    <a:pt x="60363" y="1452880"/>
                  </a:lnTo>
                  <a:lnTo>
                    <a:pt x="63652" y="1402372"/>
                  </a:lnTo>
                  <a:lnTo>
                    <a:pt x="67652" y="1352435"/>
                  </a:lnTo>
                  <a:lnTo>
                    <a:pt x="72059" y="1303299"/>
                  </a:lnTo>
                  <a:lnTo>
                    <a:pt x="77127" y="1253223"/>
                  </a:lnTo>
                  <a:lnTo>
                    <a:pt x="83261" y="1203350"/>
                  </a:lnTo>
                  <a:lnTo>
                    <a:pt x="90436" y="1153668"/>
                  </a:lnTo>
                  <a:lnTo>
                    <a:pt x="98640" y="1104201"/>
                  </a:lnTo>
                  <a:lnTo>
                    <a:pt x="107810" y="1054925"/>
                  </a:lnTo>
                  <a:lnTo>
                    <a:pt x="117944" y="1005852"/>
                  </a:lnTo>
                  <a:lnTo>
                    <a:pt x="128993" y="956970"/>
                  </a:lnTo>
                  <a:lnTo>
                    <a:pt x="140944" y="908304"/>
                  </a:lnTo>
                  <a:lnTo>
                    <a:pt x="153758" y="859828"/>
                  </a:lnTo>
                  <a:lnTo>
                    <a:pt x="167398" y="811555"/>
                  </a:lnTo>
                  <a:lnTo>
                    <a:pt x="181952" y="763536"/>
                  </a:lnTo>
                  <a:lnTo>
                    <a:pt x="197472" y="715835"/>
                  </a:lnTo>
                  <a:lnTo>
                    <a:pt x="213969" y="668451"/>
                  </a:lnTo>
                  <a:lnTo>
                    <a:pt x="231406" y="621398"/>
                  </a:lnTo>
                  <a:lnTo>
                    <a:pt x="249770" y="574675"/>
                  </a:lnTo>
                  <a:lnTo>
                    <a:pt x="269036" y="528320"/>
                  </a:lnTo>
                  <a:lnTo>
                    <a:pt x="289179" y="482320"/>
                  </a:lnTo>
                  <a:lnTo>
                    <a:pt x="310197" y="436689"/>
                  </a:lnTo>
                  <a:lnTo>
                    <a:pt x="332054" y="391439"/>
                  </a:lnTo>
                  <a:lnTo>
                    <a:pt x="354723" y="346583"/>
                  </a:lnTo>
                  <a:lnTo>
                    <a:pt x="373176" y="311670"/>
                  </a:lnTo>
                  <a:lnTo>
                    <a:pt x="393484" y="274701"/>
                  </a:lnTo>
                  <a:lnTo>
                    <a:pt x="415747" y="236943"/>
                  </a:lnTo>
                  <a:lnTo>
                    <a:pt x="440093" y="199707"/>
                  </a:lnTo>
                  <a:lnTo>
                    <a:pt x="466610" y="164249"/>
                  </a:lnTo>
                  <a:lnTo>
                    <a:pt x="495427" y="131864"/>
                  </a:lnTo>
                  <a:lnTo>
                    <a:pt x="526656" y="103835"/>
                  </a:lnTo>
                  <a:lnTo>
                    <a:pt x="560387" y="81445"/>
                  </a:lnTo>
                  <a:lnTo>
                    <a:pt x="596747" y="65976"/>
                  </a:lnTo>
                  <a:lnTo>
                    <a:pt x="635850" y="58724"/>
                  </a:lnTo>
                  <a:lnTo>
                    <a:pt x="677786" y="60947"/>
                  </a:lnTo>
                  <a:lnTo>
                    <a:pt x="708774" y="69913"/>
                  </a:lnTo>
                  <a:lnTo>
                    <a:pt x="712851" y="73952"/>
                  </a:lnTo>
                  <a:lnTo>
                    <a:pt x="732269" y="93154"/>
                  </a:lnTo>
                  <a:lnTo>
                    <a:pt x="766318" y="130632"/>
                  </a:lnTo>
                  <a:lnTo>
                    <a:pt x="798131" y="169583"/>
                  </a:lnTo>
                  <a:lnTo>
                    <a:pt x="827747" y="209905"/>
                  </a:lnTo>
                  <a:lnTo>
                    <a:pt x="855218" y="251523"/>
                  </a:lnTo>
                  <a:lnTo>
                    <a:pt x="880579" y="294335"/>
                  </a:lnTo>
                  <a:lnTo>
                    <a:pt x="903897" y="338264"/>
                  </a:lnTo>
                  <a:lnTo>
                    <a:pt x="925207" y="383209"/>
                  </a:lnTo>
                  <a:lnTo>
                    <a:pt x="944549" y="429107"/>
                  </a:lnTo>
                  <a:lnTo>
                    <a:pt x="961986" y="475843"/>
                  </a:lnTo>
                  <a:lnTo>
                    <a:pt x="977544" y="523341"/>
                  </a:lnTo>
                  <a:lnTo>
                    <a:pt x="991298" y="571525"/>
                  </a:lnTo>
                  <a:lnTo>
                    <a:pt x="1003261" y="620293"/>
                  </a:lnTo>
                  <a:lnTo>
                    <a:pt x="1013510" y="669556"/>
                  </a:lnTo>
                  <a:lnTo>
                    <a:pt x="1022070" y="719226"/>
                  </a:lnTo>
                  <a:lnTo>
                    <a:pt x="1029004" y="769226"/>
                  </a:lnTo>
                  <a:lnTo>
                    <a:pt x="1034351" y="819454"/>
                  </a:lnTo>
                  <a:lnTo>
                    <a:pt x="1038161" y="869835"/>
                  </a:lnTo>
                  <a:lnTo>
                    <a:pt x="1040472" y="920280"/>
                  </a:lnTo>
                  <a:lnTo>
                    <a:pt x="1041336" y="967587"/>
                  </a:lnTo>
                  <a:lnTo>
                    <a:pt x="1041336" y="541108"/>
                  </a:lnTo>
                  <a:lnTo>
                    <a:pt x="1024026" y="483400"/>
                  </a:lnTo>
                  <a:lnTo>
                    <a:pt x="1007427" y="435762"/>
                  </a:lnTo>
                  <a:lnTo>
                    <a:pt x="989012" y="388899"/>
                  </a:lnTo>
                  <a:lnTo>
                    <a:pt x="968717" y="342874"/>
                  </a:lnTo>
                  <a:lnTo>
                    <a:pt x="946518" y="297776"/>
                  </a:lnTo>
                  <a:lnTo>
                    <a:pt x="922375" y="253707"/>
                  </a:lnTo>
                  <a:lnTo>
                    <a:pt x="896239" y="210743"/>
                  </a:lnTo>
                  <a:lnTo>
                    <a:pt x="868083" y="168960"/>
                  </a:lnTo>
                  <a:lnTo>
                    <a:pt x="837857" y="128447"/>
                  </a:lnTo>
                  <a:lnTo>
                    <a:pt x="805535" y="89293"/>
                  </a:lnTo>
                  <a:lnTo>
                    <a:pt x="771055" y="51587"/>
                  </a:lnTo>
                  <a:lnTo>
                    <a:pt x="734402" y="15405"/>
                  </a:lnTo>
                  <a:lnTo>
                    <a:pt x="713092" y="7594"/>
                  </a:lnTo>
                  <a:lnTo>
                    <a:pt x="708748" y="9766"/>
                  </a:lnTo>
                  <a:lnTo>
                    <a:pt x="690854" y="4216"/>
                  </a:lnTo>
                  <a:lnTo>
                    <a:pt x="646036" y="0"/>
                  </a:lnTo>
                  <a:lnTo>
                    <a:pt x="603351" y="4953"/>
                  </a:lnTo>
                  <a:lnTo>
                    <a:pt x="562889" y="17970"/>
                  </a:lnTo>
                  <a:lnTo>
                    <a:pt x="524713" y="37909"/>
                  </a:lnTo>
                  <a:lnTo>
                    <a:pt x="495744" y="58724"/>
                  </a:lnTo>
                  <a:lnTo>
                    <a:pt x="488911" y="63627"/>
                  </a:lnTo>
                  <a:lnTo>
                    <a:pt x="455549" y="94018"/>
                  </a:lnTo>
                  <a:lnTo>
                    <a:pt x="424700" y="127927"/>
                  </a:lnTo>
                  <a:lnTo>
                    <a:pt x="396455" y="164249"/>
                  </a:lnTo>
                  <a:lnTo>
                    <a:pt x="370878" y="201828"/>
                  </a:lnTo>
                  <a:lnTo>
                    <a:pt x="348030" y="239534"/>
                  </a:lnTo>
                  <a:lnTo>
                    <a:pt x="323037" y="284187"/>
                  </a:lnTo>
                  <a:lnTo>
                    <a:pt x="298983" y="329349"/>
                  </a:lnTo>
                  <a:lnTo>
                    <a:pt x="275869" y="375005"/>
                  </a:lnTo>
                  <a:lnTo>
                    <a:pt x="253695" y="421119"/>
                  </a:lnTo>
                  <a:lnTo>
                    <a:pt x="232448" y="467677"/>
                  </a:lnTo>
                  <a:lnTo>
                    <a:pt x="212128" y="514654"/>
                  </a:lnTo>
                  <a:lnTo>
                    <a:pt x="192735" y="562038"/>
                  </a:lnTo>
                  <a:lnTo>
                    <a:pt x="174256" y="609790"/>
                  </a:lnTo>
                  <a:lnTo>
                    <a:pt x="156692" y="657898"/>
                  </a:lnTo>
                  <a:lnTo>
                    <a:pt x="140030" y="706335"/>
                  </a:lnTo>
                  <a:lnTo>
                    <a:pt x="124282" y="755065"/>
                  </a:lnTo>
                  <a:lnTo>
                    <a:pt x="109435" y="804087"/>
                  </a:lnTo>
                  <a:lnTo>
                    <a:pt x="95478" y="853376"/>
                  </a:lnTo>
                  <a:lnTo>
                    <a:pt x="82296" y="904125"/>
                  </a:lnTo>
                  <a:lnTo>
                    <a:pt x="70104" y="955116"/>
                  </a:lnTo>
                  <a:lnTo>
                    <a:pt x="58902" y="1006322"/>
                  </a:lnTo>
                  <a:lnTo>
                    <a:pt x="48704" y="1057744"/>
                  </a:lnTo>
                  <a:lnTo>
                    <a:pt x="39497" y="1109345"/>
                  </a:lnTo>
                  <a:lnTo>
                    <a:pt x="31280" y="1161110"/>
                  </a:lnTo>
                  <a:lnTo>
                    <a:pt x="24066" y="1213040"/>
                  </a:lnTo>
                  <a:lnTo>
                    <a:pt x="17843" y="1265123"/>
                  </a:lnTo>
                  <a:lnTo>
                    <a:pt x="12623" y="1317320"/>
                  </a:lnTo>
                  <a:lnTo>
                    <a:pt x="8394" y="1369644"/>
                  </a:lnTo>
                  <a:lnTo>
                    <a:pt x="5156" y="1422057"/>
                  </a:lnTo>
                  <a:lnTo>
                    <a:pt x="2616" y="1471053"/>
                  </a:lnTo>
                  <a:lnTo>
                    <a:pt x="762" y="1521117"/>
                  </a:lnTo>
                  <a:lnTo>
                    <a:pt x="0" y="1571891"/>
                  </a:lnTo>
                  <a:lnTo>
                    <a:pt x="787" y="1623047"/>
                  </a:lnTo>
                  <a:lnTo>
                    <a:pt x="3543" y="1674215"/>
                  </a:lnTo>
                  <a:lnTo>
                    <a:pt x="8686" y="1725066"/>
                  </a:lnTo>
                  <a:lnTo>
                    <a:pt x="16662" y="1775244"/>
                  </a:lnTo>
                  <a:lnTo>
                    <a:pt x="27901" y="1824393"/>
                  </a:lnTo>
                  <a:lnTo>
                    <a:pt x="42824" y="1872195"/>
                  </a:lnTo>
                  <a:lnTo>
                    <a:pt x="61861" y="1918271"/>
                  </a:lnTo>
                  <a:lnTo>
                    <a:pt x="85445" y="1962302"/>
                  </a:lnTo>
                  <a:lnTo>
                    <a:pt x="113880" y="2003831"/>
                  </a:lnTo>
                  <a:lnTo>
                    <a:pt x="144564" y="2039213"/>
                  </a:lnTo>
                  <a:lnTo>
                    <a:pt x="177253" y="2068728"/>
                  </a:lnTo>
                  <a:lnTo>
                    <a:pt x="211696" y="2092617"/>
                  </a:lnTo>
                  <a:lnTo>
                    <a:pt x="247675" y="2111146"/>
                  </a:lnTo>
                  <a:lnTo>
                    <a:pt x="284937" y="2124570"/>
                  </a:lnTo>
                  <a:lnTo>
                    <a:pt x="323253" y="2133155"/>
                  </a:lnTo>
                  <a:lnTo>
                    <a:pt x="362381" y="2137130"/>
                  </a:lnTo>
                  <a:lnTo>
                    <a:pt x="402082" y="2136787"/>
                  </a:lnTo>
                  <a:lnTo>
                    <a:pt x="442125" y="2132380"/>
                  </a:lnTo>
                  <a:lnTo>
                    <a:pt x="482244" y="2124138"/>
                  </a:lnTo>
                  <a:lnTo>
                    <a:pt x="522236" y="2112353"/>
                  </a:lnTo>
                  <a:lnTo>
                    <a:pt x="561848" y="2097265"/>
                  </a:lnTo>
                  <a:lnTo>
                    <a:pt x="600837" y="2079129"/>
                  </a:lnTo>
                  <a:lnTo>
                    <a:pt x="638975" y="2058212"/>
                  </a:lnTo>
                  <a:lnTo>
                    <a:pt x="676008" y="2034768"/>
                  </a:lnTo>
                  <a:lnTo>
                    <a:pt x="711720" y="2009063"/>
                  </a:lnTo>
                  <a:lnTo>
                    <a:pt x="745845" y="1981339"/>
                  </a:lnTo>
                  <a:lnTo>
                    <a:pt x="778167" y="1951875"/>
                  </a:lnTo>
                  <a:lnTo>
                    <a:pt x="808443" y="1920913"/>
                  </a:lnTo>
                  <a:lnTo>
                    <a:pt x="836422" y="1888705"/>
                  </a:lnTo>
                  <a:lnTo>
                    <a:pt x="866851" y="1849158"/>
                  </a:lnTo>
                  <a:lnTo>
                    <a:pt x="895083" y="1808035"/>
                  </a:lnTo>
                  <a:lnTo>
                    <a:pt x="921181" y="1765427"/>
                  </a:lnTo>
                  <a:lnTo>
                    <a:pt x="945210" y="1721472"/>
                  </a:lnTo>
                  <a:lnTo>
                    <a:pt x="967232" y="1676285"/>
                  </a:lnTo>
                  <a:lnTo>
                    <a:pt x="987298" y="1629981"/>
                  </a:lnTo>
                  <a:lnTo>
                    <a:pt x="1005471" y="1582686"/>
                  </a:lnTo>
                  <a:lnTo>
                    <a:pt x="1021829" y="1534502"/>
                  </a:lnTo>
                  <a:lnTo>
                    <a:pt x="1036408" y="1485557"/>
                  </a:lnTo>
                  <a:lnTo>
                    <a:pt x="1049286" y="1435976"/>
                  </a:lnTo>
                  <a:lnTo>
                    <a:pt x="1060526" y="1385862"/>
                  </a:lnTo>
                  <a:lnTo>
                    <a:pt x="1070178" y="1335341"/>
                  </a:lnTo>
                  <a:lnTo>
                    <a:pt x="1078293" y="1284528"/>
                  </a:lnTo>
                  <a:lnTo>
                    <a:pt x="1084948" y="1233551"/>
                  </a:lnTo>
                  <a:lnTo>
                    <a:pt x="1090206" y="1182509"/>
                  </a:lnTo>
                  <a:lnTo>
                    <a:pt x="1094117" y="1131544"/>
                  </a:lnTo>
                  <a:lnTo>
                    <a:pt x="1096759" y="1080757"/>
                  </a:lnTo>
                  <a:lnTo>
                    <a:pt x="1098169" y="1030274"/>
                  </a:lnTo>
                  <a:lnTo>
                    <a:pt x="1098410" y="980211"/>
                  </a:lnTo>
                  <a:close/>
                </a:path>
                <a:path w="1322069" h="5533390">
                  <a:moveTo>
                    <a:pt x="1321473" y="2417241"/>
                  </a:moveTo>
                  <a:lnTo>
                    <a:pt x="1315669" y="2394191"/>
                  </a:lnTo>
                  <a:lnTo>
                    <a:pt x="1297635" y="2382113"/>
                  </a:lnTo>
                  <a:lnTo>
                    <a:pt x="1277721" y="2383840"/>
                  </a:lnTo>
                  <a:lnTo>
                    <a:pt x="1266266" y="2402192"/>
                  </a:lnTo>
                  <a:lnTo>
                    <a:pt x="814679" y="5498135"/>
                  </a:lnTo>
                  <a:lnTo>
                    <a:pt x="820483" y="5521185"/>
                  </a:lnTo>
                  <a:lnTo>
                    <a:pt x="838517" y="5533263"/>
                  </a:lnTo>
                  <a:lnTo>
                    <a:pt x="858431" y="5531536"/>
                  </a:lnTo>
                  <a:lnTo>
                    <a:pt x="869873" y="5513197"/>
                  </a:lnTo>
                  <a:lnTo>
                    <a:pt x="1321473" y="2417241"/>
                  </a:lnTo>
                  <a:close/>
                </a:path>
              </a:pathLst>
            </a:custGeom>
            <a:solidFill>
              <a:srgbClr val="4949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2067981" y="6084846"/>
              <a:ext cx="4614256" cy="33853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3773684" y="2454795"/>
              <a:ext cx="1476375" cy="1099185"/>
            </a:xfrm>
            <a:custGeom>
              <a:avLst/>
              <a:gdLst/>
              <a:ahLst/>
              <a:cxnLst/>
              <a:rect l="l" t="t" r="r" b="b"/>
              <a:pathLst>
                <a:path w="1476375" h="1099185">
                  <a:moveTo>
                    <a:pt x="1134262" y="1078395"/>
                  </a:moveTo>
                  <a:lnTo>
                    <a:pt x="1104265" y="1016101"/>
                  </a:lnTo>
                  <a:lnTo>
                    <a:pt x="1072045" y="981811"/>
                  </a:lnTo>
                  <a:lnTo>
                    <a:pt x="1035164" y="952995"/>
                  </a:lnTo>
                  <a:lnTo>
                    <a:pt x="993711" y="930351"/>
                  </a:lnTo>
                  <a:lnTo>
                    <a:pt x="947762" y="914615"/>
                  </a:lnTo>
                  <a:lnTo>
                    <a:pt x="895019" y="907097"/>
                  </a:lnTo>
                  <a:lnTo>
                    <a:pt x="844524" y="910653"/>
                  </a:lnTo>
                  <a:lnTo>
                    <a:pt x="795312" y="922324"/>
                  </a:lnTo>
                  <a:lnTo>
                    <a:pt x="746417" y="939126"/>
                  </a:lnTo>
                  <a:lnTo>
                    <a:pt x="696887" y="958100"/>
                  </a:lnTo>
                  <a:lnTo>
                    <a:pt x="647014" y="973620"/>
                  </a:lnTo>
                  <a:lnTo>
                    <a:pt x="598995" y="981671"/>
                  </a:lnTo>
                  <a:lnTo>
                    <a:pt x="552780" y="982802"/>
                  </a:lnTo>
                  <a:lnTo>
                    <a:pt x="508355" y="977569"/>
                  </a:lnTo>
                  <a:lnTo>
                    <a:pt x="465670" y="966558"/>
                  </a:lnTo>
                  <a:lnTo>
                    <a:pt x="424688" y="950315"/>
                  </a:lnTo>
                  <a:lnTo>
                    <a:pt x="385394" y="929398"/>
                  </a:lnTo>
                  <a:lnTo>
                    <a:pt x="347738" y="904379"/>
                  </a:lnTo>
                  <a:lnTo>
                    <a:pt x="311683" y="875804"/>
                  </a:lnTo>
                  <a:lnTo>
                    <a:pt x="277202" y="844245"/>
                  </a:lnTo>
                  <a:lnTo>
                    <a:pt x="244271" y="810260"/>
                  </a:lnTo>
                  <a:lnTo>
                    <a:pt x="212826" y="774407"/>
                  </a:lnTo>
                  <a:lnTo>
                    <a:pt x="182867" y="737260"/>
                  </a:lnTo>
                  <a:lnTo>
                    <a:pt x="154343" y="699363"/>
                  </a:lnTo>
                  <a:lnTo>
                    <a:pt x="127215" y="661289"/>
                  </a:lnTo>
                  <a:lnTo>
                    <a:pt x="101447" y="623582"/>
                  </a:lnTo>
                  <a:lnTo>
                    <a:pt x="81610" y="610387"/>
                  </a:lnTo>
                  <a:lnTo>
                    <a:pt x="60680" y="614603"/>
                  </a:lnTo>
                  <a:lnTo>
                    <a:pt x="47586" y="630415"/>
                  </a:lnTo>
                  <a:lnTo>
                    <a:pt x="51269" y="652018"/>
                  </a:lnTo>
                  <a:lnTo>
                    <a:pt x="78803" y="691972"/>
                  </a:lnTo>
                  <a:lnTo>
                    <a:pt x="107162" y="732066"/>
                  </a:lnTo>
                  <a:lnTo>
                    <a:pt x="136575" y="771791"/>
                  </a:lnTo>
                  <a:lnTo>
                    <a:pt x="167233" y="810666"/>
                  </a:lnTo>
                  <a:lnTo>
                    <a:pt x="199364" y="848194"/>
                  </a:lnTo>
                  <a:lnTo>
                    <a:pt x="233159" y="883881"/>
                  </a:lnTo>
                  <a:lnTo>
                    <a:pt x="268846" y="917232"/>
                  </a:lnTo>
                  <a:lnTo>
                    <a:pt x="306616" y="947762"/>
                  </a:lnTo>
                  <a:lnTo>
                    <a:pt x="346684" y="974966"/>
                  </a:lnTo>
                  <a:lnTo>
                    <a:pt x="389267" y="998347"/>
                  </a:lnTo>
                  <a:lnTo>
                    <a:pt x="434568" y="1017422"/>
                  </a:lnTo>
                  <a:lnTo>
                    <a:pt x="482790" y="1031697"/>
                  </a:lnTo>
                  <a:lnTo>
                    <a:pt x="538391" y="1040587"/>
                  </a:lnTo>
                  <a:lnTo>
                    <a:pt x="591578" y="1040155"/>
                  </a:lnTo>
                  <a:lnTo>
                    <a:pt x="643559" y="1031938"/>
                  </a:lnTo>
                  <a:lnTo>
                    <a:pt x="695540" y="1017460"/>
                  </a:lnTo>
                  <a:lnTo>
                    <a:pt x="748728" y="998245"/>
                  </a:lnTo>
                  <a:lnTo>
                    <a:pt x="796442" y="982294"/>
                  </a:lnTo>
                  <a:lnTo>
                    <a:pt x="843775" y="972553"/>
                  </a:lnTo>
                  <a:lnTo>
                    <a:pt x="890054" y="969759"/>
                  </a:lnTo>
                  <a:lnTo>
                    <a:pt x="934593" y="974623"/>
                  </a:lnTo>
                  <a:lnTo>
                    <a:pt x="976706" y="987869"/>
                  </a:lnTo>
                  <a:lnTo>
                    <a:pt x="1015682" y="1010246"/>
                  </a:lnTo>
                  <a:lnTo>
                    <a:pt x="1050874" y="1042454"/>
                  </a:lnTo>
                  <a:lnTo>
                    <a:pt x="1081570" y="1085227"/>
                  </a:lnTo>
                  <a:lnTo>
                    <a:pt x="1099756" y="1098626"/>
                  </a:lnTo>
                  <a:lnTo>
                    <a:pt x="1120457" y="1094625"/>
                  </a:lnTo>
                  <a:lnTo>
                    <a:pt x="1134262" y="1078395"/>
                  </a:lnTo>
                  <a:close/>
                </a:path>
                <a:path w="1476375" h="1099185">
                  <a:moveTo>
                    <a:pt x="1280604" y="841019"/>
                  </a:moveTo>
                  <a:lnTo>
                    <a:pt x="1275422" y="790473"/>
                  </a:lnTo>
                  <a:lnTo>
                    <a:pt x="1258608" y="746810"/>
                  </a:lnTo>
                  <a:lnTo>
                    <a:pt x="1231976" y="710158"/>
                  </a:lnTo>
                  <a:lnTo>
                    <a:pt x="1197394" y="680669"/>
                  </a:lnTo>
                  <a:lnTo>
                    <a:pt x="1156703" y="658456"/>
                  </a:lnTo>
                  <a:lnTo>
                    <a:pt x="1111732" y="643686"/>
                  </a:lnTo>
                  <a:lnTo>
                    <a:pt x="1064336" y="636473"/>
                  </a:lnTo>
                  <a:lnTo>
                    <a:pt x="1016342" y="636968"/>
                  </a:lnTo>
                  <a:lnTo>
                    <a:pt x="968756" y="643343"/>
                  </a:lnTo>
                  <a:lnTo>
                    <a:pt x="922045" y="653224"/>
                  </a:lnTo>
                  <a:lnTo>
                    <a:pt x="876084" y="665353"/>
                  </a:lnTo>
                  <a:lnTo>
                    <a:pt x="785710" y="691121"/>
                  </a:lnTo>
                  <a:lnTo>
                    <a:pt x="740994" y="702195"/>
                  </a:lnTo>
                  <a:lnTo>
                    <a:pt x="696391" y="710349"/>
                  </a:lnTo>
                  <a:lnTo>
                    <a:pt x="651725" y="714273"/>
                  </a:lnTo>
                  <a:lnTo>
                    <a:pt x="606856" y="712711"/>
                  </a:lnTo>
                  <a:lnTo>
                    <a:pt x="561619" y="704342"/>
                  </a:lnTo>
                  <a:lnTo>
                    <a:pt x="515848" y="687882"/>
                  </a:lnTo>
                  <a:lnTo>
                    <a:pt x="469417" y="662063"/>
                  </a:lnTo>
                  <a:lnTo>
                    <a:pt x="429996" y="631571"/>
                  </a:lnTo>
                  <a:lnTo>
                    <a:pt x="395643" y="596607"/>
                  </a:lnTo>
                  <a:lnTo>
                    <a:pt x="365099" y="558228"/>
                  </a:lnTo>
                  <a:lnTo>
                    <a:pt x="337108" y="517550"/>
                  </a:lnTo>
                  <a:lnTo>
                    <a:pt x="283819" y="433590"/>
                  </a:lnTo>
                  <a:lnTo>
                    <a:pt x="256006" y="392493"/>
                  </a:lnTo>
                  <a:lnTo>
                    <a:pt x="225742" y="353441"/>
                  </a:lnTo>
                  <a:lnTo>
                    <a:pt x="191770" y="317500"/>
                  </a:lnTo>
                  <a:lnTo>
                    <a:pt x="162763" y="292341"/>
                  </a:lnTo>
                  <a:lnTo>
                    <a:pt x="127787" y="267957"/>
                  </a:lnTo>
                  <a:lnTo>
                    <a:pt x="89687" y="249529"/>
                  </a:lnTo>
                  <a:lnTo>
                    <a:pt x="51269" y="242239"/>
                  </a:lnTo>
                  <a:lnTo>
                    <a:pt x="25819" y="247497"/>
                  </a:lnTo>
                  <a:lnTo>
                    <a:pt x="8204" y="261683"/>
                  </a:lnTo>
                  <a:lnTo>
                    <a:pt x="0" y="282460"/>
                  </a:lnTo>
                  <a:lnTo>
                    <a:pt x="2768" y="307467"/>
                  </a:lnTo>
                  <a:lnTo>
                    <a:pt x="17983" y="324878"/>
                  </a:lnTo>
                  <a:lnTo>
                    <a:pt x="39141" y="326288"/>
                  </a:lnTo>
                  <a:lnTo>
                    <a:pt x="55930" y="314528"/>
                  </a:lnTo>
                  <a:lnTo>
                    <a:pt x="57962" y="292417"/>
                  </a:lnTo>
                  <a:lnTo>
                    <a:pt x="69519" y="305460"/>
                  </a:lnTo>
                  <a:lnTo>
                    <a:pt x="91414" y="318973"/>
                  </a:lnTo>
                  <a:lnTo>
                    <a:pt x="115824" y="332168"/>
                  </a:lnTo>
                  <a:lnTo>
                    <a:pt x="134899" y="344271"/>
                  </a:lnTo>
                  <a:lnTo>
                    <a:pt x="170027" y="378968"/>
                  </a:lnTo>
                  <a:lnTo>
                    <a:pt x="200126" y="416191"/>
                  </a:lnTo>
                  <a:lnTo>
                    <a:pt x="242570" y="479120"/>
                  </a:lnTo>
                  <a:lnTo>
                    <a:pt x="262928" y="511441"/>
                  </a:lnTo>
                  <a:lnTo>
                    <a:pt x="283756" y="543306"/>
                  </a:lnTo>
                  <a:lnTo>
                    <a:pt x="312153" y="584301"/>
                  </a:lnTo>
                  <a:lnTo>
                    <a:pt x="342544" y="623150"/>
                  </a:lnTo>
                  <a:lnTo>
                    <a:pt x="375539" y="659130"/>
                  </a:lnTo>
                  <a:lnTo>
                    <a:pt x="411746" y="691476"/>
                  </a:lnTo>
                  <a:lnTo>
                    <a:pt x="451751" y="719467"/>
                  </a:lnTo>
                  <a:lnTo>
                    <a:pt x="496176" y="742340"/>
                  </a:lnTo>
                  <a:lnTo>
                    <a:pt x="546735" y="760145"/>
                  </a:lnTo>
                  <a:lnTo>
                    <a:pt x="597954" y="770521"/>
                  </a:lnTo>
                  <a:lnTo>
                    <a:pt x="649630" y="774115"/>
                  </a:lnTo>
                  <a:lnTo>
                    <a:pt x="701586" y="771575"/>
                  </a:lnTo>
                  <a:lnTo>
                    <a:pt x="753643" y="763562"/>
                  </a:lnTo>
                  <a:lnTo>
                    <a:pt x="805599" y="750709"/>
                  </a:lnTo>
                  <a:lnTo>
                    <a:pt x="871232" y="731431"/>
                  </a:lnTo>
                  <a:lnTo>
                    <a:pt x="910678" y="720623"/>
                  </a:lnTo>
                  <a:lnTo>
                    <a:pt x="952741" y="710526"/>
                  </a:lnTo>
                  <a:lnTo>
                    <a:pt x="996022" y="702310"/>
                  </a:lnTo>
                  <a:lnTo>
                    <a:pt x="1039152" y="697064"/>
                  </a:lnTo>
                  <a:lnTo>
                    <a:pt x="1080782" y="695960"/>
                  </a:lnTo>
                  <a:lnTo>
                    <a:pt x="1119530" y="700100"/>
                  </a:lnTo>
                  <a:lnTo>
                    <a:pt x="1182890" y="728700"/>
                  </a:lnTo>
                  <a:lnTo>
                    <a:pt x="1218285" y="791921"/>
                  </a:lnTo>
                  <a:lnTo>
                    <a:pt x="1222070" y="839355"/>
                  </a:lnTo>
                  <a:lnTo>
                    <a:pt x="1230274" y="860082"/>
                  </a:lnTo>
                  <a:lnTo>
                    <a:pt x="1250086" y="867156"/>
                  </a:lnTo>
                  <a:lnTo>
                    <a:pt x="1270520" y="860755"/>
                  </a:lnTo>
                  <a:lnTo>
                    <a:pt x="1280604" y="841019"/>
                  </a:lnTo>
                  <a:close/>
                </a:path>
                <a:path w="1476375" h="1099185">
                  <a:moveTo>
                    <a:pt x="1476197" y="657771"/>
                  </a:moveTo>
                  <a:lnTo>
                    <a:pt x="1470469" y="609193"/>
                  </a:lnTo>
                  <a:lnTo>
                    <a:pt x="1456182" y="562787"/>
                  </a:lnTo>
                  <a:lnTo>
                    <a:pt x="1433804" y="519823"/>
                  </a:lnTo>
                  <a:lnTo>
                    <a:pt x="1403756" y="481609"/>
                  </a:lnTo>
                  <a:lnTo>
                    <a:pt x="1366481" y="449427"/>
                  </a:lnTo>
                  <a:lnTo>
                    <a:pt x="1322425" y="424548"/>
                  </a:lnTo>
                  <a:lnTo>
                    <a:pt x="1275689" y="409600"/>
                  </a:lnTo>
                  <a:lnTo>
                    <a:pt x="1228344" y="405320"/>
                  </a:lnTo>
                  <a:lnTo>
                    <a:pt x="1180363" y="408559"/>
                  </a:lnTo>
                  <a:lnTo>
                    <a:pt x="1131747" y="416191"/>
                  </a:lnTo>
                  <a:lnTo>
                    <a:pt x="1084440" y="424688"/>
                  </a:lnTo>
                  <a:lnTo>
                    <a:pt x="1037094" y="432574"/>
                  </a:lnTo>
                  <a:lnTo>
                    <a:pt x="989685" y="439229"/>
                  </a:lnTo>
                  <a:lnTo>
                    <a:pt x="942200" y="444042"/>
                  </a:lnTo>
                  <a:lnTo>
                    <a:pt x="894588" y="446392"/>
                  </a:lnTo>
                  <a:lnTo>
                    <a:pt x="846836" y="445681"/>
                  </a:lnTo>
                  <a:lnTo>
                    <a:pt x="798906" y="441274"/>
                  </a:lnTo>
                  <a:lnTo>
                    <a:pt x="752449" y="433298"/>
                  </a:lnTo>
                  <a:lnTo>
                    <a:pt x="707097" y="420954"/>
                  </a:lnTo>
                  <a:lnTo>
                    <a:pt x="663435" y="404063"/>
                  </a:lnTo>
                  <a:lnTo>
                    <a:pt x="621995" y="382422"/>
                  </a:lnTo>
                  <a:lnTo>
                    <a:pt x="583336" y="355866"/>
                  </a:lnTo>
                  <a:lnTo>
                    <a:pt x="548030" y="324192"/>
                  </a:lnTo>
                  <a:lnTo>
                    <a:pt x="514375" y="283451"/>
                  </a:lnTo>
                  <a:lnTo>
                    <a:pt x="485533" y="239090"/>
                  </a:lnTo>
                  <a:lnTo>
                    <a:pt x="458304" y="193535"/>
                  </a:lnTo>
                  <a:lnTo>
                    <a:pt x="429475" y="149174"/>
                  </a:lnTo>
                  <a:lnTo>
                    <a:pt x="395820" y="108432"/>
                  </a:lnTo>
                  <a:lnTo>
                    <a:pt x="358902" y="76136"/>
                  </a:lnTo>
                  <a:lnTo>
                    <a:pt x="318782" y="49504"/>
                  </a:lnTo>
                  <a:lnTo>
                    <a:pt x="275983" y="28549"/>
                  </a:lnTo>
                  <a:lnTo>
                    <a:pt x="231076" y="13309"/>
                  </a:lnTo>
                  <a:lnTo>
                    <a:pt x="184594" y="3784"/>
                  </a:lnTo>
                  <a:lnTo>
                    <a:pt x="137096" y="0"/>
                  </a:lnTo>
                  <a:lnTo>
                    <a:pt x="89128" y="1981"/>
                  </a:lnTo>
                  <a:lnTo>
                    <a:pt x="41236" y="9753"/>
                  </a:lnTo>
                  <a:lnTo>
                    <a:pt x="23812" y="23050"/>
                  </a:lnTo>
                  <a:lnTo>
                    <a:pt x="22212" y="43408"/>
                  </a:lnTo>
                  <a:lnTo>
                    <a:pt x="33477" y="60325"/>
                  </a:lnTo>
                  <a:lnTo>
                    <a:pt x="54622" y="63271"/>
                  </a:lnTo>
                  <a:lnTo>
                    <a:pt x="104711" y="55651"/>
                  </a:lnTo>
                  <a:lnTo>
                    <a:pt x="151726" y="55537"/>
                  </a:lnTo>
                  <a:lnTo>
                    <a:pt x="195757" y="62382"/>
                  </a:lnTo>
                  <a:lnTo>
                    <a:pt x="236943" y="75666"/>
                  </a:lnTo>
                  <a:lnTo>
                    <a:pt x="275399" y="94843"/>
                  </a:lnTo>
                  <a:lnTo>
                    <a:pt x="311238" y="119392"/>
                  </a:lnTo>
                  <a:lnTo>
                    <a:pt x="344601" y="148780"/>
                  </a:lnTo>
                  <a:lnTo>
                    <a:pt x="375589" y="182473"/>
                  </a:lnTo>
                  <a:lnTo>
                    <a:pt x="404329" y="219925"/>
                  </a:lnTo>
                  <a:lnTo>
                    <a:pt x="457631" y="301180"/>
                  </a:lnTo>
                  <a:lnTo>
                    <a:pt x="486333" y="338226"/>
                  </a:lnTo>
                  <a:lnTo>
                    <a:pt x="517448" y="371716"/>
                  </a:lnTo>
                  <a:lnTo>
                    <a:pt x="551332" y="401637"/>
                  </a:lnTo>
                  <a:lnTo>
                    <a:pt x="588378" y="427964"/>
                  </a:lnTo>
                  <a:lnTo>
                    <a:pt x="628954" y="450672"/>
                  </a:lnTo>
                  <a:lnTo>
                    <a:pt x="673468" y="469709"/>
                  </a:lnTo>
                  <a:lnTo>
                    <a:pt x="724014" y="485241"/>
                  </a:lnTo>
                  <a:lnTo>
                    <a:pt x="775182" y="495795"/>
                  </a:lnTo>
                  <a:lnTo>
                    <a:pt x="826820" y="501878"/>
                  </a:lnTo>
                  <a:lnTo>
                    <a:pt x="878776" y="503999"/>
                  </a:lnTo>
                  <a:lnTo>
                    <a:pt x="930884" y="502666"/>
                  </a:lnTo>
                  <a:lnTo>
                    <a:pt x="982992" y="498411"/>
                  </a:lnTo>
                  <a:lnTo>
                    <a:pt x="1034948" y="491705"/>
                  </a:lnTo>
                  <a:lnTo>
                    <a:pt x="1086586" y="483095"/>
                  </a:lnTo>
                  <a:lnTo>
                    <a:pt x="1133055" y="474268"/>
                  </a:lnTo>
                  <a:lnTo>
                    <a:pt x="1179766" y="466344"/>
                  </a:lnTo>
                  <a:lnTo>
                    <a:pt x="1226159" y="462978"/>
                  </a:lnTo>
                  <a:lnTo>
                    <a:pt x="1271663" y="467893"/>
                  </a:lnTo>
                  <a:lnTo>
                    <a:pt x="1315732" y="484759"/>
                  </a:lnTo>
                  <a:lnTo>
                    <a:pt x="1355725" y="514527"/>
                  </a:lnTo>
                  <a:lnTo>
                    <a:pt x="1386801" y="552234"/>
                  </a:lnTo>
                  <a:lnTo>
                    <a:pt x="1408099" y="595795"/>
                  </a:lnTo>
                  <a:lnTo>
                    <a:pt x="1418704" y="643140"/>
                  </a:lnTo>
                  <a:lnTo>
                    <a:pt x="1417751" y="692162"/>
                  </a:lnTo>
                  <a:lnTo>
                    <a:pt x="1423555" y="715213"/>
                  </a:lnTo>
                  <a:lnTo>
                    <a:pt x="1441589" y="727290"/>
                  </a:lnTo>
                  <a:lnTo>
                    <a:pt x="1461503" y="725563"/>
                  </a:lnTo>
                  <a:lnTo>
                    <a:pt x="1472946" y="707212"/>
                  </a:lnTo>
                  <a:lnTo>
                    <a:pt x="1476197" y="657771"/>
                  </a:lnTo>
                  <a:close/>
                </a:path>
              </a:pathLst>
            </a:custGeom>
            <a:solidFill>
              <a:srgbClr val="4949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5762861" y="4526210"/>
              <a:ext cx="882699" cy="6139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498925" y="1304604"/>
            <a:ext cx="10609580" cy="817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45175" algn="l"/>
              </a:tabLst>
            </a:pPr>
            <a:r>
              <a:rPr dirty="0" sz="5200" spc="-10" b="0">
                <a:solidFill>
                  <a:srgbClr val="000000"/>
                </a:solidFill>
                <a:latin typeface="Noto Sans"/>
                <a:cs typeface="Noto Sans"/>
              </a:rPr>
              <a:t>C</a:t>
            </a:r>
            <a:r>
              <a:rPr dirty="0" sz="5200" spc="5" b="0">
                <a:solidFill>
                  <a:srgbClr val="000000"/>
                </a:solidFill>
                <a:latin typeface="Noto Sans"/>
                <a:cs typeface="Noto Sans"/>
              </a:rPr>
              <a:t> </a:t>
            </a:r>
            <a:r>
              <a:rPr dirty="0" sz="5200" b="0">
                <a:solidFill>
                  <a:srgbClr val="000000"/>
                </a:solidFill>
                <a:latin typeface="Noto Sans"/>
                <a:cs typeface="Noto Sans"/>
              </a:rPr>
              <a:t>-</a:t>
            </a:r>
            <a:r>
              <a:rPr dirty="0" sz="5200" spc="5" b="0">
                <a:solidFill>
                  <a:srgbClr val="000000"/>
                </a:solidFill>
                <a:latin typeface="Noto Sans"/>
                <a:cs typeface="Noto Sans"/>
              </a:rPr>
              <a:t> </a:t>
            </a:r>
            <a:r>
              <a:rPr dirty="0" sz="5200" spc="-35" b="0">
                <a:solidFill>
                  <a:srgbClr val="000000"/>
                </a:solidFill>
                <a:latin typeface="Noto Sans"/>
                <a:cs typeface="Noto Sans"/>
              </a:rPr>
              <a:t>asimetrik	</a:t>
            </a:r>
            <a:r>
              <a:rPr dirty="0" sz="5200" spc="-30" b="0">
                <a:solidFill>
                  <a:srgbClr val="000000"/>
                </a:solidFill>
                <a:latin typeface="Noto Sans"/>
                <a:cs typeface="Noto Sans"/>
              </a:rPr>
              <a:t>Sifat </a:t>
            </a:r>
            <a:r>
              <a:rPr dirty="0" sz="5200" spc="-35" b="0">
                <a:solidFill>
                  <a:srgbClr val="000000"/>
                </a:solidFill>
                <a:latin typeface="Noto Sans"/>
                <a:cs typeface="Noto Sans"/>
              </a:rPr>
              <a:t>Optik</a:t>
            </a:r>
            <a:r>
              <a:rPr dirty="0" sz="5200" spc="-25" b="0">
                <a:solidFill>
                  <a:srgbClr val="000000"/>
                </a:solidFill>
                <a:latin typeface="Noto Sans"/>
                <a:cs typeface="Noto Sans"/>
              </a:rPr>
              <a:t> </a:t>
            </a:r>
            <a:r>
              <a:rPr dirty="0" sz="5200" spc="-40" b="0">
                <a:solidFill>
                  <a:srgbClr val="000000"/>
                </a:solidFill>
                <a:latin typeface="Noto Sans"/>
                <a:cs typeface="Noto Sans"/>
              </a:rPr>
              <a:t>Aktif</a:t>
            </a:r>
            <a:endParaRPr sz="5200">
              <a:latin typeface="Noto Sans"/>
              <a:cs typeface="Noto San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866731" y="1653784"/>
            <a:ext cx="995680" cy="191135"/>
            <a:chOff x="5866731" y="1653784"/>
            <a:chExt cx="995680" cy="191135"/>
          </a:xfrm>
        </p:grpSpPr>
        <p:sp>
          <p:nvSpPr>
            <p:cNvPr id="11" name="object 11"/>
            <p:cNvSpPr/>
            <p:nvPr/>
          </p:nvSpPr>
          <p:spPr>
            <a:xfrm>
              <a:off x="5866731" y="1749073"/>
              <a:ext cx="852805" cy="0"/>
            </a:xfrm>
            <a:custGeom>
              <a:avLst/>
              <a:gdLst/>
              <a:ahLst/>
              <a:cxnLst/>
              <a:rect l="l" t="t" r="r" b="b"/>
              <a:pathLst>
                <a:path w="852804" h="0">
                  <a:moveTo>
                    <a:pt x="0" y="0"/>
                  </a:moveTo>
                  <a:lnTo>
                    <a:pt x="852212" y="0"/>
                  </a:lnTo>
                </a:path>
              </a:pathLst>
            </a:custGeom>
            <a:ln w="476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718952" y="1653784"/>
              <a:ext cx="143175" cy="19057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1992021" y="3987948"/>
            <a:ext cx="1443990" cy="817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200" spc="-15">
                <a:latin typeface="Noto Sans"/>
                <a:cs typeface="Noto Sans"/>
              </a:rPr>
              <a:t>C</a:t>
            </a:r>
            <a:r>
              <a:rPr dirty="0" sz="5200" spc="-25">
                <a:latin typeface="Noto Sans"/>
                <a:cs typeface="Noto Sans"/>
              </a:rPr>
              <a:t>H</a:t>
            </a:r>
            <a:r>
              <a:rPr dirty="0" sz="5200" spc="-15">
                <a:latin typeface="Noto Sans"/>
                <a:cs typeface="Noto Sans"/>
              </a:rPr>
              <a:t>O</a:t>
            </a:r>
            <a:endParaRPr sz="5200">
              <a:latin typeface="Noto Sans"/>
              <a:cs typeface="Noto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55168" y="4894793"/>
            <a:ext cx="925194" cy="238125"/>
          </a:xfrm>
          <a:prstGeom prst="rect">
            <a:avLst/>
          </a:prstGeom>
        </p:spPr>
        <p:txBody>
          <a:bodyPr wrap="square" lIns="0" tIns="577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5200">
                <a:latin typeface="Noto Sans"/>
                <a:cs typeface="Noto Sans"/>
              </a:rPr>
              <a:t>-</a:t>
            </a:r>
            <a:endParaRPr sz="5200">
              <a:latin typeface="Noto Sans"/>
              <a:cs typeface="Noto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55168" y="6117620"/>
            <a:ext cx="925194" cy="238125"/>
          </a:xfrm>
          <a:prstGeom prst="rect">
            <a:avLst/>
          </a:prstGeom>
        </p:spPr>
        <p:txBody>
          <a:bodyPr wrap="square" lIns="0" tIns="577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5200">
                <a:latin typeface="Noto Sans"/>
                <a:cs typeface="Noto Sans"/>
              </a:rPr>
              <a:t>-</a:t>
            </a:r>
            <a:endParaRPr sz="5200">
              <a:latin typeface="Noto Sans"/>
              <a:cs typeface="Noto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26849" y="2549923"/>
            <a:ext cx="5739130" cy="23133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200" spc="-25">
                <a:latin typeface="Noto Sans"/>
                <a:cs typeface="Noto Sans"/>
              </a:rPr>
              <a:t>Gliseraldehida</a:t>
            </a:r>
            <a:endParaRPr sz="5200">
              <a:latin typeface="Noto Sans"/>
              <a:cs typeface="Noto Sans"/>
            </a:endParaRPr>
          </a:p>
          <a:p>
            <a:pPr algn="r" marR="5080">
              <a:lnSpc>
                <a:spcPct val="100000"/>
              </a:lnSpc>
              <a:spcBef>
                <a:spcPts val="5530"/>
              </a:spcBef>
            </a:pPr>
            <a:r>
              <a:rPr dirty="0" sz="5200" spc="-15">
                <a:latin typeface="Noto Sans"/>
                <a:cs typeface="Noto Sans"/>
              </a:rPr>
              <a:t>C</a:t>
            </a:r>
            <a:r>
              <a:rPr dirty="0" sz="5200" spc="-25">
                <a:latin typeface="Noto Sans"/>
                <a:cs typeface="Noto Sans"/>
              </a:rPr>
              <a:t>H</a:t>
            </a:r>
            <a:r>
              <a:rPr dirty="0" sz="5200" spc="-15">
                <a:latin typeface="Noto Sans"/>
                <a:cs typeface="Noto Sans"/>
              </a:rPr>
              <a:t>O</a:t>
            </a:r>
            <a:endParaRPr sz="5200">
              <a:latin typeface="Noto Sans"/>
              <a:cs typeface="Noto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50004" y="4918232"/>
            <a:ext cx="925194" cy="238125"/>
          </a:xfrm>
          <a:prstGeom prst="rect">
            <a:avLst/>
          </a:prstGeom>
        </p:spPr>
        <p:txBody>
          <a:bodyPr wrap="square" lIns="0" tIns="577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5200">
                <a:latin typeface="Noto Sans"/>
                <a:cs typeface="Noto Sans"/>
              </a:rPr>
              <a:t>-</a:t>
            </a:r>
            <a:endParaRPr sz="5200">
              <a:latin typeface="Noto Sans"/>
              <a:cs typeface="Noto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50004" y="6011366"/>
            <a:ext cx="925194" cy="238125"/>
          </a:xfrm>
          <a:prstGeom prst="rect">
            <a:avLst/>
          </a:prstGeom>
        </p:spPr>
        <p:txBody>
          <a:bodyPr wrap="square" lIns="0" tIns="577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5200">
                <a:latin typeface="Noto Sans"/>
                <a:cs typeface="Noto Sans"/>
              </a:rPr>
              <a:t>-</a:t>
            </a:r>
            <a:endParaRPr sz="5200">
              <a:latin typeface="Noto Sans"/>
              <a:cs typeface="Noto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29387" y="4711780"/>
            <a:ext cx="4160520" cy="4344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42925" marR="541655" indent="-304800">
              <a:lnSpc>
                <a:spcPct val="151300"/>
              </a:lnSpc>
              <a:spcBef>
                <a:spcPts val="100"/>
              </a:spcBef>
              <a:tabLst>
                <a:tab pos="1475740" algn="l"/>
                <a:tab pos="2180590" algn="l"/>
              </a:tabLst>
            </a:pPr>
            <a:r>
              <a:rPr dirty="0" sz="5200" spc="-20">
                <a:latin typeface="Noto Sans"/>
                <a:cs typeface="Noto Sans"/>
              </a:rPr>
              <a:t>H</a:t>
            </a:r>
            <a:r>
              <a:rPr dirty="0" sz="5200" spc="610">
                <a:latin typeface="Noto Sans"/>
                <a:cs typeface="Noto Sans"/>
              </a:rPr>
              <a:t> </a:t>
            </a:r>
            <a:r>
              <a:rPr dirty="0" sz="5200">
                <a:latin typeface="Noto Sans"/>
                <a:cs typeface="Noto Sans"/>
              </a:rPr>
              <a:t>-	</a:t>
            </a:r>
            <a:r>
              <a:rPr dirty="0" sz="5200" spc="-10">
                <a:latin typeface="Noto Sans"/>
                <a:cs typeface="Noto Sans"/>
              </a:rPr>
              <a:t>C	</a:t>
            </a:r>
            <a:r>
              <a:rPr dirty="0" sz="5200">
                <a:latin typeface="Noto Sans"/>
                <a:cs typeface="Noto Sans"/>
              </a:rPr>
              <a:t>- </a:t>
            </a:r>
            <a:r>
              <a:rPr dirty="0" sz="5200" spc="-20">
                <a:latin typeface="Noto Sans"/>
                <a:cs typeface="Noto Sans"/>
              </a:rPr>
              <a:t>OH  </a:t>
            </a:r>
            <a:r>
              <a:rPr dirty="0" sz="5200" spc="-15">
                <a:latin typeface="Noto Sans"/>
                <a:cs typeface="Noto Sans"/>
              </a:rPr>
              <a:t>CH2OH</a:t>
            </a:r>
            <a:endParaRPr sz="5200">
              <a:latin typeface="Noto Sans"/>
              <a:cs typeface="Noto Sans"/>
            </a:endParaRPr>
          </a:p>
          <a:p>
            <a:pPr marL="12700" marR="5080" indent="396240">
              <a:lnSpc>
                <a:spcPct val="131000"/>
              </a:lnSpc>
              <a:spcBef>
                <a:spcPts val="3800"/>
              </a:spcBef>
            </a:pPr>
            <a:r>
              <a:rPr dirty="0" sz="3600" spc="-15">
                <a:latin typeface="Noto Sans"/>
                <a:cs typeface="Noto Sans"/>
              </a:rPr>
              <a:t>D-Gliseraldehida  </a:t>
            </a:r>
            <a:r>
              <a:rPr dirty="0" sz="3600" spc="-5">
                <a:latin typeface="Noto Sans"/>
                <a:cs typeface="Noto Sans"/>
              </a:rPr>
              <a:t>D </a:t>
            </a:r>
            <a:r>
              <a:rPr dirty="0" sz="3600">
                <a:latin typeface="Noto Sans"/>
                <a:cs typeface="Noto Sans"/>
              </a:rPr>
              <a:t>= </a:t>
            </a:r>
            <a:r>
              <a:rPr dirty="0" sz="3600" spc="-15">
                <a:latin typeface="Noto Sans"/>
                <a:cs typeface="Noto Sans"/>
              </a:rPr>
              <a:t>Dextro </a:t>
            </a:r>
            <a:r>
              <a:rPr dirty="0" sz="3600">
                <a:latin typeface="Noto Sans"/>
                <a:cs typeface="Noto Sans"/>
              </a:rPr>
              <a:t>=</a:t>
            </a:r>
            <a:r>
              <a:rPr dirty="0" sz="3600" spc="-60">
                <a:latin typeface="Noto Sans"/>
                <a:cs typeface="Noto Sans"/>
              </a:rPr>
              <a:t> </a:t>
            </a:r>
            <a:r>
              <a:rPr dirty="0" sz="3600" spc="-20">
                <a:latin typeface="Noto Sans"/>
                <a:cs typeface="Noto Sans"/>
              </a:rPr>
              <a:t>Kanan</a:t>
            </a:r>
            <a:endParaRPr sz="3600">
              <a:latin typeface="Noto Sans"/>
              <a:cs typeface="Noto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12281" y="4711780"/>
            <a:ext cx="3646804" cy="4344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89940" marR="252729" indent="-777875">
              <a:lnSpc>
                <a:spcPct val="151300"/>
              </a:lnSpc>
              <a:spcBef>
                <a:spcPts val="100"/>
              </a:spcBef>
              <a:tabLst>
                <a:tab pos="1722755" algn="l"/>
                <a:tab pos="2898140" algn="l"/>
              </a:tabLst>
            </a:pPr>
            <a:r>
              <a:rPr dirty="0" sz="5200" spc="-25">
                <a:latin typeface="Noto Sans"/>
                <a:cs typeface="Noto Sans"/>
              </a:rPr>
              <a:t>H</a:t>
            </a:r>
            <a:r>
              <a:rPr dirty="0" sz="5200" spc="-15">
                <a:latin typeface="Noto Sans"/>
                <a:cs typeface="Noto Sans"/>
              </a:rPr>
              <a:t>O</a:t>
            </a:r>
            <a:r>
              <a:rPr dirty="0" sz="5200" spc="459">
                <a:latin typeface="Noto Sans"/>
                <a:cs typeface="Noto Sans"/>
              </a:rPr>
              <a:t> </a:t>
            </a:r>
            <a:r>
              <a:rPr dirty="0" sz="5200">
                <a:latin typeface="Noto Sans"/>
                <a:cs typeface="Noto Sans"/>
              </a:rPr>
              <a:t>-	</a:t>
            </a:r>
            <a:r>
              <a:rPr dirty="0" sz="5200" spc="-10">
                <a:latin typeface="Noto Sans"/>
                <a:cs typeface="Noto Sans"/>
              </a:rPr>
              <a:t>C</a:t>
            </a:r>
            <a:r>
              <a:rPr dirty="0" sz="5200" spc="585">
                <a:latin typeface="Noto Sans"/>
                <a:cs typeface="Noto Sans"/>
              </a:rPr>
              <a:t> </a:t>
            </a:r>
            <a:r>
              <a:rPr dirty="0" sz="5200">
                <a:latin typeface="Noto Sans"/>
                <a:cs typeface="Noto Sans"/>
              </a:rPr>
              <a:t>-	</a:t>
            </a:r>
            <a:r>
              <a:rPr dirty="0" sz="5200" spc="-15">
                <a:latin typeface="Noto Sans"/>
                <a:cs typeface="Noto Sans"/>
              </a:rPr>
              <a:t>H  </a:t>
            </a:r>
            <a:r>
              <a:rPr dirty="0" sz="5200" spc="-15">
                <a:latin typeface="Noto Sans"/>
                <a:cs typeface="Noto Sans"/>
              </a:rPr>
              <a:t>CH2OH</a:t>
            </a:r>
            <a:endParaRPr sz="5200">
              <a:latin typeface="Noto Sans"/>
              <a:cs typeface="Noto Sans"/>
            </a:endParaRPr>
          </a:p>
          <a:p>
            <a:pPr marL="464820" marR="5080" indent="-278765">
              <a:lnSpc>
                <a:spcPct val="131000"/>
              </a:lnSpc>
              <a:spcBef>
                <a:spcPts val="3800"/>
              </a:spcBef>
            </a:pPr>
            <a:r>
              <a:rPr dirty="0" sz="3600" spc="-15">
                <a:latin typeface="Noto Sans"/>
                <a:cs typeface="Noto Sans"/>
              </a:rPr>
              <a:t>L-Gliseraldehida  </a:t>
            </a:r>
            <a:r>
              <a:rPr dirty="0" sz="3600" spc="-20">
                <a:latin typeface="Noto Sans"/>
                <a:cs typeface="Noto Sans"/>
              </a:rPr>
              <a:t>L </a:t>
            </a:r>
            <a:r>
              <a:rPr dirty="0" sz="3600">
                <a:latin typeface="Noto Sans"/>
                <a:cs typeface="Noto Sans"/>
              </a:rPr>
              <a:t>= </a:t>
            </a:r>
            <a:r>
              <a:rPr dirty="0" sz="3600" spc="-15">
                <a:latin typeface="Noto Sans"/>
                <a:cs typeface="Noto Sans"/>
              </a:rPr>
              <a:t>Levo </a:t>
            </a:r>
            <a:r>
              <a:rPr dirty="0" sz="3600">
                <a:latin typeface="Noto Sans"/>
                <a:cs typeface="Noto Sans"/>
              </a:rPr>
              <a:t>=</a:t>
            </a:r>
            <a:r>
              <a:rPr dirty="0" sz="3600" spc="-25">
                <a:latin typeface="Noto Sans"/>
                <a:cs typeface="Noto Sans"/>
              </a:rPr>
              <a:t> </a:t>
            </a:r>
            <a:r>
              <a:rPr dirty="0" sz="3600" spc="-20">
                <a:latin typeface="Noto Sans"/>
                <a:cs typeface="Noto Sans"/>
              </a:rPr>
              <a:t>Kiri</a:t>
            </a:r>
            <a:endParaRPr sz="36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260"/>
              <a:t>TERIMAKASIH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Arrijal Firdaus</dc:creator>
  <cp:keywords>DAE5_ueiIo4,BAEsMHHAISI</cp:keywords>
  <dc:title>Karbohidrat Monosakarida</dc:title>
  <dcterms:created xsi:type="dcterms:W3CDTF">2022-03-04T07:29:02Z</dcterms:created>
  <dcterms:modified xsi:type="dcterms:W3CDTF">2022-03-04T07:29:02Z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2022-03-04T00:00:00Z</vt:filetime>
  </property>
  <property fmtid="{D5CDD505-2E9C-101B-9397-08002B2CF9AE}" pid="3" name="Creator">
    <vt:lpwstr>Canva</vt:lpwstr>
  </property>
  <property fmtid="{D5CDD505-2E9C-101B-9397-08002B2CF9AE}" pid="4" name="LastSaved">
    <vt:filetime>2022-03-04T00:00:00Z</vt:filetime>
  </property>
</Properties>
</file>