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8"/>
  </p:notesMasterIdLst>
  <p:sldIdLst>
    <p:sldId id="256" r:id="rId2"/>
    <p:sldId id="269" r:id="rId3"/>
    <p:sldId id="263" r:id="rId4"/>
    <p:sldId id="288" r:id="rId5"/>
    <p:sldId id="264" r:id="rId6"/>
    <p:sldId id="291" r:id="rId7"/>
  </p:sldIdLst>
  <p:sldSz cx="9144000" cy="5143500" type="screen16x9"/>
  <p:notesSz cx="6858000" cy="9144000"/>
  <p:embeddedFontLst>
    <p:embeddedFont>
      <p:font typeface="Berlin Sans FB Demi" panose="020E0802020502020306" pitchFamily="34" charset="0"/>
      <p:bold r:id="rId9"/>
    </p:embeddedFont>
    <p:embeddedFont>
      <p:font typeface="Lexend Deca" panose="020B0604020202020204" charset="0"/>
      <p:regular r:id="rId10"/>
      <p:bold r:id="rId11"/>
    </p:embeddedFont>
    <p:embeddedFont>
      <p:font typeface="Roboto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6">
          <p15:clr>
            <a:srgbClr val="9AA0A6"/>
          </p15:clr>
        </p15:guide>
        <p15:guide id="2" orient="horz" pos="70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4E82"/>
    <a:srgbClr val="FC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1815D5C-9F6A-402E-A6C2-C3908C8CAFF8}">
  <a:tblStyle styleId="{51815D5C-9F6A-402E-A6C2-C3908C8CAFF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78" y="67"/>
      </p:cViewPr>
      <p:guideLst>
        <p:guide orient="horz" pos="606"/>
        <p:guide orient="horz" pos="70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1095195a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1095195a5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g10ad005257f_1_6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8" name="Google Shape;1118;g10ad005257f_1_6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10ad005257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10ad005257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g10d4275dda6_0_1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5" name="Google Shape;1865;g10d4275dda6_0_1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10ad005257f_1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10ad005257f_1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7" name="Google Shape;1957;g10d4275dda6_0_1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8" name="Google Shape;1958;g10d4275dda6_0_1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6154100" y="3667856"/>
            <a:ext cx="3212922" cy="147565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135975" y="3436975"/>
            <a:ext cx="2644500" cy="67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135975" y="1035775"/>
            <a:ext cx="4293300" cy="24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736975" y="4353281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899999">
            <a:off x="4821272" y="280788"/>
            <a:ext cx="596232" cy="51718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301025">
            <a:off x="8392867" y="2061425"/>
            <a:ext cx="1381878" cy="119864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5300073" y="2554914"/>
            <a:ext cx="2301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1433038" y="2104375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 idx="3"/>
          </p:nvPr>
        </p:nvSpPr>
        <p:spPr>
          <a:xfrm>
            <a:off x="5299537" y="210438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title" idx="4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grpSp>
        <p:nvGrpSpPr>
          <p:cNvPr id="38" name="Google Shape;38;p5"/>
          <p:cNvGrpSpPr/>
          <p:nvPr/>
        </p:nvGrpSpPr>
        <p:grpSpPr>
          <a:xfrm rot="10800000" flipH="1">
            <a:off x="-110852" y="3990045"/>
            <a:ext cx="760318" cy="1338746"/>
            <a:chOff x="5664675" y="3001250"/>
            <a:chExt cx="332525" cy="585500"/>
          </a:xfrm>
        </p:grpSpPr>
        <p:sp>
          <p:nvSpPr>
            <p:cNvPr id="39" name="Google Shape;39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5"/>
          <p:cNvGrpSpPr/>
          <p:nvPr/>
        </p:nvGrpSpPr>
        <p:grpSpPr>
          <a:xfrm>
            <a:off x="7944315" y="-158168"/>
            <a:ext cx="1340175" cy="1793702"/>
            <a:chOff x="5556925" y="2802275"/>
            <a:chExt cx="586125" cy="784475"/>
          </a:xfrm>
        </p:grpSpPr>
        <p:sp>
          <p:nvSpPr>
            <p:cNvPr id="43" name="Google Shape;43;p5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-239896" y="-853452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/>
          <p:nvPr/>
        </p:nvSpPr>
        <p:spPr>
          <a:xfrm>
            <a:off x="337851" y="4471670"/>
            <a:ext cx="1017600" cy="1017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7830954" y="2208373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"/>
          <p:cNvSpPr/>
          <p:nvPr/>
        </p:nvSpPr>
        <p:spPr>
          <a:xfrm flipH="1">
            <a:off x="5305400" y="2877625"/>
            <a:ext cx="4705375" cy="226597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7" name="Google Shape;197;p14"/>
          <p:cNvGrpSpPr/>
          <p:nvPr/>
        </p:nvGrpSpPr>
        <p:grpSpPr>
          <a:xfrm>
            <a:off x="6202042" y="3609324"/>
            <a:ext cx="547954" cy="547954"/>
            <a:chOff x="3796125" y="-35750"/>
            <a:chExt cx="773400" cy="773400"/>
          </a:xfrm>
        </p:grpSpPr>
        <p:sp>
          <p:nvSpPr>
            <p:cNvPr id="198" name="Google Shape;198;p1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1732575" y="3520200"/>
            <a:ext cx="5306400" cy="5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1"/>
          </p:nvPr>
        </p:nvSpPr>
        <p:spPr>
          <a:xfrm>
            <a:off x="1732623" y="1488300"/>
            <a:ext cx="5306400" cy="20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0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0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0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0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0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0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0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000" b="1"/>
            </a:lvl9pPr>
          </a:lstStyle>
          <a:p>
            <a:endParaRPr/>
          </a:p>
        </p:txBody>
      </p:sp>
      <p:sp>
        <p:nvSpPr>
          <p:cNvPr id="202" name="Google Shape;202;p14"/>
          <p:cNvSpPr/>
          <p:nvPr/>
        </p:nvSpPr>
        <p:spPr>
          <a:xfrm rot="10800000" flipH="1">
            <a:off x="-400075" y="-1"/>
            <a:ext cx="3114701" cy="149995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4"/>
          <p:cNvSpPr/>
          <p:nvPr/>
        </p:nvSpPr>
        <p:spPr>
          <a:xfrm flipH="1">
            <a:off x="3145812" y="-450874"/>
            <a:ext cx="3160647" cy="114656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9"/>
          <p:cNvSpPr/>
          <p:nvPr/>
        </p:nvSpPr>
        <p:spPr>
          <a:xfrm flipH="1">
            <a:off x="5495850" y="3102025"/>
            <a:ext cx="4311387" cy="207624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9"/>
          <p:cNvSpPr/>
          <p:nvPr/>
        </p:nvSpPr>
        <p:spPr>
          <a:xfrm rot="-99686">
            <a:off x="581577" y="952116"/>
            <a:ext cx="7956945" cy="3612917"/>
          </a:xfrm>
          <a:prstGeom prst="roundRect">
            <a:avLst>
              <a:gd name="adj" fmla="val 18699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9"/>
          <p:cNvSpPr txBox="1">
            <a:spLocks noGrp="1"/>
          </p:cNvSpPr>
          <p:nvPr>
            <p:ph type="subTitle" idx="1"/>
          </p:nvPr>
        </p:nvSpPr>
        <p:spPr>
          <a:xfrm>
            <a:off x="1934400" y="2291077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5" name="Google Shape;275;p19"/>
          <p:cNvSpPr txBox="1">
            <a:spLocks noGrp="1"/>
          </p:cNvSpPr>
          <p:nvPr>
            <p:ph type="subTitle" idx="2"/>
          </p:nvPr>
        </p:nvSpPr>
        <p:spPr>
          <a:xfrm>
            <a:off x="5876160" y="229107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6" name="Google Shape;276;p19"/>
          <p:cNvSpPr txBox="1">
            <a:spLocks noGrp="1"/>
          </p:cNvSpPr>
          <p:nvPr>
            <p:ph type="subTitle" idx="3"/>
          </p:nvPr>
        </p:nvSpPr>
        <p:spPr>
          <a:xfrm>
            <a:off x="1934400" y="3637714"/>
            <a:ext cx="2313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7" name="Google Shape;277;p19"/>
          <p:cNvSpPr txBox="1">
            <a:spLocks noGrp="1"/>
          </p:cNvSpPr>
          <p:nvPr>
            <p:ph type="subTitle" idx="4"/>
          </p:nvPr>
        </p:nvSpPr>
        <p:spPr>
          <a:xfrm>
            <a:off x="5876160" y="363771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8" name="Google Shape;278;p19"/>
          <p:cNvSpPr txBox="1">
            <a:spLocks noGrp="1"/>
          </p:cNvSpPr>
          <p:nvPr>
            <p:ph type="title"/>
          </p:nvPr>
        </p:nvSpPr>
        <p:spPr>
          <a:xfrm>
            <a:off x="2140025" y="457050"/>
            <a:ext cx="4863900" cy="123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19"/>
          <p:cNvSpPr txBox="1">
            <a:spLocks noGrp="1"/>
          </p:cNvSpPr>
          <p:nvPr>
            <p:ph type="title" idx="5"/>
          </p:nvPr>
        </p:nvSpPr>
        <p:spPr>
          <a:xfrm>
            <a:off x="1934400" y="1852054"/>
            <a:ext cx="23133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0" name="Google Shape;280;p19"/>
          <p:cNvSpPr txBox="1">
            <a:spLocks noGrp="1"/>
          </p:cNvSpPr>
          <p:nvPr>
            <p:ph type="title" idx="6"/>
          </p:nvPr>
        </p:nvSpPr>
        <p:spPr>
          <a:xfrm>
            <a:off x="5876160" y="1852054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1" name="Google Shape;281;p19"/>
          <p:cNvSpPr txBox="1">
            <a:spLocks noGrp="1"/>
          </p:cNvSpPr>
          <p:nvPr>
            <p:ph type="title" idx="7"/>
          </p:nvPr>
        </p:nvSpPr>
        <p:spPr>
          <a:xfrm>
            <a:off x="1934400" y="3198690"/>
            <a:ext cx="2310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2" name="Google Shape;282;p19"/>
          <p:cNvSpPr txBox="1">
            <a:spLocks noGrp="1"/>
          </p:cNvSpPr>
          <p:nvPr>
            <p:ph type="title" idx="8"/>
          </p:nvPr>
        </p:nvSpPr>
        <p:spPr>
          <a:xfrm>
            <a:off x="5876160" y="3198690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8117330" y="-957827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-214108" y="246575"/>
            <a:ext cx="1855030" cy="67293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8156742" y="297686"/>
            <a:ext cx="547954" cy="547954"/>
            <a:chOff x="3796125" y="-35750"/>
            <a:chExt cx="773400" cy="773400"/>
          </a:xfrm>
        </p:grpSpPr>
        <p:sp>
          <p:nvSpPr>
            <p:cNvPr id="286" name="Google Shape;286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" name="Google Shape;288;p19"/>
          <p:cNvGrpSpPr/>
          <p:nvPr/>
        </p:nvGrpSpPr>
        <p:grpSpPr>
          <a:xfrm>
            <a:off x="-175883" y="4234686"/>
            <a:ext cx="547954" cy="547954"/>
            <a:chOff x="3796125" y="-35750"/>
            <a:chExt cx="773400" cy="773400"/>
          </a:xfrm>
        </p:grpSpPr>
        <p:sp>
          <p:nvSpPr>
            <p:cNvPr id="289" name="Google Shape;289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1" name="Google Shape;291;p19"/>
          <p:cNvSpPr/>
          <p:nvPr/>
        </p:nvSpPr>
        <p:spPr>
          <a:xfrm>
            <a:off x="-1003645" y="4467973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"/>
          <p:cNvSpPr/>
          <p:nvPr/>
        </p:nvSpPr>
        <p:spPr>
          <a:xfrm rot="10498946" flipH="1">
            <a:off x="3443994" y="4145866"/>
            <a:ext cx="1469505" cy="1274638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1"/>
          <p:cNvSpPr/>
          <p:nvPr/>
        </p:nvSpPr>
        <p:spPr>
          <a:xfrm rot="10800000">
            <a:off x="496642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1"/>
          <p:cNvSpPr txBox="1">
            <a:spLocks noGrp="1"/>
          </p:cNvSpPr>
          <p:nvPr>
            <p:ph type="subTitle" idx="1"/>
          </p:nvPr>
        </p:nvSpPr>
        <p:spPr>
          <a:xfrm>
            <a:off x="5392225" y="3002350"/>
            <a:ext cx="2613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21"/>
          <p:cNvSpPr txBox="1">
            <a:spLocks noGrp="1"/>
          </p:cNvSpPr>
          <p:nvPr>
            <p:ph type="title"/>
          </p:nvPr>
        </p:nvSpPr>
        <p:spPr>
          <a:xfrm>
            <a:off x="5395776" y="1770850"/>
            <a:ext cx="2613900" cy="12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2"/>
          <p:cNvSpPr/>
          <p:nvPr/>
        </p:nvSpPr>
        <p:spPr>
          <a:xfrm>
            <a:off x="8281945" y="1110763"/>
            <a:ext cx="2560200" cy="25602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32"/>
          <p:cNvSpPr txBox="1">
            <a:spLocks noGrp="1"/>
          </p:cNvSpPr>
          <p:nvPr>
            <p:ph type="title"/>
          </p:nvPr>
        </p:nvSpPr>
        <p:spPr>
          <a:xfrm>
            <a:off x="1454315" y="1168215"/>
            <a:ext cx="2945400" cy="17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99" name="Google Shape;499;p32"/>
          <p:cNvSpPr txBox="1">
            <a:spLocks noGrp="1"/>
          </p:cNvSpPr>
          <p:nvPr>
            <p:ph type="title" idx="2"/>
          </p:nvPr>
        </p:nvSpPr>
        <p:spPr>
          <a:xfrm>
            <a:off x="5349650" y="539400"/>
            <a:ext cx="3069600" cy="19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500" name="Google Shape;500;p32"/>
          <p:cNvGrpSpPr/>
          <p:nvPr/>
        </p:nvGrpSpPr>
        <p:grpSpPr>
          <a:xfrm>
            <a:off x="8035041" y="1935420"/>
            <a:ext cx="582138" cy="582138"/>
            <a:chOff x="3796125" y="-35750"/>
            <a:chExt cx="773400" cy="773400"/>
          </a:xfrm>
        </p:grpSpPr>
        <p:sp>
          <p:nvSpPr>
            <p:cNvPr id="501" name="Google Shape;501;p3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32"/>
          <p:cNvSpPr txBox="1"/>
          <p:nvPr/>
        </p:nvSpPr>
        <p:spPr>
          <a:xfrm>
            <a:off x="5349650" y="3295213"/>
            <a:ext cx="2850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CREDITS: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including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3"/>
          <p:cNvSpPr/>
          <p:nvPr/>
        </p:nvSpPr>
        <p:spPr>
          <a:xfrm rot="10800000">
            <a:off x="471947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" name="Google Shape;506;p33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507" name="Google Shape;507;p33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33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512" name="Google Shape;512;p33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33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7" name="Google Shape;517;p33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518" name="Google Shape;518;p3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0" name="Google Shape;520;p33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"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4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3" name="Google Shape;523;p34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524" name="Google Shape;524;p3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" name="Google Shape;526;p34"/>
          <p:cNvSpPr/>
          <p:nvPr/>
        </p:nvSpPr>
        <p:spPr>
          <a:xfrm>
            <a:off x="-171698" y="4082950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4"/>
          <p:cNvSpPr/>
          <p:nvPr/>
        </p:nvSpPr>
        <p:spPr>
          <a:xfrm rot="10800000">
            <a:off x="7088327" y="-2331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34"/>
          <p:cNvSpPr/>
          <p:nvPr/>
        </p:nvSpPr>
        <p:spPr>
          <a:xfrm rot="-301037" flipH="1">
            <a:off x="6397992" y="13357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34"/>
          <p:cNvSpPr/>
          <p:nvPr/>
        </p:nvSpPr>
        <p:spPr>
          <a:xfrm rot="-301037" flipH="1">
            <a:off x="2319892" y="477612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531" name="Google Shape;531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4" name="Google Shape;534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5" name="Google Shape;535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36" name="Google Shape;536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8" name="Google Shape;538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9" name="Google Shape;539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2" name="Google Shape;542;p34"/>
          <p:cNvGrpSpPr/>
          <p:nvPr/>
        </p:nvGrpSpPr>
        <p:grpSpPr>
          <a:xfrm rot="10800000" flipH="1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543" name="Google Shape;543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44" name="Google Shape;544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46" name="Google Shape;546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47" name="Google Shape;547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48" name="Google Shape;548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4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50" name="Google Shape;550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51" name="Google Shape;551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52" name="Google Shape;55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4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4" name="Google Shape;554;p34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  <p:sldLayoutId id="2147483660" r:id="rId4"/>
    <p:sldLayoutId id="2147483665" r:id="rId5"/>
    <p:sldLayoutId id="2147483667" r:id="rId6"/>
    <p:sldLayoutId id="2147483678" r:id="rId7"/>
    <p:sldLayoutId id="2147483679" r:id="rId8"/>
    <p:sldLayoutId id="214748368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8"/>
          <p:cNvSpPr txBox="1">
            <a:spLocks noGrp="1"/>
          </p:cNvSpPr>
          <p:nvPr>
            <p:ph type="ctrTitle"/>
          </p:nvPr>
        </p:nvSpPr>
        <p:spPr>
          <a:xfrm>
            <a:off x="3636231" y="1669231"/>
            <a:ext cx="5310729" cy="14727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/>
              <a:t>Monosakarida</a:t>
            </a:r>
            <a:endParaRPr sz="5400"/>
          </a:p>
        </p:txBody>
      </p:sp>
      <p:sp>
        <p:nvSpPr>
          <p:cNvPr id="566" name="Google Shape;566;p38"/>
          <p:cNvSpPr txBox="1">
            <a:spLocks noGrp="1"/>
          </p:cNvSpPr>
          <p:nvPr>
            <p:ph type="subTitle" idx="1"/>
          </p:nvPr>
        </p:nvSpPr>
        <p:spPr>
          <a:xfrm>
            <a:off x="3732346" y="2695226"/>
            <a:ext cx="26445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Kristina Alma Isadora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2114051019</a:t>
            </a:r>
            <a:endParaRPr sz="2000"/>
          </a:p>
        </p:txBody>
      </p:sp>
      <p:sp>
        <p:nvSpPr>
          <p:cNvPr id="567" name="Google Shape;567;p38"/>
          <p:cNvSpPr/>
          <p:nvPr/>
        </p:nvSpPr>
        <p:spPr>
          <a:xfrm>
            <a:off x="2883888" y="-268094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38"/>
          <p:cNvSpPr/>
          <p:nvPr/>
        </p:nvSpPr>
        <p:spPr>
          <a:xfrm>
            <a:off x="-881150" y="-431337"/>
            <a:ext cx="2281500" cy="22815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38"/>
          <p:cNvGrpSpPr/>
          <p:nvPr/>
        </p:nvGrpSpPr>
        <p:grpSpPr>
          <a:xfrm>
            <a:off x="-1037150" y="1085800"/>
            <a:ext cx="4452000" cy="4452000"/>
            <a:chOff x="-1037150" y="1085800"/>
            <a:chExt cx="4452000" cy="4452000"/>
          </a:xfrm>
        </p:grpSpPr>
        <p:sp>
          <p:nvSpPr>
            <p:cNvPr id="570" name="Google Shape;570;p38"/>
            <p:cNvSpPr/>
            <p:nvPr/>
          </p:nvSpPr>
          <p:spPr>
            <a:xfrm>
              <a:off x="-1037150" y="1085800"/>
              <a:ext cx="4452000" cy="445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-881150" y="1241800"/>
              <a:ext cx="4140000" cy="4140000"/>
            </a:xfrm>
            <a:prstGeom prst="ellipse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 rot="1315341">
            <a:off x="280580" y="1793108"/>
            <a:ext cx="2880247" cy="2060933"/>
            <a:chOff x="3698375" y="764675"/>
            <a:chExt cx="1508825" cy="1079625"/>
          </a:xfrm>
        </p:grpSpPr>
        <p:sp>
          <p:nvSpPr>
            <p:cNvPr id="573" name="Google Shape;573;p38"/>
            <p:cNvSpPr/>
            <p:nvPr/>
          </p:nvSpPr>
          <p:spPr>
            <a:xfrm>
              <a:off x="4393700" y="1763775"/>
              <a:ext cx="111350" cy="80525"/>
            </a:xfrm>
            <a:custGeom>
              <a:avLst/>
              <a:gdLst/>
              <a:ahLst/>
              <a:cxnLst/>
              <a:rect l="l" t="t" r="r" b="b"/>
              <a:pathLst>
                <a:path w="4454" h="3221" extrusionOk="0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698375" y="963450"/>
              <a:ext cx="711125" cy="872650"/>
            </a:xfrm>
            <a:custGeom>
              <a:avLst/>
              <a:gdLst/>
              <a:ahLst/>
              <a:cxnLst/>
              <a:rect l="l" t="t" r="r" b="b"/>
              <a:pathLst>
                <a:path w="28445" h="34906" extrusionOk="0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726650" y="928050"/>
              <a:ext cx="772425" cy="894350"/>
            </a:xfrm>
            <a:custGeom>
              <a:avLst/>
              <a:gdLst/>
              <a:ahLst/>
              <a:cxnLst/>
              <a:rect l="l" t="t" r="r" b="b"/>
              <a:pathLst>
                <a:path w="30897" h="35774" extrusionOk="0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4498775" y="919275"/>
              <a:ext cx="708425" cy="872175"/>
            </a:xfrm>
            <a:custGeom>
              <a:avLst/>
              <a:gdLst/>
              <a:ahLst/>
              <a:cxnLst/>
              <a:rect l="l" t="t" r="r" b="b"/>
              <a:pathLst>
                <a:path w="28337" h="34887" extrusionOk="0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4499050" y="919275"/>
              <a:ext cx="536125" cy="871875"/>
            </a:xfrm>
            <a:custGeom>
              <a:avLst/>
              <a:gdLst/>
              <a:ahLst/>
              <a:cxnLst/>
              <a:rect l="l" t="t" r="r" b="b"/>
              <a:pathLst>
                <a:path w="21445" h="34875" extrusionOk="0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4498775" y="764675"/>
              <a:ext cx="459000" cy="1027375"/>
            </a:xfrm>
            <a:custGeom>
              <a:avLst/>
              <a:gdLst/>
              <a:ahLst/>
              <a:cxnLst/>
              <a:rect l="l" t="t" r="r" b="b"/>
              <a:pathLst>
                <a:path w="18360" h="41095" extrusionOk="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788850" y="919850"/>
              <a:ext cx="710525" cy="872775"/>
            </a:xfrm>
            <a:custGeom>
              <a:avLst/>
              <a:gdLst/>
              <a:ahLst/>
              <a:cxnLst/>
              <a:rect l="l" t="t" r="r" b="b"/>
              <a:pathLst>
                <a:path w="28421" h="34911" extrusionOk="0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932625" y="1036200"/>
              <a:ext cx="453350" cy="78375"/>
            </a:xfrm>
            <a:custGeom>
              <a:avLst/>
              <a:gdLst/>
              <a:ahLst/>
              <a:cxnLst/>
              <a:rect l="l" t="t" r="r" b="b"/>
              <a:pathLst>
                <a:path w="18134" h="3135" extrusionOk="0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934400" y="1110475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935900" y="1185025"/>
              <a:ext cx="453050" cy="78075"/>
            </a:xfrm>
            <a:custGeom>
              <a:avLst/>
              <a:gdLst/>
              <a:ahLst/>
              <a:cxnLst/>
              <a:rect l="l" t="t" r="r" b="b"/>
              <a:pathLst>
                <a:path w="18122" h="3123" extrusionOk="0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937375" y="1259000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938875" y="1333425"/>
              <a:ext cx="453050" cy="78500"/>
            </a:xfrm>
            <a:custGeom>
              <a:avLst/>
              <a:gdLst/>
              <a:ahLst/>
              <a:cxnLst/>
              <a:rect l="l" t="t" r="r" b="b"/>
              <a:pathLst>
                <a:path w="18122" h="3140" extrusionOk="0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940075" y="140782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941250" y="14822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942750" y="15563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944225" y="163077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4557400" y="881250"/>
              <a:ext cx="347975" cy="229750"/>
            </a:xfrm>
            <a:custGeom>
              <a:avLst/>
              <a:gdLst/>
              <a:ahLst/>
              <a:cxnLst/>
              <a:rect l="l" t="t" r="r" b="b"/>
              <a:pathLst>
                <a:path w="13919" h="9190" extrusionOk="0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4558000" y="952875"/>
              <a:ext cx="348875" cy="225700"/>
            </a:xfrm>
            <a:custGeom>
              <a:avLst/>
              <a:gdLst/>
              <a:ahLst/>
              <a:cxnLst/>
              <a:rect l="l" t="t" r="r" b="b"/>
              <a:pathLst>
                <a:path w="13955" h="9028" extrusionOk="0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4558600" y="1025050"/>
              <a:ext cx="349775" cy="221675"/>
            </a:xfrm>
            <a:custGeom>
              <a:avLst/>
              <a:gdLst/>
              <a:ahLst/>
              <a:cxnLst/>
              <a:rect l="l" t="t" r="r" b="b"/>
              <a:pathLst>
                <a:path w="13991" h="8867" extrusionOk="0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4558600" y="1097725"/>
              <a:ext cx="350950" cy="217475"/>
            </a:xfrm>
            <a:custGeom>
              <a:avLst/>
              <a:gdLst/>
              <a:ahLst/>
              <a:cxnLst/>
              <a:rect l="l" t="t" r="r" b="b"/>
              <a:pathLst>
                <a:path w="14038" h="8699" extrusionOk="0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4559475" y="1170875"/>
              <a:ext cx="351575" cy="213075"/>
            </a:xfrm>
            <a:custGeom>
              <a:avLst/>
              <a:gdLst/>
              <a:ahLst/>
              <a:cxnLst/>
              <a:rect l="l" t="t" r="r" b="b"/>
              <a:pathLst>
                <a:path w="14063" h="8523" extrusionOk="0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4559775" y="1243700"/>
              <a:ext cx="352750" cy="209600"/>
            </a:xfrm>
            <a:custGeom>
              <a:avLst/>
              <a:gdLst/>
              <a:ahLst/>
              <a:cxnLst/>
              <a:rect l="l" t="t" r="r" b="b"/>
              <a:pathLst>
                <a:path w="14110" h="8384" extrusionOk="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4560075" y="1317350"/>
              <a:ext cx="353950" cy="205325"/>
            </a:xfrm>
            <a:custGeom>
              <a:avLst/>
              <a:gdLst/>
              <a:ahLst/>
              <a:cxnLst/>
              <a:rect l="l" t="t" r="r" b="b"/>
              <a:pathLst>
                <a:path w="14158" h="8213" extrusionOk="0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4560975" y="1391175"/>
              <a:ext cx="354525" cy="201425"/>
            </a:xfrm>
            <a:custGeom>
              <a:avLst/>
              <a:gdLst/>
              <a:ahLst/>
              <a:cxnLst/>
              <a:rect l="l" t="t" r="r" b="b"/>
              <a:pathLst>
                <a:path w="14181" h="8057" extrusionOk="0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4560975" y="1465175"/>
              <a:ext cx="355725" cy="197375"/>
            </a:xfrm>
            <a:custGeom>
              <a:avLst/>
              <a:gdLst/>
              <a:ahLst/>
              <a:cxnLst/>
              <a:rect l="l" t="t" r="r" b="b"/>
              <a:pathLst>
                <a:path w="14229" h="7895" extrusionOk="0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8" name="Google Shape;598;p38"/>
          <p:cNvGrpSpPr/>
          <p:nvPr/>
        </p:nvGrpSpPr>
        <p:grpSpPr>
          <a:xfrm>
            <a:off x="-744483" y="3013235"/>
            <a:ext cx="2915757" cy="2130254"/>
            <a:chOff x="2868800" y="2088975"/>
            <a:chExt cx="1181425" cy="863150"/>
          </a:xfrm>
        </p:grpSpPr>
        <p:sp>
          <p:nvSpPr>
            <p:cNvPr id="599" name="Google Shape;599;p38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7" name="Google Shape;607;p38"/>
          <p:cNvGrpSpPr/>
          <p:nvPr/>
        </p:nvGrpSpPr>
        <p:grpSpPr>
          <a:xfrm rot="1458948">
            <a:off x="43650" y="372788"/>
            <a:ext cx="563060" cy="1364873"/>
            <a:chOff x="2541375" y="3220475"/>
            <a:chExt cx="427450" cy="1036150"/>
          </a:xfrm>
        </p:grpSpPr>
        <p:sp>
          <p:nvSpPr>
            <p:cNvPr id="608" name="Google Shape;608;p38"/>
            <p:cNvSpPr/>
            <p:nvPr/>
          </p:nvSpPr>
          <p:spPr>
            <a:xfrm>
              <a:off x="2541375" y="3220475"/>
              <a:ext cx="427450" cy="1035850"/>
            </a:xfrm>
            <a:custGeom>
              <a:avLst/>
              <a:gdLst/>
              <a:ahLst/>
              <a:cxnLst/>
              <a:rect l="l" t="t" r="r" b="b"/>
              <a:pathLst>
                <a:path w="17098" h="41434" extrusionOk="0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2541375" y="3636600"/>
              <a:ext cx="427450" cy="620025"/>
            </a:xfrm>
            <a:custGeom>
              <a:avLst/>
              <a:gdLst/>
              <a:ahLst/>
              <a:cxnLst/>
              <a:rect l="l" t="t" r="r" b="b"/>
              <a:pathLst>
                <a:path w="17098" h="24801" extrusionOk="0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2664300" y="3334775"/>
              <a:ext cx="181000" cy="796850"/>
            </a:xfrm>
            <a:custGeom>
              <a:avLst/>
              <a:gdLst/>
              <a:ahLst/>
              <a:cxnLst/>
              <a:rect l="l" t="t" r="r" b="b"/>
              <a:pathLst>
                <a:path w="7240" h="31874" extrusionOk="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2693175" y="3987250"/>
              <a:ext cx="70875" cy="6147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2726225" y="3334775"/>
              <a:ext cx="57775" cy="278925"/>
            </a:xfrm>
            <a:custGeom>
              <a:avLst/>
              <a:gdLst/>
              <a:ahLst/>
              <a:cxnLst/>
              <a:rect l="l" t="t" r="r" b="b"/>
              <a:pathLst>
                <a:path w="2311" h="11157" extrusionOk="0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3" name="Google Shape;613;p38"/>
          <p:cNvGrpSpPr/>
          <p:nvPr/>
        </p:nvGrpSpPr>
        <p:grpSpPr>
          <a:xfrm>
            <a:off x="2403090" y="3959107"/>
            <a:ext cx="1732881" cy="1793702"/>
            <a:chOff x="5556925" y="2802275"/>
            <a:chExt cx="757875" cy="784475"/>
          </a:xfrm>
        </p:grpSpPr>
        <p:sp>
          <p:nvSpPr>
            <p:cNvPr id="614" name="Google Shape;614;p38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5" name="Google Shape;635;p38"/>
          <p:cNvGrpSpPr/>
          <p:nvPr/>
        </p:nvGrpSpPr>
        <p:grpSpPr>
          <a:xfrm rot="544886">
            <a:off x="3061109" y="1595211"/>
            <a:ext cx="860873" cy="1678882"/>
            <a:chOff x="6945350" y="145425"/>
            <a:chExt cx="317325" cy="618850"/>
          </a:xfrm>
        </p:grpSpPr>
        <p:sp>
          <p:nvSpPr>
            <p:cNvPr id="636" name="Google Shape;636;p38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0" name="Google Shape;640;p38"/>
          <p:cNvGrpSpPr/>
          <p:nvPr/>
        </p:nvGrpSpPr>
        <p:grpSpPr>
          <a:xfrm rot="-2019428">
            <a:off x="1543819" y="247748"/>
            <a:ext cx="1078938" cy="1614954"/>
            <a:chOff x="7166500" y="-57275"/>
            <a:chExt cx="414050" cy="619750"/>
          </a:xfrm>
        </p:grpSpPr>
        <p:sp>
          <p:nvSpPr>
            <p:cNvPr id="641" name="Google Shape;641;p38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38"/>
          <p:cNvGrpSpPr/>
          <p:nvPr/>
        </p:nvGrpSpPr>
        <p:grpSpPr>
          <a:xfrm>
            <a:off x="3043492" y="693849"/>
            <a:ext cx="547954" cy="547954"/>
            <a:chOff x="3796125" y="-35750"/>
            <a:chExt cx="773400" cy="773400"/>
          </a:xfrm>
        </p:grpSpPr>
        <p:sp>
          <p:nvSpPr>
            <p:cNvPr id="646" name="Google Shape;646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8"/>
          <p:cNvGrpSpPr/>
          <p:nvPr/>
        </p:nvGrpSpPr>
        <p:grpSpPr>
          <a:xfrm>
            <a:off x="-599330" y="2889646"/>
            <a:ext cx="979588" cy="979588"/>
            <a:chOff x="3796125" y="-35750"/>
            <a:chExt cx="773400" cy="773400"/>
          </a:xfrm>
        </p:grpSpPr>
        <p:sp>
          <p:nvSpPr>
            <p:cNvPr id="649" name="Google Shape;649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1EED587-B927-4295-B3DF-A38660744C4B}"/>
              </a:ext>
            </a:extLst>
          </p:cNvPr>
          <p:cNvSpPr txBox="1"/>
          <p:nvPr/>
        </p:nvSpPr>
        <p:spPr>
          <a:xfrm>
            <a:off x="7290997" y="579226"/>
            <a:ext cx="1351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Berlin Sans FB Demi" panose="020E0802020502020306" pitchFamily="34" charset="0"/>
                <a:ea typeface="Adobe Gothic Std B" panose="020B0800000000000000" pitchFamily="34" charset="-128"/>
              </a:rPr>
              <a:t>THP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p51"/>
          <p:cNvSpPr txBox="1">
            <a:spLocks noGrp="1"/>
          </p:cNvSpPr>
          <p:nvPr>
            <p:ph type="subTitle" idx="1"/>
          </p:nvPr>
        </p:nvSpPr>
        <p:spPr>
          <a:xfrm>
            <a:off x="1686616" y="910024"/>
            <a:ext cx="6513510" cy="9259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C4C4C"/>
                </a:solidFill>
              </a:rPr>
              <a:t>Mono</a:t>
            </a:r>
            <a:r>
              <a:rPr lang="en-US" sz="1800"/>
              <a:t> berarti </a:t>
            </a:r>
            <a:r>
              <a:rPr lang="en-US" sz="1800">
                <a:solidFill>
                  <a:srgbClr val="FC4C4C"/>
                </a:solidFill>
              </a:rPr>
              <a:t>satu</a:t>
            </a:r>
            <a:r>
              <a:rPr lang="en-US" sz="1800"/>
              <a:t> dan </a:t>
            </a:r>
            <a:r>
              <a:rPr lang="en-US" sz="1800">
                <a:solidFill>
                  <a:srgbClr val="364E82"/>
                </a:solidFill>
              </a:rPr>
              <a:t>sakarida</a:t>
            </a:r>
            <a:r>
              <a:rPr lang="en-US" sz="1800"/>
              <a:t> berarti </a:t>
            </a:r>
            <a:r>
              <a:rPr lang="en-US" sz="1800">
                <a:solidFill>
                  <a:srgbClr val="364E82"/>
                </a:solidFill>
              </a:rPr>
              <a:t>gula.</a:t>
            </a:r>
            <a:endParaRPr lang="en-US" sz="1800"/>
          </a:p>
          <a:p>
            <a:pPr marL="0" lvl="0" indent="0"/>
            <a:r>
              <a:rPr lang="en-US" sz="1800"/>
              <a:t>Sehingga monosakarida merupakan unit karbohidrat terkecil yang memiliki satu unit gula.</a:t>
            </a:r>
            <a:endParaRPr sz="1800"/>
          </a:p>
        </p:txBody>
      </p:sp>
      <p:grpSp>
        <p:nvGrpSpPr>
          <p:cNvPr id="1122" name="Google Shape;1122;p51"/>
          <p:cNvGrpSpPr/>
          <p:nvPr/>
        </p:nvGrpSpPr>
        <p:grpSpPr>
          <a:xfrm>
            <a:off x="366475" y="388173"/>
            <a:ext cx="1288407" cy="1288484"/>
            <a:chOff x="3803523" y="-27703"/>
            <a:chExt cx="773400" cy="773400"/>
          </a:xfrm>
        </p:grpSpPr>
        <p:sp>
          <p:nvSpPr>
            <p:cNvPr id="1123" name="Google Shape;1123;p51"/>
            <p:cNvSpPr/>
            <p:nvPr/>
          </p:nvSpPr>
          <p:spPr>
            <a:xfrm>
              <a:off x="3803523" y="-27703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51"/>
            <p:cNvSpPr/>
            <p:nvPr/>
          </p:nvSpPr>
          <p:spPr>
            <a:xfrm rot="301090">
              <a:off x="3932901" y="100417"/>
              <a:ext cx="192113" cy="166640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5" name="Google Shape;1125;p51"/>
          <p:cNvSpPr/>
          <p:nvPr/>
        </p:nvSpPr>
        <p:spPr>
          <a:xfrm rot="270">
            <a:off x="774667" y="874421"/>
            <a:ext cx="488916" cy="351679"/>
          </a:xfrm>
          <a:custGeom>
            <a:avLst/>
            <a:gdLst/>
            <a:ahLst/>
            <a:cxnLst/>
            <a:rect l="l" t="t" r="r" b="b"/>
            <a:pathLst>
              <a:path w="15353" h="11040" extrusionOk="0">
                <a:moveTo>
                  <a:pt x="4069" y="1"/>
                </a:moveTo>
                <a:lnTo>
                  <a:pt x="976" y="4693"/>
                </a:lnTo>
                <a:cubicBezTo>
                  <a:pt x="380" y="5561"/>
                  <a:pt x="0" y="6483"/>
                  <a:pt x="0" y="7568"/>
                </a:cubicBezTo>
                <a:cubicBezTo>
                  <a:pt x="0" y="9738"/>
                  <a:pt x="1600" y="11013"/>
                  <a:pt x="3336" y="11013"/>
                </a:cubicBezTo>
                <a:cubicBezTo>
                  <a:pt x="5262" y="11013"/>
                  <a:pt x="6673" y="9575"/>
                  <a:pt x="6673" y="7568"/>
                </a:cubicBezTo>
                <a:cubicBezTo>
                  <a:pt x="6673" y="6456"/>
                  <a:pt x="6211" y="5398"/>
                  <a:pt x="5235" y="4747"/>
                </a:cubicBezTo>
                <a:lnTo>
                  <a:pt x="7296" y="28"/>
                </a:lnTo>
                <a:lnTo>
                  <a:pt x="7296" y="1"/>
                </a:lnTo>
                <a:close/>
                <a:moveTo>
                  <a:pt x="12179" y="1"/>
                </a:moveTo>
                <a:lnTo>
                  <a:pt x="9087" y="4693"/>
                </a:lnTo>
                <a:cubicBezTo>
                  <a:pt x="8490" y="5561"/>
                  <a:pt x="8110" y="6483"/>
                  <a:pt x="8110" y="7568"/>
                </a:cubicBezTo>
                <a:cubicBezTo>
                  <a:pt x="8110" y="9738"/>
                  <a:pt x="9710" y="11040"/>
                  <a:pt x="11419" y="11040"/>
                </a:cubicBezTo>
                <a:cubicBezTo>
                  <a:pt x="13372" y="11040"/>
                  <a:pt x="14783" y="9575"/>
                  <a:pt x="14783" y="7568"/>
                </a:cubicBezTo>
                <a:cubicBezTo>
                  <a:pt x="14783" y="6456"/>
                  <a:pt x="14321" y="5398"/>
                  <a:pt x="13291" y="4720"/>
                </a:cubicBezTo>
                <a:lnTo>
                  <a:pt x="1535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6" name="Google Shape;1126;p51"/>
          <p:cNvGrpSpPr/>
          <p:nvPr/>
        </p:nvGrpSpPr>
        <p:grpSpPr>
          <a:xfrm>
            <a:off x="123209" y="3993386"/>
            <a:ext cx="1783670" cy="1625638"/>
            <a:chOff x="4658600" y="2876225"/>
            <a:chExt cx="557850" cy="508425"/>
          </a:xfrm>
        </p:grpSpPr>
        <p:sp>
          <p:nvSpPr>
            <p:cNvPr id="1127" name="Google Shape;1127;p51"/>
            <p:cNvSpPr/>
            <p:nvPr/>
          </p:nvSpPr>
          <p:spPr>
            <a:xfrm>
              <a:off x="4658600" y="2876225"/>
              <a:ext cx="557850" cy="508425"/>
            </a:xfrm>
            <a:custGeom>
              <a:avLst/>
              <a:gdLst/>
              <a:ahLst/>
              <a:cxnLst/>
              <a:rect l="l" t="t" r="r" b="b"/>
              <a:pathLst>
                <a:path w="22314" h="20337" extrusionOk="0">
                  <a:moveTo>
                    <a:pt x="11151" y="1"/>
                  </a:moveTo>
                  <a:cubicBezTo>
                    <a:pt x="8549" y="1"/>
                    <a:pt x="5948" y="995"/>
                    <a:pt x="3966" y="2983"/>
                  </a:cubicBezTo>
                  <a:cubicBezTo>
                    <a:pt x="1" y="6948"/>
                    <a:pt x="1" y="13389"/>
                    <a:pt x="3966" y="17354"/>
                  </a:cubicBezTo>
                  <a:cubicBezTo>
                    <a:pt x="5948" y="19342"/>
                    <a:pt x="8549" y="20336"/>
                    <a:pt x="11151" y="20336"/>
                  </a:cubicBezTo>
                  <a:cubicBezTo>
                    <a:pt x="13752" y="20336"/>
                    <a:pt x="16354" y="19342"/>
                    <a:pt x="18336" y="17354"/>
                  </a:cubicBezTo>
                  <a:cubicBezTo>
                    <a:pt x="22313" y="13389"/>
                    <a:pt x="22313" y="6948"/>
                    <a:pt x="18336" y="2983"/>
                  </a:cubicBezTo>
                  <a:cubicBezTo>
                    <a:pt x="16354" y="995"/>
                    <a:pt x="13752" y="1"/>
                    <a:pt x="111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51"/>
            <p:cNvSpPr/>
            <p:nvPr/>
          </p:nvSpPr>
          <p:spPr>
            <a:xfrm>
              <a:off x="4791950" y="2887100"/>
              <a:ext cx="72650" cy="35450"/>
            </a:xfrm>
            <a:custGeom>
              <a:avLst/>
              <a:gdLst/>
              <a:ahLst/>
              <a:cxnLst/>
              <a:rect l="l" t="t" r="r" b="b"/>
              <a:pathLst>
                <a:path w="2906" h="1418" extrusionOk="0">
                  <a:moveTo>
                    <a:pt x="2906" y="0"/>
                  </a:moveTo>
                  <a:lnTo>
                    <a:pt x="2906" y="0"/>
                  </a:lnTo>
                  <a:cubicBezTo>
                    <a:pt x="1858" y="310"/>
                    <a:pt x="882" y="786"/>
                    <a:pt x="1" y="1417"/>
                  </a:cubicBezTo>
                  <a:cubicBezTo>
                    <a:pt x="941" y="953"/>
                    <a:pt x="1906" y="465"/>
                    <a:pt x="2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51"/>
            <p:cNvSpPr/>
            <p:nvPr/>
          </p:nvSpPr>
          <p:spPr>
            <a:xfrm>
              <a:off x="4683900" y="2884700"/>
              <a:ext cx="368225" cy="233100"/>
            </a:xfrm>
            <a:custGeom>
              <a:avLst/>
              <a:gdLst/>
              <a:ahLst/>
              <a:cxnLst/>
              <a:rect l="l" t="t" r="r" b="b"/>
              <a:pathLst>
                <a:path w="14729" h="9324" extrusionOk="0">
                  <a:moveTo>
                    <a:pt x="12729" y="1"/>
                  </a:moveTo>
                  <a:cubicBezTo>
                    <a:pt x="12086" y="203"/>
                    <a:pt x="11455" y="441"/>
                    <a:pt x="10859" y="656"/>
                  </a:cubicBezTo>
                  <a:cubicBezTo>
                    <a:pt x="8752" y="1453"/>
                    <a:pt x="6633" y="2263"/>
                    <a:pt x="4585" y="3239"/>
                  </a:cubicBezTo>
                  <a:cubicBezTo>
                    <a:pt x="3442" y="3775"/>
                    <a:pt x="2311" y="4371"/>
                    <a:pt x="1215" y="4990"/>
                  </a:cubicBezTo>
                  <a:cubicBezTo>
                    <a:pt x="513" y="6287"/>
                    <a:pt x="84" y="7764"/>
                    <a:pt x="1" y="9323"/>
                  </a:cubicBezTo>
                  <a:cubicBezTo>
                    <a:pt x="691" y="8704"/>
                    <a:pt x="1406" y="8085"/>
                    <a:pt x="2132" y="7526"/>
                  </a:cubicBezTo>
                  <a:cubicBezTo>
                    <a:pt x="3561" y="6216"/>
                    <a:pt x="5097" y="4990"/>
                    <a:pt x="6775" y="4025"/>
                  </a:cubicBezTo>
                  <a:cubicBezTo>
                    <a:pt x="9276" y="2585"/>
                    <a:pt x="11955" y="1537"/>
                    <a:pt x="14729" y="763"/>
                  </a:cubicBezTo>
                  <a:cubicBezTo>
                    <a:pt x="14098" y="453"/>
                    <a:pt x="13431" y="191"/>
                    <a:pt x="127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51"/>
            <p:cNvSpPr/>
            <p:nvPr/>
          </p:nvSpPr>
          <p:spPr>
            <a:xfrm>
              <a:off x="4695525" y="2925500"/>
              <a:ext cx="483700" cy="370900"/>
            </a:xfrm>
            <a:custGeom>
              <a:avLst/>
              <a:gdLst/>
              <a:ahLst/>
              <a:cxnLst/>
              <a:rect l="l" t="t" r="r" b="b"/>
              <a:pathLst>
                <a:path w="19348" h="14836" extrusionOk="0">
                  <a:moveTo>
                    <a:pt x="15669" y="0"/>
                  </a:moveTo>
                  <a:cubicBezTo>
                    <a:pt x="12645" y="1024"/>
                    <a:pt x="9763" y="2667"/>
                    <a:pt x="7263" y="4370"/>
                  </a:cubicBezTo>
                  <a:cubicBezTo>
                    <a:pt x="4453" y="6298"/>
                    <a:pt x="2096" y="8692"/>
                    <a:pt x="0" y="11323"/>
                  </a:cubicBezTo>
                  <a:cubicBezTo>
                    <a:pt x="417" y="12633"/>
                    <a:pt x="1095" y="13823"/>
                    <a:pt x="1988" y="14835"/>
                  </a:cubicBezTo>
                  <a:cubicBezTo>
                    <a:pt x="6620" y="10013"/>
                    <a:pt x="12847" y="7001"/>
                    <a:pt x="19348" y="5108"/>
                  </a:cubicBezTo>
                  <a:cubicBezTo>
                    <a:pt x="19157" y="4513"/>
                    <a:pt x="18919" y="3929"/>
                    <a:pt x="18621" y="3381"/>
                  </a:cubicBezTo>
                  <a:cubicBezTo>
                    <a:pt x="15788" y="3953"/>
                    <a:pt x="12990" y="4620"/>
                    <a:pt x="10228" y="5477"/>
                  </a:cubicBezTo>
                  <a:cubicBezTo>
                    <a:pt x="10158" y="5498"/>
                    <a:pt x="10094" y="5507"/>
                    <a:pt x="10034" y="5507"/>
                  </a:cubicBezTo>
                  <a:cubicBezTo>
                    <a:pt x="9508" y="5507"/>
                    <a:pt x="9359" y="4771"/>
                    <a:pt x="9787" y="4429"/>
                  </a:cubicBezTo>
                  <a:cubicBezTo>
                    <a:pt x="11835" y="2869"/>
                    <a:pt x="14395" y="1834"/>
                    <a:pt x="17014" y="1179"/>
                  </a:cubicBezTo>
                  <a:cubicBezTo>
                    <a:pt x="16597" y="738"/>
                    <a:pt x="16145" y="357"/>
                    <a:pt x="156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51"/>
            <p:cNvSpPr/>
            <p:nvPr/>
          </p:nvSpPr>
          <p:spPr>
            <a:xfrm>
              <a:off x="4773200" y="3093950"/>
              <a:ext cx="417925" cy="257800"/>
            </a:xfrm>
            <a:custGeom>
              <a:avLst/>
              <a:gdLst/>
              <a:ahLst/>
              <a:cxnLst/>
              <a:rect l="l" t="t" r="r" b="b"/>
              <a:pathLst>
                <a:path w="16717" h="10312" extrusionOk="0">
                  <a:moveTo>
                    <a:pt x="16610" y="1"/>
                  </a:moveTo>
                  <a:cubicBezTo>
                    <a:pt x="10561" y="2073"/>
                    <a:pt x="4620" y="4894"/>
                    <a:pt x="1" y="9216"/>
                  </a:cubicBezTo>
                  <a:cubicBezTo>
                    <a:pt x="501" y="9633"/>
                    <a:pt x="1036" y="10002"/>
                    <a:pt x="1596" y="10312"/>
                  </a:cubicBezTo>
                  <a:cubicBezTo>
                    <a:pt x="4394" y="7800"/>
                    <a:pt x="8073" y="6073"/>
                    <a:pt x="11419" y="4680"/>
                  </a:cubicBezTo>
                  <a:cubicBezTo>
                    <a:pt x="13121" y="3966"/>
                    <a:pt x="14860" y="3370"/>
                    <a:pt x="16610" y="2894"/>
                  </a:cubicBezTo>
                  <a:cubicBezTo>
                    <a:pt x="16669" y="2430"/>
                    <a:pt x="16717" y="1954"/>
                    <a:pt x="16717" y="1454"/>
                  </a:cubicBezTo>
                  <a:cubicBezTo>
                    <a:pt x="16717" y="965"/>
                    <a:pt x="16669" y="477"/>
                    <a:pt x="16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51"/>
            <p:cNvSpPr/>
            <p:nvPr/>
          </p:nvSpPr>
          <p:spPr>
            <a:xfrm>
              <a:off x="4893150" y="3256775"/>
              <a:ext cx="264050" cy="127350"/>
            </a:xfrm>
            <a:custGeom>
              <a:avLst/>
              <a:gdLst/>
              <a:ahLst/>
              <a:cxnLst/>
              <a:rect l="l" t="t" r="r" b="b"/>
              <a:pathLst>
                <a:path w="10562" h="5094" extrusionOk="0">
                  <a:moveTo>
                    <a:pt x="10562" y="1"/>
                  </a:moveTo>
                  <a:lnTo>
                    <a:pt x="10562" y="1"/>
                  </a:lnTo>
                  <a:cubicBezTo>
                    <a:pt x="6787" y="1084"/>
                    <a:pt x="3156" y="2632"/>
                    <a:pt x="1" y="4918"/>
                  </a:cubicBezTo>
                  <a:cubicBezTo>
                    <a:pt x="584" y="5025"/>
                    <a:pt x="1180" y="5085"/>
                    <a:pt x="1787" y="5085"/>
                  </a:cubicBezTo>
                  <a:cubicBezTo>
                    <a:pt x="1828" y="5091"/>
                    <a:pt x="1876" y="5094"/>
                    <a:pt x="1927" y="5094"/>
                  </a:cubicBezTo>
                  <a:cubicBezTo>
                    <a:pt x="1977" y="5094"/>
                    <a:pt x="2031" y="5091"/>
                    <a:pt x="2084" y="5085"/>
                  </a:cubicBezTo>
                  <a:cubicBezTo>
                    <a:pt x="4299" y="3299"/>
                    <a:pt x="6883" y="2180"/>
                    <a:pt x="9609" y="1382"/>
                  </a:cubicBezTo>
                  <a:cubicBezTo>
                    <a:pt x="9966" y="941"/>
                    <a:pt x="10300" y="489"/>
                    <a:pt x="105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51"/>
            <p:cNvSpPr/>
            <p:nvPr/>
          </p:nvSpPr>
          <p:spPr>
            <a:xfrm>
              <a:off x="5009250" y="3338050"/>
              <a:ext cx="73550" cy="35725"/>
            </a:xfrm>
            <a:custGeom>
              <a:avLst/>
              <a:gdLst/>
              <a:ahLst/>
              <a:cxnLst/>
              <a:rect l="l" t="t" r="r" b="b"/>
              <a:pathLst>
                <a:path w="2942" h="1429" extrusionOk="0">
                  <a:moveTo>
                    <a:pt x="2941" y="0"/>
                  </a:moveTo>
                  <a:lnTo>
                    <a:pt x="2941" y="0"/>
                  </a:lnTo>
                  <a:cubicBezTo>
                    <a:pt x="1917" y="405"/>
                    <a:pt x="929" y="881"/>
                    <a:pt x="0" y="1429"/>
                  </a:cubicBezTo>
                  <a:cubicBezTo>
                    <a:pt x="1072" y="1119"/>
                    <a:pt x="2072" y="631"/>
                    <a:pt x="29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51"/>
            <p:cNvSpPr/>
            <p:nvPr/>
          </p:nvSpPr>
          <p:spPr>
            <a:xfrm>
              <a:off x="4684200" y="2899300"/>
              <a:ext cx="368825" cy="215225"/>
            </a:xfrm>
            <a:custGeom>
              <a:avLst/>
              <a:gdLst/>
              <a:ahLst/>
              <a:cxnLst/>
              <a:rect l="l" t="t" r="r" b="b"/>
              <a:pathLst>
                <a:path w="14753" h="8609" extrusionOk="0">
                  <a:moveTo>
                    <a:pt x="14348" y="0"/>
                  </a:moveTo>
                  <a:cubicBezTo>
                    <a:pt x="8966" y="1370"/>
                    <a:pt x="3930" y="4215"/>
                    <a:pt x="36" y="8156"/>
                  </a:cubicBezTo>
                  <a:cubicBezTo>
                    <a:pt x="24" y="8311"/>
                    <a:pt x="1" y="8454"/>
                    <a:pt x="1" y="8609"/>
                  </a:cubicBezTo>
                  <a:cubicBezTo>
                    <a:pt x="3977" y="4501"/>
                    <a:pt x="9192" y="1536"/>
                    <a:pt x="14753" y="203"/>
                  </a:cubicBezTo>
                  <a:cubicBezTo>
                    <a:pt x="14622" y="143"/>
                    <a:pt x="14491" y="60"/>
                    <a:pt x="143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51"/>
            <p:cNvSpPr/>
            <p:nvPr/>
          </p:nvSpPr>
          <p:spPr>
            <a:xfrm>
              <a:off x="4736900" y="2925775"/>
              <a:ext cx="357500" cy="367050"/>
            </a:xfrm>
            <a:custGeom>
              <a:avLst/>
              <a:gdLst/>
              <a:ahLst/>
              <a:cxnLst/>
              <a:rect l="l" t="t" r="r" b="b"/>
              <a:pathLst>
                <a:path w="14300" h="14682" extrusionOk="0">
                  <a:moveTo>
                    <a:pt x="14014" y="1"/>
                  </a:moveTo>
                  <a:cubicBezTo>
                    <a:pt x="11561" y="751"/>
                    <a:pt x="9180" y="1787"/>
                    <a:pt x="6989" y="3097"/>
                  </a:cubicBezTo>
                  <a:cubicBezTo>
                    <a:pt x="6525" y="3382"/>
                    <a:pt x="6048" y="3680"/>
                    <a:pt x="5775" y="4156"/>
                  </a:cubicBezTo>
                  <a:cubicBezTo>
                    <a:pt x="5489" y="4633"/>
                    <a:pt x="5417" y="5335"/>
                    <a:pt x="5846" y="5776"/>
                  </a:cubicBezTo>
                  <a:cubicBezTo>
                    <a:pt x="6142" y="6091"/>
                    <a:pt x="6546" y="6153"/>
                    <a:pt x="6964" y="6153"/>
                  </a:cubicBezTo>
                  <a:cubicBezTo>
                    <a:pt x="7067" y="6153"/>
                    <a:pt x="7171" y="6149"/>
                    <a:pt x="7275" y="6145"/>
                  </a:cubicBezTo>
                  <a:cubicBezTo>
                    <a:pt x="7703" y="6145"/>
                    <a:pt x="8120" y="6145"/>
                    <a:pt x="8430" y="6359"/>
                  </a:cubicBezTo>
                  <a:cubicBezTo>
                    <a:pt x="8715" y="6537"/>
                    <a:pt x="8811" y="6835"/>
                    <a:pt x="8835" y="7038"/>
                  </a:cubicBezTo>
                  <a:cubicBezTo>
                    <a:pt x="8894" y="7454"/>
                    <a:pt x="8751" y="7954"/>
                    <a:pt x="8454" y="8264"/>
                  </a:cubicBezTo>
                  <a:cubicBezTo>
                    <a:pt x="8001" y="8764"/>
                    <a:pt x="7334" y="9026"/>
                    <a:pt x="6691" y="9276"/>
                  </a:cubicBezTo>
                  <a:lnTo>
                    <a:pt x="6406" y="9383"/>
                  </a:lnTo>
                  <a:cubicBezTo>
                    <a:pt x="3834" y="10407"/>
                    <a:pt x="1619" y="12217"/>
                    <a:pt x="0" y="14455"/>
                  </a:cubicBezTo>
                  <a:lnTo>
                    <a:pt x="179" y="14681"/>
                  </a:lnTo>
                  <a:cubicBezTo>
                    <a:pt x="1798" y="12443"/>
                    <a:pt x="4001" y="10657"/>
                    <a:pt x="6549" y="9633"/>
                  </a:cubicBezTo>
                  <a:lnTo>
                    <a:pt x="6810" y="9526"/>
                  </a:lnTo>
                  <a:cubicBezTo>
                    <a:pt x="7477" y="9264"/>
                    <a:pt x="8180" y="8990"/>
                    <a:pt x="8668" y="8442"/>
                  </a:cubicBezTo>
                  <a:cubicBezTo>
                    <a:pt x="9013" y="8050"/>
                    <a:pt x="9192" y="7490"/>
                    <a:pt x="9120" y="6978"/>
                  </a:cubicBezTo>
                  <a:cubicBezTo>
                    <a:pt x="9073" y="6609"/>
                    <a:pt x="8882" y="6287"/>
                    <a:pt x="8596" y="6109"/>
                  </a:cubicBezTo>
                  <a:cubicBezTo>
                    <a:pt x="8215" y="5847"/>
                    <a:pt x="7739" y="5847"/>
                    <a:pt x="7287" y="5847"/>
                  </a:cubicBezTo>
                  <a:cubicBezTo>
                    <a:pt x="6810" y="5847"/>
                    <a:pt x="6358" y="5847"/>
                    <a:pt x="6072" y="5549"/>
                  </a:cubicBezTo>
                  <a:cubicBezTo>
                    <a:pt x="5739" y="5228"/>
                    <a:pt x="5798" y="4644"/>
                    <a:pt x="6037" y="4287"/>
                  </a:cubicBezTo>
                  <a:cubicBezTo>
                    <a:pt x="6287" y="3871"/>
                    <a:pt x="6703" y="3609"/>
                    <a:pt x="7156" y="3335"/>
                  </a:cubicBezTo>
                  <a:cubicBezTo>
                    <a:pt x="9370" y="2001"/>
                    <a:pt x="11799" y="942"/>
                    <a:pt x="14299" y="215"/>
                  </a:cubicBezTo>
                  <a:cubicBezTo>
                    <a:pt x="14204" y="132"/>
                    <a:pt x="14121" y="61"/>
                    <a:pt x="140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51"/>
            <p:cNvSpPr/>
            <p:nvPr/>
          </p:nvSpPr>
          <p:spPr>
            <a:xfrm>
              <a:off x="4779150" y="3094850"/>
              <a:ext cx="410500" cy="238450"/>
            </a:xfrm>
            <a:custGeom>
              <a:avLst/>
              <a:gdLst/>
              <a:ahLst/>
              <a:cxnLst/>
              <a:rect l="l" t="t" r="r" b="b"/>
              <a:pathLst>
                <a:path w="16420" h="9538" extrusionOk="0">
                  <a:moveTo>
                    <a:pt x="16396" y="1"/>
                  </a:moveTo>
                  <a:cubicBezTo>
                    <a:pt x="10335" y="1858"/>
                    <a:pt x="4692" y="5073"/>
                    <a:pt x="1" y="9359"/>
                  </a:cubicBezTo>
                  <a:lnTo>
                    <a:pt x="227" y="9538"/>
                  </a:lnTo>
                  <a:cubicBezTo>
                    <a:pt x="4870" y="5299"/>
                    <a:pt x="10431" y="2120"/>
                    <a:pt x="16419" y="275"/>
                  </a:cubicBezTo>
                  <a:cubicBezTo>
                    <a:pt x="16419" y="191"/>
                    <a:pt x="16408" y="96"/>
                    <a:pt x="163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51"/>
            <p:cNvSpPr/>
            <p:nvPr/>
          </p:nvSpPr>
          <p:spPr>
            <a:xfrm>
              <a:off x="4812500" y="3168375"/>
              <a:ext cx="375950" cy="186350"/>
            </a:xfrm>
            <a:custGeom>
              <a:avLst/>
              <a:gdLst/>
              <a:ahLst/>
              <a:cxnLst/>
              <a:rect l="l" t="t" r="r" b="b"/>
              <a:pathLst>
                <a:path w="15038" h="7454" extrusionOk="0">
                  <a:moveTo>
                    <a:pt x="15038" y="1"/>
                  </a:moveTo>
                  <a:lnTo>
                    <a:pt x="15038" y="1"/>
                  </a:lnTo>
                  <a:cubicBezTo>
                    <a:pt x="9490" y="953"/>
                    <a:pt x="4191" y="3537"/>
                    <a:pt x="0" y="7311"/>
                  </a:cubicBezTo>
                  <a:cubicBezTo>
                    <a:pt x="84" y="7359"/>
                    <a:pt x="179" y="7418"/>
                    <a:pt x="262" y="7454"/>
                  </a:cubicBezTo>
                  <a:cubicBezTo>
                    <a:pt x="4382" y="3763"/>
                    <a:pt x="9561" y="1239"/>
                    <a:pt x="15002" y="298"/>
                  </a:cubicBezTo>
                  <a:cubicBezTo>
                    <a:pt x="15014" y="191"/>
                    <a:pt x="15026" y="108"/>
                    <a:pt x="150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8" name="Google Shape;1138;p51"/>
          <p:cNvGrpSpPr/>
          <p:nvPr/>
        </p:nvGrpSpPr>
        <p:grpSpPr>
          <a:xfrm>
            <a:off x="7837397" y="-327980"/>
            <a:ext cx="1700087" cy="1700119"/>
            <a:chOff x="4676175" y="4247075"/>
            <a:chExt cx="425075" cy="424775"/>
          </a:xfrm>
        </p:grpSpPr>
        <p:sp>
          <p:nvSpPr>
            <p:cNvPr id="1139" name="Google Shape;1139;p51"/>
            <p:cNvSpPr/>
            <p:nvPr/>
          </p:nvSpPr>
          <p:spPr>
            <a:xfrm>
              <a:off x="4676175" y="4247075"/>
              <a:ext cx="425075" cy="424775"/>
            </a:xfrm>
            <a:custGeom>
              <a:avLst/>
              <a:gdLst/>
              <a:ahLst/>
              <a:cxnLst/>
              <a:rect l="l" t="t" r="r" b="b"/>
              <a:pathLst>
                <a:path w="17003" h="16991" extrusionOk="0">
                  <a:moveTo>
                    <a:pt x="8501" y="1"/>
                  </a:moveTo>
                  <a:cubicBezTo>
                    <a:pt x="3810" y="1"/>
                    <a:pt x="0" y="3799"/>
                    <a:pt x="0" y="8502"/>
                  </a:cubicBezTo>
                  <a:cubicBezTo>
                    <a:pt x="0" y="13193"/>
                    <a:pt x="3810" y="16991"/>
                    <a:pt x="8501" y="16991"/>
                  </a:cubicBezTo>
                  <a:cubicBezTo>
                    <a:pt x="13192" y="16991"/>
                    <a:pt x="17002" y="13193"/>
                    <a:pt x="17002" y="8502"/>
                  </a:cubicBezTo>
                  <a:cubicBezTo>
                    <a:pt x="17002" y="3799"/>
                    <a:pt x="13192" y="1"/>
                    <a:pt x="85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51"/>
            <p:cNvSpPr/>
            <p:nvPr/>
          </p:nvSpPr>
          <p:spPr>
            <a:xfrm>
              <a:off x="4676175" y="4250350"/>
              <a:ext cx="281300" cy="204825"/>
            </a:xfrm>
            <a:custGeom>
              <a:avLst/>
              <a:gdLst/>
              <a:ahLst/>
              <a:cxnLst/>
              <a:rect l="l" t="t" r="r" b="b"/>
              <a:pathLst>
                <a:path w="11252" h="8193" extrusionOk="0">
                  <a:moveTo>
                    <a:pt x="10001" y="1"/>
                  </a:moveTo>
                  <a:cubicBezTo>
                    <a:pt x="6537" y="1525"/>
                    <a:pt x="3215" y="3513"/>
                    <a:pt x="345" y="5954"/>
                  </a:cubicBezTo>
                  <a:cubicBezTo>
                    <a:pt x="131" y="6668"/>
                    <a:pt x="12" y="7406"/>
                    <a:pt x="0" y="8192"/>
                  </a:cubicBezTo>
                  <a:cubicBezTo>
                    <a:pt x="3215" y="4989"/>
                    <a:pt x="7251" y="2394"/>
                    <a:pt x="11252" y="334"/>
                  </a:cubicBezTo>
                  <a:cubicBezTo>
                    <a:pt x="10847" y="191"/>
                    <a:pt x="10430" y="72"/>
                    <a:pt x="10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51"/>
            <p:cNvSpPr/>
            <p:nvPr/>
          </p:nvSpPr>
          <p:spPr>
            <a:xfrm>
              <a:off x="4681525" y="4278925"/>
              <a:ext cx="355125" cy="297100"/>
            </a:xfrm>
            <a:custGeom>
              <a:avLst/>
              <a:gdLst/>
              <a:ahLst/>
              <a:cxnLst/>
              <a:rect l="l" t="t" r="r" b="b"/>
              <a:pathLst>
                <a:path w="14205" h="11884" extrusionOk="0">
                  <a:moveTo>
                    <a:pt x="12764" y="1"/>
                  </a:moveTo>
                  <a:cubicBezTo>
                    <a:pt x="8168" y="2287"/>
                    <a:pt x="3453" y="5228"/>
                    <a:pt x="1" y="9026"/>
                  </a:cubicBezTo>
                  <a:cubicBezTo>
                    <a:pt x="215" y="10061"/>
                    <a:pt x="655" y="11038"/>
                    <a:pt x="1215" y="11883"/>
                  </a:cubicBezTo>
                  <a:cubicBezTo>
                    <a:pt x="2263" y="10776"/>
                    <a:pt x="3394" y="9752"/>
                    <a:pt x="4561" y="8799"/>
                  </a:cubicBezTo>
                  <a:cubicBezTo>
                    <a:pt x="5025" y="8371"/>
                    <a:pt x="5477" y="7954"/>
                    <a:pt x="5954" y="7537"/>
                  </a:cubicBezTo>
                  <a:cubicBezTo>
                    <a:pt x="8228" y="5513"/>
                    <a:pt x="10621" y="3596"/>
                    <a:pt x="13157" y="1870"/>
                  </a:cubicBezTo>
                  <a:cubicBezTo>
                    <a:pt x="13514" y="1632"/>
                    <a:pt x="13847" y="1370"/>
                    <a:pt x="14205" y="1132"/>
                  </a:cubicBezTo>
                  <a:cubicBezTo>
                    <a:pt x="13764" y="703"/>
                    <a:pt x="13288" y="334"/>
                    <a:pt x="127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51"/>
            <p:cNvSpPr/>
            <p:nvPr/>
          </p:nvSpPr>
          <p:spPr>
            <a:xfrm>
              <a:off x="4795525" y="4512300"/>
              <a:ext cx="298875" cy="159250"/>
            </a:xfrm>
            <a:custGeom>
              <a:avLst/>
              <a:gdLst/>
              <a:ahLst/>
              <a:cxnLst/>
              <a:rect l="l" t="t" r="r" b="b"/>
              <a:pathLst>
                <a:path w="11955" h="6370" extrusionOk="0">
                  <a:moveTo>
                    <a:pt x="11954" y="0"/>
                  </a:moveTo>
                  <a:cubicBezTo>
                    <a:pt x="7787" y="1477"/>
                    <a:pt x="3489" y="2929"/>
                    <a:pt x="1" y="5513"/>
                  </a:cubicBezTo>
                  <a:cubicBezTo>
                    <a:pt x="1132" y="6060"/>
                    <a:pt x="2406" y="6370"/>
                    <a:pt x="3739" y="6370"/>
                  </a:cubicBezTo>
                  <a:cubicBezTo>
                    <a:pt x="7692" y="6370"/>
                    <a:pt x="11014" y="3667"/>
                    <a:pt x="119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51"/>
            <p:cNvSpPr/>
            <p:nvPr/>
          </p:nvSpPr>
          <p:spPr>
            <a:xfrm>
              <a:off x="4824400" y="4387575"/>
              <a:ext cx="276250" cy="171175"/>
            </a:xfrm>
            <a:custGeom>
              <a:avLst/>
              <a:gdLst/>
              <a:ahLst/>
              <a:cxnLst/>
              <a:rect l="l" t="t" r="r" b="b"/>
              <a:pathLst>
                <a:path w="11050" h="6847" extrusionOk="0">
                  <a:moveTo>
                    <a:pt x="10573" y="0"/>
                  </a:moveTo>
                  <a:cubicBezTo>
                    <a:pt x="6906" y="2060"/>
                    <a:pt x="3346" y="4322"/>
                    <a:pt x="1" y="6847"/>
                  </a:cubicBezTo>
                  <a:cubicBezTo>
                    <a:pt x="727" y="6454"/>
                    <a:pt x="1465" y="6049"/>
                    <a:pt x="2227" y="5680"/>
                  </a:cubicBezTo>
                  <a:cubicBezTo>
                    <a:pt x="4382" y="4596"/>
                    <a:pt x="6632" y="3727"/>
                    <a:pt x="8906" y="2917"/>
                  </a:cubicBezTo>
                  <a:cubicBezTo>
                    <a:pt x="9621" y="2667"/>
                    <a:pt x="10335" y="2429"/>
                    <a:pt x="11050" y="2191"/>
                  </a:cubicBezTo>
                  <a:cubicBezTo>
                    <a:pt x="10990" y="1429"/>
                    <a:pt x="10835" y="691"/>
                    <a:pt x="105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51"/>
            <p:cNvSpPr/>
            <p:nvPr/>
          </p:nvSpPr>
          <p:spPr>
            <a:xfrm>
              <a:off x="4732725" y="4255125"/>
              <a:ext cx="97650" cy="60150"/>
            </a:xfrm>
            <a:custGeom>
              <a:avLst/>
              <a:gdLst/>
              <a:ahLst/>
              <a:cxnLst/>
              <a:rect l="l" t="t" r="r" b="b"/>
              <a:pathLst>
                <a:path w="3906" h="2406" extrusionOk="0">
                  <a:moveTo>
                    <a:pt x="3906" y="0"/>
                  </a:moveTo>
                  <a:cubicBezTo>
                    <a:pt x="2382" y="441"/>
                    <a:pt x="1048" y="1286"/>
                    <a:pt x="0" y="2405"/>
                  </a:cubicBezTo>
                  <a:cubicBezTo>
                    <a:pt x="1251" y="1536"/>
                    <a:pt x="2560" y="738"/>
                    <a:pt x="3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5" name="Google Shape;1145;p51"/>
          <p:cNvSpPr/>
          <p:nvPr/>
        </p:nvSpPr>
        <p:spPr>
          <a:xfrm>
            <a:off x="1243153" y="4295743"/>
            <a:ext cx="1700094" cy="616718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6" name="Google Shape;1146;p51"/>
          <p:cNvGrpSpPr/>
          <p:nvPr/>
        </p:nvGrpSpPr>
        <p:grpSpPr>
          <a:xfrm>
            <a:off x="439417" y="2123424"/>
            <a:ext cx="547954" cy="547954"/>
            <a:chOff x="3796125" y="-35750"/>
            <a:chExt cx="773400" cy="773400"/>
          </a:xfrm>
        </p:grpSpPr>
        <p:sp>
          <p:nvSpPr>
            <p:cNvPr id="1147" name="Google Shape;1147;p51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51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09E8A6-D6C1-4475-A553-F251D997088D}"/>
              </a:ext>
            </a:extLst>
          </p:cNvPr>
          <p:cNvSpPr txBox="1"/>
          <p:nvPr/>
        </p:nvSpPr>
        <p:spPr>
          <a:xfrm>
            <a:off x="3564632" y="126052"/>
            <a:ext cx="2921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C4C4C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Mono</a:t>
            </a:r>
            <a:r>
              <a:rPr lang="en-US" sz="3200">
                <a:solidFill>
                  <a:srgbClr val="364E82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sakarida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46D1B2-C9E8-47A2-BC05-8799911B67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434" r="10114"/>
          <a:stretch/>
        </p:blipFill>
        <p:spPr>
          <a:xfrm>
            <a:off x="3784403" y="1965417"/>
            <a:ext cx="5015727" cy="28407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00202C5-5E04-40F6-A01B-A3890DD2A989}"/>
              </a:ext>
            </a:extLst>
          </p:cNvPr>
          <p:cNvSpPr txBox="1"/>
          <p:nvPr/>
        </p:nvSpPr>
        <p:spPr>
          <a:xfrm>
            <a:off x="1263598" y="2958663"/>
            <a:ext cx="2414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b="1"/>
              <a:t>Struktur Molekul Kimia Monosakarida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" name="Google Shape;821;p45"/>
          <p:cNvGrpSpPr/>
          <p:nvPr/>
        </p:nvGrpSpPr>
        <p:grpSpPr>
          <a:xfrm>
            <a:off x="159000" y="1072525"/>
            <a:ext cx="4106580" cy="4256272"/>
            <a:chOff x="159000" y="1072525"/>
            <a:chExt cx="4106580" cy="4256272"/>
          </a:xfrm>
        </p:grpSpPr>
        <p:sp>
          <p:nvSpPr>
            <p:cNvPr id="822" name="Google Shape;822;p45"/>
            <p:cNvSpPr/>
            <p:nvPr/>
          </p:nvSpPr>
          <p:spPr>
            <a:xfrm>
              <a:off x="446375" y="1072525"/>
              <a:ext cx="459000" cy="459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5"/>
            <p:cNvSpPr/>
            <p:nvPr/>
          </p:nvSpPr>
          <p:spPr>
            <a:xfrm rot="-4149759">
              <a:off x="187812" y="1594007"/>
              <a:ext cx="715177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5"/>
            <p:cNvSpPr/>
            <p:nvPr/>
          </p:nvSpPr>
          <p:spPr>
            <a:xfrm>
              <a:off x="159000" y="1775100"/>
              <a:ext cx="554100" cy="55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5"/>
            <p:cNvSpPr/>
            <p:nvPr/>
          </p:nvSpPr>
          <p:spPr>
            <a:xfrm rot="1740278">
              <a:off x="419842" y="2254355"/>
              <a:ext cx="1002309" cy="104608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6" name="Google Shape;826;p45"/>
            <p:cNvGrpSpPr/>
            <p:nvPr/>
          </p:nvGrpSpPr>
          <p:grpSpPr>
            <a:xfrm>
              <a:off x="905467" y="1280648"/>
              <a:ext cx="3360114" cy="3360114"/>
              <a:chOff x="3796125" y="-35750"/>
              <a:chExt cx="773400" cy="773400"/>
            </a:xfrm>
          </p:grpSpPr>
          <p:sp>
            <p:nvSpPr>
              <p:cNvPr id="827" name="Google Shape;827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9" name="Google Shape;829;p45"/>
            <p:cNvSpPr/>
            <p:nvPr/>
          </p:nvSpPr>
          <p:spPr>
            <a:xfrm rot="-4149419">
              <a:off x="1767472" y="4789429"/>
              <a:ext cx="1002505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5"/>
          <p:cNvGrpSpPr/>
          <p:nvPr/>
        </p:nvGrpSpPr>
        <p:grpSpPr>
          <a:xfrm>
            <a:off x="4431996" y="1280648"/>
            <a:ext cx="4852499" cy="4081401"/>
            <a:chOff x="4431996" y="1280648"/>
            <a:chExt cx="4852499" cy="4081401"/>
          </a:xfrm>
        </p:grpSpPr>
        <p:sp>
          <p:nvSpPr>
            <p:cNvPr id="831" name="Google Shape;831;p45"/>
            <p:cNvSpPr/>
            <p:nvPr/>
          </p:nvSpPr>
          <p:spPr>
            <a:xfrm>
              <a:off x="4431996" y="4219438"/>
              <a:ext cx="554100" cy="554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5"/>
            <p:cNvSpPr/>
            <p:nvPr/>
          </p:nvSpPr>
          <p:spPr>
            <a:xfrm rot="8376901">
              <a:off x="4624345" y="404869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3" name="Google Shape;833;p45"/>
            <p:cNvGrpSpPr/>
            <p:nvPr/>
          </p:nvGrpSpPr>
          <p:grpSpPr>
            <a:xfrm>
              <a:off x="4771917" y="1280648"/>
              <a:ext cx="3360114" cy="3360114"/>
              <a:chOff x="3796125" y="-35750"/>
              <a:chExt cx="773400" cy="773400"/>
            </a:xfrm>
          </p:grpSpPr>
          <p:sp>
            <p:nvSpPr>
              <p:cNvPr id="834" name="Google Shape;834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36" name="Google Shape;836;p45"/>
            <p:cNvSpPr/>
            <p:nvPr/>
          </p:nvSpPr>
          <p:spPr>
            <a:xfrm rot="2423099" flipH="1">
              <a:off x="7412070" y="409104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7" name="Google Shape;837;p45"/>
            <p:cNvGrpSpPr/>
            <p:nvPr/>
          </p:nvGrpSpPr>
          <p:grpSpPr>
            <a:xfrm>
              <a:off x="8089592" y="4167069"/>
              <a:ext cx="1194903" cy="1194980"/>
              <a:chOff x="3796125" y="-35750"/>
              <a:chExt cx="773400" cy="773400"/>
            </a:xfrm>
          </p:grpSpPr>
          <p:sp>
            <p:nvSpPr>
              <p:cNvPr id="838" name="Google Shape;838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5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40" name="Google Shape;840;p45"/>
          <p:cNvSpPr txBox="1">
            <a:spLocks noGrp="1"/>
          </p:cNvSpPr>
          <p:nvPr>
            <p:ph type="subTitle" idx="1"/>
          </p:nvPr>
        </p:nvSpPr>
        <p:spPr>
          <a:xfrm>
            <a:off x="1537960" y="2633808"/>
            <a:ext cx="2559091" cy="11206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 sz="1800"/>
              <a:t>3  C  triosa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4  C  tetrosa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5  C  pentose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	6  C  heksosa</a:t>
            </a:r>
            <a:endParaRPr sz="1800"/>
          </a:p>
        </p:txBody>
      </p:sp>
      <p:sp>
        <p:nvSpPr>
          <p:cNvPr id="841" name="Google Shape;841;p45"/>
          <p:cNvSpPr txBox="1">
            <a:spLocks noGrp="1"/>
          </p:cNvSpPr>
          <p:nvPr>
            <p:ph type="title" idx="4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Penamaan Monosakarida</a:t>
            </a:r>
            <a:endParaRPr/>
          </a:p>
        </p:txBody>
      </p:sp>
      <p:sp>
        <p:nvSpPr>
          <p:cNvPr id="843" name="Google Shape;843;p45"/>
          <p:cNvSpPr txBox="1">
            <a:spLocks noGrp="1"/>
          </p:cNvSpPr>
          <p:nvPr>
            <p:ph type="title"/>
          </p:nvPr>
        </p:nvSpPr>
        <p:spPr>
          <a:xfrm>
            <a:off x="1433074" y="197263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Aldehida</a:t>
            </a:r>
            <a:endParaRPr sz="2800"/>
          </a:p>
        </p:txBody>
      </p:sp>
      <p:sp>
        <p:nvSpPr>
          <p:cNvPr id="844" name="Google Shape;844;p45"/>
          <p:cNvSpPr txBox="1">
            <a:spLocks noGrp="1"/>
          </p:cNvSpPr>
          <p:nvPr>
            <p:ph type="title" idx="3"/>
          </p:nvPr>
        </p:nvSpPr>
        <p:spPr>
          <a:xfrm>
            <a:off x="5296773" y="194177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Keton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D804-47E2-4CE8-9952-0FCC8CEFEF97}"/>
              </a:ext>
            </a:extLst>
          </p:cNvPr>
          <p:cNvSpPr txBox="1"/>
          <p:nvPr/>
        </p:nvSpPr>
        <p:spPr>
          <a:xfrm>
            <a:off x="1258319" y="3023508"/>
            <a:ext cx="1237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n>
                  <a:solidFill>
                    <a:schemeClr val="accent5"/>
                  </a:solidFill>
                </a:ln>
                <a:solidFill>
                  <a:srgbClr val="FC4C4C"/>
                </a:solidFill>
                <a:latin typeface="Roboto" panose="020B0604020202020204" charset="0"/>
                <a:ea typeface="Roboto" panose="020B0604020202020204" charset="0"/>
              </a:rPr>
              <a:t>Aldo  +</a:t>
            </a:r>
          </a:p>
        </p:txBody>
      </p:sp>
      <p:sp>
        <p:nvSpPr>
          <p:cNvPr id="27" name="Google Shape;840;p45">
            <a:extLst>
              <a:ext uri="{FF2B5EF4-FFF2-40B4-BE49-F238E27FC236}">
                <a16:creationId xmlns:a16="http://schemas.microsoft.com/office/drawing/2014/main" id="{252DAB02-CBE3-4DBB-A479-0664346CC672}"/>
              </a:ext>
            </a:extLst>
          </p:cNvPr>
          <p:cNvSpPr txBox="1">
            <a:spLocks/>
          </p:cNvSpPr>
          <p:nvPr/>
        </p:nvSpPr>
        <p:spPr>
          <a:xfrm>
            <a:off x="5395590" y="2602303"/>
            <a:ext cx="2559091" cy="1120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1" i="0" u="none" strike="noStrike" cap="none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 algn="l"/>
            <a:r>
              <a:rPr lang="en-US"/>
              <a:t>	</a:t>
            </a:r>
            <a:r>
              <a:rPr lang="en-US" sz="1800"/>
              <a:t>3  C  triosa</a:t>
            </a:r>
          </a:p>
          <a:p>
            <a:pPr marL="0" indent="0" algn="l"/>
            <a:r>
              <a:rPr lang="en-US" sz="1800"/>
              <a:t>	4  C  tetrosa</a:t>
            </a:r>
          </a:p>
          <a:p>
            <a:pPr marL="0" indent="0" algn="l"/>
            <a:r>
              <a:rPr lang="en-US" sz="1800"/>
              <a:t>	5  C  pentose</a:t>
            </a:r>
          </a:p>
          <a:p>
            <a:pPr marL="0" indent="0" algn="l"/>
            <a:r>
              <a:rPr lang="en-US" sz="1800"/>
              <a:t>	6  C  heksosa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949FB66-5C40-439B-A37B-79E5F8AFF810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4510211" y="2897939"/>
            <a:ext cx="2301600" cy="529433"/>
          </a:xfrm>
        </p:spPr>
        <p:txBody>
          <a:bodyPr/>
          <a:lstStyle/>
          <a:p>
            <a:r>
              <a:rPr lang="en-US" sz="2400" b="1">
                <a:ln>
                  <a:solidFill>
                    <a:schemeClr val="accent5"/>
                  </a:solidFill>
                </a:ln>
                <a:solidFill>
                  <a:srgbClr val="364E82"/>
                </a:solidFill>
              </a:rPr>
              <a:t>Keto  +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7" name="Google Shape;1867;p70"/>
          <p:cNvSpPr/>
          <p:nvPr/>
        </p:nvSpPr>
        <p:spPr>
          <a:xfrm rot="-100235">
            <a:off x="4659084" y="1483798"/>
            <a:ext cx="4231193" cy="3179837"/>
          </a:xfrm>
          <a:prstGeom prst="roundRect">
            <a:avLst>
              <a:gd name="adj" fmla="val 34964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8" name="Google Shape;1868;p70"/>
          <p:cNvSpPr txBox="1">
            <a:spLocks noGrp="1"/>
          </p:cNvSpPr>
          <p:nvPr>
            <p:ph type="title"/>
          </p:nvPr>
        </p:nvSpPr>
        <p:spPr>
          <a:xfrm>
            <a:off x="5331318" y="1769560"/>
            <a:ext cx="3748224" cy="123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Pusat Asimetrik Monosakarida</a:t>
            </a:r>
            <a:endParaRPr sz="2800"/>
          </a:p>
        </p:txBody>
      </p:sp>
      <p:sp>
        <p:nvSpPr>
          <p:cNvPr id="1869" name="Google Shape;1869;p70"/>
          <p:cNvSpPr txBox="1">
            <a:spLocks noGrp="1"/>
          </p:cNvSpPr>
          <p:nvPr>
            <p:ph type="subTitle" idx="1"/>
          </p:nvPr>
        </p:nvSpPr>
        <p:spPr>
          <a:xfrm>
            <a:off x="5392225" y="3002350"/>
            <a:ext cx="2613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 : 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/>
              <a:t>Molekul glukosa memiliki 4 atom C asimetris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/>
              <a:t>Molekul fruktosa memiliki 3 atom C asimetris</a:t>
            </a:r>
            <a:endParaRPr/>
          </a:p>
        </p:txBody>
      </p:sp>
      <p:grpSp>
        <p:nvGrpSpPr>
          <p:cNvPr id="1871" name="Google Shape;1871;p70"/>
          <p:cNvGrpSpPr/>
          <p:nvPr/>
        </p:nvGrpSpPr>
        <p:grpSpPr>
          <a:xfrm>
            <a:off x="713408" y="683532"/>
            <a:ext cx="4473675" cy="2728742"/>
            <a:chOff x="713409" y="1097136"/>
            <a:chExt cx="3891167" cy="2949220"/>
          </a:xfrm>
        </p:grpSpPr>
        <p:sp>
          <p:nvSpPr>
            <p:cNvPr id="1872" name="Google Shape;1872;p70"/>
            <p:cNvSpPr/>
            <p:nvPr/>
          </p:nvSpPr>
          <p:spPr>
            <a:xfrm>
              <a:off x="2243875" y="3527623"/>
              <a:ext cx="830099" cy="518714"/>
            </a:xfrm>
            <a:custGeom>
              <a:avLst/>
              <a:gdLst/>
              <a:ahLst/>
              <a:cxnLst/>
              <a:rect l="l" t="t" r="r" b="b"/>
              <a:pathLst>
                <a:path w="7199" h="4194" extrusionOk="0">
                  <a:moveTo>
                    <a:pt x="1" y="1"/>
                  </a:moveTo>
                  <a:lnTo>
                    <a:pt x="1" y="4194"/>
                  </a:lnTo>
                  <a:lnTo>
                    <a:pt x="7198" y="4194"/>
                  </a:lnTo>
                  <a:lnTo>
                    <a:pt x="7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70"/>
            <p:cNvSpPr/>
            <p:nvPr/>
          </p:nvSpPr>
          <p:spPr>
            <a:xfrm>
              <a:off x="2006583" y="4003807"/>
              <a:ext cx="1305742" cy="42548"/>
            </a:xfrm>
            <a:custGeom>
              <a:avLst/>
              <a:gdLst/>
              <a:ahLst/>
              <a:cxnLst/>
              <a:rect l="l" t="t" r="r" b="b"/>
              <a:pathLst>
                <a:path w="11324" h="369" extrusionOk="0">
                  <a:moveTo>
                    <a:pt x="67" y="0"/>
                  </a:moveTo>
                  <a:cubicBezTo>
                    <a:pt x="25" y="0"/>
                    <a:pt x="0" y="34"/>
                    <a:pt x="0" y="67"/>
                  </a:cubicBezTo>
                  <a:lnTo>
                    <a:pt x="0" y="293"/>
                  </a:lnTo>
                  <a:cubicBezTo>
                    <a:pt x="0" y="335"/>
                    <a:pt x="25" y="369"/>
                    <a:pt x="67" y="369"/>
                  </a:cubicBezTo>
                  <a:lnTo>
                    <a:pt x="11248" y="369"/>
                  </a:lnTo>
                  <a:cubicBezTo>
                    <a:pt x="11290" y="369"/>
                    <a:pt x="11324" y="335"/>
                    <a:pt x="11324" y="293"/>
                  </a:cubicBezTo>
                  <a:lnTo>
                    <a:pt x="11324" y="67"/>
                  </a:lnTo>
                  <a:cubicBezTo>
                    <a:pt x="11324" y="34"/>
                    <a:pt x="11290" y="0"/>
                    <a:pt x="112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70"/>
            <p:cNvSpPr/>
            <p:nvPr/>
          </p:nvSpPr>
          <p:spPr>
            <a:xfrm>
              <a:off x="713409" y="1097136"/>
              <a:ext cx="3891167" cy="2465736"/>
            </a:xfrm>
            <a:custGeom>
              <a:avLst/>
              <a:gdLst/>
              <a:ahLst/>
              <a:cxnLst/>
              <a:rect l="l" t="t" r="r" b="b"/>
              <a:pathLst>
                <a:path w="33746" h="21384" extrusionOk="0">
                  <a:moveTo>
                    <a:pt x="32548" y="1021"/>
                  </a:moveTo>
                  <a:lnTo>
                    <a:pt x="32548" y="20362"/>
                  </a:lnTo>
                  <a:lnTo>
                    <a:pt x="1197" y="20362"/>
                  </a:lnTo>
                  <a:lnTo>
                    <a:pt x="1197" y="1021"/>
                  </a:lnTo>
                  <a:close/>
                  <a:moveTo>
                    <a:pt x="477" y="0"/>
                  </a:moveTo>
                  <a:cubicBezTo>
                    <a:pt x="210" y="0"/>
                    <a:pt x="0" y="209"/>
                    <a:pt x="0" y="477"/>
                  </a:cubicBezTo>
                  <a:lnTo>
                    <a:pt x="0" y="20906"/>
                  </a:lnTo>
                  <a:cubicBezTo>
                    <a:pt x="0" y="21174"/>
                    <a:pt x="218" y="21384"/>
                    <a:pt x="477" y="21384"/>
                  </a:cubicBezTo>
                  <a:lnTo>
                    <a:pt x="33268" y="21384"/>
                  </a:lnTo>
                  <a:cubicBezTo>
                    <a:pt x="33536" y="21384"/>
                    <a:pt x="33745" y="21166"/>
                    <a:pt x="33745" y="20906"/>
                  </a:cubicBezTo>
                  <a:lnTo>
                    <a:pt x="33745" y="477"/>
                  </a:lnTo>
                  <a:cubicBezTo>
                    <a:pt x="33745" y="209"/>
                    <a:pt x="33536" y="0"/>
                    <a:pt x="33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1F4B0B3E-8CF9-4D52-A166-6A8D86FB8F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51" t="25395" r="16011" b="-6326"/>
          <a:stretch/>
        </p:blipFill>
        <p:spPr>
          <a:xfrm>
            <a:off x="835552" y="758913"/>
            <a:ext cx="4231144" cy="2292103"/>
          </a:xfrm>
          <a:prstGeom prst="rect">
            <a:avLst/>
          </a:prstGeom>
        </p:spPr>
      </p:pic>
      <p:grpSp>
        <p:nvGrpSpPr>
          <p:cNvPr id="19" name="Google Shape;1875;p70">
            <a:extLst>
              <a:ext uri="{FF2B5EF4-FFF2-40B4-BE49-F238E27FC236}">
                <a16:creationId xmlns:a16="http://schemas.microsoft.com/office/drawing/2014/main" id="{AE4056F5-720E-4E5D-AAE3-F15D332D32AB}"/>
              </a:ext>
            </a:extLst>
          </p:cNvPr>
          <p:cNvGrpSpPr/>
          <p:nvPr/>
        </p:nvGrpSpPr>
        <p:grpSpPr>
          <a:xfrm rot="858024">
            <a:off x="3583170" y="2670613"/>
            <a:ext cx="1403094" cy="2004484"/>
            <a:chOff x="3391775" y="3204700"/>
            <a:chExt cx="787025" cy="1176350"/>
          </a:xfrm>
        </p:grpSpPr>
        <p:sp>
          <p:nvSpPr>
            <p:cNvPr id="20" name="Google Shape;1876;p70">
              <a:extLst>
                <a:ext uri="{FF2B5EF4-FFF2-40B4-BE49-F238E27FC236}">
                  <a16:creationId xmlns:a16="http://schemas.microsoft.com/office/drawing/2014/main" id="{135BBDDA-0DF7-4F60-8DEF-883764CFCE14}"/>
                </a:ext>
              </a:extLst>
            </p:cNvPr>
            <p:cNvSpPr/>
            <p:nvPr/>
          </p:nvSpPr>
          <p:spPr>
            <a:xfrm>
              <a:off x="3391775" y="3252325"/>
              <a:ext cx="787025" cy="1128725"/>
            </a:xfrm>
            <a:custGeom>
              <a:avLst/>
              <a:gdLst/>
              <a:ahLst/>
              <a:cxnLst/>
              <a:rect l="l" t="t" r="r" b="b"/>
              <a:pathLst>
                <a:path w="31481" h="45149" extrusionOk="0">
                  <a:moveTo>
                    <a:pt x="28981" y="0"/>
                  </a:moveTo>
                  <a:lnTo>
                    <a:pt x="2322" y="95"/>
                  </a:lnTo>
                  <a:cubicBezTo>
                    <a:pt x="1048" y="95"/>
                    <a:pt x="1" y="1131"/>
                    <a:pt x="1" y="2429"/>
                  </a:cubicBezTo>
                  <a:lnTo>
                    <a:pt x="156" y="42827"/>
                  </a:lnTo>
                  <a:cubicBezTo>
                    <a:pt x="156" y="44101"/>
                    <a:pt x="1191" y="45149"/>
                    <a:pt x="2489" y="45149"/>
                  </a:cubicBezTo>
                  <a:lnTo>
                    <a:pt x="29147" y="45053"/>
                  </a:lnTo>
                  <a:cubicBezTo>
                    <a:pt x="30433" y="45053"/>
                    <a:pt x="31481" y="44006"/>
                    <a:pt x="31469" y="42720"/>
                  </a:cubicBezTo>
                  <a:lnTo>
                    <a:pt x="31314" y="2334"/>
                  </a:lnTo>
                  <a:cubicBezTo>
                    <a:pt x="31314" y="1048"/>
                    <a:pt x="30278" y="0"/>
                    <a:pt x="289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877;p70">
              <a:extLst>
                <a:ext uri="{FF2B5EF4-FFF2-40B4-BE49-F238E27FC236}">
                  <a16:creationId xmlns:a16="http://schemas.microsoft.com/office/drawing/2014/main" id="{531373C2-5D92-4D2F-A6C3-336B3949BF04}"/>
                </a:ext>
              </a:extLst>
            </p:cNvPr>
            <p:cNvSpPr/>
            <p:nvPr/>
          </p:nvSpPr>
          <p:spPr>
            <a:xfrm>
              <a:off x="3435250" y="3310650"/>
              <a:ext cx="681350" cy="931100"/>
            </a:xfrm>
            <a:custGeom>
              <a:avLst/>
              <a:gdLst/>
              <a:ahLst/>
              <a:cxnLst/>
              <a:rect l="l" t="t" r="r" b="b"/>
              <a:pathLst>
                <a:path w="27254" h="37244" extrusionOk="0">
                  <a:moveTo>
                    <a:pt x="26587" y="1"/>
                  </a:moveTo>
                  <a:lnTo>
                    <a:pt x="23670" y="1846"/>
                  </a:lnTo>
                  <a:cubicBezTo>
                    <a:pt x="20273" y="2252"/>
                    <a:pt x="16854" y="2451"/>
                    <a:pt x="13438" y="2451"/>
                  </a:cubicBezTo>
                  <a:cubicBezTo>
                    <a:pt x="10232" y="2451"/>
                    <a:pt x="7028" y="2275"/>
                    <a:pt x="3846" y="1930"/>
                  </a:cubicBezTo>
                  <a:lnTo>
                    <a:pt x="3846" y="1930"/>
                  </a:lnTo>
                  <a:cubicBezTo>
                    <a:pt x="4227" y="13193"/>
                    <a:pt x="4370" y="24861"/>
                    <a:pt x="0" y="35255"/>
                  </a:cubicBezTo>
                  <a:cubicBezTo>
                    <a:pt x="442" y="35249"/>
                    <a:pt x="887" y="35246"/>
                    <a:pt x="1336" y="35246"/>
                  </a:cubicBezTo>
                  <a:cubicBezTo>
                    <a:pt x="9287" y="35246"/>
                    <a:pt x="18320" y="36218"/>
                    <a:pt x="26063" y="37243"/>
                  </a:cubicBezTo>
                  <a:cubicBezTo>
                    <a:pt x="27253" y="25040"/>
                    <a:pt x="26527" y="12264"/>
                    <a:pt x="26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878;p70">
              <a:extLst>
                <a:ext uri="{FF2B5EF4-FFF2-40B4-BE49-F238E27FC236}">
                  <a16:creationId xmlns:a16="http://schemas.microsoft.com/office/drawing/2014/main" id="{EE4E134D-5456-4084-9CAE-6F213C36E231}"/>
                </a:ext>
              </a:extLst>
            </p:cNvPr>
            <p:cNvSpPr/>
            <p:nvPr/>
          </p:nvSpPr>
          <p:spPr>
            <a:xfrm>
              <a:off x="3458150" y="3315125"/>
              <a:ext cx="640600" cy="847450"/>
            </a:xfrm>
            <a:custGeom>
              <a:avLst/>
              <a:gdLst/>
              <a:ahLst/>
              <a:cxnLst/>
              <a:rect l="l" t="t" r="r" b="b"/>
              <a:pathLst>
                <a:path w="25624" h="33898" extrusionOk="0">
                  <a:moveTo>
                    <a:pt x="25623" y="0"/>
                  </a:moveTo>
                  <a:lnTo>
                    <a:pt x="25623" y="0"/>
                  </a:lnTo>
                  <a:cubicBezTo>
                    <a:pt x="17170" y="191"/>
                    <a:pt x="8716" y="393"/>
                    <a:pt x="251" y="596"/>
                  </a:cubicBezTo>
                  <a:cubicBezTo>
                    <a:pt x="2989" y="11430"/>
                    <a:pt x="2894" y="22956"/>
                    <a:pt x="1" y="33754"/>
                  </a:cubicBezTo>
                  <a:cubicBezTo>
                    <a:pt x="2424" y="33654"/>
                    <a:pt x="4849" y="33602"/>
                    <a:pt x="7276" y="33602"/>
                  </a:cubicBezTo>
                  <a:cubicBezTo>
                    <a:pt x="10584" y="33602"/>
                    <a:pt x="13895" y="33698"/>
                    <a:pt x="17205" y="33897"/>
                  </a:cubicBezTo>
                  <a:cubicBezTo>
                    <a:pt x="20122" y="31504"/>
                    <a:pt x="22599" y="28694"/>
                    <a:pt x="24325" y="25420"/>
                  </a:cubicBezTo>
                  <a:cubicBezTo>
                    <a:pt x="24599" y="16931"/>
                    <a:pt x="25028" y="8466"/>
                    <a:pt x="256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879;p70">
              <a:extLst>
                <a:ext uri="{FF2B5EF4-FFF2-40B4-BE49-F238E27FC236}">
                  <a16:creationId xmlns:a16="http://schemas.microsoft.com/office/drawing/2014/main" id="{5B8E624A-F1E1-4C31-B62B-38A322130E75}"/>
                </a:ext>
              </a:extLst>
            </p:cNvPr>
            <p:cNvSpPr/>
            <p:nvPr/>
          </p:nvSpPr>
          <p:spPr>
            <a:xfrm>
              <a:off x="3841250" y="3935125"/>
              <a:ext cx="231300" cy="237575"/>
            </a:xfrm>
            <a:custGeom>
              <a:avLst/>
              <a:gdLst/>
              <a:ahLst/>
              <a:cxnLst/>
              <a:rect l="l" t="t" r="r" b="b"/>
              <a:pathLst>
                <a:path w="9252" h="9503" extrusionOk="0">
                  <a:moveTo>
                    <a:pt x="9251" y="1"/>
                  </a:moveTo>
                  <a:lnTo>
                    <a:pt x="9251" y="1"/>
                  </a:lnTo>
                  <a:cubicBezTo>
                    <a:pt x="8299" y="1465"/>
                    <a:pt x="6763" y="2442"/>
                    <a:pt x="5108" y="3013"/>
                  </a:cubicBezTo>
                  <a:cubicBezTo>
                    <a:pt x="3465" y="3573"/>
                    <a:pt x="1727" y="3775"/>
                    <a:pt x="0" y="3954"/>
                  </a:cubicBezTo>
                  <a:cubicBezTo>
                    <a:pt x="1441" y="5383"/>
                    <a:pt x="2191" y="7478"/>
                    <a:pt x="1965" y="9502"/>
                  </a:cubicBezTo>
                  <a:cubicBezTo>
                    <a:pt x="5632" y="7681"/>
                    <a:pt x="7870" y="3847"/>
                    <a:pt x="92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880;p70">
              <a:extLst>
                <a:ext uri="{FF2B5EF4-FFF2-40B4-BE49-F238E27FC236}">
                  <a16:creationId xmlns:a16="http://schemas.microsoft.com/office/drawing/2014/main" id="{0AE8D677-9C74-4830-86E6-56BFE5331006}"/>
                </a:ext>
              </a:extLst>
            </p:cNvPr>
            <p:cNvSpPr/>
            <p:nvPr/>
          </p:nvSpPr>
          <p:spPr>
            <a:xfrm>
              <a:off x="3601025" y="3204700"/>
              <a:ext cx="367925" cy="90500"/>
            </a:xfrm>
            <a:custGeom>
              <a:avLst/>
              <a:gdLst/>
              <a:ahLst/>
              <a:cxnLst/>
              <a:rect l="l" t="t" r="r" b="b"/>
              <a:pathLst>
                <a:path w="14717" h="3620" extrusionOk="0">
                  <a:moveTo>
                    <a:pt x="14705" y="0"/>
                  </a:moveTo>
                  <a:lnTo>
                    <a:pt x="1" y="48"/>
                  </a:lnTo>
                  <a:lnTo>
                    <a:pt x="13" y="3620"/>
                  </a:lnTo>
                  <a:lnTo>
                    <a:pt x="14717" y="3572"/>
                  </a:lnTo>
                  <a:lnTo>
                    <a:pt x="147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881;p70">
              <a:extLst>
                <a:ext uri="{FF2B5EF4-FFF2-40B4-BE49-F238E27FC236}">
                  <a16:creationId xmlns:a16="http://schemas.microsoft.com/office/drawing/2014/main" id="{03075BD7-EA1A-4AC3-8A7B-13938FC128D8}"/>
                </a:ext>
              </a:extLst>
            </p:cNvPr>
            <p:cNvSpPr/>
            <p:nvPr/>
          </p:nvSpPr>
          <p:spPr>
            <a:xfrm>
              <a:off x="3656400" y="3263325"/>
              <a:ext cx="267900" cy="104200"/>
            </a:xfrm>
            <a:custGeom>
              <a:avLst/>
              <a:gdLst/>
              <a:ahLst/>
              <a:cxnLst/>
              <a:rect l="l" t="t" r="r" b="b"/>
              <a:pathLst>
                <a:path w="10716" h="4168" extrusionOk="0">
                  <a:moveTo>
                    <a:pt x="9525" y="560"/>
                  </a:moveTo>
                  <a:cubicBezTo>
                    <a:pt x="9883" y="560"/>
                    <a:pt x="10156" y="846"/>
                    <a:pt x="10156" y="1203"/>
                  </a:cubicBezTo>
                  <a:lnTo>
                    <a:pt x="10156" y="2941"/>
                  </a:lnTo>
                  <a:cubicBezTo>
                    <a:pt x="10156" y="3287"/>
                    <a:pt x="9883" y="3584"/>
                    <a:pt x="9525" y="3584"/>
                  </a:cubicBezTo>
                  <a:lnTo>
                    <a:pt x="1191" y="3620"/>
                  </a:lnTo>
                  <a:cubicBezTo>
                    <a:pt x="834" y="3620"/>
                    <a:pt x="548" y="3334"/>
                    <a:pt x="548" y="2977"/>
                  </a:cubicBezTo>
                  <a:lnTo>
                    <a:pt x="548" y="1239"/>
                  </a:lnTo>
                  <a:cubicBezTo>
                    <a:pt x="548" y="941"/>
                    <a:pt x="739" y="679"/>
                    <a:pt x="1024" y="608"/>
                  </a:cubicBezTo>
                  <a:cubicBezTo>
                    <a:pt x="1066" y="599"/>
                    <a:pt x="1103" y="591"/>
                    <a:pt x="1141" y="591"/>
                  </a:cubicBezTo>
                  <a:cubicBezTo>
                    <a:pt x="1157" y="591"/>
                    <a:pt x="1174" y="592"/>
                    <a:pt x="1191" y="596"/>
                  </a:cubicBezTo>
                  <a:lnTo>
                    <a:pt x="9525" y="560"/>
                  </a:lnTo>
                  <a:close/>
                  <a:moveTo>
                    <a:pt x="9525" y="1"/>
                  </a:moveTo>
                  <a:lnTo>
                    <a:pt x="1191" y="24"/>
                  </a:lnTo>
                  <a:cubicBezTo>
                    <a:pt x="1084" y="36"/>
                    <a:pt x="977" y="36"/>
                    <a:pt x="893" y="72"/>
                  </a:cubicBezTo>
                  <a:cubicBezTo>
                    <a:pt x="369" y="203"/>
                    <a:pt x="0" y="679"/>
                    <a:pt x="0" y="1239"/>
                  </a:cubicBezTo>
                  <a:lnTo>
                    <a:pt x="0" y="2977"/>
                  </a:lnTo>
                  <a:cubicBezTo>
                    <a:pt x="0" y="3632"/>
                    <a:pt x="536" y="4168"/>
                    <a:pt x="1191" y="4168"/>
                  </a:cubicBezTo>
                  <a:lnTo>
                    <a:pt x="9525" y="4132"/>
                  </a:lnTo>
                  <a:cubicBezTo>
                    <a:pt x="9633" y="4120"/>
                    <a:pt x="9728" y="4120"/>
                    <a:pt x="9823" y="4096"/>
                  </a:cubicBezTo>
                  <a:cubicBezTo>
                    <a:pt x="10359" y="3954"/>
                    <a:pt x="10716" y="3477"/>
                    <a:pt x="10716" y="2930"/>
                  </a:cubicBezTo>
                  <a:lnTo>
                    <a:pt x="10716" y="1191"/>
                  </a:lnTo>
                  <a:cubicBezTo>
                    <a:pt x="10716" y="536"/>
                    <a:pt x="10180" y="1"/>
                    <a:pt x="9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C5FFF55-D4C9-4915-B5C8-235750E04430}"/>
              </a:ext>
            </a:extLst>
          </p:cNvPr>
          <p:cNvSpPr txBox="1"/>
          <p:nvPr/>
        </p:nvSpPr>
        <p:spPr>
          <a:xfrm>
            <a:off x="5221540" y="1122222"/>
            <a:ext cx="2260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Memiliki sifat optik aktif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46"/>
          <p:cNvSpPr/>
          <p:nvPr/>
        </p:nvSpPr>
        <p:spPr>
          <a:xfrm>
            <a:off x="194615" y="627041"/>
            <a:ext cx="3406877" cy="50244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46"/>
          <p:cNvSpPr/>
          <p:nvPr/>
        </p:nvSpPr>
        <p:spPr>
          <a:xfrm rot="1024801">
            <a:off x="799947" y="656069"/>
            <a:ext cx="357528" cy="387324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46"/>
          <p:cNvSpPr txBox="1">
            <a:spLocks noGrp="1"/>
          </p:cNvSpPr>
          <p:nvPr>
            <p:ph type="title"/>
          </p:nvPr>
        </p:nvSpPr>
        <p:spPr>
          <a:xfrm>
            <a:off x="523190" y="621547"/>
            <a:ext cx="2749726" cy="6122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Notasi L &amp; D</a:t>
            </a:r>
            <a:endParaRPr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C0350B-6588-492D-8521-CDF4C675C6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161" t="22087" r="16828" b="15462"/>
          <a:stretch/>
        </p:blipFill>
        <p:spPr>
          <a:xfrm>
            <a:off x="5821051" y="3280479"/>
            <a:ext cx="2480721" cy="10403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B7D8CA-4BBE-4081-A84A-916E45F963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494" t="21244" r="13708" b="25847"/>
          <a:stretch/>
        </p:blipFill>
        <p:spPr>
          <a:xfrm>
            <a:off x="2594729" y="3354821"/>
            <a:ext cx="2953667" cy="96602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D4A48D5-F918-49F4-9ED5-B6547BA353B4}"/>
              </a:ext>
            </a:extLst>
          </p:cNvPr>
          <p:cNvSpPr txBox="1"/>
          <p:nvPr/>
        </p:nvSpPr>
        <p:spPr>
          <a:xfrm>
            <a:off x="2789163" y="2990998"/>
            <a:ext cx="2617839" cy="307777"/>
          </a:xfrm>
          <a:prstGeom prst="rect">
            <a:avLst/>
          </a:prstGeom>
          <a:noFill/>
          <a:ln>
            <a:solidFill>
              <a:srgbClr val="364E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Prinsip Siklisasi Glukosa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1F3C42F-0F08-4BFB-A080-3E68F062303F}"/>
              </a:ext>
            </a:extLst>
          </p:cNvPr>
          <p:cNvSpPr txBox="1"/>
          <p:nvPr/>
        </p:nvSpPr>
        <p:spPr>
          <a:xfrm>
            <a:off x="5752491" y="2997117"/>
            <a:ext cx="2617839" cy="307777"/>
          </a:xfrm>
          <a:prstGeom prst="rect">
            <a:avLst/>
          </a:prstGeom>
          <a:noFill/>
          <a:ln>
            <a:solidFill>
              <a:srgbClr val="364E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Prinsip Siklisasi Fruktosa</a:t>
            </a:r>
          </a:p>
        </p:txBody>
      </p:sp>
      <p:sp>
        <p:nvSpPr>
          <p:cNvPr id="76" name="Google Shape;849;p46">
            <a:extLst>
              <a:ext uri="{FF2B5EF4-FFF2-40B4-BE49-F238E27FC236}">
                <a16:creationId xmlns:a16="http://schemas.microsoft.com/office/drawing/2014/main" id="{0D8A443C-75D6-402B-BFCD-6C3F2943614C}"/>
              </a:ext>
            </a:extLst>
          </p:cNvPr>
          <p:cNvSpPr/>
          <p:nvPr/>
        </p:nvSpPr>
        <p:spPr>
          <a:xfrm>
            <a:off x="5407002" y="2339940"/>
            <a:ext cx="3641753" cy="463619"/>
          </a:xfrm>
          <a:prstGeom prst="roundRect">
            <a:avLst>
              <a:gd name="adj" fmla="val 50000"/>
            </a:avLst>
          </a:prstGeom>
          <a:solidFill>
            <a:srgbClr val="364E8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851;p46">
            <a:extLst>
              <a:ext uri="{FF2B5EF4-FFF2-40B4-BE49-F238E27FC236}">
                <a16:creationId xmlns:a16="http://schemas.microsoft.com/office/drawing/2014/main" id="{F2046A79-8413-456D-9F82-C1D703D94F4A}"/>
              </a:ext>
            </a:extLst>
          </p:cNvPr>
          <p:cNvSpPr txBox="1">
            <a:spLocks/>
          </p:cNvSpPr>
          <p:nvPr/>
        </p:nvSpPr>
        <p:spPr>
          <a:xfrm>
            <a:off x="5475702" y="2299545"/>
            <a:ext cx="3504352" cy="4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-US" sz="2400"/>
              <a:t>Prinsip Siklisasi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5A6A38C-BE00-4C62-8B0D-8D34ED846A2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548" t="27615" r="12984"/>
          <a:stretch/>
        </p:blipFill>
        <p:spPr>
          <a:xfrm>
            <a:off x="839439" y="1151851"/>
            <a:ext cx="2749726" cy="121913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EC4232D-10D8-4505-9DCB-64F28F179EE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8468" t="15389" r="21725" b="4077"/>
          <a:stretch/>
        </p:blipFill>
        <p:spPr>
          <a:xfrm>
            <a:off x="3796482" y="1093285"/>
            <a:ext cx="2024569" cy="12267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0" name="Google Shape;1960;p73"/>
          <p:cNvGrpSpPr/>
          <p:nvPr/>
        </p:nvGrpSpPr>
        <p:grpSpPr>
          <a:xfrm>
            <a:off x="896903" y="3"/>
            <a:ext cx="4060224" cy="4060224"/>
            <a:chOff x="-1037150" y="1085800"/>
            <a:chExt cx="4452000" cy="4452000"/>
          </a:xfrm>
        </p:grpSpPr>
        <p:sp>
          <p:nvSpPr>
            <p:cNvPr id="1961" name="Google Shape;1961;p73"/>
            <p:cNvSpPr/>
            <p:nvPr/>
          </p:nvSpPr>
          <p:spPr>
            <a:xfrm>
              <a:off x="-1037150" y="1085800"/>
              <a:ext cx="4452000" cy="44520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73"/>
            <p:cNvSpPr/>
            <p:nvPr/>
          </p:nvSpPr>
          <p:spPr>
            <a:xfrm>
              <a:off x="-881150" y="1241800"/>
              <a:ext cx="4140000" cy="4140000"/>
            </a:xfrm>
            <a:prstGeom prst="ellipse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3" name="Google Shape;1963;p73"/>
          <p:cNvSpPr txBox="1">
            <a:spLocks noGrp="1"/>
          </p:cNvSpPr>
          <p:nvPr>
            <p:ph type="title"/>
          </p:nvPr>
        </p:nvSpPr>
        <p:spPr>
          <a:xfrm>
            <a:off x="1454315" y="1168215"/>
            <a:ext cx="2945400" cy="17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Terima Kasih</a:t>
            </a:r>
            <a:endParaRPr/>
          </a:p>
        </p:txBody>
      </p:sp>
      <p:sp>
        <p:nvSpPr>
          <p:cNvPr id="1964" name="Google Shape;1964;p73"/>
          <p:cNvSpPr txBox="1">
            <a:spLocks noGrp="1"/>
          </p:cNvSpPr>
          <p:nvPr>
            <p:ph type="title" idx="2"/>
          </p:nvPr>
        </p:nvSpPr>
        <p:spPr>
          <a:xfrm>
            <a:off x="5349650" y="539400"/>
            <a:ext cx="3069600" cy="19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anyone have any questions?</a:t>
            </a: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0">
                <a:latin typeface="Roboto"/>
                <a:ea typeface="Roboto"/>
                <a:cs typeface="Roboto"/>
                <a:sym typeface="Roboto"/>
              </a:rPr>
              <a:t>youremail@freepik.com </a:t>
            </a:r>
            <a:endParaRPr sz="1400" b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0">
                <a:latin typeface="Roboto"/>
                <a:ea typeface="Roboto"/>
                <a:cs typeface="Roboto"/>
                <a:sym typeface="Roboto"/>
              </a:rPr>
              <a:t>+91 620 421 838 </a:t>
            </a:r>
            <a:endParaRPr sz="1400" b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0">
                <a:latin typeface="Roboto"/>
                <a:ea typeface="Roboto"/>
                <a:cs typeface="Roboto"/>
                <a:sym typeface="Roboto"/>
              </a:rPr>
              <a:t>yourcompany.com</a:t>
            </a:r>
            <a:endParaRPr b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965" name="Google Shape;1965;p73"/>
          <p:cNvGrpSpPr/>
          <p:nvPr/>
        </p:nvGrpSpPr>
        <p:grpSpPr>
          <a:xfrm>
            <a:off x="5883127" y="2358146"/>
            <a:ext cx="428523" cy="428118"/>
            <a:chOff x="3763184" y="3817357"/>
            <a:chExt cx="356865" cy="356498"/>
          </a:xfrm>
        </p:grpSpPr>
        <p:sp>
          <p:nvSpPr>
            <p:cNvPr id="1966" name="Google Shape;1966;p73"/>
            <p:cNvSpPr/>
            <p:nvPr/>
          </p:nvSpPr>
          <p:spPr>
            <a:xfrm>
              <a:off x="3763184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814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814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8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73"/>
            <p:cNvSpPr/>
            <p:nvPr/>
          </p:nvSpPr>
          <p:spPr>
            <a:xfrm>
              <a:off x="3848330" y="3964188"/>
              <a:ext cx="39375" cy="116945"/>
            </a:xfrm>
            <a:custGeom>
              <a:avLst/>
              <a:gdLst/>
              <a:ahLst/>
              <a:cxnLst/>
              <a:rect l="l" t="t" r="r" b="b"/>
              <a:pathLst>
                <a:path w="1502" h="4461" extrusionOk="0">
                  <a:moveTo>
                    <a:pt x="58" y="0"/>
                  </a:moveTo>
                  <a:cubicBezTo>
                    <a:pt x="29" y="0"/>
                    <a:pt x="0" y="29"/>
                    <a:pt x="0" y="58"/>
                  </a:cubicBezTo>
                  <a:lnTo>
                    <a:pt x="0" y="4403"/>
                  </a:lnTo>
                  <a:cubicBezTo>
                    <a:pt x="0" y="4432"/>
                    <a:pt x="29" y="4461"/>
                    <a:pt x="58" y="4461"/>
                  </a:cubicBezTo>
                  <a:lnTo>
                    <a:pt x="1444" y="4461"/>
                  </a:lnTo>
                  <a:cubicBezTo>
                    <a:pt x="1473" y="4461"/>
                    <a:pt x="1502" y="4446"/>
                    <a:pt x="1502" y="4403"/>
                  </a:cubicBezTo>
                  <a:lnTo>
                    <a:pt x="1502" y="58"/>
                  </a:lnTo>
                  <a:cubicBezTo>
                    <a:pt x="1502" y="29"/>
                    <a:pt x="1473" y="0"/>
                    <a:pt x="144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73"/>
            <p:cNvSpPr/>
            <p:nvPr/>
          </p:nvSpPr>
          <p:spPr>
            <a:xfrm>
              <a:off x="3832418" y="3894403"/>
              <a:ext cx="55287" cy="47475"/>
            </a:xfrm>
            <a:custGeom>
              <a:avLst/>
              <a:gdLst/>
              <a:ahLst/>
              <a:cxnLst/>
              <a:rect l="l" t="t" r="r" b="b"/>
              <a:pathLst>
                <a:path w="2109" h="1811" extrusionOk="0">
                  <a:moveTo>
                    <a:pt x="1208" y="0"/>
                  </a:moveTo>
                  <a:cubicBezTo>
                    <a:pt x="987" y="0"/>
                    <a:pt x="761" y="83"/>
                    <a:pt x="578" y="266"/>
                  </a:cubicBezTo>
                  <a:cubicBezTo>
                    <a:pt x="1" y="829"/>
                    <a:pt x="405" y="1810"/>
                    <a:pt x="1214" y="1810"/>
                  </a:cubicBezTo>
                  <a:cubicBezTo>
                    <a:pt x="1704" y="1810"/>
                    <a:pt x="2109" y="1406"/>
                    <a:pt x="2109" y="901"/>
                  </a:cubicBezTo>
                  <a:cubicBezTo>
                    <a:pt x="2109" y="355"/>
                    <a:pt x="1668" y="0"/>
                    <a:pt x="1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73"/>
            <p:cNvSpPr/>
            <p:nvPr/>
          </p:nvSpPr>
          <p:spPr>
            <a:xfrm>
              <a:off x="3925901" y="3964161"/>
              <a:ext cx="124914" cy="117365"/>
            </a:xfrm>
            <a:custGeom>
              <a:avLst/>
              <a:gdLst/>
              <a:ahLst/>
              <a:cxnLst/>
              <a:rect l="l" t="t" r="r" b="b"/>
              <a:pathLst>
                <a:path w="4765" h="4477" extrusionOk="0">
                  <a:moveTo>
                    <a:pt x="2716" y="1"/>
                  </a:moveTo>
                  <a:cubicBezTo>
                    <a:pt x="2701" y="1"/>
                    <a:pt x="2686" y="1"/>
                    <a:pt x="2671" y="1"/>
                  </a:cubicBezTo>
                  <a:cubicBezTo>
                    <a:pt x="2180" y="1"/>
                    <a:pt x="1718" y="145"/>
                    <a:pt x="1314" y="434"/>
                  </a:cubicBezTo>
                  <a:cubicBezTo>
                    <a:pt x="1304" y="441"/>
                    <a:pt x="1294" y="444"/>
                    <a:pt x="1284" y="444"/>
                  </a:cubicBezTo>
                  <a:cubicBezTo>
                    <a:pt x="1248" y="444"/>
                    <a:pt x="1213" y="410"/>
                    <a:pt x="1213" y="376"/>
                  </a:cubicBezTo>
                  <a:lnTo>
                    <a:pt x="1213" y="59"/>
                  </a:lnTo>
                  <a:cubicBezTo>
                    <a:pt x="1213" y="30"/>
                    <a:pt x="1170" y="1"/>
                    <a:pt x="1141" y="1"/>
                  </a:cubicBezTo>
                  <a:lnTo>
                    <a:pt x="58" y="1"/>
                  </a:lnTo>
                  <a:cubicBezTo>
                    <a:pt x="29" y="1"/>
                    <a:pt x="1" y="30"/>
                    <a:pt x="1" y="59"/>
                  </a:cubicBezTo>
                  <a:lnTo>
                    <a:pt x="1" y="4389"/>
                  </a:lnTo>
                  <a:cubicBezTo>
                    <a:pt x="1" y="4433"/>
                    <a:pt x="29" y="4462"/>
                    <a:pt x="58" y="4462"/>
                  </a:cubicBezTo>
                  <a:lnTo>
                    <a:pt x="1430" y="4462"/>
                  </a:lnTo>
                  <a:cubicBezTo>
                    <a:pt x="1473" y="4462"/>
                    <a:pt x="1502" y="4433"/>
                    <a:pt x="1502" y="4389"/>
                  </a:cubicBezTo>
                  <a:lnTo>
                    <a:pt x="1502" y="2859"/>
                  </a:lnTo>
                  <a:cubicBezTo>
                    <a:pt x="1502" y="2354"/>
                    <a:pt x="1617" y="1502"/>
                    <a:pt x="2382" y="1502"/>
                  </a:cubicBezTo>
                  <a:cubicBezTo>
                    <a:pt x="3133" y="1502"/>
                    <a:pt x="3249" y="2354"/>
                    <a:pt x="3249" y="2859"/>
                  </a:cubicBezTo>
                  <a:lnTo>
                    <a:pt x="3249" y="4404"/>
                  </a:lnTo>
                  <a:cubicBezTo>
                    <a:pt x="3249" y="4433"/>
                    <a:pt x="3277" y="4462"/>
                    <a:pt x="3321" y="4462"/>
                  </a:cubicBezTo>
                  <a:lnTo>
                    <a:pt x="3321" y="4476"/>
                  </a:lnTo>
                  <a:lnTo>
                    <a:pt x="4692" y="4476"/>
                  </a:lnTo>
                  <a:cubicBezTo>
                    <a:pt x="4721" y="4476"/>
                    <a:pt x="4750" y="4433"/>
                    <a:pt x="4750" y="4404"/>
                  </a:cubicBezTo>
                  <a:lnTo>
                    <a:pt x="4750" y="2383"/>
                  </a:lnTo>
                  <a:cubicBezTo>
                    <a:pt x="4764" y="1806"/>
                    <a:pt x="4591" y="1243"/>
                    <a:pt x="4259" y="766"/>
                  </a:cubicBezTo>
                  <a:cubicBezTo>
                    <a:pt x="3893" y="287"/>
                    <a:pt x="3320" y="1"/>
                    <a:pt x="27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0" name="Google Shape;1970;p73"/>
          <p:cNvGrpSpPr/>
          <p:nvPr/>
        </p:nvGrpSpPr>
        <p:grpSpPr>
          <a:xfrm>
            <a:off x="6416592" y="2358146"/>
            <a:ext cx="428083" cy="428118"/>
            <a:chOff x="4211985" y="3817357"/>
            <a:chExt cx="356498" cy="356498"/>
          </a:xfrm>
        </p:grpSpPr>
        <p:sp>
          <p:nvSpPr>
            <p:cNvPr id="1971" name="Google Shape;1971;p73"/>
            <p:cNvSpPr/>
            <p:nvPr/>
          </p:nvSpPr>
          <p:spPr>
            <a:xfrm>
              <a:off x="4211985" y="3817357"/>
              <a:ext cx="356498" cy="356498"/>
            </a:xfrm>
            <a:custGeom>
              <a:avLst/>
              <a:gdLst/>
              <a:ahLst/>
              <a:cxnLst/>
              <a:rect l="l" t="t" r="r" b="b"/>
              <a:pathLst>
                <a:path w="13599" h="13599" extrusionOk="0">
                  <a:moveTo>
                    <a:pt x="6800" y="0"/>
                  </a:moveTo>
                  <a:cubicBezTo>
                    <a:pt x="3047" y="0"/>
                    <a:pt x="1" y="3046"/>
                    <a:pt x="1" y="6799"/>
                  </a:cubicBezTo>
                  <a:cubicBezTo>
                    <a:pt x="1" y="10552"/>
                    <a:pt x="3047" y="13598"/>
                    <a:pt x="6800" y="13598"/>
                  </a:cubicBezTo>
                  <a:cubicBezTo>
                    <a:pt x="10553" y="13598"/>
                    <a:pt x="13599" y="10552"/>
                    <a:pt x="13599" y="6799"/>
                  </a:cubicBezTo>
                  <a:cubicBezTo>
                    <a:pt x="13599" y="3046"/>
                    <a:pt x="10553" y="0"/>
                    <a:pt x="68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3"/>
            <p:cNvSpPr/>
            <p:nvPr/>
          </p:nvSpPr>
          <p:spPr>
            <a:xfrm>
              <a:off x="4288061" y="3909555"/>
              <a:ext cx="227756" cy="187463"/>
            </a:xfrm>
            <a:custGeom>
              <a:avLst/>
              <a:gdLst/>
              <a:ahLst/>
              <a:cxnLst/>
              <a:rect l="l" t="t" r="r" b="b"/>
              <a:pathLst>
                <a:path w="8688" h="7151" extrusionOk="0">
                  <a:moveTo>
                    <a:pt x="5678" y="0"/>
                  </a:moveTo>
                  <a:cubicBezTo>
                    <a:pt x="4639" y="0"/>
                    <a:pt x="3643" y="810"/>
                    <a:pt x="3652" y="2026"/>
                  </a:cubicBezTo>
                  <a:lnTo>
                    <a:pt x="3652" y="2070"/>
                  </a:lnTo>
                  <a:lnTo>
                    <a:pt x="3551" y="2070"/>
                  </a:lnTo>
                  <a:cubicBezTo>
                    <a:pt x="3219" y="2012"/>
                    <a:pt x="2887" y="1940"/>
                    <a:pt x="2570" y="1839"/>
                  </a:cubicBezTo>
                  <a:cubicBezTo>
                    <a:pt x="1819" y="1579"/>
                    <a:pt x="1155" y="1160"/>
                    <a:pt x="592" y="612"/>
                  </a:cubicBezTo>
                  <a:lnTo>
                    <a:pt x="390" y="410"/>
                  </a:lnTo>
                  <a:cubicBezTo>
                    <a:pt x="375" y="395"/>
                    <a:pt x="358" y="388"/>
                    <a:pt x="342" y="388"/>
                  </a:cubicBezTo>
                  <a:cubicBezTo>
                    <a:pt x="312" y="388"/>
                    <a:pt x="284" y="410"/>
                    <a:pt x="275" y="438"/>
                  </a:cubicBezTo>
                  <a:lnTo>
                    <a:pt x="202" y="727"/>
                  </a:lnTo>
                  <a:cubicBezTo>
                    <a:pt x="0" y="1492"/>
                    <a:pt x="318" y="2301"/>
                    <a:pt x="982" y="2734"/>
                  </a:cubicBezTo>
                  <a:cubicBezTo>
                    <a:pt x="852" y="2734"/>
                    <a:pt x="708" y="2719"/>
                    <a:pt x="578" y="2690"/>
                  </a:cubicBezTo>
                  <a:lnTo>
                    <a:pt x="332" y="2633"/>
                  </a:lnTo>
                  <a:cubicBezTo>
                    <a:pt x="327" y="2631"/>
                    <a:pt x="321" y="2630"/>
                    <a:pt x="315" y="2630"/>
                  </a:cubicBezTo>
                  <a:cubicBezTo>
                    <a:pt x="278" y="2630"/>
                    <a:pt x="246" y="2667"/>
                    <a:pt x="246" y="2705"/>
                  </a:cubicBezTo>
                  <a:lnTo>
                    <a:pt x="289" y="2950"/>
                  </a:lnTo>
                  <a:cubicBezTo>
                    <a:pt x="390" y="3513"/>
                    <a:pt x="751" y="3990"/>
                    <a:pt x="1256" y="4221"/>
                  </a:cubicBezTo>
                  <a:cubicBezTo>
                    <a:pt x="1314" y="4249"/>
                    <a:pt x="1299" y="4336"/>
                    <a:pt x="1242" y="4350"/>
                  </a:cubicBezTo>
                  <a:lnTo>
                    <a:pt x="967" y="4350"/>
                  </a:lnTo>
                  <a:cubicBezTo>
                    <a:pt x="910" y="4365"/>
                    <a:pt x="881" y="4408"/>
                    <a:pt x="910" y="4452"/>
                  </a:cubicBezTo>
                  <a:lnTo>
                    <a:pt x="1040" y="4697"/>
                  </a:lnTo>
                  <a:cubicBezTo>
                    <a:pt x="1314" y="5173"/>
                    <a:pt x="1790" y="5491"/>
                    <a:pt x="2324" y="5563"/>
                  </a:cubicBezTo>
                  <a:cubicBezTo>
                    <a:pt x="2382" y="5577"/>
                    <a:pt x="2397" y="5650"/>
                    <a:pt x="2353" y="5693"/>
                  </a:cubicBezTo>
                  <a:cubicBezTo>
                    <a:pt x="1891" y="6025"/>
                    <a:pt x="1357" y="6256"/>
                    <a:pt x="794" y="6357"/>
                  </a:cubicBezTo>
                  <a:lnTo>
                    <a:pt x="188" y="6458"/>
                  </a:lnTo>
                  <a:cubicBezTo>
                    <a:pt x="116" y="6472"/>
                    <a:pt x="116" y="6559"/>
                    <a:pt x="174" y="6588"/>
                  </a:cubicBezTo>
                  <a:lnTo>
                    <a:pt x="751" y="6804"/>
                  </a:lnTo>
                  <a:cubicBezTo>
                    <a:pt x="1328" y="7035"/>
                    <a:pt x="1949" y="7151"/>
                    <a:pt x="2570" y="7151"/>
                  </a:cubicBezTo>
                  <a:cubicBezTo>
                    <a:pt x="5385" y="7136"/>
                    <a:pt x="7680" y="4870"/>
                    <a:pt x="7694" y="2055"/>
                  </a:cubicBezTo>
                  <a:lnTo>
                    <a:pt x="7694" y="2026"/>
                  </a:lnTo>
                  <a:lnTo>
                    <a:pt x="7694" y="1983"/>
                  </a:lnTo>
                  <a:lnTo>
                    <a:pt x="7694" y="1969"/>
                  </a:lnTo>
                  <a:cubicBezTo>
                    <a:pt x="7896" y="1839"/>
                    <a:pt x="8070" y="1680"/>
                    <a:pt x="8243" y="1507"/>
                  </a:cubicBezTo>
                  <a:lnTo>
                    <a:pt x="8647" y="1088"/>
                  </a:lnTo>
                  <a:cubicBezTo>
                    <a:pt x="8687" y="1048"/>
                    <a:pt x="8653" y="971"/>
                    <a:pt x="8591" y="971"/>
                  </a:cubicBezTo>
                  <a:cubicBezTo>
                    <a:pt x="8586" y="971"/>
                    <a:pt x="8580" y="971"/>
                    <a:pt x="8575" y="973"/>
                  </a:cubicBezTo>
                  <a:lnTo>
                    <a:pt x="8012" y="1117"/>
                  </a:lnTo>
                  <a:lnTo>
                    <a:pt x="7824" y="1146"/>
                  </a:lnTo>
                  <a:cubicBezTo>
                    <a:pt x="7820" y="1147"/>
                    <a:pt x="7816" y="1147"/>
                    <a:pt x="7812" y="1147"/>
                  </a:cubicBezTo>
                  <a:cubicBezTo>
                    <a:pt x="7761" y="1147"/>
                    <a:pt x="7728" y="1070"/>
                    <a:pt x="7781" y="1030"/>
                  </a:cubicBezTo>
                  <a:cubicBezTo>
                    <a:pt x="7839" y="973"/>
                    <a:pt x="7896" y="915"/>
                    <a:pt x="7954" y="857"/>
                  </a:cubicBezTo>
                  <a:lnTo>
                    <a:pt x="8402" y="366"/>
                  </a:lnTo>
                  <a:cubicBezTo>
                    <a:pt x="8439" y="329"/>
                    <a:pt x="8401" y="259"/>
                    <a:pt x="8353" y="259"/>
                  </a:cubicBezTo>
                  <a:cubicBezTo>
                    <a:pt x="8346" y="259"/>
                    <a:pt x="8338" y="261"/>
                    <a:pt x="8330" y="265"/>
                  </a:cubicBezTo>
                  <a:lnTo>
                    <a:pt x="7709" y="467"/>
                  </a:lnTo>
                  <a:cubicBezTo>
                    <a:pt x="7521" y="525"/>
                    <a:pt x="7334" y="583"/>
                    <a:pt x="7131" y="612"/>
                  </a:cubicBezTo>
                  <a:cubicBezTo>
                    <a:pt x="7117" y="612"/>
                    <a:pt x="7088" y="597"/>
                    <a:pt x="7074" y="583"/>
                  </a:cubicBezTo>
                  <a:cubicBezTo>
                    <a:pt x="6667" y="180"/>
                    <a:pt x="6168" y="0"/>
                    <a:pt x="56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3" name="Google Shape;1973;p73"/>
          <p:cNvGrpSpPr/>
          <p:nvPr/>
        </p:nvGrpSpPr>
        <p:grpSpPr>
          <a:xfrm>
            <a:off x="5349662" y="2358146"/>
            <a:ext cx="428523" cy="428559"/>
            <a:chOff x="2866317" y="3817357"/>
            <a:chExt cx="356865" cy="356865"/>
          </a:xfrm>
        </p:grpSpPr>
        <p:sp>
          <p:nvSpPr>
            <p:cNvPr id="1974" name="Google Shape;1974;p73"/>
            <p:cNvSpPr/>
            <p:nvPr/>
          </p:nvSpPr>
          <p:spPr>
            <a:xfrm>
              <a:off x="2866317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799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799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3"/>
            <p:cNvSpPr/>
            <p:nvPr/>
          </p:nvSpPr>
          <p:spPr>
            <a:xfrm>
              <a:off x="2928367" y="3894561"/>
              <a:ext cx="194175" cy="279662"/>
            </a:xfrm>
            <a:custGeom>
              <a:avLst/>
              <a:gdLst/>
              <a:ahLst/>
              <a:cxnLst/>
              <a:rect l="l" t="t" r="r" b="b"/>
              <a:pathLst>
                <a:path w="7407" h="10668" extrusionOk="0">
                  <a:moveTo>
                    <a:pt x="6208" y="0"/>
                  </a:moveTo>
                  <a:cubicBezTo>
                    <a:pt x="4086" y="14"/>
                    <a:pt x="2079" y="1732"/>
                    <a:pt x="2079" y="3854"/>
                  </a:cubicBezTo>
                  <a:lnTo>
                    <a:pt x="2079" y="4114"/>
                  </a:lnTo>
                  <a:cubicBezTo>
                    <a:pt x="2079" y="4129"/>
                    <a:pt x="2051" y="4157"/>
                    <a:pt x="2036" y="4157"/>
                  </a:cubicBezTo>
                  <a:lnTo>
                    <a:pt x="174" y="4157"/>
                  </a:lnTo>
                  <a:cubicBezTo>
                    <a:pt x="73" y="4157"/>
                    <a:pt x="1" y="4230"/>
                    <a:pt x="1" y="4331"/>
                  </a:cubicBezTo>
                  <a:lnTo>
                    <a:pt x="1" y="6048"/>
                  </a:lnTo>
                  <a:cubicBezTo>
                    <a:pt x="1" y="6149"/>
                    <a:pt x="73" y="6236"/>
                    <a:pt x="174" y="6236"/>
                  </a:cubicBezTo>
                  <a:lnTo>
                    <a:pt x="2036" y="6236"/>
                  </a:lnTo>
                  <a:cubicBezTo>
                    <a:pt x="2051" y="6236"/>
                    <a:pt x="2079" y="6251"/>
                    <a:pt x="2079" y="6279"/>
                  </a:cubicBezTo>
                  <a:lnTo>
                    <a:pt x="2079" y="10220"/>
                  </a:lnTo>
                  <a:cubicBezTo>
                    <a:pt x="2079" y="10235"/>
                    <a:pt x="2079" y="10249"/>
                    <a:pt x="2108" y="10264"/>
                  </a:cubicBezTo>
                  <a:cubicBezTo>
                    <a:pt x="2743" y="10495"/>
                    <a:pt x="3422" y="10624"/>
                    <a:pt x="4100" y="10668"/>
                  </a:cubicBezTo>
                  <a:cubicBezTo>
                    <a:pt x="4129" y="10668"/>
                    <a:pt x="4144" y="10639"/>
                    <a:pt x="4144" y="10624"/>
                  </a:cubicBezTo>
                  <a:lnTo>
                    <a:pt x="4144" y="6279"/>
                  </a:lnTo>
                  <a:cubicBezTo>
                    <a:pt x="4144" y="6251"/>
                    <a:pt x="4158" y="6236"/>
                    <a:pt x="4187" y="6236"/>
                  </a:cubicBezTo>
                  <a:lnTo>
                    <a:pt x="7218" y="6236"/>
                  </a:lnTo>
                  <a:cubicBezTo>
                    <a:pt x="7319" y="6236"/>
                    <a:pt x="7406" y="6149"/>
                    <a:pt x="7406" y="6048"/>
                  </a:cubicBezTo>
                  <a:lnTo>
                    <a:pt x="7406" y="4331"/>
                  </a:lnTo>
                  <a:cubicBezTo>
                    <a:pt x="7406" y="4230"/>
                    <a:pt x="7319" y="4143"/>
                    <a:pt x="7218" y="4143"/>
                  </a:cubicBezTo>
                  <a:lnTo>
                    <a:pt x="4187" y="4143"/>
                  </a:lnTo>
                  <a:cubicBezTo>
                    <a:pt x="4158" y="4143"/>
                    <a:pt x="4144" y="4129"/>
                    <a:pt x="4144" y="4100"/>
                  </a:cubicBezTo>
                  <a:lnTo>
                    <a:pt x="4144" y="3854"/>
                  </a:lnTo>
                  <a:cubicBezTo>
                    <a:pt x="4144" y="2714"/>
                    <a:pt x="5068" y="2079"/>
                    <a:pt x="6208" y="2079"/>
                  </a:cubicBezTo>
                  <a:lnTo>
                    <a:pt x="7218" y="2079"/>
                  </a:lnTo>
                  <a:cubicBezTo>
                    <a:pt x="7319" y="2079"/>
                    <a:pt x="7406" y="1992"/>
                    <a:pt x="7406" y="1891"/>
                  </a:cubicBezTo>
                  <a:lnTo>
                    <a:pt x="7406" y="173"/>
                  </a:lnTo>
                  <a:cubicBezTo>
                    <a:pt x="7406" y="72"/>
                    <a:pt x="7319" y="0"/>
                    <a:pt x="72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6" name="Google Shape;1976;p73"/>
          <p:cNvGrpSpPr/>
          <p:nvPr/>
        </p:nvGrpSpPr>
        <p:grpSpPr>
          <a:xfrm>
            <a:off x="6949617" y="2353104"/>
            <a:ext cx="436251" cy="437293"/>
            <a:chOff x="1190200" y="238125"/>
            <a:chExt cx="5212075" cy="5212075"/>
          </a:xfrm>
        </p:grpSpPr>
        <p:sp>
          <p:nvSpPr>
            <p:cNvPr id="1977" name="Google Shape;1977;p73"/>
            <p:cNvSpPr/>
            <p:nvPr/>
          </p:nvSpPr>
          <p:spPr>
            <a:xfrm>
              <a:off x="1190200" y="238125"/>
              <a:ext cx="5212075" cy="5212075"/>
            </a:xfrm>
            <a:custGeom>
              <a:avLst/>
              <a:gdLst/>
              <a:ahLst/>
              <a:cxnLst/>
              <a:rect l="l" t="t" r="r" b="b"/>
              <a:pathLst>
                <a:path w="208483" h="208483" extrusionOk="0">
                  <a:moveTo>
                    <a:pt x="104241" y="0"/>
                  </a:moveTo>
                  <a:cubicBezTo>
                    <a:pt x="46667" y="0"/>
                    <a:pt x="0" y="46667"/>
                    <a:pt x="0" y="104241"/>
                  </a:cubicBezTo>
                  <a:cubicBezTo>
                    <a:pt x="0" y="161816"/>
                    <a:pt x="46667" y="208483"/>
                    <a:pt x="104241" y="208483"/>
                  </a:cubicBezTo>
                  <a:cubicBezTo>
                    <a:pt x="161816" y="208483"/>
                    <a:pt x="208482" y="161816"/>
                    <a:pt x="208482" y="104241"/>
                  </a:cubicBezTo>
                  <a:cubicBezTo>
                    <a:pt x="208482" y="46667"/>
                    <a:pt x="161816" y="0"/>
                    <a:pt x="104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3"/>
            <p:cNvSpPr/>
            <p:nvPr/>
          </p:nvSpPr>
          <p:spPr>
            <a:xfrm>
              <a:off x="2368338" y="1220419"/>
              <a:ext cx="2856522" cy="3247339"/>
            </a:xfrm>
            <a:custGeom>
              <a:avLst/>
              <a:gdLst/>
              <a:ahLst/>
              <a:cxnLst/>
              <a:rect l="l" t="t" r="r" b="b"/>
              <a:pathLst>
                <a:path w="130928" h="148841" extrusionOk="0">
                  <a:moveTo>
                    <a:pt x="70184" y="0"/>
                  </a:moveTo>
                  <a:cubicBezTo>
                    <a:pt x="67749" y="0"/>
                    <a:pt x="65781" y="1968"/>
                    <a:pt x="65781" y="4370"/>
                  </a:cubicBezTo>
                  <a:lnTo>
                    <a:pt x="65781" y="100105"/>
                  </a:lnTo>
                  <a:cubicBezTo>
                    <a:pt x="65781" y="106844"/>
                    <a:pt x="61744" y="112915"/>
                    <a:pt x="55507" y="115483"/>
                  </a:cubicBezTo>
                  <a:cubicBezTo>
                    <a:pt x="53445" y="116348"/>
                    <a:pt x="51279" y="116767"/>
                    <a:pt x="49132" y="116767"/>
                  </a:cubicBezTo>
                  <a:cubicBezTo>
                    <a:pt x="44819" y="116767"/>
                    <a:pt x="40578" y="115076"/>
                    <a:pt x="37394" y="111914"/>
                  </a:cubicBezTo>
                  <a:cubicBezTo>
                    <a:pt x="32624" y="107177"/>
                    <a:pt x="31156" y="100039"/>
                    <a:pt x="33691" y="93801"/>
                  </a:cubicBezTo>
                  <a:cubicBezTo>
                    <a:pt x="36260" y="87563"/>
                    <a:pt x="42297" y="83493"/>
                    <a:pt x="49035" y="83460"/>
                  </a:cubicBezTo>
                  <a:cubicBezTo>
                    <a:pt x="51437" y="83460"/>
                    <a:pt x="53405" y="81492"/>
                    <a:pt x="53405" y="79090"/>
                  </a:cubicBezTo>
                  <a:lnTo>
                    <a:pt x="53405" y="55740"/>
                  </a:lnTo>
                  <a:cubicBezTo>
                    <a:pt x="53405" y="53305"/>
                    <a:pt x="51437" y="51370"/>
                    <a:pt x="49035" y="51370"/>
                  </a:cubicBezTo>
                  <a:cubicBezTo>
                    <a:pt x="21983" y="51370"/>
                    <a:pt x="0" y="73253"/>
                    <a:pt x="0" y="100105"/>
                  </a:cubicBezTo>
                  <a:cubicBezTo>
                    <a:pt x="0" y="126991"/>
                    <a:pt x="21949" y="148840"/>
                    <a:pt x="49002" y="148840"/>
                  </a:cubicBezTo>
                  <a:cubicBezTo>
                    <a:pt x="76021" y="148840"/>
                    <a:pt x="98037" y="126991"/>
                    <a:pt x="98037" y="100105"/>
                  </a:cubicBezTo>
                  <a:lnTo>
                    <a:pt x="98037" y="57742"/>
                  </a:lnTo>
                  <a:cubicBezTo>
                    <a:pt x="106751" y="62347"/>
                    <a:pt x="116484" y="64780"/>
                    <a:pt x="126356" y="64780"/>
                  </a:cubicBezTo>
                  <a:cubicBezTo>
                    <a:pt x="126423" y="64780"/>
                    <a:pt x="126490" y="64780"/>
                    <a:pt x="126557" y="64780"/>
                  </a:cubicBezTo>
                  <a:cubicBezTo>
                    <a:pt x="128959" y="64780"/>
                    <a:pt x="130927" y="62812"/>
                    <a:pt x="130927" y="60410"/>
                  </a:cubicBezTo>
                  <a:lnTo>
                    <a:pt x="130927" y="37094"/>
                  </a:lnTo>
                  <a:cubicBezTo>
                    <a:pt x="130927" y="34658"/>
                    <a:pt x="128959" y="32724"/>
                    <a:pt x="126557" y="32724"/>
                  </a:cubicBezTo>
                  <a:cubicBezTo>
                    <a:pt x="110813" y="32724"/>
                    <a:pt x="98037" y="19981"/>
                    <a:pt x="98037" y="4370"/>
                  </a:cubicBezTo>
                  <a:cubicBezTo>
                    <a:pt x="98037" y="1968"/>
                    <a:pt x="96069" y="0"/>
                    <a:pt x="9366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9" name="Google Shape;1979;p73"/>
          <p:cNvSpPr txBox="1"/>
          <p:nvPr/>
        </p:nvSpPr>
        <p:spPr>
          <a:xfrm>
            <a:off x="5349650" y="4169400"/>
            <a:ext cx="3069600" cy="4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Please keep this slide for attribution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980" name="Google Shape;1980;p73"/>
          <p:cNvGrpSpPr/>
          <p:nvPr/>
        </p:nvGrpSpPr>
        <p:grpSpPr>
          <a:xfrm flipH="1">
            <a:off x="-215572" y="1827453"/>
            <a:ext cx="2501321" cy="3316203"/>
            <a:chOff x="9041900" y="94900"/>
            <a:chExt cx="1656175" cy="2195725"/>
          </a:xfrm>
        </p:grpSpPr>
        <p:sp>
          <p:nvSpPr>
            <p:cNvPr id="1981" name="Google Shape;1981;p73"/>
            <p:cNvSpPr/>
            <p:nvPr/>
          </p:nvSpPr>
          <p:spPr>
            <a:xfrm>
              <a:off x="9060350" y="1028525"/>
              <a:ext cx="172375" cy="190225"/>
            </a:xfrm>
            <a:custGeom>
              <a:avLst/>
              <a:gdLst/>
              <a:ahLst/>
              <a:cxnLst/>
              <a:rect l="l" t="t" r="r" b="b"/>
              <a:pathLst>
                <a:path w="6895" h="7609" extrusionOk="0">
                  <a:moveTo>
                    <a:pt x="5358" y="1"/>
                  </a:moveTo>
                  <a:cubicBezTo>
                    <a:pt x="3572" y="167"/>
                    <a:pt x="1786" y="346"/>
                    <a:pt x="0" y="525"/>
                  </a:cubicBezTo>
                  <a:cubicBezTo>
                    <a:pt x="429" y="2882"/>
                    <a:pt x="727" y="5239"/>
                    <a:pt x="977" y="7609"/>
                  </a:cubicBezTo>
                  <a:cubicBezTo>
                    <a:pt x="2941" y="7490"/>
                    <a:pt x="4906" y="7359"/>
                    <a:pt x="6894" y="7121"/>
                  </a:cubicBezTo>
                  <a:cubicBezTo>
                    <a:pt x="6430" y="4739"/>
                    <a:pt x="5906" y="2370"/>
                    <a:pt x="5358" y="1"/>
                  </a:cubicBezTo>
                  <a:close/>
                </a:path>
              </a:pathLst>
            </a:custGeom>
            <a:solidFill>
              <a:srgbClr val="EC5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3"/>
            <p:cNvSpPr/>
            <p:nvPr/>
          </p:nvSpPr>
          <p:spPr>
            <a:xfrm>
              <a:off x="9121950" y="915175"/>
              <a:ext cx="242625" cy="125975"/>
            </a:xfrm>
            <a:custGeom>
              <a:avLst/>
              <a:gdLst/>
              <a:ahLst/>
              <a:cxnLst/>
              <a:rect l="l" t="t" r="r" b="b"/>
              <a:pathLst>
                <a:path w="9705" h="5039" extrusionOk="0">
                  <a:moveTo>
                    <a:pt x="8542" y="1"/>
                  </a:moveTo>
                  <a:cubicBezTo>
                    <a:pt x="8405" y="1"/>
                    <a:pt x="8266" y="17"/>
                    <a:pt x="8133" y="46"/>
                  </a:cubicBezTo>
                  <a:cubicBezTo>
                    <a:pt x="7633" y="129"/>
                    <a:pt x="7192" y="368"/>
                    <a:pt x="6716" y="534"/>
                  </a:cubicBezTo>
                  <a:cubicBezTo>
                    <a:pt x="6245" y="700"/>
                    <a:pt x="5753" y="781"/>
                    <a:pt x="5257" y="781"/>
                  </a:cubicBezTo>
                  <a:cubicBezTo>
                    <a:pt x="5112" y="781"/>
                    <a:pt x="4968" y="774"/>
                    <a:pt x="4823" y="760"/>
                  </a:cubicBezTo>
                  <a:cubicBezTo>
                    <a:pt x="4085" y="698"/>
                    <a:pt x="3356" y="445"/>
                    <a:pt x="2621" y="445"/>
                  </a:cubicBezTo>
                  <a:cubicBezTo>
                    <a:pt x="2514" y="445"/>
                    <a:pt x="2406" y="451"/>
                    <a:pt x="2299" y="463"/>
                  </a:cubicBezTo>
                  <a:cubicBezTo>
                    <a:pt x="1549" y="534"/>
                    <a:pt x="846" y="927"/>
                    <a:pt x="406" y="1522"/>
                  </a:cubicBezTo>
                  <a:cubicBezTo>
                    <a:pt x="168" y="1832"/>
                    <a:pt x="1" y="2201"/>
                    <a:pt x="13" y="2582"/>
                  </a:cubicBezTo>
                  <a:cubicBezTo>
                    <a:pt x="49" y="3165"/>
                    <a:pt x="501" y="3666"/>
                    <a:pt x="953" y="4023"/>
                  </a:cubicBezTo>
                  <a:cubicBezTo>
                    <a:pt x="1716" y="4601"/>
                    <a:pt x="2670" y="5038"/>
                    <a:pt x="3618" y="5038"/>
                  </a:cubicBezTo>
                  <a:cubicBezTo>
                    <a:pt x="3899" y="5038"/>
                    <a:pt x="4179" y="5000"/>
                    <a:pt x="4454" y="4916"/>
                  </a:cubicBezTo>
                  <a:cubicBezTo>
                    <a:pt x="6204" y="4380"/>
                    <a:pt x="7061" y="2201"/>
                    <a:pt x="8788" y="1558"/>
                  </a:cubicBezTo>
                  <a:cubicBezTo>
                    <a:pt x="9169" y="1427"/>
                    <a:pt x="9681" y="1260"/>
                    <a:pt x="9705" y="844"/>
                  </a:cubicBezTo>
                  <a:cubicBezTo>
                    <a:pt x="9705" y="665"/>
                    <a:pt x="9633" y="510"/>
                    <a:pt x="9514" y="391"/>
                  </a:cubicBezTo>
                  <a:cubicBezTo>
                    <a:pt x="9272" y="114"/>
                    <a:pt x="8909" y="1"/>
                    <a:pt x="8542" y="1"/>
                  </a:cubicBezTo>
                  <a:close/>
                </a:path>
              </a:pathLst>
            </a:custGeom>
            <a:solidFill>
              <a:srgbClr val="EC5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3"/>
            <p:cNvSpPr/>
            <p:nvPr/>
          </p:nvSpPr>
          <p:spPr>
            <a:xfrm>
              <a:off x="9167800" y="613300"/>
              <a:ext cx="119375" cy="427150"/>
            </a:xfrm>
            <a:custGeom>
              <a:avLst/>
              <a:gdLst/>
              <a:ahLst/>
              <a:cxnLst/>
              <a:rect l="l" t="t" r="r" b="b"/>
              <a:pathLst>
                <a:path w="4775" h="17086" extrusionOk="0">
                  <a:moveTo>
                    <a:pt x="1" y="1"/>
                  </a:moveTo>
                  <a:lnTo>
                    <a:pt x="1" y="17086"/>
                  </a:lnTo>
                  <a:lnTo>
                    <a:pt x="4775" y="17086"/>
                  </a:lnTo>
                  <a:lnTo>
                    <a:pt x="47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3"/>
            <p:cNvSpPr/>
            <p:nvPr/>
          </p:nvSpPr>
          <p:spPr>
            <a:xfrm>
              <a:off x="9043075" y="785950"/>
              <a:ext cx="278650" cy="353625"/>
            </a:xfrm>
            <a:custGeom>
              <a:avLst/>
              <a:gdLst/>
              <a:ahLst/>
              <a:cxnLst/>
              <a:rect l="l" t="t" r="r" b="b"/>
              <a:pathLst>
                <a:path w="11146" h="14145" extrusionOk="0">
                  <a:moveTo>
                    <a:pt x="9145" y="0"/>
                  </a:moveTo>
                  <a:cubicBezTo>
                    <a:pt x="7680" y="419"/>
                    <a:pt x="6154" y="623"/>
                    <a:pt x="4632" y="623"/>
                  </a:cubicBezTo>
                  <a:cubicBezTo>
                    <a:pt x="4509" y="623"/>
                    <a:pt x="4386" y="622"/>
                    <a:pt x="4263" y="619"/>
                  </a:cubicBezTo>
                  <a:cubicBezTo>
                    <a:pt x="4194" y="619"/>
                    <a:pt x="4123" y="615"/>
                    <a:pt x="4054" y="615"/>
                  </a:cubicBezTo>
                  <a:cubicBezTo>
                    <a:pt x="3967" y="615"/>
                    <a:pt x="3884" y="622"/>
                    <a:pt x="3811" y="655"/>
                  </a:cubicBezTo>
                  <a:cubicBezTo>
                    <a:pt x="3644" y="715"/>
                    <a:pt x="3525" y="857"/>
                    <a:pt x="3406" y="976"/>
                  </a:cubicBezTo>
                  <a:cubicBezTo>
                    <a:pt x="2394" y="2072"/>
                    <a:pt x="1251" y="3060"/>
                    <a:pt x="1" y="3870"/>
                  </a:cubicBezTo>
                  <a:cubicBezTo>
                    <a:pt x="298" y="6096"/>
                    <a:pt x="418" y="8334"/>
                    <a:pt x="358" y="10585"/>
                  </a:cubicBezTo>
                  <a:cubicBezTo>
                    <a:pt x="346" y="10918"/>
                    <a:pt x="346" y="11228"/>
                    <a:pt x="429" y="11537"/>
                  </a:cubicBezTo>
                  <a:cubicBezTo>
                    <a:pt x="525" y="11871"/>
                    <a:pt x="727" y="12133"/>
                    <a:pt x="941" y="12406"/>
                  </a:cubicBezTo>
                  <a:cubicBezTo>
                    <a:pt x="1382" y="12978"/>
                    <a:pt x="1822" y="13561"/>
                    <a:pt x="2263" y="14145"/>
                  </a:cubicBezTo>
                  <a:lnTo>
                    <a:pt x="3823" y="11347"/>
                  </a:lnTo>
                  <a:cubicBezTo>
                    <a:pt x="4978" y="11216"/>
                    <a:pt x="6240" y="10930"/>
                    <a:pt x="6847" y="9942"/>
                  </a:cubicBezTo>
                  <a:cubicBezTo>
                    <a:pt x="7073" y="9585"/>
                    <a:pt x="7180" y="9168"/>
                    <a:pt x="7311" y="8775"/>
                  </a:cubicBezTo>
                  <a:cubicBezTo>
                    <a:pt x="7502" y="8192"/>
                    <a:pt x="7740" y="7644"/>
                    <a:pt x="8133" y="7180"/>
                  </a:cubicBezTo>
                  <a:cubicBezTo>
                    <a:pt x="8514" y="6715"/>
                    <a:pt x="9061" y="6370"/>
                    <a:pt x="9657" y="6346"/>
                  </a:cubicBezTo>
                  <a:cubicBezTo>
                    <a:pt x="9823" y="6346"/>
                    <a:pt x="10050" y="6334"/>
                    <a:pt x="10097" y="6168"/>
                  </a:cubicBezTo>
                  <a:cubicBezTo>
                    <a:pt x="10109" y="6108"/>
                    <a:pt x="10097" y="6037"/>
                    <a:pt x="10073" y="5977"/>
                  </a:cubicBezTo>
                  <a:lnTo>
                    <a:pt x="9895" y="5215"/>
                  </a:lnTo>
                  <a:cubicBezTo>
                    <a:pt x="9776" y="4763"/>
                    <a:pt x="9657" y="4286"/>
                    <a:pt x="9347" y="3953"/>
                  </a:cubicBezTo>
                  <a:cubicBezTo>
                    <a:pt x="9149" y="3732"/>
                    <a:pt x="8839" y="3584"/>
                    <a:pt x="8548" y="3584"/>
                  </a:cubicBezTo>
                  <a:cubicBezTo>
                    <a:pt x="8384" y="3584"/>
                    <a:pt x="8226" y="3631"/>
                    <a:pt x="8097" y="3739"/>
                  </a:cubicBezTo>
                  <a:cubicBezTo>
                    <a:pt x="8204" y="3381"/>
                    <a:pt x="7954" y="2977"/>
                    <a:pt x="7609" y="2822"/>
                  </a:cubicBezTo>
                  <a:cubicBezTo>
                    <a:pt x="7432" y="2737"/>
                    <a:pt x="7241" y="2701"/>
                    <a:pt x="7046" y="2701"/>
                  </a:cubicBezTo>
                  <a:cubicBezTo>
                    <a:pt x="6859" y="2701"/>
                    <a:pt x="6670" y="2734"/>
                    <a:pt x="6490" y="2786"/>
                  </a:cubicBezTo>
                  <a:cubicBezTo>
                    <a:pt x="6121" y="2893"/>
                    <a:pt x="5775" y="3072"/>
                    <a:pt x="5418" y="3179"/>
                  </a:cubicBezTo>
                  <a:cubicBezTo>
                    <a:pt x="6383" y="2786"/>
                    <a:pt x="7335" y="2381"/>
                    <a:pt x="8288" y="1988"/>
                  </a:cubicBezTo>
                  <a:cubicBezTo>
                    <a:pt x="8454" y="1905"/>
                    <a:pt x="8621" y="1846"/>
                    <a:pt x="8800" y="1822"/>
                  </a:cubicBezTo>
                  <a:cubicBezTo>
                    <a:pt x="8869" y="1808"/>
                    <a:pt x="8939" y="1802"/>
                    <a:pt x="9009" y="1802"/>
                  </a:cubicBezTo>
                  <a:cubicBezTo>
                    <a:pt x="9177" y="1802"/>
                    <a:pt x="9346" y="1836"/>
                    <a:pt x="9514" y="1869"/>
                  </a:cubicBezTo>
                  <a:cubicBezTo>
                    <a:pt x="9695" y="1895"/>
                    <a:pt x="9888" y="1914"/>
                    <a:pt x="10077" y="1914"/>
                  </a:cubicBezTo>
                  <a:cubicBezTo>
                    <a:pt x="10508" y="1914"/>
                    <a:pt x="10922" y="1816"/>
                    <a:pt x="11145" y="1477"/>
                  </a:cubicBezTo>
                  <a:cubicBezTo>
                    <a:pt x="10645" y="1155"/>
                    <a:pt x="10121" y="810"/>
                    <a:pt x="9597" y="476"/>
                  </a:cubicBezTo>
                  <a:cubicBezTo>
                    <a:pt x="9419" y="357"/>
                    <a:pt x="9216" y="214"/>
                    <a:pt x="9145" y="0"/>
                  </a:cubicBezTo>
                  <a:close/>
                </a:path>
              </a:pathLst>
            </a:custGeom>
            <a:solidFill>
              <a:srgbClr val="EC5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3"/>
            <p:cNvSpPr/>
            <p:nvPr/>
          </p:nvSpPr>
          <p:spPr>
            <a:xfrm>
              <a:off x="9041900" y="1089425"/>
              <a:ext cx="1015625" cy="1050400"/>
            </a:xfrm>
            <a:custGeom>
              <a:avLst/>
              <a:gdLst/>
              <a:ahLst/>
              <a:cxnLst/>
              <a:rect l="l" t="t" r="r" b="b"/>
              <a:pathLst>
                <a:path w="40625" h="42016" extrusionOk="0">
                  <a:moveTo>
                    <a:pt x="33854" y="0"/>
                  </a:moveTo>
                  <a:cubicBezTo>
                    <a:pt x="33729" y="0"/>
                    <a:pt x="33588" y="36"/>
                    <a:pt x="33492" y="113"/>
                  </a:cubicBezTo>
                  <a:cubicBezTo>
                    <a:pt x="31718" y="1529"/>
                    <a:pt x="30456" y="3458"/>
                    <a:pt x="29218" y="5363"/>
                  </a:cubicBezTo>
                  <a:cubicBezTo>
                    <a:pt x="26194" y="10042"/>
                    <a:pt x="23158" y="14698"/>
                    <a:pt x="20122" y="19365"/>
                  </a:cubicBezTo>
                  <a:cubicBezTo>
                    <a:pt x="18574" y="21770"/>
                    <a:pt x="17014" y="24163"/>
                    <a:pt x="15871" y="26771"/>
                  </a:cubicBezTo>
                  <a:cubicBezTo>
                    <a:pt x="13859" y="18758"/>
                    <a:pt x="12014" y="10709"/>
                    <a:pt x="10335" y="2625"/>
                  </a:cubicBezTo>
                  <a:cubicBezTo>
                    <a:pt x="7394" y="2803"/>
                    <a:pt x="2977" y="2827"/>
                    <a:pt x="0" y="2839"/>
                  </a:cubicBezTo>
                  <a:cubicBezTo>
                    <a:pt x="512" y="15150"/>
                    <a:pt x="4084" y="27449"/>
                    <a:pt x="7715" y="39225"/>
                  </a:cubicBezTo>
                  <a:lnTo>
                    <a:pt x="15395" y="41903"/>
                  </a:lnTo>
                  <a:cubicBezTo>
                    <a:pt x="15556" y="41964"/>
                    <a:pt x="15718" y="42016"/>
                    <a:pt x="15886" y="42016"/>
                  </a:cubicBezTo>
                  <a:cubicBezTo>
                    <a:pt x="15917" y="42016"/>
                    <a:pt x="15947" y="42014"/>
                    <a:pt x="15978" y="42011"/>
                  </a:cubicBezTo>
                  <a:cubicBezTo>
                    <a:pt x="16228" y="41963"/>
                    <a:pt x="16419" y="41773"/>
                    <a:pt x="16597" y="41594"/>
                  </a:cubicBezTo>
                  <a:cubicBezTo>
                    <a:pt x="19395" y="38736"/>
                    <a:pt x="22705" y="36439"/>
                    <a:pt x="25777" y="33903"/>
                  </a:cubicBezTo>
                  <a:cubicBezTo>
                    <a:pt x="30933" y="29652"/>
                    <a:pt x="35457" y="24711"/>
                    <a:pt x="39969" y="19806"/>
                  </a:cubicBezTo>
                  <a:cubicBezTo>
                    <a:pt x="40184" y="19567"/>
                    <a:pt x="40422" y="19294"/>
                    <a:pt x="40517" y="18972"/>
                  </a:cubicBezTo>
                  <a:cubicBezTo>
                    <a:pt x="40624" y="18615"/>
                    <a:pt x="40517" y="18246"/>
                    <a:pt x="40422" y="17877"/>
                  </a:cubicBezTo>
                  <a:lnTo>
                    <a:pt x="36362" y="2696"/>
                  </a:lnTo>
                  <a:lnTo>
                    <a:pt x="34100" y="232"/>
                  </a:lnTo>
                  <a:cubicBezTo>
                    <a:pt x="34193" y="82"/>
                    <a:pt x="34041" y="0"/>
                    <a:pt x="338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3"/>
            <p:cNvSpPr/>
            <p:nvPr/>
          </p:nvSpPr>
          <p:spPr>
            <a:xfrm>
              <a:off x="9047550" y="1218325"/>
              <a:ext cx="117000" cy="28400"/>
            </a:xfrm>
            <a:custGeom>
              <a:avLst/>
              <a:gdLst/>
              <a:ahLst/>
              <a:cxnLst/>
              <a:rect l="l" t="t" r="r" b="b"/>
              <a:pathLst>
                <a:path w="4680" h="1136" extrusionOk="0">
                  <a:moveTo>
                    <a:pt x="1672" y="0"/>
                  </a:moveTo>
                  <a:cubicBezTo>
                    <a:pt x="1115" y="0"/>
                    <a:pt x="557" y="25"/>
                    <a:pt x="0" y="76"/>
                  </a:cubicBezTo>
                  <a:lnTo>
                    <a:pt x="96" y="981"/>
                  </a:lnTo>
                  <a:cubicBezTo>
                    <a:pt x="626" y="934"/>
                    <a:pt x="1160" y="910"/>
                    <a:pt x="1695" y="910"/>
                  </a:cubicBezTo>
                  <a:cubicBezTo>
                    <a:pt x="2637" y="910"/>
                    <a:pt x="3583" y="984"/>
                    <a:pt x="4525" y="1136"/>
                  </a:cubicBezTo>
                  <a:lnTo>
                    <a:pt x="4680" y="243"/>
                  </a:lnTo>
                  <a:cubicBezTo>
                    <a:pt x="3684" y="82"/>
                    <a:pt x="2678" y="0"/>
                    <a:pt x="16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3"/>
            <p:cNvSpPr/>
            <p:nvPr/>
          </p:nvSpPr>
          <p:spPr>
            <a:xfrm>
              <a:off x="9733050" y="838625"/>
              <a:ext cx="932575" cy="1452000"/>
            </a:xfrm>
            <a:custGeom>
              <a:avLst/>
              <a:gdLst/>
              <a:ahLst/>
              <a:cxnLst/>
              <a:rect l="l" t="t" r="r" b="b"/>
              <a:pathLst>
                <a:path w="37303" h="58080" extrusionOk="0">
                  <a:moveTo>
                    <a:pt x="30361" y="1"/>
                  </a:moveTo>
                  <a:cubicBezTo>
                    <a:pt x="25718" y="1144"/>
                    <a:pt x="21182" y="2501"/>
                    <a:pt x="16764" y="4465"/>
                  </a:cubicBezTo>
                  <a:cubicBezTo>
                    <a:pt x="13216" y="6037"/>
                    <a:pt x="9728" y="7835"/>
                    <a:pt x="6382" y="9847"/>
                  </a:cubicBezTo>
                  <a:cubicBezTo>
                    <a:pt x="5751" y="10418"/>
                    <a:pt x="5144" y="10990"/>
                    <a:pt x="4537" y="11585"/>
                  </a:cubicBezTo>
                  <a:cubicBezTo>
                    <a:pt x="2203" y="17050"/>
                    <a:pt x="1382" y="23277"/>
                    <a:pt x="929" y="29314"/>
                  </a:cubicBezTo>
                  <a:cubicBezTo>
                    <a:pt x="215" y="38851"/>
                    <a:pt x="251" y="48495"/>
                    <a:pt x="0" y="58079"/>
                  </a:cubicBezTo>
                  <a:lnTo>
                    <a:pt x="35612" y="58079"/>
                  </a:lnTo>
                  <a:cubicBezTo>
                    <a:pt x="34945" y="49745"/>
                    <a:pt x="34838" y="41398"/>
                    <a:pt x="35636" y="33064"/>
                  </a:cubicBezTo>
                  <a:cubicBezTo>
                    <a:pt x="36231" y="26980"/>
                    <a:pt x="37303" y="20872"/>
                    <a:pt x="36815" y="14776"/>
                  </a:cubicBezTo>
                  <a:cubicBezTo>
                    <a:pt x="36374" y="9204"/>
                    <a:pt x="34362" y="3489"/>
                    <a:pt x="303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3"/>
            <p:cNvSpPr/>
            <p:nvPr/>
          </p:nvSpPr>
          <p:spPr>
            <a:xfrm>
              <a:off x="9804200" y="985375"/>
              <a:ext cx="386975" cy="156300"/>
            </a:xfrm>
            <a:custGeom>
              <a:avLst/>
              <a:gdLst/>
              <a:ahLst/>
              <a:cxnLst/>
              <a:rect l="l" t="t" r="r" b="b"/>
              <a:pathLst>
                <a:path w="15479" h="6252" extrusionOk="0">
                  <a:moveTo>
                    <a:pt x="14835" y="0"/>
                  </a:moveTo>
                  <a:cubicBezTo>
                    <a:pt x="11329" y="3399"/>
                    <a:pt x="6464" y="5350"/>
                    <a:pt x="1587" y="5350"/>
                  </a:cubicBezTo>
                  <a:cubicBezTo>
                    <a:pt x="1081" y="5350"/>
                    <a:pt x="576" y="5329"/>
                    <a:pt x="72" y="5287"/>
                  </a:cubicBezTo>
                  <a:lnTo>
                    <a:pt x="0" y="6192"/>
                  </a:lnTo>
                  <a:cubicBezTo>
                    <a:pt x="536" y="6239"/>
                    <a:pt x="1048" y="6251"/>
                    <a:pt x="1572" y="6251"/>
                  </a:cubicBezTo>
                  <a:cubicBezTo>
                    <a:pt x="6691" y="6251"/>
                    <a:pt x="11799" y="4215"/>
                    <a:pt x="15478" y="655"/>
                  </a:cubicBezTo>
                  <a:lnTo>
                    <a:pt x="148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3"/>
            <p:cNvSpPr/>
            <p:nvPr/>
          </p:nvSpPr>
          <p:spPr>
            <a:xfrm>
              <a:off x="9935150" y="524900"/>
              <a:ext cx="400375" cy="552775"/>
            </a:xfrm>
            <a:custGeom>
              <a:avLst/>
              <a:gdLst/>
              <a:ahLst/>
              <a:cxnLst/>
              <a:rect l="l" t="t" r="r" b="b"/>
              <a:pathLst>
                <a:path w="16015" h="22111" extrusionOk="0">
                  <a:moveTo>
                    <a:pt x="13110" y="0"/>
                  </a:moveTo>
                  <a:lnTo>
                    <a:pt x="13110" y="0"/>
                  </a:lnTo>
                  <a:cubicBezTo>
                    <a:pt x="10728" y="1739"/>
                    <a:pt x="5811" y="6096"/>
                    <a:pt x="2977" y="6204"/>
                  </a:cubicBezTo>
                  <a:cubicBezTo>
                    <a:pt x="2632" y="11633"/>
                    <a:pt x="1620" y="16991"/>
                    <a:pt x="1" y="22110"/>
                  </a:cubicBezTo>
                  <a:cubicBezTo>
                    <a:pt x="5121" y="19729"/>
                    <a:pt x="10514" y="18098"/>
                    <a:pt x="16015" y="17264"/>
                  </a:cubicBezTo>
                  <a:cubicBezTo>
                    <a:pt x="14860" y="13812"/>
                    <a:pt x="13955" y="10835"/>
                    <a:pt x="13110" y="7287"/>
                  </a:cubicBezTo>
                  <a:cubicBezTo>
                    <a:pt x="12598" y="5156"/>
                    <a:pt x="13181" y="1584"/>
                    <a:pt x="13110" y="0"/>
                  </a:cubicBezTo>
                  <a:close/>
                </a:path>
              </a:pathLst>
            </a:custGeom>
            <a:solidFill>
              <a:srgbClr val="F472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3"/>
            <p:cNvSpPr/>
            <p:nvPr/>
          </p:nvSpPr>
          <p:spPr>
            <a:xfrm>
              <a:off x="9958375" y="665100"/>
              <a:ext cx="225950" cy="331900"/>
            </a:xfrm>
            <a:custGeom>
              <a:avLst/>
              <a:gdLst/>
              <a:ahLst/>
              <a:cxnLst/>
              <a:rect l="l" t="t" r="r" b="b"/>
              <a:pathLst>
                <a:path w="9038" h="13276" extrusionOk="0">
                  <a:moveTo>
                    <a:pt x="9037" y="0"/>
                  </a:moveTo>
                  <a:lnTo>
                    <a:pt x="9037" y="0"/>
                  </a:lnTo>
                  <a:cubicBezTo>
                    <a:pt x="6882" y="1084"/>
                    <a:pt x="4465" y="1715"/>
                    <a:pt x="2048" y="1798"/>
                  </a:cubicBezTo>
                  <a:cubicBezTo>
                    <a:pt x="1763" y="5691"/>
                    <a:pt x="1072" y="9537"/>
                    <a:pt x="1" y="13276"/>
                  </a:cubicBezTo>
                  <a:cubicBezTo>
                    <a:pt x="1108" y="12907"/>
                    <a:pt x="2191" y="12454"/>
                    <a:pt x="3215" y="11942"/>
                  </a:cubicBezTo>
                  <a:cubicBezTo>
                    <a:pt x="7549" y="9406"/>
                    <a:pt x="8728" y="4596"/>
                    <a:pt x="9037" y="0"/>
                  </a:cubicBezTo>
                  <a:close/>
                </a:path>
              </a:pathLst>
            </a:custGeom>
            <a:solidFill>
              <a:srgbClr val="EC5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3"/>
            <p:cNvSpPr/>
            <p:nvPr/>
          </p:nvSpPr>
          <p:spPr>
            <a:xfrm>
              <a:off x="9715775" y="135275"/>
              <a:ext cx="584325" cy="745050"/>
            </a:xfrm>
            <a:custGeom>
              <a:avLst/>
              <a:gdLst/>
              <a:ahLst/>
              <a:cxnLst/>
              <a:rect l="l" t="t" r="r" b="b"/>
              <a:pathLst>
                <a:path w="23373" h="29802" extrusionOk="0">
                  <a:moveTo>
                    <a:pt x="17007" y="0"/>
                  </a:moveTo>
                  <a:cubicBezTo>
                    <a:pt x="13173" y="0"/>
                    <a:pt x="9341" y="1086"/>
                    <a:pt x="6085" y="3120"/>
                  </a:cubicBezTo>
                  <a:cubicBezTo>
                    <a:pt x="3847" y="4536"/>
                    <a:pt x="1596" y="5787"/>
                    <a:pt x="703" y="8287"/>
                  </a:cubicBezTo>
                  <a:cubicBezTo>
                    <a:pt x="1" y="10239"/>
                    <a:pt x="37" y="12216"/>
                    <a:pt x="322" y="14299"/>
                  </a:cubicBezTo>
                  <a:cubicBezTo>
                    <a:pt x="477" y="15538"/>
                    <a:pt x="1251" y="15764"/>
                    <a:pt x="1608" y="16895"/>
                  </a:cubicBezTo>
                  <a:cubicBezTo>
                    <a:pt x="1787" y="17455"/>
                    <a:pt x="1239" y="20360"/>
                    <a:pt x="1430" y="20919"/>
                  </a:cubicBezTo>
                  <a:cubicBezTo>
                    <a:pt x="2418" y="23884"/>
                    <a:pt x="5037" y="26968"/>
                    <a:pt x="6359" y="29801"/>
                  </a:cubicBezTo>
                  <a:cubicBezTo>
                    <a:pt x="10121" y="28885"/>
                    <a:pt x="11240" y="28039"/>
                    <a:pt x="13574" y="26872"/>
                  </a:cubicBezTo>
                  <a:cubicBezTo>
                    <a:pt x="16896" y="25253"/>
                    <a:pt x="19408" y="22312"/>
                    <a:pt x="21349" y="19181"/>
                  </a:cubicBezTo>
                  <a:cubicBezTo>
                    <a:pt x="22861" y="16740"/>
                    <a:pt x="23373" y="13764"/>
                    <a:pt x="23147" y="10906"/>
                  </a:cubicBezTo>
                  <a:cubicBezTo>
                    <a:pt x="22909" y="8049"/>
                    <a:pt x="21992" y="5286"/>
                    <a:pt x="20801" y="2667"/>
                  </a:cubicBezTo>
                  <a:lnTo>
                    <a:pt x="18837" y="83"/>
                  </a:lnTo>
                  <a:cubicBezTo>
                    <a:pt x="18228" y="28"/>
                    <a:pt x="17618" y="0"/>
                    <a:pt x="17007" y="0"/>
                  </a:cubicBezTo>
                  <a:close/>
                </a:path>
              </a:pathLst>
            </a:custGeom>
            <a:solidFill>
              <a:srgbClr val="F472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3"/>
            <p:cNvSpPr/>
            <p:nvPr/>
          </p:nvSpPr>
          <p:spPr>
            <a:xfrm>
              <a:off x="9714900" y="94900"/>
              <a:ext cx="622425" cy="516925"/>
            </a:xfrm>
            <a:custGeom>
              <a:avLst/>
              <a:gdLst/>
              <a:ahLst/>
              <a:cxnLst/>
              <a:rect l="l" t="t" r="r" b="b"/>
              <a:pathLst>
                <a:path w="24897" h="20677" extrusionOk="0">
                  <a:moveTo>
                    <a:pt x="12468" y="0"/>
                  </a:moveTo>
                  <a:cubicBezTo>
                    <a:pt x="9867" y="0"/>
                    <a:pt x="7264" y="658"/>
                    <a:pt x="5025" y="2091"/>
                  </a:cubicBezTo>
                  <a:cubicBezTo>
                    <a:pt x="2048" y="3996"/>
                    <a:pt x="488" y="7592"/>
                    <a:pt x="0" y="11331"/>
                  </a:cubicBezTo>
                  <a:cubicBezTo>
                    <a:pt x="1467" y="12714"/>
                    <a:pt x="3000" y="13033"/>
                    <a:pt x="4778" y="13033"/>
                  </a:cubicBezTo>
                  <a:cubicBezTo>
                    <a:pt x="5280" y="13033"/>
                    <a:pt x="5801" y="13008"/>
                    <a:pt x="6346" y="12974"/>
                  </a:cubicBezTo>
                  <a:cubicBezTo>
                    <a:pt x="6761" y="12946"/>
                    <a:pt x="7176" y="12901"/>
                    <a:pt x="7586" y="12901"/>
                  </a:cubicBezTo>
                  <a:cubicBezTo>
                    <a:pt x="7870" y="12901"/>
                    <a:pt x="8152" y="12922"/>
                    <a:pt x="8430" y="12986"/>
                  </a:cubicBezTo>
                  <a:cubicBezTo>
                    <a:pt x="10061" y="13343"/>
                    <a:pt x="11192" y="14902"/>
                    <a:pt x="12597" y="15831"/>
                  </a:cubicBezTo>
                  <a:cubicBezTo>
                    <a:pt x="14264" y="16915"/>
                    <a:pt x="16276" y="17093"/>
                    <a:pt x="18181" y="17391"/>
                  </a:cubicBezTo>
                  <a:cubicBezTo>
                    <a:pt x="20098" y="17700"/>
                    <a:pt x="20681" y="19129"/>
                    <a:pt x="22003" y="20677"/>
                  </a:cubicBezTo>
                  <a:cubicBezTo>
                    <a:pt x="23265" y="18117"/>
                    <a:pt x="24789" y="14176"/>
                    <a:pt x="24837" y="11271"/>
                  </a:cubicBezTo>
                  <a:cubicBezTo>
                    <a:pt x="24860" y="9580"/>
                    <a:pt x="24896" y="7830"/>
                    <a:pt x="24432" y="6211"/>
                  </a:cubicBezTo>
                  <a:cubicBezTo>
                    <a:pt x="24206" y="5437"/>
                    <a:pt x="23884" y="4699"/>
                    <a:pt x="23360" y="4127"/>
                  </a:cubicBezTo>
                  <a:cubicBezTo>
                    <a:pt x="22396" y="3091"/>
                    <a:pt x="20931" y="2830"/>
                    <a:pt x="19717" y="2175"/>
                  </a:cubicBezTo>
                  <a:cubicBezTo>
                    <a:pt x="19110" y="1853"/>
                    <a:pt x="18538" y="1437"/>
                    <a:pt x="17919" y="1103"/>
                  </a:cubicBezTo>
                  <a:cubicBezTo>
                    <a:pt x="17002" y="651"/>
                    <a:pt x="16014" y="377"/>
                    <a:pt x="15026" y="210"/>
                  </a:cubicBezTo>
                  <a:cubicBezTo>
                    <a:pt x="14182" y="72"/>
                    <a:pt x="13325" y="0"/>
                    <a:pt x="124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3"/>
            <p:cNvSpPr/>
            <p:nvPr/>
          </p:nvSpPr>
          <p:spPr>
            <a:xfrm>
              <a:off x="10025050" y="403725"/>
              <a:ext cx="137850" cy="175600"/>
            </a:xfrm>
            <a:custGeom>
              <a:avLst/>
              <a:gdLst/>
              <a:ahLst/>
              <a:cxnLst/>
              <a:rect l="l" t="t" r="r" b="b"/>
              <a:pathLst>
                <a:path w="5514" h="7024" extrusionOk="0">
                  <a:moveTo>
                    <a:pt x="2340" y="0"/>
                  </a:moveTo>
                  <a:cubicBezTo>
                    <a:pt x="2318" y="0"/>
                    <a:pt x="2296" y="1"/>
                    <a:pt x="2275" y="2"/>
                  </a:cubicBezTo>
                  <a:cubicBezTo>
                    <a:pt x="1572" y="37"/>
                    <a:pt x="893" y="502"/>
                    <a:pt x="727" y="1168"/>
                  </a:cubicBezTo>
                  <a:cubicBezTo>
                    <a:pt x="608" y="1657"/>
                    <a:pt x="774" y="2168"/>
                    <a:pt x="774" y="2657"/>
                  </a:cubicBezTo>
                  <a:cubicBezTo>
                    <a:pt x="774" y="3157"/>
                    <a:pt x="489" y="3740"/>
                    <a:pt x="1" y="3752"/>
                  </a:cubicBezTo>
                  <a:lnTo>
                    <a:pt x="191" y="6776"/>
                  </a:lnTo>
                  <a:cubicBezTo>
                    <a:pt x="600" y="6944"/>
                    <a:pt x="1037" y="7024"/>
                    <a:pt x="1477" y="7024"/>
                  </a:cubicBezTo>
                  <a:cubicBezTo>
                    <a:pt x="2688" y="7024"/>
                    <a:pt x="3912" y="6420"/>
                    <a:pt x="4584" y="5407"/>
                  </a:cubicBezTo>
                  <a:cubicBezTo>
                    <a:pt x="5513" y="4026"/>
                    <a:pt x="5299" y="2002"/>
                    <a:pt x="4120" y="823"/>
                  </a:cubicBezTo>
                  <a:cubicBezTo>
                    <a:pt x="3647" y="350"/>
                    <a:pt x="3007" y="0"/>
                    <a:pt x="2340" y="0"/>
                  </a:cubicBezTo>
                  <a:close/>
                </a:path>
              </a:pathLst>
            </a:custGeom>
            <a:solidFill>
              <a:srgbClr val="F472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3"/>
            <p:cNvSpPr/>
            <p:nvPr/>
          </p:nvSpPr>
          <p:spPr>
            <a:xfrm>
              <a:off x="9861350" y="168000"/>
              <a:ext cx="334575" cy="146175"/>
            </a:xfrm>
            <a:custGeom>
              <a:avLst/>
              <a:gdLst/>
              <a:ahLst/>
              <a:cxnLst/>
              <a:rect l="l" t="t" r="r" b="b"/>
              <a:pathLst>
                <a:path w="13383" h="5847" extrusionOk="0">
                  <a:moveTo>
                    <a:pt x="6715" y="1"/>
                  </a:moveTo>
                  <a:cubicBezTo>
                    <a:pt x="6549" y="418"/>
                    <a:pt x="6501" y="882"/>
                    <a:pt x="6560" y="1322"/>
                  </a:cubicBezTo>
                  <a:lnTo>
                    <a:pt x="4441" y="1322"/>
                  </a:lnTo>
                  <a:cubicBezTo>
                    <a:pt x="4584" y="1656"/>
                    <a:pt x="4143" y="1930"/>
                    <a:pt x="3786" y="1989"/>
                  </a:cubicBezTo>
                  <a:cubicBezTo>
                    <a:pt x="3429" y="2072"/>
                    <a:pt x="2953" y="2227"/>
                    <a:pt x="2989" y="2584"/>
                  </a:cubicBezTo>
                  <a:cubicBezTo>
                    <a:pt x="3024" y="2870"/>
                    <a:pt x="3322" y="3239"/>
                    <a:pt x="3048" y="3335"/>
                  </a:cubicBezTo>
                  <a:cubicBezTo>
                    <a:pt x="2917" y="3147"/>
                    <a:pt x="2704" y="3063"/>
                    <a:pt x="2484" y="3063"/>
                  </a:cubicBezTo>
                  <a:cubicBezTo>
                    <a:pt x="2105" y="3063"/>
                    <a:pt x="1705" y="3312"/>
                    <a:pt x="1667" y="3704"/>
                  </a:cubicBezTo>
                  <a:cubicBezTo>
                    <a:pt x="1655" y="3835"/>
                    <a:pt x="1679" y="3989"/>
                    <a:pt x="1655" y="4120"/>
                  </a:cubicBezTo>
                  <a:cubicBezTo>
                    <a:pt x="1572" y="4593"/>
                    <a:pt x="1049" y="4734"/>
                    <a:pt x="534" y="4734"/>
                  </a:cubicBezTo>
                  <a:cubicBezTo>
                    <a:pt x="388" y="4734"/>
                    <a:pt x="242" y="4722"/>
                    <a:pt x="107" y="4704"/>
                  </a:cubicBezTo>
                  <a:lnTo>
                    <a:pt x="107" y="4704"/>
                  </a:lnTo>
                  <a:cubicBezTo>
                    <a:pt x="48" y="5109"/>
                    <a:pt x="0" y="5549"/>
                    <a:pt x="274" y="5847"/>
                  </a:cubicBezTo>
                  <a:cubicBezTo>
                    <a:pt x="929" y="5311"/>
                    <a:pt x="1715" y="4942"/>
                    <a:pt x="2548" y="4775"/>
                  </a:cubicBezTo>
                  <a:cubicBezTo>
                    <a:pt x="2274" y="4239"/>
                    <a:pt x="2917" y="3656"/>
                    <a:pt x="3512" y="3585"/>
                  </a:cubicBezTo>
                  <a:cubicBezTo>
                    <a:pt x="3598" y="3576"/>
                    <a:pt x="3684" y="3573"/>
                    <a:pt x="3771" y="3573"/>
                  </a:cubicBezTo>
                  <a:cubicBezTo>
                    <a:pt x="4104" y="3573"/>
                    <a:pt x="4445" y="3623"/>
                    <a:pt x="4776" y="3623"/>
                  </a:cubicBezTo>
                  <a:cubicBezTo>
                    <a:pt x="4958" y="3623"/>
                    <a:pt x="5137" y="3608"/>
                    <a:pt x="5310" y="3561"/>
                  </a:cubicBezTo>
                  <a:cubicBezTo>
                    <a:pt x="5001" y="3215"/>
                    <a:pt x="5286" y="2608"/>
                    <a:pt x="5715" y="2406"/>
                  </a:cubicBezTo>
                  <a:cubicBezTo>
                    <a:pt x="5966" y="2287"/>
                    <a:pt x="6242" y="2263"/>
                    <a:pt x="6523" y="2263"/>
                  </a:cubicBezTo>
                  <a:cubicBezTo>
                    <a:pt x="6722" y="2263"/>
                    <a:pt x="6923" y="2275"/>
                    <a:pt x="7120" y="2275"/>
                  </a:cubicBezTo>
                  <a:cubicBezTo>
                    <a:pt x="7549" y="2275"/>
                    <a:pt x="7989" y="2215"/>
                    <a:pt x="8406" y="2108"/>
                  </a:cubicBezTo>
                  <a:cubicBezTo>
                    <a:pt x="8287" y="1596"/>
                    <a:pt x="8156" y="1060"/>
                    <a:pt x="8037" y="537"/>
                  </a:cubicBezTo>
                  <a:lnTo>
                    <a:pt x="8037" y="537"/>
                  </a:lnTo>
                  <a:cubicBezTo>
                    <a:pt x="9799" y="1013"/>
                    <a:pt x="11597" y="1370"/>
                    <a:pt x="13383" y="1561"/>
                  </a:cubicBezTo>
                  <a:cubicBezTo>
                    <a:pt x="12871" y="382"/>
                    <a:pt x="11311" y="167"/>
                    <a:pt x="10037" y="120"/>
                  </a:cubicBezTo>
                  <a:cubicBezTo>
                    <a:pt x="8930" y="72"/>
                    <a:pt x="7811" y="48"/>
                    <a:pt x="6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3"/>
            <p:cNvSpPr/>
            <p:nvPr/>
          </p:nvSpPr>
          <p:spPr>
            <a:xfrm>
              <a:off x="9727400" y="454050"/>
              <a:ext cx="132775" cy="253025"/>
            </a:xfrm>
            <a:custGeom>
              <a:avLst/>
              <a:gdLst/>
              <a:ahLst/>
              <a:cxnLst/>
              <a:rect l="l" t="t" r="r" b="b"/>
              <a:pathLst>
                <a:path w="5311" h="10121" extrusionOk="0">
                  <a:moveTo>
                    <a:pt x="0" y="1"/>
                  </a:moveTo>
                  <a:lnTo>
                    <a:pt x="1012" y="1858"/>
                  </a:lnTo>
                  <a:lnTo>
                    <a:pt x="1060" y="1834"/>
                  </a:lnTo>
                  <a:lnTo>
                    <a:pt x="1881" y="2727"/>
                  </a:lnTo>
                  <a:cubicBezTo>
                    <a:pt x="1941" y="2787"/>
                    <a:pt x="2001" y="2846"/>
                    <a:pt x="2012" y="2906"/>
                  </a:cubicBezTo>
                  <a:cubicBezTo>
                    <a:pt x="2024" y="2953"/>
                    <a:pt x="2012" y="3037"/>
                    <a:pt x="2001" y="3108"/>
                  </a:cubicBezTo>
                  <a:lnTo>
                    <a:pt x="1131" y="8740"/>
                  </a:lnTo>
                  <a:cubicBezTo>
                    <a:pt x="1119" y="8823"/>
                    <a:pt x="1108" y="8966"/>
                    <a:pt x="1179" y="9097"/>
                  </a:cubicBezTo>
                  <a:cubicBezTo>
                    <a:pt x="1655" y="9919"/>
                    <a:pt x="1786" y="9954"/>
                    <a:pt x="1846" y="9978"/>
                  </a:cubicBezTo>
                  <a:cubicBezTo>
                    <a:pt x="2251" y="10097"/>
                    <a:pt x="2632" y="10121"/>
                    <a:pt x="3013" y="10121"/>
                  </a:cubicBezTo>
                  <a:cubicBezTo>
                    <a:pt x="3274" y="10121"/>
                    <a:pt x="3536" y="10109"/>
                    <a:pt x="3810" y="10097"/>
                  </a:cubicBezTo>
                  <a:cubicBezTo>
                    <a:pt x="4070" y="10077"/>
                    <a:pt x="4326" y="10061"/>
                    <a:pt x="4594" y="10061"/>
                  </a:cubicBezTo>
                  <a:cubicBezTo>
                    <a:pt x="4804" y="10061"/>
                    <a:pt x="5020" y="10071"/>
                    <a:pt x="5251" y="10097"/>
                  </a:cubicBezTo>
                  <a:lnTo>
                    <a:pt x="5310" y="9645"/>
                  </a:lnTo>
                  <a:cubicBezTo>
                    <a:pt x="5091" y="9617"/>
                    <a:pt x="4882" y="9607"/>
                    <a:pt x="4680" y="9607"/>
                  </a:cubicBezTo>
                  <a:cubicBezTo>
                    <a:pt x="4368" y="9607"/>
                    <a:pt x="4071" y="9630"/>
                    <a:pt x="3775" y="9645"/>
                  </a:cubicBezTo>
                  <a:cubicBezTo>
                    <a:pt x="3523" y="9665"/>
                    <a:pt x="3281" y="9681"/>
                    <a:pt x="3036" y="9681"/>
                  </a:cubicBezTo>
                  <a:cubicBezTo>
                    <a:pt x="2700" y="9681"/>
                    <a:pt x="2360" y="9651"/>
                    <a:pt x="1989" y="9561"/>
                  </a:cubicBezTo>
                  <a:cubicBezTo>
                    <a:pt x="1893" y="9442"/>
                    <a:pt x="1620" y="9002"/>
                    <a:pt x="1548" y="8871"/>
                  </a:cubicBezTo>
                  <a:cubicBezTo>
                    <a:pt x="1548" y="8871"/>
                    <a:pt x="1560" y="8823"/>
                    <a:pt x="1560" y="8799"/>
                  </a:cubicBezTo>
                  <a:lnTo>
                    <a:pt x="2429" y="3168"/>
                  </a:lnTo>
                  <a:cubicBezTo>
                    <a:pt x="2441" y="3049"/>
                    <a:pt x="2477" y="2918"/>
                    <a:pt x="2429" y="2775"/>
                  </a:cubicBezTo>
                  <a:cubicBezTo>
                    <a:pt x="2382" y="2608"/>
                    <a:pt x="2274" y="2501"/>
                    <a:pt x="2203" y="241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3"/>
            <p:cNvSpPr/>
            <p:nvPr/>
          </p:nvSpPr>
          <p:spPr>
            <a:xfrm>
              <a:off x="9712500" y="448100"/>
              <a:ext cx="333125" cy="194700"/>
            </a:xfrm>
            <a:custGeom>
              <a:avLst/>
              <a:gdLst/>
              <a:ahLst/>
              <a:cxnLst/>
              <a:rect l="l" t="t" r="r" b="b"/>
              <a:pathLst>
                <a:path w="13325" h="7788" extrusionOk="0">
                  <a:moveTo>
                    <a:pt x="846" y="1679"/>
                  </a:moveTo>
                  <a:cubicBezTo>
                    <a:pt x="1454" y="2060"/>
                    <a:pt x="1918" y="2656"/>
                    <a:pt x="2192" y="3346"/>
                  </a:cubicBezTo>
                  <a:cubicBezTo>
                    <a:pt x="2442" y="4013"/>
                    <a:pt x="2537" y="4751"/>
                    <a:pt x="2454" y="5549"/>
                  </a:cubicBezTo>
                  <a:cubicBezTo>
                    <a:pt x="2418" y="6120"/>
                    <a:pt x="2275" y="6489"/>
                    <a:pt x="2037" y="6739"/>
                  </a:cubicBezTo>
                  <a:cubicBezTo>
                    <a:pt x="1965" y="6823"/>
                    <a:pt x="1942" y="6835"/>
                    <a:pt x="1906" y="6835"/>
                  </a:cubicBezTo>
                  <a:lnTo>
                    <a:pt x="1894" y="6835"/>
                  </a:lnTo>
                  <a:cubicBezTo>
                    <a:pt x="1858" y="6835"/>
                    <a:pt x="1799" y="6823"/>
                    <a:pt x="1692" y="6716"/>
                  </a:cubicBezTo>
                  <a:cubicBezTo>
                    <a:pt x="894" y="6001"/>
                    <a:pt x="703" y="4823"/>
                    <a:pt x="561" y="3584"/>
                  </a:cubicBezTo>
                  <a:cubicBezTo>
                    <a:pt x="513" y="2906"/>
                    <a:pt x="465" y="2179"/>
                    <a:pt x="846" y="1679"/>
                  </a:cubicBezTo>
                  <a:close/>
                  <a:moveTo>
                    <a:pt x="5597" y="1346"/>
                  </a:moveTo>
                  <a:cubicBezTo>
                    <a:pt x="5728" y="1346"/>
                    <a:pt x="5895" y="1358"/>
                    <a:pt x="6037" y="1406"/>
                  </a:cubicBezTo>
                  <a:cubicBezTo>
                    <a:pt x="6799" y="1596"/>
                    <a:pt x="7502" y="2072"/>
                    <a:pt x="8026" y="2775"/>
                  </a:cubicBezTo>
                  <a:cubicBezTo>
                    <a:pt x="8478" y="3394"/>
                    <a:pt x="8800" y="4192"/>
                    <a:pt x="8943" y="5085"/>
                  </a:cubicBezTo>
                  <a:cubicBezTo>
                    <a:pt x="9002" y="5442"/>
                    <a:pt x="9133" y="6644"/>
                    <a:pt x="8395" y="7132"/>
                  </a:cubicBezTo>
                  <a:cubicBezTo>
                    <a:pt x="8204" y="7251"/>
                    <a:pt x="7990" y="7323"/>
                    <a:pt x="7740" y="7323"/>
                  </a:cubicBezTo>
                  <a:cubicBezTo>
                    <a:pt x="7288" y="7323"/>
                    <a:pt x="6776" y="7120"/>
                    <a:pt x="6323" y="6775"/>
                  </a:cubicBezTo>
                  <a:cubicBezTo>
                    <a:pt x="4990" y="5751"/>
                    <a:pt x="4323" y="3965"/>
                    <a:pt x="4644" y="2310"/>
                  </a:cubicBezTo>
                  <a:cubicBezTo>
                    <a:pt x="4716" y="1906"/>
                    <a:pt x="4859" y="1656"/>
                    <a:pt x="5049" y="1501"/>
                  </a:cubicBezTo>
                  <a:cubicBezTo>
                    <a:pt x="5180" y="1406"/>
                    <a:pt x="5371" y="1346"/>
                    <a:pt x="5597" y="1346"/>
                  </a:cubicBezTo>
                  <a:close/>
                  <a:moveTo>
                    <a:pt x="13229" y="1"/>
                  </a:moveTo>
                  <a:lnTo>
                    <a:pt x="13229" y="1"/>
                  </a:lnTo>
                  <a:cubicBezTo>
                    <a:pt x="12681" y="251"/>
                    <a:pt x="12086" y="417"/>
                    <a:pt x="11502" y="584"/>
                  </a:cubicBezTo>
                  <a:cubicBezTo>
                    <a:pt x="10157" y="953"/>
                    <a:pt x="8800" y="1310"/>
                    <a:pt x="7430" y="1560"/>
                  </a:cubicBezTo>
                  <a:cubicBezTo>
                    <a:pt x="7026" y="1286"/>
                    <a:pt x="6597" y="1072"/>
                    <a:pt x="6145" y="953"/>
                  </a:cubicBezTo>
                  <a:cubicBezTo>
                    <a:pt x="5952" y="908"/>
                    <a:pt x="5768" y="886"/>
                    <a:pt x="5596" y="886"/>
                  </a:cubicBezTo>
                  <a:cubicBezTo>
                    <a:pt x="5266" y="886"/>
                    <a:pt x="4978" y="968"/>
                    <a:pt x="4752" y="1132"/>
                  </a:cubicBezTo>
                  <a:cubicBezTo>
                    <a:pt x="4371" y="1417"/>
                    <a:pt x="4240" y="1882"/>
                    <a:pt x="4180" y="2203"/>
                  </a:cubicBezTo>
                  <a:cubicBezTo>
                    <a:pt x="4168" y="2310"/>
                    <a:pt x="4156" y="2418"/>
                    <a:pt x="4132" y="2537"/>
                  </a:cubicBezTo>
                  <a:cubicBezTo>
                    <a:pt x="3466" y="2453"/>
                    <a:pt x="2811" y="2394"/>
                    <a:pt x="2144" y="2322"/>
                  </a:cubicBezTo>
                  <a:cubicBezTo>
                    <a:pt x="1846" y="1894"/>
                    <a:pt x="1489" y="1536"/>
                    <a:pt x="1073" y="1286"/>
                  </a:cubicBezTo>
                  <a:cubicBezTo>
                    <a:pt x="1013" y="1239"/>
                    <a:pt x="918" y="1203"/>
                    <a:pt x="822" y="1203"/>
                  </a:cubicBezTo>
                  <a:lnTo>
                    <a:pt x="763" y="1203"/>
                  </a:lnTo>
                  <a:cubicBezTo>
                    <a:pt x="644" y="1239"/>
                    <a:pt x="561" y="1310"/>
                    <a:pt x="501" y="1370"/>
                  </a:cubicBezTo>
                  <a:cubicBezTo>
                    <a:pt x="1" y="2013"/>
                    <a:pt x="49" y="2858"/>
                    <a:pt x="132" y="3668"/>
                  </a:cubicBezTo>
                  <a:cubicBezTo>
                    <a:pt x="275" y="4942"/>
                    <a:pt x="489" y="6251"/>
                    <a:pt x="1418" y="7073"/>
                  </a:cubicBezTo>
                  <a:cubicBezTo>
                    <a:pt x="1525" y="7180"/>
                    <a:pt x="1704" y="7299"/>
                    <a:pt x="1906" y="7299"/>
                  </a:cubicBezTo>
                  <a:lnTo>
                    <a:pt x="1977" y="7299"/>
                  </a:lnTo>
                  <a:cubicBezTo>
                    <a:pt x="2132" y="7275"/>
                    <a:pt x="2251" y="7204"/>
                    <a:pt x="2382" y="7061"/>
                  </a:cubicBezTo>
                  <a:cubicBezTo>
                    <a:pt x="2787" y="6620"/>
                    <a:pt x="2894" y="6013"/>
                    <a:pt x="2918" y="5596"/>
                  </a:cubicBezTo>
                  <a:cubicBezTo>
                    <a:pt x="3013" y="4715"/>
                    <a:pt x="2906" y="3906"/>
                    <a:pt x="2620" y="3191"/>
                  </a:cubicBezTo>
                  <a:cubicBezTo>
                    <a:pt x="2608" y="3156"/>
                    <a:pt x="2597" y="3132"/>
                    <a:pt x="2573" y="3084"/>
                  </a:cubicBezTo>
                  <a:cubicBezTo>
                    <a:pt x="2926" y="3076"/>
                    <a:pt x="3285" y="3062"/>
                    <a:pt x="3638" y="3062"/>
                  </a:cubicBezTo>
                  <a:cubicBezTo>
                    <a:pt x="3796" y="3062"/>
                    <a:pt x="3954" y="3065"/>
                    <a:pt x="4109" y="3072"/>
                  </a:cubicBezTo>
                  <a:cubicBezTo>
                    <a:pt x="4085" y="4620"/>
                    <a:pt x="4799" y="6180"/>
                    <a:pt x="6026" y="7132"/>
                  </a:cubicBezTo>
                  <a:cubicBezTo>
                    <a:pt x="6561" y="7549"/>
                    <a:pt x="7180" y="7787"/>
                    <a:pt x="7728" y="7787"/>
                  </a:cubicBezTo>
                  <a:cubicBezTo>
                    <a:pt x="8073" y="7787"/>
                    <a:pt x="8371" y="7692"/>
                    <a:pt x="8633" y="7513"/>
                  </a:cubicBezTo>
                  <a:cubicBezTo>
                    <a:pt x="9585" y="6894"/>
                    <a:pt x="9478" y="5549"/>
                    <a:pt x="9395" y="5001"/>
                  </a:cubicBezTo>
                  <a:cubicBezTo>
                    <a:pt x="9240" y="4049"/>
                    <a:pt x="8883" y="3191"/>
                    <a:pt x="8383" y="2501"/>
                  </a:cubicBezTo>
                  <a:cubicBezTo>
                    <a:pt x="8240" y="2322"/>
                    <a:pt x="8097" y="2156"/>
                    <a:pt x="7942" y="2013"/>
                  </a:cubicBezTo>
                  <a:cubicBezTo>
                    <a:pt x="8157" y="2013"/>
                    <a:pt x="8383" y="1965"/>
                    <a:pt x="8585" y="1894"/>
                  </a:cubicBezTo>
                  <a:cubicBezTo>
                    <a:pt x="9395" y="1656"/>
                    <a:pt x="10193" y="1406"/>
                    <a:pt x="11002" y="1167"/>
                  </a:cubicBezTo>
                  <a:cubicBezTo>
                    <a:pt x="11586" y="989"/>
                    <a:pt x="12157" y="822"/>
                    <a:pt x="12729" y="644"/>
                  </a:cubicBezTo>
                  <a:cubicBezTo>
                    <a:pt x="12872" y="596"/>
                    <a:pt x="13038" y="548"/>
                    <a:pt x="13145" y="429"/>
                  </a:cubicBezTo>
                  <a:cubicBezTo>
                    <a:pt x="13265" y="334"/>
                    <a:pt x="13324" y="132"/>
                    <a:pt x="13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3"/>
            <p:cNvSpPr/>
            <p:nvPr/>
          </p:nvSpPr>
          <p:spPr>
            <a:xfrm>
              <a:off x="10073875" y="426250"/>
              <a:ext cx="60725" cy="134400"/>
            </a:xfrm>
            <a:custGeom>
              <a:avLst/>
              <a:gdLst/>
              <a:ahLst/>
              <a:cxnLst/>
              <a:rect l="l" t="t" r="r" b="b"/>
              <a:pathLst>
                <a:path w="2429" h="5376" extrusionOk="0">
                  <a:moveTo>
                    <a:pt x="911" y="0"/>
                  </a:moveTo>
                  <a:cubicBezTo>
                    <a:pt x="838" y="0"/>
                    <a:pt x="768" y="16"/>
                    <a:pt x="703" y="53"/>
                  </a:cubicBezTo>
                  <a:cubicBezTo>
                    <a:pt x="524" y="148"/>
                    <a:pt x="429" y="351"/>
                    <a:pt x="369" y="529"/>
                  </a:cubicBezTo>
                  <a:cubicBezTo>
                    <a:pt x="262" y="827"/>
                    <a:pt x="191" y="1125"/>
                    <a:pt x="119" y="1446"/>
                  </a:cubicBezTo>
                  <a:cubicBezTo>
                    <a:pt x="60" y="1684"/>
                    <a:pt x="0" y="1946"/>
                    <a:pt x="119" y="2160"/>
                  </a:cubicBezTo>
                  <a:cubicBezTo>
                    <a:pt x="310" y="2530"/>
                    <a:pt x="941" y="2577"/>
                    <a:pt x="1036" y="2970"/>
                  </a:cubicBezTo>
                  <a:cubicBezTo>
                    <a:pt x="1179" y="3446"/>
                    <a:pt x="441" y="3780"/>
                    <a:pt x="429" y="4280"/>
                  </a:cubicBezTo>
                  <a:cubicBezTo>
                    <a:pt x="429" y="4375"/>
                    <a:pt x="441" y="4458"/>
                    <a:pt x="524" y="4518"/>
                  </a:cubicBezTo>
                  <a:cubicBezTo>
                    <a:pt x="571" y="4565"/>
                    <a:pt x="630" y="4578"/>
                    <a:pt x="694" y="4578"/>
                  </a:cubicBezTo>
                  <a:cubicBezTo>
                    <a:pt x="743" y="4578"/>
                    <a:pt x="794" y="4571"/>
                    <a:pt x="845" y="4565"/>
                  </a:cubicBezTo>
                  <a:cubicBezTo>
                    <a:pt x="854" y="4565"/>
                    <a:pt x="863" y="4565"/>
                    <a:pt x="872" y="4565"/>
                  </a:cubicBezTo>
                  <a:cubicBezTo>
                    <a:pt x="1386" y="4565"/>
                    <a:pt x="1872" y="4907"/>
                    <a:pt x="2048" y="5375"/>
                  </a:cubicBezTo>
                  <a:lnTo>
                    <a:pt x="2358" y="3411"/>
                  </a:lnTo>
                  <a:cubicBezTo>
                    <a:pt x="2393" y="3196"/>
                    <a:pt x="2429" y="2994"/>
                    <a:pt x="2381" y="2780"/>
                  </a:cubicBezTo>
                  <a:cubicBezTo>
                    <a:pt x="2334" y="2577"/>
                    <a:pt x="2179" y="2399"/>
                    <a:pt x="1977" y="2351"/>
                  </a:cubicBezTo>
                  <a:cubicBezTo>
                    <a:pt x="1945" y="2345"/>
                    <a:pt x="1911" y="2343"/>
                    <a:pt x="1876" y="2343"/>
                  </a:cubicBezTo>
                  <a:cubicBezTo>
                    <a:pt x="1805" y="2343"/>
                    <a:pt x="1730" y="2351"/>
                    <a:pt x="1660" y="2351"/>
                  </a:cubicBezTo>
                  <a:cubicBezTo>
                    <a:pt x="1554" y="2351"/>
                    <a:pt x="1459" y="2333"/>
                    <a:pt x="1405" y="2244"/>
                  </a:cubicBezTo>
                  <a:cubicBezTo>
                    <a:pt x="1322" y="2101"/>
                    <a:pt x="1465" y="1922"/>
                    <a:pt x="1584" y="1803"/>
                  </a:cubicBezTo>
                  <a:cubicBezTo>
                    <a:pt x="1881" y="1506"/>
                    <a:pt x="2084" y="1029"/>
                    <a:pt x="1881" y="648"/>
                  </a:cubicBezTo>
                  <a:cubicBezTo>
                    <a:pt x="1822" y="517"/>
                    <a:pt x="1703" y="410"/>
                    <a:pt x="1607" y="315"/>
                  </a:cubicBezTo>
                  <a:cubicBezTo>
                    <a:pt x="1399" y="161"/>
                    <a:pt x="1143" y="0"/>
                    <a:pt x="911" y="0"/>
                  </a:cubicBezTo>
                  <a:close/>
                </a:path>
              </a:pathLst>
            </a:custGeom>
            <a:solidFill>
              <a:srgbClr val="EC5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3"/>
            <p:cNvSpPr/>
            <p:nvPr/>
          </p:nvSpPr>
          <p:spPr>
            <a:xfrm>
              <a:off x="9839025" y="724325"/>
              <a:ext cx="92000" cy="31575"/>
            </a:xfrm>
            <a:custGeom>
              <a:avLst/>
              <a:gdLst/>
              <a:ahLst/>
              <a:cxnLst/>
              <a:rect l="l" t="t" r="r" b="b"/>
              <a:pathLst>
                <a:path w="3680" h="1263" extrusionOk="0">
                  <a:moveTo>
                    <a:pt x="3453" y="1"/>
                  </a:moveTo>
                  <a:cubicBezTo>
                    <a:pt x="2535" y="534"/>
                    <a:pt x="1474" y="809"/>
                    <a:pt x="407" y="809"/>
                  </a:cubicBezTo>
                  <a:cubicBezTo>
                    <a:pt x="283" y="809"/>
                    <a:pt x="159" y="806"/>
                    <a:pt x="36" y="798"/>
                  </a:cubicBezTo>
                  <a:lnTo>
                    <a:pt x="0" y="1263"/>
                  </a:lnTo>
                  <a:lnTo>
                    <a:pt x="405" y="1263"/>
                  </a:lnTo>
                  <a:cubicBezTo>
                    <a:pt x="1548" y="1263"/>
                    <a:pt x="2691" y="953"/>
                    <a:pt x="3679" y="382"/>
                  </a:cubicBezTo>
                  <a:lnTo>
                    <a:pt x="34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3"/>
            <p:cNvSpPr/>
            <p:nvPr/>
          </p:nvSpPr>
          <p:spPr>
            <a:xfrm>
              <a:off x="10281925" y="763925"/>
              <a:ext cx="5375" cy="25"/>
            </a:xfrm>
            <a:custGeom>
              <a:avLst/>
              <a:gdLst/>
              <a:ahLst/>
              <a:cxnLst/>
              <a:rect l="l" t="t" r="r" b="b"/>
              <a:pathLst>
                <a:path w="215" h="1" extrusionOk="0">
                  <a:moveTo>
                    <a:pt x="215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FC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3"/>
            <p:cNvSpPr/>
            <p:nvPr/>
          </p:nvSpPr>
          <p:spPr>
            <a:xfrm>
              <a:off x="9991125" y="814825"/>
              <a:ext cx="706950" cy="1475800"/>
            </a:xfrm>
            <a:custGeom>
              <a:avLst/>
              <a:gdLst/>
              <a:ahLst/>
              <a:cxnLst/>
              <a:rect l="l" t="t" r="r" b="b"/>
              <a:pathLst>
                <a:path w="28278" h="59032" extrusionOk="0">
                  <a:moveTo>
                    <a:pt x="19562" y="0"/>
                  </a:moveTo>
                  <a:cubicBezTo>
                    <a:pt x="14335" y="202"/>
                    <a:pt x="12133" y="1107"/>
                    <a:pt x="7549" y="3536"/>
                  </a:cubicBezTo>
                  <a:cubicBezTo>
                    <a:pt x="6418" y="5989"/>
                    <a:pt x="3155" y="9239"/>
                    <a:pt x="2834" y="11847"/>
                  </a:cubicBezTo>
                  <a:cubicBezTo>
                    <a:pt x="750" y="27646"/>
                    <a:pt x="0" y="43363"/>
                    <a:pt x="155" y="59019"/>
                  </a:cubicBezTo>
                  <a:lnTo>
                    <a:pt x="26467" y="59019"/>
                  </a:lnTo>
                  <a:cubicBezTo>
                    <a:pt x="25753" y="50689"/>
                    <a:pt x="25635" y="42347"/>
                    <a:pt x="26492" y="34016"/>
                  </a:cubicBezTo>
                  <a:cubicBezTo>
                    <a:pt x="27123" y="27932"/>
                    <a:pt x="28278" y="21824"/>
                    <a:pt x="27742" y="15728"/>
                  </a:cubicBezTo>
                  <a:cubicBezTo>
                    <a:pt x="27230" y="9620"/>
                    <a:pt x="24694" y="3334"/>
                    <a:pt x="19562" y="0"/>
                  </a:cubicBezTo>
                  <a:close/>
                  <a:moveTo>
                    <a:pt x="26467" y="59019"/>
                  </a:moveTo>
                  <a:cubicBezTo>
                    <a:pt x="26467" y="59023"/>
                    <a:pt x="26467" y="59027"/>
                    <a:pt x="26468" y="59031"/>
                  </a:cubicBezTo>
                  <a:lnTo>
                    <a:pt x="26468" y="5901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3"/>
            <p:cNvSpPr/>
            <p:nvPr/>
          </p:nvSpPr>
          <p:spPr>
            <a:xfrm>
              <a:off x="9981600" y="716875"/>
              <a:ext cx="456325" cy="1187675"/>
            </a:xfrm>
            <a:custGeom>
              <a:avLst/>
              <a:gdLst/>
              <a:ahLst/>
              <a:cxnLst/>
              <a:rect l="l" t="t" r="r" b="b"/>
              <a:pathLst>
                <a:path w="18253" h="47507" extrusionOk="0">
                  <a:moveTo>
                    <a:pt x="11049" y="1"/>
                  </a:moveTo>
                  <a:cubicBezTo>
                    <a:pt x="11097" y="739"/>
                    <a:pt x="10799" y="1489"/>
                    <a:pt x="10371" y="2227"/>
                  </a:cubicBezTo>
                  <a:cubicBezTo>
                    <a:pt x="9966" y="3168"/>
                    <a:pt x="9394" y="4049"/>
                    <a:pt x="8704" y="4847"/>
                  </a:cubicBezTo>
                  <a:cubicBezTo>
                    <a:pt x="6084" y="9050"/>
                    <a:pt x="4013" y="13145"/>
                    <a:pt x="2477" y="17432"/>
                  </a:cubicBezTo>
                  <a:cubicBezTo>
                    <a:pt x="1655" y="22313"/>
                    <a:pt x="1227" y="27290"/>
                    <a:pt x="834" y="32255"/>
                  </a:cubicBezTo>
                  <a:cubicBezTo>
                    <a:pt x="429" y="37327"/>
                    <a:pt x="12" y="42411"/>
                    <a:pt x="0" y="47507"/>
                  </a:cubicBezTo>
                  <a:cubicBezTo>
                    <a:pt x="2096" y="37458"/>
                    <a:pt x="4834" y="27540"/>
                    <a:pt x="8180" y="17813"/>
                  </a:cubicBezTo>
                  <a:cubicBezTo>
                    <a:pt x="7382" y="17074"/>
                    <a:pt x="6430" y="16491"/>
                    <a:pt x="5394" y="16098"/>
                  </a:cubicBezTo>
                  <a:cubicBezTo>
                    <a:pt x="6441" y="13705"/>
                    <a:pt x="7930" y="11502"/>
                    <a:pt x="9775" y="9645"/>
                  </a:cubicBezTo>
                  <a:cubicBezTo>
                    <a:pt x="12526" y="6895"/>
                    <a:pt x="16038" y="4894"/>
                    <a:pt x="18252" y="1715"/>
                  </a:cubicBezTo>
                  <a:cubicBezTo>
                    <a:pt x="15990" y="703"/>
                    <a:pt x="13538" y="894"/>
                    <a:pt x="1104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3"/>
            <p:cNvSpPr/>
            <p:nvPr/>
          </p:nvSpPr>
          <p:spPr>
            <a:xfrm>
              <a:off x="9991725" y="837425"/>
              <a:ext cx="700400" cy="1453200"/>
            </a:xfrm>
            <a:custGeom>
              <a:avLst/>
              <a:gdLst/>
              <a:ahLst/>
              <a:cxnLst/>
              <a:rect l="l" t="t" r="r" b="b"/>
              <a:pathLst>
                <a:path w="28016" h="58128" extrusionOk="0">
                  <a:moveTo>
                    <a:pt x="20788" y="1"/>
                  </a:moveTo>
                  <a:cubicBezTo>
                    <a:pt x="13895" y="5418"/>
                    <a:pt x="7656" y="11490"/>
                    <a:pt x="1965" y="18039"/>
                  </a:cubicBezTo>
                  <a:cubicBezTo>
                    <a:pt x="512" y="31445"/>
                    <a:pt x="0" y="44792"/>
                    <a:pt x="119" y="58115"/>
                  </a:cubicBezTo>
                  <a:lnTo>
                    <a:pt x="9596" y="58115"/>
                  </a:lnTo>
                  <a:lnTo>
                    <a:pt x="9596" y="58127"/>
                  </a:lnTo>
                  <a:cubicBezTo>
                    <a:pt x="14716" y="47328"/>
                    <a:pt x="23170" y="38208"/>
                    <a:pt x="26932" y="26897"/>
                  </a:cubicBezTo>
                  <a:cubicBezTo>
                    <a:pt x="27087" y="26421"/>
                    <a:pt x="27230" y="25945"/>
                    <a:pt x="27361" y="25468"/>
                  </a:cubicBezTo>
                  <a:cubicBezTo>
                    <a:pt x="27765" y="21920"/>
                    <a:pt x="28015" y="18360"/>
                    <a:pt x="27718" y="14812"/>
                  </a:cubicBezTo>
                  <a:cubicBezTo>
                    <a:pt x="27242" y="9228"/>
                    <a:pt x="25075" y="3501"/>
                    <a:pt x="207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3"/>
            <p:cNvSpPr/>
            <p:nvPr/>
          </p:nvSpPr>
          <p:spPr>
            <a:xfrm>
              <a:off x="9087125" y="907375"/>
              <a:ext cx="384300" cy="574500"/>
            </a:xfrm>
            <a:custGeom>
              <a:avLst/>
              <a:gdLst/>
              <a:ahLst/>
              <a:cxnLst/>
              <a:rect l="l" t="t" r="r" b="b"/>
              <a:pathLst>
                <a:path w="15372" h="22980" extrusionOk="0">
                  <a:moveTo>
                    <a:pt x="9490" y="1"/>
                  </a:moveTo>
                  <a:lnTo>
                    <a:pt x="9490" y="1"/>
                  </a:lnTo>
                  <a:cubicBezTo>
                    <a:pt x="8038" y="787"/>
                    <a:pt x="7335" y="2715"/>
                    <a:pt x="7930" y="4251"/>
                  </a:cubicBezTo>
                  <a:cubicBezTo>
                    <a:pt x="6776" y="3287"/>
                    <a:pt x="5609" y="2299"/>
                    <a:pt x="4454" y="1334"/>
                  </a:cubicBezTo>
                  <a:cubicBezTo>
                    <a:pt x="4238" y="1161"/>
                    <a:pt x="3992" y="959"/>
                    <a:pt x="3717" y="959"/>
                  </a:cubicBezTo>
                  <a:cubicBezTo>
                    <a:pt x="3689" y="959"/>
                    <a:pt x="3661" y="961"/>
                    <a:pt x="3632" y="965"/>
                  </a:cubicBezTo>
                  <a:cubicBezTo>
                    <a:pt x="3097" y="1037"/>
                    <a:pt x="2966" y="1739"/>
                    <a:pt x="2989" y="2275"/>
                  </a:cubicBezTo>
                  <a:cubicBezTo>
                    <a:pt x="2549" y="2287"/>
                    <a:pt x="2085" y="2406"/>
                    <a:pt x="1727" y="2692"/>
                  </a:cubicBezTo>
                  <a:cubicBezTo>
                    <a:pt x="1382" y="2954"/>
                    <a:pt x="1144" y="3418"/>
                    <a:pt x="1239" y="3870"/>
                  </a:cubicBezTo>
                  <a:cubicBezTo>
                    <a:pt x="1299" y="4180"/>
                    <a:pt x="1501" y="4501"/>
                    <a:pt x="1382" y="4799"/>
                  </a:cubicBezTo>
                  <a:cubicBezTo>
                    <a:pt x="1239" y="5192"/>
                    <a:pt x="703" y="5240"/>
                    <a:pt x="465" y="5561"/>
                  </a:cubicBezTo>
                  <a:cubicBezTo>
                    <a:pt x="1" y="6180"/>
                    <a:pt x="977" y="6978"/>
                    <a:pt x="846" y="7740"/>
                  </a:cubicBezTo>
                  <a:cubicBezTo>
                    <a:pt x="775" y="8180"/>
                    <a:pt x="322" y="8466"/>
                    <a:pt x="168" y="8883"/>
                  </a:cubicBezTo>
                  <a:cubicBezTo>
                    <a:pt x="1" y="9300"/>
                    <a:pt x="132" y="9788"/>
                    <a:pt x="406" y="10181"/>
                  </a:cubicBezTo>
                  <a:cubicBezTo>
                    <a:pt x="644" y="10562"/>
                    <a:pt x="965" y="10895"/>
                    <a:pt x="1251" y="11252"/>
                  </a:cubicBezTo>
                  <a:cubicBezTo>
                    <a:pt x="2513" y="12919"/>
                    <a:pt x="2442" y="15443"/>
                    <a:pt x="4001" y="16848"/>
                  </a:cubicBezTo>
                  <a:cubicBezTo>
                    <a:pt x="4549" y="17336"/>
                    <a:pt x="5240" y="17634"/>
                    <a:pt x="5942" y="17908"/>
                  </a:cubicBezTo>
                  <a:cubicBezTo>
                    <a:pt x="6692" y="19622"/>
                    <a:pt x="7514" y="21325"/>
                    <a:pt x="8383" y="22980"/>
                  </a:cubicBezTo>
                  <a:cubicBezTo>
                    <a:pt x="10645" y="20920"/>
                    <a:pt x="12931" y="18932"/>
                    <a:pt x="15372" y="17134"/>
                  </a:cubicBezTo>
                  <a:lnTo>
                    <a:pt x="10347" y="12467"/>
                  </a:lnTo>
                  <a:cubicBezTo>
                    <a:pt x="9764" y="10526"/>
                    <a:pt x="9788" y="8395"/>
                    <a:pt x="10431" y="6454"/>
                  </a:cubicBezTo>
                  <a:cubicBezTo>
                    <a:pt x="10478" y="6311"/>
                    <a:pt x="10538" y="6144"/>
                    <a:pt x="10538" y="5978"/>
                  </a:cubicBezTo>
                  <a:cubicBezTo>
                    <a:pt x="10538" y="5799"/>
                    <a:pt x="10467" y="5621"/>
                    <a:pt x="10407" y="5442"/>
                  </a:cubicBezTo>
                  <a:cubicBezTo>
                    <a:pt x="9764" y="3716"/>
                    <a:pt x="9454" y="1846"/>
                    <a:pt x="9490" y="1"/>
                  </a:cubicBezTo>
                  <a:close/>
                </a:path>
              </a:pathLst>
            </a:custGeom>
            <a:solidFill>
              <a:srgbClr val="F472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3"/>
            <p:cNvSpPr/>
            <p:nvPr/>
          </p:nvSpPr>
          <p:spPr>
            <a:xfrm>
              <a:off x="9232100" y="827900"/>
              <a:ext cx="1382325" cy="1398100"/>
            </a:xfrm>
            <a:custGeom>
              <a:avLst/>
              <a:gdLst/>
              <a:ahLst/>
              <a:cxnLst/>
              <a:rect l="l" t="t" r="r" b="b"/>
              <a:pathLst>
                <a:path w="55293" h="55924" extrusionOk="0">
                  <a:moveTo>
                    <a:pt x="49399" y="1"/>
                  </a:moveTo>
                  <a:lnTo>
                    <a:pt x="45161" y="2882"/>
                  </a:lnTo>
                  <a:cubicBezTo>
                    <a:pt x="37422" y="11705"/>
                    <a:pt x="32742" y="22754"/>
                    <a:pt x="28206" y="33588"/>
                  </a:cubicBezTo>
                  <a:cubicBezTo>
                    <a:pt x="21301" y="28195"/>
                    <a:pt x="14407" y="22789"/>
                    <a:pt x="7501" y="17408"/>
                  </a:cubicBezTo>
                  <a:cubicBezTo>
                    <a:pt x="5096" y="19741"/>
                    <a:pt x="2596" y="22051"/>
                    <a:pt x="0" y="24194"/>
                  </a:cubicBezTo>
                  <a:cubicBezTo>
                    <a:pt x="6025" y="34624"/>
                    <a:pt x="13145" y="44411"/>
                    <a:pt x="21181" y="53388"/>
                  </a:cubicBezTo>
                  <a:cubicBezTo>
                    <a:pt x="22702" y="55074"/>
                    <a:pt x="24784" y="55924"/>
                    <a:pt x="26870" y="55924"/>
                  </a:cubicBezTo>
                  <a:cubicBezTo>
                    <a:pt x="28836" y="55924"/>
                    <a:pt x="30806" y="55169"/>
                    <a:pt x="32314" y="53650"/>
                  </a:cubicBezTo>
                  <a:cubicBezTo>
                    <a:pt x="39196" y="46697"/>
                    <a:pt x="44994" y="38684"/>
                    <a:pt x="49435" y="29969"/>
                  </a:cubicBezTo>
                  <a:cubicBezTo>
                    <a:pt x="52364" y="24194"/>
                    <a:pt x="54745" y="17967"/>
                    <a:pt x="55150" y="11502"/>
                  </a:cubicBezTo>
                  <a:cubicBezTo>
                    <a:pt x="55293" y="9181"/>
                    <a:pt x="55162" y="6776"/>
                    <a:pt x="54281" y="4632"/>
                  </a:cubicBezTo>
                  <a:cubicBezTo>
                    <a:pt x="53388" y="2489"/>
                    <a:pt x="51650" y="596"/>
                    <a:pt x="493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3"/>
            <p:cNvSpPr/>
            <p:nvPr/>
          </p:nvSpPr>
          <p:spPr>
            <a:xfrm>
              <a:off x="9264825" y="1325900"/>
              <a:ext cx="212850" cy="195275"/>
            </a:xfrm>
            <a:custGeom>
              <a:avLst/>
              <a:gdLst/>
              <a:ahLst/>
              <a:cxnLst/>
              <a:rect l="l" t="t" r="r" b="b"/>
              <a:pathLst>
                <a:path w="8514" h="7811" extrusionOk="0">
                  <a:moveTo>
                    <a:pt x="7895" y="0"/>
                  </a:moveTo>
                  <a:cubicBezTo>
                    <a:pt x="5347" y="2441"/>
                    <a:pt x="2692" y="4834"/>
                    <a:pt x="1" y="7132"/>
                  </a:cubicBezTo>
                  <a:lnTo>
                    <a:pt x="596" y="7811"/>
                  </a:lnTo>
                  <a:cubicBezTo>
                    <a:pt x="3311" y="5525"/>
                    <a:pt x="5966" y="3108"/>
                    <a:pt x="8514" y="655"/>
                  </a:cubicBezTo>
                  <a:lnTo>
                    <a:pt x="789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3"/>
            <p:cNvSpPr/>
            <p:nvPr/>
          </p:nvSpPr>
          <p:spPr>
            <a:xfrm>
              <a:off x="9702100" y="1061275"/>
              <a:ext cx="198850" cy="1229350"/>
            </a:xfrm>
            <a:custGeom>
              <a:avLst/>
              <a:gdLst/>
              <a:ahLst/>
              <a:cxnLst/>
              <a:rect l="l" t="t" r="r" b="b"/>
              <a:pathLst>
                <a:path w="7954" h="49174" extrusionOk="0">
                  <a:moveTo>
                    <a:pt x="7954" y="0"/>
                  </a:moveTo>
                  <a:cubicBezTo>
                    <a:pt x="6894" y="870"/>
                    <a:pt x="5846" y="1751"/>
                    <a:pt x="4834" y="2679"/>
                  </a:cubicBezTo>
                  <a:cubicBezTo>
                    <a:pt x="2358" y="8144"/>
                    <a:pt x="1477" y="14371"/>
                    <a:pt x="1000" y="20408"/>
                  </a:cubicBezTo>
                  <a:cubicBezTo>
                    <a:pt x="238" y="29945"/>
                    <a:pt x="262" y="39589"/>
                    <a:pt x="0" y="49173"/>
                  </a:cubicBezTo>
                  <a:lnTo>
                    <a:pt x="2560" y="49173"/>
                  </a:lnTo>
                  <a:cubicBezTo>
                    <a:pt x="2965" y="32612"/>
                    <a:pt x="3810" y="16181"/>
                    <a:pt x="79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73"/>
            <p:cNvSpPr/>
            <p:nvPr/>
          </p:nvSpPr>
          <p:spPr>
            <a:xfrm>
              <a:off x="9751500" y="914825"/>
              <a:ext cx="229225" cy="1009675"/>
            </a:xfrm>
            <a:custGeom>
              <a:avLst/>
              <a:gdLst/>
              <a:ahLst/>
              <a:cxnLst/>
              <a:rect l="l" t="t" r="r" b="b"/>
              <a:pathLst>
                <a:path w="9169" h="40387" extrusionOk="0">
                  <a:moveTo>
                    <a:pt x="9168" y="1"/>
                  </a:moveTo>
                  <a:lnTo>
                    <a:pt x="9168" y="1"/>
                  </a:lnTo>
                  <a:cubicBezTo>
                    <a:pt x="6025" y="2953"/>
                    <a:pt x="3275" y="6287"/>
                    <a:pt x="786" y="9835"/>
                  </a:cubicBezTo>
                  <a:cubicBezTo>
                    <a:pt x="656" y="10026"/>
                    <a:pt x="525" y="10240"/>
                    <a:pt x="536" y="10478"/>
                  </a:cubicBezTo>
                  <a:cubicBezTo>
                    <a:pt x="536" y="10657"/>
                    <a:pt x="703" y="10823"/>
                    <a:pt x="858" y="10978"/>
                  </a:cubicBezTo>
                  <a:cubicBezTo>
                    <a:pt x="1775" y="11871"/>
                    <a:pt x="2870" y="12907"/>
                    <a:pt x="2727" y="14181"/>
                  </a:cubicBezTo>
                  <a:cubicBezTo>
                    <a:pt x="2668" y="14645"/>
                    <a:pt x="2441" y="15074"/>
                    <a:pt x="2215" y="15491"/>
                  </a:cubicBezTo>
                  <a:cubicBezTo>
                    <a:pt x="1799" y="16264"/>
                    <a:pt x="1382" y="17026"/>
                    <a:pt x="965" y="17800"/>
                  </a:cubicBezTo>
                  <a:cubicBezTo>
                    <a:pt x="703" y="18288"/>
                    <a:pt x="429" y="18789"/>
                    <a:pt x="298" y="19348"/>
                  </a:cubicBezTo>
                  <a:cubicBezTo>
                    <a:pt x="179" y="19848"/>
                    <a:pt x="191" y="20384"/>
                    <a:pt x="215" y="20908"/>
                  </a:cubicBezTo>
                  <a:cubicBezTo>
                    <a:pt x="394" y="27290"/>
                    <a:pt x="1" y="34088"/>
                    <a:pt x="1167" y="40386"/>
                  </a:cubicBezTo>
                  <a:cubicBezTo>
                    <a:pt x="584" y="35672"/>
                    <a:pt x="2418" y="30469"/>
                    <a:pt x="3192" y="25778"/>
                  </a:cubicBezTo>
                  <a:cubicBezTo>
                    <a:pt x="3882" y="21503"/>
                    <a:pt x="4596" y="17217"/>
                    <a:pt x="5299" y="12943"/>
                  </a:cubicBezTo>
                  <a:cubicBezTo>
                    <a:pt x="5573" y="11323"/>
                    <a:pt x="5835" y="9704"/>
                    <a:pt x="6168" y="8097"/>
                  </a:cubicBezTo>
                  <a:cubicBezTo>
                    <a:pt x="6406" y="6918"/>
                    <a:pt x="7025" y="6573"/>
                    <a:pt x="7537" y="5501"/>
                  </a:cubicBezTo>
                  <a:cubicBezTo>
                    <a:pt x="8228" y="4001"/>
                    <a:pt x="8573" y="1548"/>
                    <a:pt x="91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8" name="Google Shape;2008;p73"/>
          <p:cNvGrpSpPr/>
          <p:nvPr/>
        </p:nvGrpSpPr>
        <p:grpSpPr>
          <a:xfrm rot="-1315352" flipH="1">
            <a:off x="2480959" y="3345895"/>
            <a:ext cx="2465185" cy="1763939"/>
            <a:chOff x="3698375" y="764675"/>
            <a:chExt cx="1508825" cy="1079625"/>
          </a:xfrm>
        </p:grpSpPr>
        <p:sp>
          <p:nvSpPr>
            <p:cNvPr id="2009" name="Google Shape;2009;p73"/>
            <p:cNvSpPr/>
            <p:nvPr/>
          </p:nvSpPr>
          <p:spPr>
            <a:xfrm>
              <a:off x="4393700" y="1763775"/>
              <a:ext cx="111350" cy="80525"/>
            </a:xfrm>
            <a:custGeom>
              <a:avLst/>
              <a:gdLst/>
              <a:ahLst/>
              <a:cxnLst/>
              <a:rect l="l" t="t" r="r" b="b"/>
              <a:pathLst>
                <a:path w="4454" h="3221" extrusionOk="0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3"/>
            <p:cNvSpPr/>
            <p:nvPr/>
          </p:nvSpPr>
          <p:spPr>
            <a:xfrm>
              <a:off x="3698375" y="963450"/>
              <a:ext cx="711125" cy="872650"/>
            </a:xfrm>
            <a:custGeom>
              <a:avLst/>
              <a:gdLst/>
              <a:ahLst/>
              <a:cxnLst/>
              <a:rect l="l" t="t" r="r" b="b"/>
              <a:pathLst>
                <a:path w="28445" h="34906" extrusionOk="0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3"/>
            <p:cNvSpPr/>
            <p:nvPr/>
          </p:nvSpPr>
          <p:spPr>
            <a:xfrm>
              <a:off x="3726650" y="928050"/>
              <a:ext cx="772425" cy="894350"/>
            </a:xfrm>
            <a:custGeom>
              <a:avLst/>
              <a:gdLst/>
              <a:ahLst/>
              <a:cxnLst/>
              <a:rect l="l" t="t" r="r" b="b"/>
              <a:pathLst>
                <a:path w="30897" h="35774" extrusionOk="0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3"/>
            <p:cNvSpPr/>
            <p:nvPr/>
          </p:nvSpPr>
          <p:spPr>
            <a:xfrm>
              <a:off x="4498775" y="919275"/>
              <a:ext cx="708425" cy="872175"/>
            </a:xfrm>
            <a:custGeom>
              <a:avLst/>
              <a:gdLst/>
              <a:ahLst/>
              <a:cxnLst/>
              <a:rect l="l" t="t" r="r" b="b"/>
              <a:pathLst>
                <a:path w="28337" h="34887" extrusionOk="0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3"/>
            <p:cNvSpPr/>
            <p:nvPr/>
          </p:nvSpPr>
          <p:spPr>
            <a:xfrm>
              <a:off x="4499050" y="919275"/>
              <a:ext cx="536125" cy="871875"/>
            </a:xfrm>
            <a:custGeom>
              <a:avLst/>
              <a:gdLst/>
              <a:ahLst/>
              <a:cxnLst/>
              <a:rect l="l" t="t" r="r" b="b"/>
              <a:pathLst>
                <a:path w="21445" h="34875" extrusionOk="0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3"/>
            <p:cNvSpPr/>
            <p:nvPr/>
          </p:nvSpPr>
          <p:spPr>
            <a:xfrm>
              <a:off x="4498775" y="764675"/>
              <a:ext cx="459000" cy="1027375"/>
            </a:xfrm>
            <a:custGeom>
              <a:avLst/>
              <a:gdLst/>
              <a:ahLst/>
              <a:cxnLst/>
              <a:rect l="l" t="t" r="r" b="b"/>
              <a:pathLst>
                <a:path w="18360" h="41095" extrusionOk="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3"/>
            <p:cNvSpPr/>
            <p:nvPr/>
          </p:nvSpPr>
          <p:spPr>
            <a:xfrm>
              <a:off x="3788850" y="919850"/>
              <a:ext cx="710525" cy="872775"/>
            </a:xfrm>
            <a:custGeom>
              <a:avLst/>
              <a:gdLst/>
              <a:ahLst/>
              <a:cxnLst/>
              <a:rect l="l" t="t" r="r" b="b"/>
              <a:pathLst>
                <a:path w="28421" h="34911" extrusionOk="0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3"/>
            <p:cNvSpPr/>
            <p:nvPr/>
          </p:nvSpPr>
          <p:spPr>
            <a:xfrm>
              <a:off x="3932625" y="1036200"/>
              <a:ext cx="453350" cy="78375"/>
            </a:xfrm>
            <a:custGeom>
              <a:avLst/>
              <a:gdLst/>
              <a:ahLst/>
              <a:cxnLst/>
              <a:rect l="l" t="t" r="r" b="b"/>
              <a:pathLst>
                <a:path w="18134" h="3135" extrusionOk="0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3"/>
            <p:cNvSpPr/>
            <p:nvPr/>
          </p:nvSpPr>
          <p:spPr>
            <a:xfrm>
              <a:off x="3934400" y="1110475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3"/>
            <p:cNvSpPr/>
            <p:nvPr/>
          </p:nvSpPr>
          <p:spPr>
            <a:xfrm>
              <a:off x="3935900" y="1185025"/>
              <a:ext cx="453050" cy="78075"/>
            </a:xfrm>
            <a:custGeom>
              <a:avLst/>
              <a:gdLst/>
              <a:ahLst/>
              <a:cxnLst/>
              <a:rect l="l" t="t" r="r" b="b"/>
              <a:pathLst>
                <a:path w="18122" h="3123" extrusionOk="0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3"/>
            <p:cNvSpPr/>
            <p:nvPr/>
          </p:nvSpPr>
          <p:spPr>
            <a:xfrm>
              <a:off x="3937375" y="1259000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3"/>
            <p:cNvSpPr/>
            <p:nvPr/>
          </p:nvSpPr>
          <p:spPr>
            <a:xfrm>
              <a:off x="3938875" y="1333425"/>
              <a:ext cx="453050" cy="78500"/>
            </a:xfrm>
            <a:custGeom>
              <a:avLst/>
              <a:gdLst/>
              <a:ahLst/>
              <a:cxnLst/>
              <a:rect l="l" t="t" r="r" b="b"/>
              <a:pathLst>
                <a:path w="18122" h="3140" extrusionOk="0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3"/>
            <p:cNvSpPr/>
            <p:nvPr/>
          </p:nvSpPr>
          <p:spPr>
            <a:xfrm>
              <a:off x="3940075" y="140782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3"/>
            <p:cNvSpPr/>
            <p:nvPr/>
          </p:nvSpPr>
          <p:spPr>
            <a:xfrm>
              <a:off x="3941250" y="14822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3"/>
            <p:cNvSpPr/>
            <p:nvPr/>
          </p:nvSpPr>
          <p:spPr>
            <a:xfrm>
              <a:off x="3942750" y="15563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3"/>
            <p:cNvSpPr/>
            <p:nvPr/>
          </p:nvSpPr>
          <p:spPr>
            <a:xfrm>
              <a:off x="3944225" y="163077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73"/>
            <p:cNvSpPr/>
            <p:nvPr/>
          </p:nvSpPr>
          <p:spPr>
            <a:xfrm>
              <a:off x="4557400" y="881250"/>
              <a:ext cx="347975" cy="229750"/>
            </a:xfrm>
            <a:custGeom>
              <a:avLst/>
              <a:gdLst/>
              <a:ahLst/>
              <a:cxnLst/>
              <a:rect l="l" t="t" r="r" b="b"/>
              <a:pathLst>
                <a:path w="13919" h="9190" extrusionOk="0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73"/>
            <p:cNvSpPr/>
            <p:nvPr/>
          </p:nvSpPr>
          <p:spPr>
            <a:xfrm>
              <a:off x="4558000" y="952875"/>
              <a:ext cx="348875" cy="225700"/>
            </a:xfrm>
            <a:custGeom>
              <a:avLst/>
              <a:gdLst/>
              <a:ahLst/>
              <a:cxnLst/>
              <a:rect l="l" t="t" r="r" b="b"/>
              <a:pathLst>
                <a:path w="13955" h="9028" extrusionOk="0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73"/>
            <p:cNvSpPr/>
            <p:nvPr/>
          </p:nvSpPr>
          <p:spPr>
            <a:xfrm>
              <a:off x="4558600" y="1025050"/>
              <a:ext cx="349775" cy="221675"/>
            </a:xfrm>
            <a:custGeom>
              <a:avLst/>
              <a:gdLst/>
              <a:ahLst/>
              <a:cxnLst/>
              <a:rect l="l" t="t" r="r" b="b"/>
              <a:pathLst>
                <a:path w="13991" h="8867" extrusionOk="0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73"/>
            <p:cNvSpPr/>
            <p:nvPr/>
          </p:nvSpPr>
          <p:spPr>
            <a:xfrm>
              <a:off x="4558600" y="1097725"/>
              <a:ext cx="350950" cy="217475"/>
            </a:xfrm>
            <a:custGeom>
              <a:avLst/>
              <a:gdLst/>
              <a:ahLst/>
              <a:cxnLst/>
              <a:rect l="l" t="t" r="r" b="b"/>
              <a:pathLst>
                <a:path w="14038" h="8699" extrusionOk="0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73"/>
            <p:cNvSpPr/>
            <p:nvPr/>
          </p:nvSpPr>
          <p:spPr>
            <a:xfrm>
              <a:off x="4559475" y="1170875"/>
              <a:ext cx="351575" cy="213075"/>
            </a:xfrm>
            <a:custGeom>
              <a:avLst/>
              <a:gdLst/>
              <a:ahLst/>
              <a:cxnLst/>
              <a:rect l="l" t="t" r="r" b="b"/>
              <a:pathLst>
                <a:path w="14063" h="8523" extrusionOk="0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73"/>
            <p:cNvSpPr/>
            <p:nvPr/>
          </p:nvSpPr>
          <p:spPr>
            <a:xfrm>
              <a:off x="4559775" y="1243700"/>
              <a:ext cx="352750" cy="209600"/>
            </a:xfrm>
            <a:custGeom>
              <a:avLst/>
              <a:gdLst/>
              <a:ahLst/>
              <a:cxnLst/>
              <a:rect l="l" t="t" r="r" b="b"/>
              <a:pathLst>
                <a:path w="14110" h="8384" extrusionOk="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73"/>
            <p:cNvSpPr/>
            <p:nvPr/>
          </p:nvSpPr>
          <p:spPr>
            <a:xfrm>
              <a:off x="4560075" y="1317350"/>
              <a:ext cx="353950" cy="205325"/>
            </a:xfrm>
            <a:custGeom>
              <a:avLst/>
              <a:gdLst/>
              <a:ahLst/>
              <a:cxnLst/>
              <a:rect l="l" t="t" r="r" b="b"/>
              <a:pathLst>
                <a:path w="14158" h="8213" extrusionOk="0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73"/>
            <p:cNvSpPr/>
            <p:nvPr/>
          </p:nvSpPr>
          <p:spPr>
            <a:xfrm>
              <a:off x="4560975" y="1391175"/>
              <a:ext cx="354525" cy="201425"/>
            </a:xfrm>
            <a:custGeom>
              <a:avLst/>
              <a:gdLst/>
              <a:ahLst/>
              <a:cxnLst/>
              <a:rect l="l" t="t" r="r" b="b"/>
              <a:pathLst>
                <a:path w="14181" h="8057" extrusionOk="0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73"/>
            <p:cNvSpPr/>
            <p:nvPr/>
          </p:nvSpPr>
          <p:spPr>
            <a:xfrm>
              <a:off x="4560975" y="1465175"/>
              <a:ext cx="355725" cy="197375"/>
            </a:xfrm>
            <a:custGeom>
              <a:avLst/>
              <a:gdLst/>
              <a:ahLst/>
              <a:cxnLst/>
              <a:rect l="l" t="t" r="r" b="b"/>
              <a:pathLst>
                <a:path w="14229" h="7895" extrusionOk="0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4" name="Google Shape;2034;p73"/>
          <p:cNvGrpSpPr/>
          <p:nvPr/>
        </p:nvGrpSpPr>
        <p:grpSpPr>
          <a:xfrm>
            <a:off x="-744483" y="3013235"/>
            <a:ext cx="2915757" cy="2130254"/>
            <a:chOff x="2868800" y="2088975"/>
            <a:chExt cx="1181425" cy="863150"/>
          </a:xfrm>
        </p:grpSpPr>
        <p:sp>
          <p:nvSpPr>
            <p:cNvPr id="2035" name="Google Shape;2035;p73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73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73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73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73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73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73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73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3" name="Google Shape;2043;p73"/>
          <p:cNvGrpSpPr/>
          <p:nvPr/>
        </p:nvGrpSpPr>
        <p:grpSpPr>
          <a:xfrm rot="1458948">
            <a:off x="509300" y="-22312"/>
            <a:ext cx="563060" cy="1364873"/>
            <a:chOff x="2541375" y="3220475"/>
            <a:chExt cx="427450" cy="1036150"/>
          </a:xfrm>
        </p:grpSpPr>
        <p:sp>
          <p:nvSpPr>
            <p:cNvPr id="2044" name="Google Shape;2044;p73"/>
            <p:cNvSpPr/>
            <p:nvPr/>
          </p:nvSpPr>
          <p:spPr>
            <a:xfrm>
              <a:off x="2541375" y="3220475"/>
              <a:ext cx="427450" cy="1035850"/>
            </a:xfrm>
            <a:custGeom>
              <a:avLst/>
              <a:gdLst/>
              <a:ahLst/>
              <a:cxnLst/>
              <a:rect l="l" t="t" r="r" b="b"/>
              <a:pathLst>
                <a:path w="17098" h="41434" extrusionOk="0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3"/>
            <p:cNvSpPr/>
            <p:nvPr/>
          </p:nvSpPr>
          <p:spPr>
            <a:xfrm>
              <a:off x="2541375" y="3636600"/>
              <a:ext cx="427450" cy="620025"/>
            </a:xfrm>
            <a:custGeom>
              <a:avLst/>
              <a:gdLst/>
              <a:ahLst/>
              <a:cxnLst/>
              <a:rect l="l" t="t" r="r" b="b"/>
              <a:pathLst>
                <a:path w="17098" h="24801" extrusionOk="0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3"/>
            <p:cNvSpPr/>
            <p:nvPr/>
          </p:nvSpPr>
          <p:spPr>
            <a:xfrm>
              <a:off x="2664300" y="3334775"/>
              <a:ext cx="181000" cy="796850"/>
            </a:xfrm>
            <a:custGeom>
              <a:avLst/>
              <a:gdLst/>
              <a:ahLst/>
              <a:cxnLst/>
              <a:rect l="l" t="t" r="r" b="b"/>
              <a:pathLst>
                <a:path w="7240" h="31874" extrusionOk="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3"/>
            <p:cNvSpPr/>
            <p:nvPr/>
          </p:nvSpPr>
          <p:spPr>
            <a:xfrm>
              <a:off x="2693175" y="3987250"/>
              <a:ext cx="70875" cy="6147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3"/>
            <p:cNvSpPr/>
            <p:nvPr/>
          </p:nvSpPr>
          <p:spPr>
            <a:xfrm>
              <a:off x="2726225" y="3334775"/>
              <a:ext cx="57775" cy="278925"/>
            </a:xfrm>
            <a:custGeom>
              <a:avLst/>
              <a:gdLst/>
              <a:ahLst/>
              <a:cxnLst/>
              <a:rect l="l" t="t" r="r" b="b"/>
              <a:pathLst>
                <a:path w="2311" h="11157" extrusionOk="0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iochemistry Lesson for High School by Slidesgo">
  <a:themeElements>
    <a:clrScheme name="Simple Light">
      <a:dk1>
        <a:srgbClr val="3B343B"/>
      </a:dk1>
      <a:lt1>
        <a:srgbClr val="364E82"/>
      </a:lt1>
      <a:dk2>
        <a:srgbClr val="6582B2"/>
      </a:dk2>
      <a:lt2>
        <a:srgbClr val="C2E1DA"/>
      </a:lt2>
      <a:accent1>
        <a:srgbClr val="FC4C4C"/>
      </a:accent1>
      <a:accent2>
        <a:srgbClr val="FC8782"/>
      </a:accent2>
      <a:accent3>
        <a:srgbClr val="E8C2C1"/>
      </a:accent3>
      <a:accent4>
        <a:srgbClr val="F8E8E1"/>
      </a:accent4>
      <a:accent5>
        <a:srgbClr val="FFFFFF"/>
      </a:accent5>
      <a:accent6>
        <a:srgbClr val="AACCC4"/>
      </a:accent6>
      <a:hlink>
        <a:srgbClr val="3B343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102</Words>
  <Application>Microsoft Office PowerPoint</Application>
  <PresentationFormat>On-screen Show (16:9)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Adobe Gothic Std B</vt:lpstr>
      <vt:lpstr>Arial</vt:lpstr>
      <vt:lpstr>Adobe Heiti Std R</vt:lpstr>
      <vt:lpstr>Roboto</vt:lpstr>
      <vt:lpstr>Berlin Sans FB Demi</vt:lpstr>
      <vt:lpstr>Lexend Deca</vt:lpstr>
      <vt:lpstr>Biochemistry Lesson for High School by Slidesgo</vt:lpstr>
      <vt:lpstr>Monosakarida</vt:lpstr>
      <vt:lpstr>PowerPoint Presentation</vt:lpstr>
      <vt:lpstr>Penamaan Monosakarida</vt:lpstr>
      <vt:lpstr>Pusat Asimetrik Monosakarida</vt:lpstr>
      <vt:lpstr>Notasi L &amp; D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Monosakarida</dc:title>
  <cp:lastModifiedBy>Kristina Alma Isadora</cp:lastModifiedBy>
  <cp:revision>10</cp:revision>
  <dcterms:modified xsi:type="dcterms:W3CDTF">2022-03-04T07:30:48Z</dcterms:modified>
</cp:coreProperties>
</file>