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  <p:embeddedFont>
      <p:font typeface="Lexend Deca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06">
          <p15:clr>
            <a:srgbClr val="9AA0A6"/>
          </p15:clr>
        </p15:guide>
        <p15:guide id="2" orient="horz" pos="70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06" orient="horz"/>
        <p:guide pos="70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LexendDeca-bold.fntdata"/><Relationship Id="rId16" Type="http://schemas.openxmlformats.org/officeDocument/2006/relationships/font" Target="fonts/LexendDec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g1095195a5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Google Shape;557;g1095195a5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g8fb8d6ea64_0_5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7" name="Google Shape;647;g8fb8d6ea64_0_5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gf941925f09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5" name="Google Shape;655;gf941925f09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f94f842b85_2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f94f842b85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g10ad005257f_1_6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9" name="Google Shape;679;g10ad005257f_1_6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g1181bf99ce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3" name="Google Shape;713;g1181bf99ce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flipH="1">
            <a:off x="6154100" y="3667856"/>
            <a:ext cx="3212922" cy="1475650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4135975" y="3436975"/>
            <a:ext cx="2644500" cy="6771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135975" y="1035775"/>
            <a:ext cx="4293300" cy="240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4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2" name="Google Shape;12;p2"/>
          <p:cNvSpPr/>
          <p:nvPr/>
        </p:nvSpPr>
        <p:spPr>
          <a:xfrm>
            <a:off x="5736975" y="4353281"/>
            <a:ext cx="1215300" cy="1215300"/>
          </a:xfrm>
          <a:prstGeom prst="ellipse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rot="-899999">
            <a:off x="4821272" y="280788"/>
            <a:ext cx="596232" cy="517186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 rot="301025">
            <a:off x="8392867" y="2061425"/>
            <a:ext cx="1381878" cy="1198646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1"/>
          <p:cNvSpPr txBox="1"/>
          <p:nvPr>
            <p:ph hasCustomPrompt="1" type="title"/>
          </p:nvPr>
        </p:nvSpPr>
        <p:spPr>
          <a:xfrm>
            <a:off x="2493475" y="1733875"/>
            <a:ext cx="4157100" cy="11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7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>
            <a:r>
              <a:t>xx%</a:t>
            </a:r>
          </a:p>
        </p:txBody>
      </p:sp>
      <p:sp>
        <p:nvSpPr>
          <p:cNvPr id="95" name="Google Shape;95;p11"/>
          <p:cNvSpPr txBox="1"/>
          <p:nvPr>
            <p:ph idx="1" type="subTitle"/>
          </p:nvPr>
        </p:nvSpPr>
        <p:spPr>
          <a:xfrm>
            <a:off x="2846875" y="2794050"/>
            <a:ext cx="3450000" cy="7389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 sz="1800"/>
            </a:lvl9pPr>
          </a:lstStyle>
          <a:p/>
        </p:txBody>
      </p:sp>
      <p:sp>
        <p:nvSpPr>
          <p:cNvPr id="96" name="Google Shape;96;p11"/>
          <p:cNvSpPr/>
          <p:nvPr/>
        </p:nvSpPr>
        <p:spPr>
          <a:xfrm>
            <a:off x="135078" y="1158431"/>
            <a:ext cx="1586517" cy="575449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1"/>
          <p:cNvSpPr/>
          <p:nvPr/>
        </p:nvSpPr>
        <p:spPr>
          <a:xfrm flipH="1">
            <a:off x="7183578" y="3848356"/>
            <a:ext cx="1586517" cy="575449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"/>
          <p:cNvSpPr/>
          <p:nvPr/>
        </p:nvSpPr>
        <p:spPr>
          <a:xfrm>
            <a:off x="-841766" y="-142767"/>
            <a:ext cx="2037000" cy="20370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1"/>
          <p:cNvSpPr/>
          <p:nvPr/>
        </p:nvSpPr>
        <p:spPr>
          <a:xfrm>
            <a:off x="7956534" y="3982408"/>
            <a:ext cx="2037000" cy="20370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0" name="Google Shape;100;p11"/>
          <p:cNvGrpSpPr/>
          <p:nvPr/>
        </p:nvGrpSpPr>
        <p:grpSpPr>
          <a:xfrm>
            <a:off x="-702494" y="2003298"/>
            <a:ext cx="3425319" cy="3934103"/>
            <a:chOff x="-702494" y="2003298"/>
            <a:chExt cx="3425319" cy="3934103"/>
          </a:xfrm>
        </p:grpSpPr>
        <p:grpSp>
          <p:nvGrpSpPr>
            <p:cNvPr id="101" name="Google Shape;101;p11"/>
            <p:cNvGrpSpPr/>
            <p:nvPr/>
          </p:nvGrpSpPr>
          <p:grpSpPr>
            <a:xfrm rot="1756180">
              <a:off x="-9676" y="2287004"/>
              <a:ext cx="2039685" cy="3366690"/>
              <a:chOff x="839075" y="2285650"/>
              <a:chExt cx="692675" cy="1143325"/>
            </a:xfrm>
          </p:grpSpPr>
          <p:sp>
            <p:nvSpPr>
              <p:cNvPr id="102" name="Google Shape;102;p11"/>
              <p:cNvSpPr/>
              <p:nvPr/>
            </p:nvSpPr>
            <p:spPr>
              <a:xfrm>
                <a:off x="858125" y="2301600"/>
                <a:ext cx="219100" cy="378650"/>
              </a:xfrm>
              <a:custGeom>
                <a:rect b="b" l="l" r="r" t="t"/>
                <a:pathLst>
                  <a:path extrusionOk="0" h="15146" w="8764">
                    <a:moveTo>
                      <a:pt x="8180" y="1"/>
                    </a:moveTo>
                    <a:lnTo>
                      <a:pt x="1" y="6370"/>
                    </a:lnTo>
                    <a:lnTo>
                      <a:pt x="275" y="6740"/>
                    </a:lnTo>
                    <a:cubicBezTo>
                      <a:pt x="4442" y="12145"/>
                      <a:pt x="6728" y="14979"/>
                      <a:pt x="7037" y="15145"/>
                    </a:cubicBezTo>
                    <a:lnTo>
                      <a:pt x="7514" y="14324"/>
                    </a:lnTo>
                    <a:cubicBezTo>
                      <a:pt x="7537" y="14348"/>
                      <a:pt x="7561" y="14360"/>
                      <a:pt x="7561" y="14360"/>
                    </a:cubicBezTo>
                    <a:cubicBezTo>
                      <a:pt x="7156" y="14026"/>
                      <a:pt x="3644" y="9538"/>
                      <a:pt x="1322" y="6549"/>
                    </a:cubicBezTo>
                    <a:lnTo>
                      <a:pt x="8764" y="739"/>
                    </a:lnTo>
                    <a:lnTo>
                      <a:pt x="8180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1"/>
              <p:cNvSpPr/>
              <p:nvPr/>
            </p:nvSpPr>
            <p:spPr>
              <a:xfrm>
                <a:off x="986425" y="2635275"/>
                <a:ext cx="466150" cy="724525"/>
              </a:xfrm>
              <a:custGeom>
                <a:rect b="b" l="l" r="r" t="t"/>
                <a:pathLst>
                  <a:path extrusionOk="0" h="28981" w="18646">
                    <a:moveTo>
                      <a:pt x="17610" y="1072"/>
                    </a:moveTo>
                    <a:lnTo>
                      <a:pt x="15478" y="27468"/>
                    </a:lnTo>
                    <a:cubicBezTo>
                      <a:pt x="10192" y="24670"/>
                      <a:pt x="2393" y="20491"/>
                      <a:pt x="1120" y="19634"/>
                    </a:cubicBezTo>
                    <a:cubicBezTo>
                      <a:pt x="1417" y="17646"/>
                      <a:pt x="2798" y="6978"/>
                      <a:pt x="3298" y="2989"/>
                    </a:cubicBezTo>
                    <a:lnTo>
                      <a:pt x="17610" y="1072"/>
                    </a:lnTo>
                    <a:close/>
                    <a:moveTo>
                      <a:pt x="18646" y="1"/>
                    </a:moveTo>
                    <a:lnTo>
                      <a:pt x="2465" y="2167"/>
                    </a:lnTo>
                    <a:lnTo>
                      <a:pt x="2417" y="2525"/>
                    </a:lnTo>
                    <a:cubicBezTo>
                      <a:pt x="1822" y="7144"/>
                      <a:pt x="238" y="19253"/>
                      <a:pt x="143" y="19705"/>
                    </a:cubicBezTo>
                    <a:cubicBezTo>
                      <a:pt x="12" y="20182"/>
                      <a:pt x="0" y="20253"/>
                      <a:pt x="7989" y="24551"/>
                    </a:cubicBezTo>
                    <a:cubicBezTo>
                      <a:pt x="11788" y="26599"/>
                      <a:pt x="15621" y="28635"/>
                      <a:pt x="15669" y="28647"/>
                    </a:cubicBezTo>
                    <a:lnTo>
                      <a:pt x="16312" y="28980"/>
                    </a:lnTo>
                    <a:lnTo>
                      <a:pt x="1864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4" name="Google Shape;104;p11"/>
              <p:cNvSpPr/>
              <p:nvPr/>
            </p:nvSpPr>
            <p:spPr>
              <a:xfrm>
                <a:off x="1263825" y="3245050"/>
                <a:ext cx="209300" cy="183925"/>
              </a:xfrm>
              <a:custGeom>
                <a:rect b="b" l="l" r="r" t="t"/>
                <a:pathLst>
                  <a:path extrusionOk="0" h="7357" w="8372">
                    <a:moveTo>
                      <a:pt x="4184" y="1"/>
                    </a:moveTo>
                    <a:cubicBezTo>
                      <a:pt x="3689" y="1"/>
                      <a:pt x="3186" y="102"/>
                      <a:pt x="2704" y="315"/>
                    </a:cubicBezTo>
                    <a:cubicBezTo>
                      <a:pt x="846" y="1136"/>
                      <a:pt x="1" y="3303"/>
                      <a:pt x="822" y="5161"/>
                    </a:cubicBezTo>
                    <a:cubicBezTo>
                      <a:pt x="1431" y="6536"/>
                      <a:pt x="2776" y="7356"/>
                      <a:pt x="4188" y="7356"/>
                    </a:cubicBezTo>
                    <a:cubicBezTo>
                      <a:pt x="4683" y="7356"/>
                      <a:pt x="5186" y="7255"/>
                      <a:pt x="5668" y="7042"/>
                    </a:cubicBezTo>
                    <a:cubicBezTo>
                      <a:pt x="7526" y="6220"/>
                      <a:pt x="8371" y="4053"/>
                      <a:pt x="7550" y="2196"/>
                    </a:cubicBezTo>
                    <a:cubicBezTo>
                      <a:pt x="6941" y="821"/>
                      <a:pt x="5596" y="1"/>
                      <a:pt x="41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1"/>
              <p:cNvSpPr/>
              <p:nvPr/>
            </p:nvSpPr>
            <p:spPr>
              <a:xfrm>
                <a:off x="913800" y="3062675"/>
                <a:ext cx="157775" cy="141775"/>
              </a:xfrm>
              <a:custGeom>
                <a:rect b="b" l="l" r="r" t="t"/>
                <a:pathLst>
                  <a:path extrusionOk="0" h="5671" w="6311">
                    <a:moveTo>
                      <a:pt x="3150" y="0"/>
                    </a:moveTo>
                    <a:cubicBezTo>
                      <a:pt x="1896" y="0"/>
                      <a:pt x="746" y="840"/>
                      <a:pt x="417" y="2097"/>
                    </a:cubicBezTo>
                    <a:cubicBezTo>
                      <a:pt x="0" y="3598"/>
                      <a:pt x="905" y="5169"/>
                      <a:pt x="2429" y="5574"/>
                    </a:cubicBezTo>
                    <a:cubicBezTo>
                      <a:pt x="2671" y="5639"/>
                      <a:pt x="2915" y="5671"/>
                      <a:pt x="3156" y="5671"/>
                    </a:cubicBezTo>
                    <a:cubicBezTo>
                      <a:pt x="4403" y="5671"/>
                      <a:pt x="5554" y="4830"/>
                      <a:pt x="5894" y="3562"/>
                    </a:cubicBezTo>
                    <a:cubicBezTo>
                      <a:pt x="6311" y="2062"/>
                      <a:pt x="5406" y="490"/>
                      <a:pt x="3882" y="97"/>
                    </a:cubicBezTo>
                    <a:cubicBezTo>
                      <a:pt x="3637" y="32"/>
                      <a:pt x="3391" y="0"/>
                      <a:pt x="31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6" name="Google Shape;106;p11"/>
              <p:cNvSpPr/>
              <p:nvPr/>
            </p:nvSpPr>
            <p:spPr>
              <a:xfrm>
                <a:off x="997425" y="2644175"/>
                <a:ext cx="122675" cy="110525"/>
              </a:xfrm>
              <a:custGeom>
                <a:rect b="b" l="l" r="r" t="t"/>
                <a:pathLst>
                  <a:path extrusionOk="0" h="4421" w="4907">
                    <a:moveTo>
                      <a:pt x="2462" y="0"/>
                    </a:moveTo>
                    <a:cubicBezTo>
                      <a:pt x="1484" y="0"/>
                      <a:pt x="592" y="653"/>
                      <a:pt x="322" y="1633"/>
                    </a:cubicBezTo>
                    <a:cubicBezTo>
                      <a:pt x="1" y="2823"/>
                      <a:pt x="703" y="4026"/>
                      <a:pt x="1882" y="4347"/>
                    </a:cubicBezTo>
                    <a:cubicBezTo>
                      <a:pt x="2072" y="4397"/>
                      <a:pt x="2263" y="4421"/>
                      <a:pt x="2450" y="4421"/>
                    </a:cubicBezTo>
                    <a:cubicBezTo>
                      <a:pt x="3434" y="4421"/>
                      <a:pt x="4325" y="3768"/>
                      <a:pt x="4585" y="2788"/>
                    </a:cubicBezTo>
                    <a:cubicBezTo>
                      <a:pt x="4906" y="1597"/>
                      <a:pt x="4204" y="383"/>
                      <a:pt x="3025" y="73"/>
                    </a:cubicBezTo>
                    <a:cubicBezTo>
                      <a:pt x="2837" y="24"/>
                      <a:pt x="2648" y="0"/>
                      <a:pt x="246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7" name="Google Shape;107;p11"/>
              <p:cNvSpPr/>
              <p:nvPr/>
            </p:nvSpPr>
            <p:spPr>
              <a:xfrm>
                <a:off x="1392425" y="2582850"/>
                <a:ext cx="139325" cy="126050"/>
              </a:xfrm>
              <a:custGeom>
                <a:rect b="b" l="l" r="r" t="t"/>
                <a:pathLst>
                  <a:path extrusionOk="0" h="5042" w="5573">
                    <a:moveTo>
                      <a:pt x="2790" y="1"/>
                    </a:moveTo>
                    <a:cubicBezTo>
                      <a:pt x="1680" y="1"/>
                      <a:pt x="658" y="751"/>
                      <a:pt x="358" y="1871"/>
                    </a:cubicBezTo>
                    <a:cubicBezTo>
                      <a:pt x="0" y="3217"/>
                      <a:pt x="786" y="4598"/>
                      <a:pt x="2144" y="4955"/>
                    </a:cubicBezTo>
                    <a:cubicBezTo>
                      <a:pt x="2361" y="5013"/>
                      <a:pt x="2579" y="5041"/>
                      <a:pt x="2794" y="5041"/>
                    </a:cubicBezTo>
                    <a:cubicBezTo>
                      <a:pt x="3900" y="5041"/>
                      <a:pt x="4916" y="4305"/>
                      <a:pt x="5215" y="3169"/>
                    </a:cubicBezTo>
                    <a:cubicBezTo>
                      <a:pt x="5573" y="1824"/>
                      <a:pt x="4787" y="443"/>
                      <a:pt x="3429" y="85"/>
                    </a:cubicBezTo>
                    <a:cubicBezTo>
                      <a:pt x="3216" y="28"/>
                      <a:pt x="3001" y="1"/>
                      <a:pt x="27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8" name="Google Shape;108;p11"/>
              <p:cNvSpPr/>
              <p:nvPr/>
            </p:nvSpPr>
            <p:spPr>
              <a:xfrm>
                <a:off x="839075" y="2430925"/>
                <a:ext cx="69975" cy="63175"/>
              </a:xfrm>
              <a:custGeom>
                <a:rect b="b" l="l" r="r" t="t"/>
                <a:pathLst>
                  <a:path extrusionOk="0" h="2527" w="2799">
                    <a:moveTo>
                      <a:pt x="1406" y="0"/>
                    </a:moveTo>
                    <a:cubicBezTo>
                      <a:pt x="849" y="0"/>
                      <a:pt x="329" y="376"/>
                      <a:pt x="179" y="936"/>
                    </a:cubicBezTo>
                    <a:cubicBezTo>
                      <a:pt x="1" y="1626"/>
                      <a:pt x="406" y="2305"/>
                      <a:pt x="1072" y="2483"/>
                    </a:cubicBezTo>
                    <a:cubicBezTo>
                      <a:pt x="1183" y="2512"/>
                      <a:pt x="1294" y="2526"/>
                      <a:pt x="1403" y="2526"/>
                    </a:cubicBezTo>
                    <a:cubicBezTo>
                      <a:pt x="1962" y="2526"/>
                      <a:pt x="2471" y="2158"/>
                      <a:pt x="2620" y="1590"/>
                    </a:cubicBezTo>
                    <a:cubicBezTo>
                      <a:pt x="2799" y="912"/>
                      <a:pt x="2394" y="221"/>
                      <a:pt x="1727" y="43"/>
                    </a:cubicBezTo>
                    <a:cubicBezTo>
                      <a:pt x="1620" y="14"/>
                      <a:pt x="1513" y="0"/>
                      <a:pt x="14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9" name="Google Shape;109;p11"/>
              <p:cNvSpPr/>
              <p:nvPr/>
            </p:nvSpPr>
            <p:spPr>
              <a:xfrm>
                <a:off x="1038500" y="2285650"/>
                <a:ext cx="69975" cy="63175"/>
              </a:xfrm>
              <a:custGeom>
                <a:rect b="b" l="l" r="r" t="t"/>
                <a:pathLst>
                  <a:path extrusionOk="0" h="2527" w="2799">
                    <a:moveTo>
                      <a:pt x="1393" y="0"/>
                    </a:moveTo>
                    <a:cubicBezTo>
                      <a:pt x="829" y="0"/>
                      <a:pt x="329" y="368"/>
                      <a:pt x="180" y="936"/>
                    </a:cubicBezTo>
                    <a:cubicBezTo>
                      <a:pt x="1" y="1615"/>
                      <a:pt x="406" y="2306"/>
                      <a:pt x="1072" y="2484"/>
                    </a:cubicBezTo>
                    <a:cubicBezTo>
                      <a:pt x="1181" y="2513"/>
                      <a:pt x="1290" y="2526"/>
                      <a:pt x="1397" y="2526"/>
                    </a:cubicBezTo>
                    <a:cubicBezTo>
                      <a:pt x="1959" y="2526"/>
                      <a:pt x="2470" y="2151"/>
                      <a:pt x="2620" y="1591"/>
                    </a:cubicBezTo>
                    <a:cubicBezTo>
                      <a:pt x="2799" y="901"/>
                      <a:pt x="2394" y="222"/>
                      <a:pt x="1727" y="43"/>
                    </a:cubicBezTo>
                    <a:cubicBezTo>
                      <a:pt x="1615" y="14"/>
                      <a:pt x="1503" y="0"/>
                      <a:pt x="13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10" name="Google Shape;110;p11"/>
            <p:cNvSpPr/>
            <p:nvPr/>
          </p:nvSpPr>
          <p:spPr>
            <a:xfrm rot="301042">
              <a:off x="814248" y="3289747"/>
              <a:ext cx="131851" cy="114358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301042">
              <a:off x="4748" y="4270472"/>
              <a:ext cx="131851" cy="114358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rot="301042">
              <a:off x="1916798" y="3720147"/>
              <a:ext cx="131851" cy="114358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301042">
              <a:off x="647473" y="5293522"/>
              <a:ext cx="131851" cy="114358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4" name="Google Shape;114;p11"/>
          <p:cNvGrpSpPr/>
          <p:nvPr/>
        </p:nvGrpSpPr>
        <p:grpSpPr>
          <a:xfrm>
            <a:off x="6478194" y="-430877"/>
            <a:ext cx="3425319" cy="3934103"/>
            <a:chOff x="6478194" y="-430877"/>
            <a:chExt cx="3425319" cy="3934103"/>
          </a:xfrm>
        </p:grpSpPr>
        <p:grpSp>
          <p:nvGrpSpPr>
            <p:cNvPr id="115" name="Google Shape;115;p11"/>
            <p:cNvGrpSpPr/>
            <p:nvPr/>
          </p:nvGrpSpPr>
          <p:grpSpPr>
            <a:xfrm flipH="1" rot="9043820">
              <a:off x="7171011" y="-147171"/>
              <a:ext cx="2039685" cy="3366690"/>
              <a:chOff x="839075" y="2285650"/>
              <a:chExt cx="692675" cy="1143325"/>
            </a:xfrm>
          </p:grpSpPr>
          <p:sp>
            <p:nvSpPr>
              <p:cNvPr id="116" name="Google Shape;116;p11"/>
              <p:cNvSpPr/>
              <p:nvPr/>
            </p:nvSpPr>
            <p:spPr>
              <a:xfrm>
                <a:off x="858125" y="2301600"/>
                <a:ext cx="219100" cy="378650"/>
              </a:xfrm>
              <a:custGeom>
                <a:rect b="b" l="l" r="r" t="t"/>
                <a:pathLst>
                  <a:path extrusionOk="0" h="15146" w="8764">
                    <a:moveTo>
                      <a:pt x="8180" y="1"/>
                    </a:moveTo>
                    <a:lnTo>
                      <a:pt x="1" y="6370"/>
                    </a:lnTo>
                    <a:lnTo>
                      <a:pt x="275" y="6740"/>
                    </a:lnTo>
                    <a:cubicBezTo>
                      <a:pt x="4442" y="12145"/>
                      <a:pt x="6728" y="14979"/>
                      <a:pt x="7037" y="15145"/>
                    </a:cubicBezTo>
                    <a:lnTo>
                      <a:pt x="7514" y="14324"/>
                    </a:lnTo>
                    <a:cubicBezTo>
                      <a:pt x="7537" y="14348"/>
                      <a:pt x="7561" y="14360"/>
                      <a:pt x="7561" y="14360"/>
                    </a:cubicBezTo>
                    <a:cubicBezTo>
                      <a:pt x="7156" y="14026"/>
                      <a:pt x="3644" y="9538"/>
                      <a:pt x="1322" y="6549"/>
                    </a:cubicBezTo>
                    <a:lnTo>
                      <a:pt x="8764" y="739"/>
                    </a:lnTo>
                    <a:lnTo>
                      <a:pt x="8180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11"/>
              <p:cNvSpPr/>
              <p:nvPr/>
            </p:nvSpPr>
            <p:spPr>
              <a:xfrm>
                <a:off x="986425" y="2635275"/>
                <a:ext cx="466150" cy="724525"/>
              </a:xfrm>
              <a:custGeom>
                <a:rect b="b" l="l" r="r" t="t"/>
                <a:pathLst>
                  <a:path extrusionOk="0" h="28981" w="18646">
                    <a:moveTo>
                      <a:pt x="17610" y="1072"/>
                    </a:moveTo>
                    <a:lnTo>
                      <a:pt x="15478" y="27468"/>
                    </a:lnTo>
                    <a:cubicBezTo>
                      <a:pt x="10192" y="24670"/>
                      <a:pt x="2393" y="20491"/>
                      <a:pt x="1120" y="19634"/>
                    </a:cubicBezTo>
                    <a:cubicBezTo>
                      <a:pt x="1417" y="17646"/>
                      <a:pt x="2798" y="6978"/>
                      <a:pt x="3298" y="2989"/>
                    </a:cubicBezTo>
                    <a:lnTo>
                      <a:pt x="17610" y="1072"/>
                    </a:lnTo>
                    <a:close/>
                    <a:moveTo>
                      <a:pt x="18646" y="1"/>
                    </a:moveTo>
                    <a:lnTo>
                      <a:pt x="2465" y="2167"/>
                    </a:lnTo>
                    <a:lnTo>
                      <a:pt x="2417" y="2525"/>
                    </a:lnTo>
                    <a:cubicBezTo>
                      <a:pt x="1822" y="7144"/>
                      <a:pt x="238" y="19253"/>
                      <a:pt x="143" y="19705"/>
                    </a:cubicBezTo>
                    <a:cubicBezTo>
                      <a:pt x="12" y="20182"/>
                      <a:pt x="0" y="20253"/>
                      <a:pt x="7989" y="24551"/>
                    </a:cubicBezTo>
                    <a:cubicBezTo>
                      <a:pt x="11788" y="26599"/>
                      <a:pt x="15621" y="28635"/>
                      <a:pt x="15669" y="28647"/>
                    </a:cubicBezTo>
                    <a:lnTo>
                      <a:pt x="16312" y="28980"/>
                    </a:lnTo>
                    <a:lnTo>
                      <a:pt x="18646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11"/>
              <p:cNvSpPr/>
              <p:nvPr/>
            </p:nvSpPr>
            <p:spPr>
              <a:xfrm>
                <a:off x="1263825" y="3245050"/>
                <a:ext cx="209300" cy="183925"/>
              </a:xfrm>
              <a:custGeom>
                <a:rect b="b" l="l" r="r" t="t"/>
                <a:pathLst>
                  <a:path extrusionOk="0" h="7357" w="8372">
                    <a:moveTo>
                      <a:pt x="4184" y="1"/>
                    </a:moveTo>
                    <a:cubicBezTo>
                      <a:pt x="3689" y="1"/>
                      <a:pt x="3186" y="102"/>
                      <a:pt x="2704" y="315"/>
                    </a:cubicBezTo>
                    <a:cubicBezTo>
                      <a:pt x="846" y="1136"/>
                      <a:pt x="1" y="3303"/>
                      <a:pt x="822" y="5161"/>
                    </a:cubicBezTo>
                    <a:cubicBezTo>
                      <a:pt x="1431" y="6536"/>
                      <a:pt x="2776" y="7356"/>
                      <a:pt x="4188" y="7356"/>
                    </a:cubicBezTo>
                    <a:cubicBezTo>
                      <a:pt x="4683" y="7356"/>
                      <a:pt x="5186" y="7255"/>
                      <a:pt x="5668" y="7042"/>
                    </a:cubicBezTo>
                    <a:cubicBezTo>
                      <a:pt x="7526" y="6220"/>
                      <a:pt x="8371" y="4053"/>
                      <a:pt x="7550" y="2196"/>
                    </a:cubicBezTo>
                    <a:cubicBezTo>
                      <a:pt x="6941" y="821"/>
                      <a:pt x="5596" y="1"/>
                      <a:pt x="418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1"/>
              <p:cNvSpPr/>
              <p:nvPr/>
            </p:nvSpPr>
            <p:spPr>
              <a:xfrm>
                <a:off x="913800" y="3062675"/>
                <a:ext cx="157775" cy="141775"/>
              </a:xfrm>
              <a:custGeom>
                <a:rect b="b" l="l" r="r" t="t"/>
                <a:pathLst>
                  <a:path extrusionOk="0" h="5671" w="6311">
                    <a:moveTo>
                      <a:pt x="3150" y="0"/>
                    </a:moveTo>
                    <a:cubicBezTo>
                      <a:pt x="1896" y="0"/>
                      <a:pt x="746" y="840"/>
                      <a:pt x="417" y="2097"/>
                    </a:cubicBezTo>
                    <a:cubicBezTo>
                      <a:pt x="0" y="3598"/>
                      <a:pt x="905" y="5169"/>
                      <a:pt x="2429" y="5574"/>
                    </a:cubicBezTo>
                    <a:cubicBezTo>
                      <a:pt x="2671" y="5639"/>
                      <a:pt x="2915" y="5671"/>
                      <a:pt x="3156" y="5671"/>
                    </a:cubicBezTo>
                    <a:cubicBezTo>
                      <a:pt x="4403" y="5671"/>
                      <a:pt x="5554" y="4830"/>
                      <a:pt x="5894" y="3562"/>
                    </a:cubicBezTo>
                    <a:cubicBezTo>
                      <a:pt x="6311" y="2062"/>
                      <a:pt x="5406" y="490"/>
                      <a:pt x="3882" y="97"/>
                    </a:cubicBezTo>
                    <a:cubicBezTo>
                      <a:pt x="3637" y="32"/>
                      <a:pt x="3391" y="0"/>
                      <a:pt x="31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11"/>
              <p:cNvSpPr/>
              <p:nvPr/>
            </p:nvSpPr>
            <p:spPr>
              <a:xfrm>
                <a:off x="997425" y="2644175"/>
                <a:ext cx="122675" cy="110525"/>
              </a:xfrm>
              <a:custGeom>
                <a:rect b="b" l="l" r="r" t="t"/>
                <a:pathLst>
                  <a:path extrusionOk="0" h="4421" w="4907">
                    <a:moveTo>
                      <a:pt x="2462" y="0"/>
                    </a:moveTo>
                    <a:cubicBezTo>
                      <a:pt x="1484" y="0"/>
                      <a:pt x="592" y="653"/>
                      <a:pt x="322" y="1633"/>
                    </a:cubicBezTo>
                    <a:cubicBezTo>
                      <a:pt x="1" y="2823"/>
                      <a:pt x="703" y="4026"/>
                      <a:pt x="1882" y="4347"/>
                    </a:cubicBezTo>
                    <a:cubicBezTo>
                      <a:pt x="2072" y="4397"/>
                      <a:pt x="2263" y="4421"/>
                      <a:pt x="2450" y="4421"/>
                    </a:cubicBezTo>
                    <a:cubicBezTo>
                      <a:pt x="3434" y="4421"/>
                      <a:pt x="4325" y="3768"/>
                      <a:pt x="4585" y="2788"/>
                    </a:cubicBezTo>
                    <a:cubicBezTo>
                      <a:pt x="4906" y="1597"/>
                      <a:pt x="4204" y="383"/>
                      <a:pt x="3025" y="73"/>
                    </a:cubicBezTo>
                    <a:cubicBezTo>
                      <a:pt x="2837" y="24"/>
                      <a:pt x="2648" y="0"/>
                      <a:pt x="246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11"/>
              <p:cNvSpPr/>
              <p:nvPr/>
            </p:nvSpPr>
            <p:spPr>
              <a:xfrm>
                <a:off x="1392425" y="2582850"/>
                <a:ext cx="139325" cy="126050"/>
              </a:xfrm>
              <a:custGeom>
                <a:rect b="b" l="l" r="r" t="t"/>
                <a:pathLst>
                  <a:path extrusionOk="0" h="5042" w="5573">
                    <a:moveTo>
                      <a:pt x="2790" y="1"/>
                    </a:moveTo>
                    <a:cubicBezTo>
                      <a:pt x="1680" y="1"/>
                      <a:pt x="658" y="751"/>
                      <a:pt x="358" y="1871"/>
                    </a:cubicBezTo>
                    <a:cubicBezTo>
                      <a:pt x="0" y="3217"/>
                      <a:pt x="786" y="4598"/>
                      <a:pt x="2144" y="4955"/>
                    </a:cubicBezTo>
                    <a:cubicBezTo>
                      <a:pt x="2361" y="5013"/>
                      <a:pt x="2579" y="5041"/>
                      <a:pt x="2794" y="5041"/>
                    </a:cubicBezTo>
                    <a:cubicBezTo>
                      <a:pt x="3900" y="5041"/>
                      <a:pt x="4916" y="4305"/>
                      <a:pt x="5215" y="3169"/>
                    </a:cubicBezTo>
                    <a:cubicBezTo>
                      <a:pt x="5573" y="1824"/>
                      <a:pt x="4787" y="443"/>
                      <a:pt x="3429" y="85"/>
                    </a:cubicBezTo>
                    <a:cubicBezTo>
                      <a:pt x="3216" y="28"/>
                      <a:pt x="3001" y="1"/>
                      <a:pt x="279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2" name="Google Shape;122;p11"/>
              <p:cNvSpPr/>
              <p:nvPr/>
            </p:nvSpPr>
            <p:spPr>
              <a:xfrm>
                <a:off x="839075" y="2430925"/>
                <a:ext cx="69975" cy="63175"/>
              </a:xfrm>
              <a:custGeom>
                <a:rect b="b" l="l" r="r" t="t"/>
                <a:pathLst>
                  <a:path extrusionOk="0" h="2527" w="2799">
                    <a:moveTo>
                      <a:pt x="1406" y="0"/>
                    </a:moveTo>
                    <a:cubicBezTo>
                      <a:pt x="849" y="0"/>
                      <a:pt x="329" y="376"/>
                      <a:pt x="179" y="936"/>
                    </a:cubicBezTo>
                    <a:cubicBezTo>
                      <a:pt x="1" y="1626"/>
                      <a:pt x="406" y="2305"/>
                      <a:pt x="1072" y="2483"/>
                    </a:cubicBezTo>
                    <a:cubicBezTo>
                      <a:pt x="1183" y="2512"/>
                      <a:pt x="1294" y="2526"/>
                      <a:pt x="1403" y="2526"/>
                    </a:cubicBezTo>
                    <a:cubicBezTo>
                      <a:pt x="1962" y="2526"/>
                      <a:pt x="2471" y="2158"/>
                      <a:pt x="2620" y="1590"/>
                    </a:cubicBezTo>
                    <a:cubicBezTo>
                      <a:pt x="2799" y="912"/>
                      <a:pt x="2394" y="221"/>
                      <a:pt x="1727" y="43"/>
                    </a:cubicBezTo>
                    <a:cubicBezTo>
                      <a:pt x="1620" y="14"/>
                      <a:pt x="1513" y="0"/>
                      <a:pt x="14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3" name="Google Shape;123;p11"/>
              <p:cNvSpPr/>
              <p:nvPr/>
            </p:nvSpPr>
            <p:spPr>
              <a:xfrm>
                <a:off x="1038500" y="2285650"/>
                <a:ext cx="69975" cy="63175"/>
              </a:xfrm>
              <a:custGeom>
                <a:rect b="b" l="l" r="r" t="t"/>
                <a:pathLst>
                  <a:path extrusionOk="0" h="2527" w="2799">
                    <a:moveTo>
                      <a:pt x="1393" y="0"/>
                    </a:moveTo>
                    <a:cubicBezTo>
                      <a:pt x="829" y="0"/>
                      <a:pt x="329" y="368"/>
                      <a:pt x="180" y="936"/>
                    </a:cubicBezTo>
                    <a:cubicBezTo>
                      <a:pt x="1" y="1615"/>
                      <a:pt x="406" y="2306"/>
                      <a:pt x="1072" y="2484"/>
                    </a:cubicBezTo>
                    <a:cubicBezTo>
                      <a:pt x="1181" y="2513"/>
                      <a:pt x="1290" y="2526"/>
                      <a:pt x="1397" y="2526"/>
                    </a:cubicBezTo>
                    <a:cubicBezTo>
                      <a:pt x="1959" y="2526"/>
                      <a:pt x="2470" y="2151"/>
                      <a:pt x="2620" y="1591"/>
                    </a:cubicBezTo>
                    <a:cubicBezTo>
                      <a:pt x="2799" y="901"/>
                      <a:pt x="2394" y="222"/>
                      <a:pt x="1727" y="43"/>
                    </a:cubicBezTo>
                    <a:cubicBezTo>
                      <a:pt x="1615" y="14"/>
                      <a:pt x="1503" y="0"/>
                      <a:pt x="139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24" name="Google Shape;124;p11"/>
            <p:cNvSpPr/>
            <p:nvPr/>
          </p:nvSpPr>
          <p:spPr>
            <a:xfrm rot="301094">
              <a:off x="7804366" y="-97593"/>
              <a:ext cx="155244" cy="134685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1"/>
            <p:cNvSpPr/>
            <p:nvPr/>
          </p:nvSpPr>
          <p:spPr>
            <a:xfrm rot="301094">
              <a:off x="7162316" y="967807"/>
              <a:ext cx="155244" cy="134685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1"/>
            <p:cNvSpPr/>
            <p:nvPr/>
          </p:nvSpPr>
          <p:spPr>
            <a:xfrm rot="301094">
              <a:off x="9102616" y="1546357"/>
              <a:ext cx="155244" cy="134685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">
  <p:cSld name="CUSTOM_1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/>
          <p:nvPr/>
        </p:nvSpPr>
        <p:spPr>
          <a:xfrm flipH="1">
            <a:off x="6421171" y="-339547"/>
            <a:ext cx="2322776" cy="1066819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997322" y="-282391"/>
            <a:ext cx="1424653" cy="1474656"/>
            <a:chOff x="5556925" y="2802275"/>
            <a:chExt cx="757875" cy="784475"/>
          </a:xfrm>
        </p:grpSpPr>
        <p:sp>
          <p:nvSpPr>
            <p:cNvPr id="131" name="Google Shape;131;p13"/>
            <p:cNvSpPr/>
            <p:nvPr/>
          </p:nvSpPr>
          <p:spPr>
            <a:xfrm>
              <a:off x="5878400" y="2851075"/>
              <a:ext cx="92900" cy="225350"/>
            </a:xfrm>
            <a:custGeom>
              <a:rect b="b" l="l" r="r" t="t"/>
              <a:pathLst>
                <a:path extrusionOk="0" h="9014" w="3716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5637000" y="3063900"/>
              <a:ext cx="214350" cy="51825"/>
            </a:xfrm>
            <a:custGeom>
              <a:rect b="b" l="l" r="r" t="t"/>
              <a:pathLst>
                <a:path extrusionOk="0" h="2073" w="8574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5893875" y="3126400"/>
              <a:ext cx="177725" cy="172675"/>
            </a:xfrm>
            <a:custGeom>
              <a:rect b="b" l="l" r="r" t="t"/>
              <a:pathLst>
                <a:path extrusionOk="0" h="6907" w="7109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6001025" y="3244325"/>
              <a:ext cx="142025" cy="124000"/>
            </a:xfrm>
            <a:custGeom>
              <a:rect b="b" l="l" r="r" t="t"/>
              <a:pathLst>
                <a:path extrusionOk="0" h="4960" w="5681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5616475" y="2837375"/>
              <a:ext cx="347675" cy="225950"/>
            </a:xfrm>
            <a:custGeom>
              <a:rect b="b" l="l" r="r" t="t"/>
              <a:pathLst>
                <a:path extrusionOk="0" h="9038" w="13907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5917700" y="2802275"/>
              <a:ext cx="104200" cy="90975"/>
            </a:xfrm>
            <a:custGeom>
              <a:rect b="b" l="l" r="r" t="t"/>
              <a:pathLst>
                <a:path extrusionOk="0" h="3639" w="4168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5977825" y="2857925"/>
              <a:ext cx="148250" cy="125325"/>
            </a:xfrm>
            <a:custGeom>
              <a:rect b="b" l="l" r="r" t="t"/>
              <a:pathLst>
                <a:path extrusionOk="0" h="5013" w="593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6060875" y="3230000"/>
              <a:ext cx="174150" cy="69975"/>
            </a:xfrm>
            <a:custGeom>
              <a:rect b="b" l="l" r="r" t="t"/>
              <a:pathLst>
                <a:path extrusionOk="0" h="2799" w="6966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6082000" y="2947025"/>
              <a:ext cx="85750" cy="74950"/>
            </a:xfrm>
            <a:custGeom>
              <a:rect b="b" l="l" r="r" t="t"/>
              <a:pathLst>
                <a:path extrusionOk="0" h="2998" w="343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6195700" y="3176125"/>
              <a:ext cx="119100" cy="104400"/>
            </a:xfrm>
            <a:custGeom>
              <a:rect b="b" l="l" r="r" t="t"/>
              <a:pathLst>
                <a:path extrusionOk="0" h="4176" w="4764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5556925" y="3001650"/>
              <a:ext cx="140225" cy="127325"/>
            </a:xfrm>
            <a:custGeom>
              <a:rect b="b" l="l" r="r" t="t"/>
              <a:pathLst>
                <a:path extrusionOk="0" h="5093" w="5609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5785225" y="3026075"/>
              <a:ext cx="90525" cy="133400"/>
            </a:xfrm>
            <a:custGeom>
              <a:rect b="b" l="l" r="r" t="t"/>
              <a:pathLst>
                <a:path extrusionOk="0" h="5336" w="3621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5943600" y="2818925"/>
              <a:ext cx="25025" cy="32175"/>
            </a:xfrm>
            <a:custGeom>
              <a:rect b="b" l="l" r="r" t="t"/>
              <a:pathLst>
                <a:path extrusionOk="0" h="1287" w="1001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5575100" y="3016500"/>
              <a:ext cx="59250" cy="51600"/>
            </a:xfrm>
            <a:custGeom>
              <a:rect b="b" l="l" r="r" t="t"/>
              <a:pathLst>
                <a:path extrusionOk="0" h="2064" w="237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6127550" y="2964175"/>
              <a:ext cx="21450" cy="23550"/>
            </a:xfrm>
            <a:custGeom>
              <a:rect b="b" l="l" r="r" t="t"/>
              <a:pathLst>
                <a:path extrusionOk="0" h="942" w="858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6225175" y="3191750"/>
              <a:ext cx="34850" cy="24575"/>
            </a:xfrm>
            <a:custGeom>
              <a:rect b="b" l="l" r="r" t="t"/>
              <a:pathLst>
                <a:path extrusionOk="0" h="983" w="1394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6023950" y="3281475"/>
              <a:ext cx="48250" cy="69725"/>
            </a:xfrm>
            <a:custGeom>
              <a:rect b="b" l="l" r="r" t="t"/>
              <a:pathLst>
                <a:path extrusionOk="0" h="2789" w="193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5706950" y="3441025"/>
              <a:ext cx="102725" cy="36950"/>
            </a:xfrm>
            <a:custGeom>
              <a:rect b="b" l="l" r="r" t="t"/>
              <a:pathLst>
                <a:path extrusionOk="0" h="1478" w="4109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2" name="Google Shape;152;p13"/>
          <p:cNvSpPr txBox="1"/>
          <p:nvPr>
            <p:ph idx="1" type="subTitle"/>
          </p:nvPr>
        </p:nvSpPr>
        <p:spPr>
          <a:xfrm>
            <a:off x="1769358" y="2146325"/>
            <a:ext cx="26709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153" name="Google Shape;153;p13"/>
          <p:cNvSpPr txBox="1"/>
          <p:nvPr>
            <p:ph idx="2" type="subTitle"/>
          </p:nvPr>
        </p:nvSpPr>
        <p:spPr>
          <a:xfrm>
            <a:off x="5761834" y="2146325"/>
            <a:ext cx="26730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154" name="Google Shape;154;p13"/>
          <p:cNvSpPr txBox="1"/>
          <p:nvPr>
            <p:ph idx="3" type="subTitle"/>
          </p:nvPr>
        </p:nvSpPr>
        <p:spPr>
          <a:xfrm>
            <a:off x="1771412" y="3816325"/>
            <a:ext cx="26718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155" name="Google Shape;155;p13"/>
          <p:cNvSpPr txBox="1"/>
          <p:nvPr>
            <p:ph idx="4" type="subTitle"/>
          </p:nvPr>
        </p:nvSpPr>
        <p:spPr>
          <a:xfrm>
            <a:off x="5761750" y="3836925"/>
            <a:ext cx="26730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156" name="Google Shape;156;p13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157" name="Google Shape;157;p13"/>
          <p:cNvSpPr txBox="1"/>
          <p:nvPr>
            <p:ph idx="5" type="title"/>
          </p:nvPr>
        </p:nvSpPr>
        <p:spPr>
          <a:xfrm>
            <a:off x="1768063" y="1448125"/>
            <a:ext cx="2669400" cy="80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8" name="Google Shape;158;p13"/>
          <p:cNvSpPr txBox="1"/>
          <p:nvPr>
            <p:ph idx="6" type="title"/>
          </p:nvPr>
        </p:nvSpPr>
        <p:spPr>
          <a:xfrm>
            <a:off x="5760537" y="1448125"/>
            <a:ext cx="2673000" cy="80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9" name="Google Shape;159;p13"/>
          <p:cNvSpPr txBox="1"/>
          <p:nvPr>
            <p:ph idx="7" type="title"/>
          </p:nvPr>
        </p:nvSpPr>
        <p:spPr>
          <a:xfrm>
            <a:off x="1771649" y="3116125"/>
            <a:ext cx="2670900" cy="80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60" name="Google Shape;160;p13"/>
          <p:cNvSpPr txBox="1"/>
          <p:nvPr>
            <p:ph idx="8" type="title"/>
          </p:nvPr>
        </p:nvSpPr>
        <p:spPr>
          <a:xfrm>
            <a:off x="5761973" y="3136725"/>
            <a:ext cx="2673000" cy="80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61" name="Google Shape;161;p13"/>
          <p:cNvSpPr txBox="1"/>
          <p:nvPr>
            <p:ph hasCustomPrompt="1" idx="9" type="title"/>
          </p:nvPr>
        </p:nvSpPr>
        <p:spPr>
          <a:xfrm>
            <a:off x="864512" y="1883213"/>
            <a:ext cx="691200" cy="476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2" name="Google Shape;162;p13"/>
          <p:cNvSpPr txBox="1"/>
          <p:nvPr>
            <p:ph hasCustomPrompt="1" idx="13" type="title"/>
          </p:nvPr>
        </p:nvSpPr>
        <p:spPr>
          <a:xfrm>
            <a:off x="4856987" y="1883213"/>
            <a:ext cx="691200" cy="4761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3" name="Google Shape;163;p13"/>
          <p:cNvSpPr txBox="1"/>
          <p:nvPr>
            <p:ph hasCustomPrompt="1" idx="14" type="title"/>
          </p:nvPr>
        </p:nvSpPr>
        <p:spPr>
          <a:xfrm>
            <a:off x="864512" y="3601163"/>
            <a:ext cx="691200" cy="4692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164" name="Google Shape;164;p13"/>
          <p:cNvSpPr txBox="1"/>
          <p:nvPr>
            <p:ph hasCustomPrompt="1" idx="15" type="title"/>
          </p:nvPr>
        </p:nvSpPr>
        <p:spPr>
          <a:xfrm>
            <a:off x="4856987" y="3601163"/>
            <a:ext cx="691200" cy="4692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cxnSp>
        <p:nvCxnSpPr>
          <p:cNvPr id="165" name="Google Shape;165;p13"/>
          <p:cNvCxnSpPr/>
          <p:nvPr/>
        </p:nvCxnSpPr>
        <p:spPr>
          <a:xfrm flipH="1" rot="10800000">
            <a:off x="-133350" y="1514625"/>
            <a:ext cx="495300" cy="361800"/>
          </a:xfrm>
          <a:prstGeom prst="straightConnector1">
            <a:avLst/>
          </a:prstGeom>
          <a:noFill/>
          <a:ln cap="rnd" cmpd="sng" w="3810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6" name="Google Shape;166;p13"/>
          <p:cNvSpPr/>
          <p:nvPr/>
        </p:nvSpPr>
        <p:spPr>
          <a:xfrm>
            <a:off x="176517" y="134486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3"/>
          <p:cNvSpPr/>
          <p:nvPr/>
        </p:nvSpPr>
        <p:spPr>
          <a:xfrm>
            <a:off x="7929192" y="68191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"/>
          <p:cNvSpPr/>
          <p:nvPr/>
        </p:nvSpPr>
        <p:spPr>
          <a:xfrm>
            <a:off x="8568042" y="4437310"/>
            <a:ext cx="333600" cy="33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9" name="Google Shape;169;p13"/>
          <p:cNvCxnSpPr/>
          <p:nvPr/>
        </p:nvCxnSpPr>
        <p:spPr>
          <a:xfrm>
            <a:off x="8743950" y="4667250"/>
            <a:ext cx="114300" cy="552600"/>
          </a:xfrm>
          <a:prstGeom prst="straightConnector1">
            <a:avLst/>
          </a:prstGeom>
          <a:noFill/>
          <a:ln cap="rnd" cmpd="sng" w="3810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70" name="Google Shape;170;p13"/>
          <p:cNvSpPr/>
          <p:nvPr/>
        </p:nvSpPr>
        <p:spPr>
          <a:xfrm>
            <a:off x="3732025" y="4434922"/>
            <a:ext cx="1679940" cy="771573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3"/>
          <p:cNvSpPr/>
          <p:nvPr/>
        </p:nvSpPr>
        <p:spPr>
          <a:xfrm>
            <a:off x="-338654" y="4070374"/>
            <a:ext cx="1203166" cy="552597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2" name="Google Shape;172;p13"/>
          <p:cNvGrpSpPr/>
          <p:nvPr/>
        </p:nvGrpSpPr>
        <p:grpSpPr>
          <a:xfrm flipH="1">
            <a:off x="-457210" y="4457782"/>
            <a:ext cx="1732881" cy="1793702"/>
            <a:chOff x="5556925" y="2802275"/>
            <a:chExt cx="757875" cy="784475"/>
          </a:xfrm>
        </p:grpSpPr>
        <p:sp>
          <p:nvSpPr>
            <p:cNvPr id="173" name="Google Shape;173;p13"/>
            <p:cNvSpPr/>
            <p:nvPr/>
          </p:nvSpPr>
          <p:spPr>
            <a:xfrm>
              <a:off x="5878400" y="2851075"/>
              <a:ext cx="92900" cy="225350"/>
            </a:xfrm>
            <a:custGeom>
              <a:rect b="b" l="l" r="r" t="t"/>
              <a:pathLst>
                <a:path extrusionOk="0" h="9014" w="3716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5637000" y="3063900"/>
              <a:ext cx="214350" cy="51825"/>
            </a:xfrm>
            <a:custGeom>
              <a:rect b="b" l="l" r="r" t="t"/>
              <a:pathLst>
                <a:path extrusionOk="0" h="2073" w="8574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3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5893875" y="3126400"/>
              <a:ext cx="177725" cy="172675"/>
            </a:xfrm>
            <a:custGeom>
              <a:rect b="b" l="l" r="r" t="t"/>
              <a:pathLst>
                <a:path extrusionOk="0" h="6907" w="7109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6001025" y="3244325"/>
              <a:ext cx="142025" cy="124000"/>
            </a:xfrm>
            <a:custGeom>
              <a:rect b="b" l="l" r="r" t="t"/>
              <a:pathLst>
                <a:path extrusionOk="0" h="4960" w="5681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5616475" y="2837375"/>
              <a:ext cx="347675" cy="225950"/>
            </a:xfrm>
            <a:custGeom>
              <a:rect b="b" l="l" r="r" t="t"/>
              <a:pathLst>
                <a:path extrusionOk="0" h="9038" w="13907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3"/>
            <p:cNvSpPr/>
            <p:nvPr/>
          </p:nvSpPr>
          <p:spPr>
            <a:xfrm>
              <a:off x="5917700" y="2802275"/>
              <a:ext cx="104200" cy="90975"/>
            </a:xfrm>
            <a:custGeom>
              <a:rect b="b" l="l" r="r" t="t"/>
              <a:pathLst>
                <a:path extrusionOk="0" h="3639" w="4168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5977825" y="2857925"/>
              <a:ext cx="148250" cy="125325"/>
            </a:xfrm>
            <a:custGeom>
              <a:rect b="b" l="l" r="r" t="t"/>
              <a:pathLst>
                <a:path extrusionOk="0" h="5013" w="593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6060875" y="3230000"/>
              <a:ext cx="174150" cy="69975"/>
            </a:xfrm>
            <a:custGeom>
              <a:rect b="b" l="l" r="r" t="t"/>
              <a:pathLst>
                <a:path extrusionOk="0" h="2799" w="6966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6082000" y="2947025"/>
              <a:ext cx="85750" cy="74950"/>
            </a:xfrm>
            <a:custGeom>
              <a:rect b="b" l="l" r="r" t="t"/>
              <a:pathLst>
                <a:path extrusionOk="0" h="2998" w="343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6195700" y="3176125"/>
              <a:ext cx="119100" cy="104400"/>
            </a:xfrm>
            <a:custGeom>
              <a:rect b="b" l="l" r="r" t="t"/>
              <a:pathLst>
                <a:path extrusionOk="0" h="4176" w="4764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5556925" y="3001650"/>
              <a:ext cx="140225" cy="127325"/>
            </a:xfrm>
            <a:custGeom>
              <a:rect b="b" l="l" r="r" t="t"/>
              <a:pathLst>
                <a:path extrusionOk="0" h="5093" w="5609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5785225" y="3026075"/>
              <a:ext cx="90525" cy="133400"/>
            </a:xfrm>
            <a:custGeom>
              <a:rect b="b" l="l" r="r" t="t"/>
              <a:pathLst>
                <a:path extrusionOk="0" h="5336" w="3621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5943600" y="2818925"/>
              <a:ext cx="25025" cy="32175"/>
            </a:xfrm>
            <a:custGeom>
              <a:rect b="b" l="l" r="r" t="t"/>
              <a:pathLst>
                <a:path extrusionOk="0" h="1287" w="1001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5575100" y="3016500"/>
              <a:ext cx="59250" cy="51600"/>
            </a:xfrm>
            <a:custGeom>
              <a:rect b="b" l="l" r="r" t="t"/>
              <a:pathLst>
                <a:path extrusionOk="0" h="2064" w="237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6127550" y="2964175"/>
              <a:ext cx="21450" cy="23550"/>
            </a:xfrm>
            <a:custGeom>
              <a:rect b="b" l="l" r="r" t="t"/>
              <a:pathLst>
                <a:path extrusionOk="0" h="942" w="858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6225175" y="3191750"/>
              <a:ext cx="34850" cy="24575"/>
            </a:xfrm>
            <a:custGeom>
              <a:rect b="b" l="l" r="r" t="t"/>
              <a:pathLst>
                <a:path extrusionOk="0" h="983" w="1394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6023950" y="3281475"/>
              <a:ext cx="48250" cy="69725"/>
            </a:xfrm>
            <a:custGeom>
              <a:rect b="b" l="l" r="r" t="t"/>
              <a:pathLst>
                <a:path extrusionOk="0" h="2789" w="193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5706950" y="3441025"/>
              <a:ext cx="102725" cy="36950"/>
            </a:xfrm>
            <a:custGeom>
              <a:rect b="b" l="l" r="r" t="t"/>
              <a:pathLst>
                <a:path extrusionOk="0" h="1478" w="4109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194" name="Google Shape;194;p13"/>
          <p:cNvCxnSpPr/>
          <p:nvPr/>
        </p:nvCxnSpPr>
        <p:spPr>
          <a:xfrm>
            <a:off x="8115300" y="866725"/>
            <a:ext cx="1124100" cy="904800"/>
          </a:xfrm>
          <a:prstGeom prst="straightConnector1">
            <a:avLst/>
          </a:prstGeom>
          <a:noFill/>
          <a:ln cap="rnd" cmpd="sng" w="3810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1_1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"/>
          <p:cNvSpPr/>
          <p:nvPr/>
        </p:nvSpPr>
        <p:spPr>
          <a:xfrm flipH="1">
            <a:off x="5305400" y="2877625"/>
            <a:ext cx="4705375" cy="226597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97" name="Google Shape;197;p14"/>
          <p:cNvGrpSpPr/>
          <p:nvPr/>
        </p:nvGrpSpPr>
        <p:grpSpPr>
          <a:xfrm>
            <a:off x="6202042" y="3609324"/>
            <a:ext cx="547954" cy="547954"/>
            <a:chOff x="3796125" y="-35750"/>
            <a:chExt cx="773400" cy="773400"/>
          </a:xfrm>
        </p:grpSpPr>
        <p:sp>
          <p:nvSpPr>
            <p:cNvPr id="198" name="Google Shape;198;p1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0" name="Google Shape;200;p14"/>
          <p:cNvSpPr txBox="1"/>
          <p:nvPr>
            <p:ph type="title"/>
          </p:nvPr>
        </p:nvSpPr>
        <p:spPr>
          <a:xfrm>
            <a:off x="1732575" y="3520200"/>
            <a:ext cx="5306400" cy="55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 sz="2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 sz="2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 sz="2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 sz="2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 sz="2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 sz="2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 sz="2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 sz="2400"/>
            </a:lvl9pPr>
          </a:lstStyle>
          <a:p/>
        </p:txBody>
      </p:sp>
      <p:sp>
        <p:nvSpPr>
          <p:cNvPr id="201" name="Google Shape;201;p14"/>
          <p:cNvSpPr txBox="1"/>
          <p:nvPr>
            <p:ph idx="1" type="subTitle"/>
          </p:nvPr>
        </p:nvSpPr>
        <p:spPr>
          <a:xfrm>
            <a:off x="1732623" y="1488300"/>
            <a:ext cx="5306400" cy="203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 sz="3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 sz="3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 sz="3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 sz="3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 sz="3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 sz="3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 sz="3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 sz="3000"/>
            </a:lvl9pPr>
          </a:lstStyle>
          <a:p/>
        </p:txBody>
      </p:sp>
      <p:sp>
        <p:nvSpPr>
          <p:cNvPr id="202" name="Google Shape;202;p14"/>
          <p:cNvSpPr/>
          <p:nvPr/>
        </p:nvSpPr>
        <p:spPr>
          <a:xfrm flipH="1" rot="10800000">
            <a:off x="-400075" y="-1"/>
            <a:ext cx="3114701" cy="1499951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4"/>
          <p:cNvSpPr/>
          <p:nvPr/>
        </p:nvSpPr>
        <p:spPr>
          <a:xfrm flipH="1">
            <a:off x="3145812" y="-450874"/>
            <a:ext cx="3160647" cy="1146560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CUSTOM_10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/>
          <p:cNvSpPr txBox="1"/>
          <p:nvPr>
            <p:ph hasCustomPrompt="1" type="title"/>
          </p:nvPr>
        </p:nvSpPr>
        <p:spPr>
          <a:xfrm>
            <a:off x="740272" y="1593103"/>
            <a:ext cx="992100" cy="6075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06" name="Google Shape;206;p15"/>
          <p:cNvSpPr txBox="1"/>
          <p:nvPr>
            <p:ph idx="1" type="subTitle"/>
          </p:nvPr>
        </p:nvSpPr>
        <p:spPr>
          <a:xfrm>
            <a:off x="1114225" y="3865188"/>
            <a:ext cx="31179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 sz="1800"/>
            </a:lvl9pPr>
          </a:lstStyle>
          <a:p/>
        </p:txBody>
      </p:sp>
      <p:sp>
        <p:nvSpPr>
          <p:cNvPr id="207" name="Google Shape;207;p15"/>
          <p:cNvSpPr txBox="1"/>
          <p:nvPr>
            <p:ph idx="2" type="title"/>
          </p:nvPr>
        </p:nvSpPr>
        <p:spPr>
          <a:xfrm>
            <a:off x="1114225" y="2572200"/>
            <a:ext cx="4042200" cy="12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8" name="Google Shape;208;p15"/>
          <p:cNvSpPr/>
          <p:nvPr/>
        </p:nvSpPr>
        <p:spPr>
          <a:xfrm rot="10800000">
            <a:off x="4019687" y="-37478"/>
            <a:ext cx="5952915" cy="286675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5"/>
          <p:cNvSpPr/>
          <p:nvPr/>
        </p:nvSpPr>
        <p:spPr>
          <a:xfrm flipH="1" rot="-301044">
            <a:off x="2784275" y="232049"/>
            <a:ext cx="968817" cy="840337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5"/>
          <p:cNvSpPr/>
          <p:nvPr/>
        </p:nvSpPr>
        <p:spPr>
          <a:xfrm>
            <a:off x="-281733" y="4520825"/>
            <a:ext cx="1855030" cy="672933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CUSTOM_11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"/>
          <p:cNvSpPr txBox="1"/>
          <p:nvPr>
            <p:ph idx="1" type="subTitle"/>
          </p:nvPr>
        </p:nvSpPr>
        <p:spPr>
          <a:xfrm>
            <a:off x="3910213" y="927630"/>
            <a:ext cx="3612900" cy="831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13" name="Google Shape;213;p16"/>
          <p:cNvSpPr txBox="1"/>
          <p:nvPr>
            <p:ph idx="2" type="subTitle"/>
          </p:nvPr>
        </p:nvSpPr>
        <p:spPr>
          <a:xfrm>
            <a:off x="3911113" y="2314801"/>
            <a:ext cx="3612000" cy="831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14" name="Google Shape;214;p16"/>
          <p:cNvSpPr txBox="1"/>
          <p:nvPr>
            <p:ph hasCustomPrompt="1" type="title"/>
          </p:nvPr>
        </p:nvSpPr>
        <p:spPr>
          <a:xfrm>
            <a:off x="2094613" y="854304"/>
            <a:ext cx="1397100" cy="60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5" name="Google Shape;215;p16"/>
          <p:cNvSpPr txBox="1"/>
          <p:nvPr>
            <p:ph hasCustomPrompt="1" idx="3" type="title"/>
          </p:nvPr>
        </p:nvSpPr>
        <p:spPr>
          <a:xfrm>
            <a:off x="2095098" y="2241475"/>
            <a:ext cx="1396200" cy="60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6" name="Google Shape;216;p16"/>
          <p:cNvSpPr txBox="1"/>
          <p:nvPr>
            <p:ph idx="4" type="title"/>
          </p:nvPr>
        </p:nvSpPr>
        <p:spPr>
          <a:xfrm>
            <a:off x="3910213" y="481529"/>
            <a:ext cx="3609300" cy="5541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17" name="Google Shape;217;p16"/>
          <p:cNvSpPr txBox="1"/>
          <p:nvPr>
            <p:ph idx="5" type="title"/>
          </p:nvPr>
        </p:nvSpPr>
        <p:spPr>
          <a:xfrm>
            <a:off x="3911113" y="1868700"/>
            <a:ext cx="3608400" cy="5541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18" name="Google Shape;218;p16"/>
          <p:cNvSpPr txBox="1"/>
          <p:nvPr>
            <p:ph idx="6" type="subTitle"/>
          </p:nvPr>
        </p:nvSpPr>
        <p:spPr>
          <a:xfrm>
            <a:off x="3911113" y="3700363"/>
            <a:ext cx="3612000" cy="8313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19" name="Google Shape;219;p16"/>
          <p:cNvSpPr txBox="1"/>
          <p:nvPr>
            <p:ph hasCustomPrompt="1" idx="7" type="title"/>
          </p:nvPr>
        </p:nvSpPr>
        <p:spPr>
          <a:xfrm>
            <a:off x="2095098" y="3627038"/>
            <a:ext cx="1396200" cy="60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0" name="Google Shape;220;p16"/>
          <p:cNvSpPr txBox="1"/>
          <p:nvPr>
            <p:ph idx="8" type="title"/>
          </p:nvPr>
        </p:nvSpPr>
        <p:spPr>
          <a:xfrm>
            <a:off x="3911113" y="3254263"/>
            <a:ext cx="3608400" cy="554100"/>
          </a:xfrm>
          <a:prstGeom prst="rect">
            <a:avLst/>
          </a:prstGeom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21" name="Google Shape;221;p16"/>
          <p:cNvSpPr/>
          <p:nvPr/>
        </p:nvSpPr>
        <p:spPr>
          <a:xfrm rot="-5400000">
            <a:off x="7188506" y="3485240"/>
            <a:ext cx="2639881" cy="1271291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6"/>
          <p:cNvSpPr/>
          <p:nvPr/>
        </p:nvSpPr>
        <p:spPr>
          <a:xfrm rot="5400000">
            <a:off x="-734405" y="459087"/>
            <a:ext cx="2833128" cy="136435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6"/>
          <p:cNvSpPr/>
          <p:nvPr/>
        </p:nvSpPr>
        <p:spPr>
          <a:xfrm rot="301049">
            <a:off x="-337103" y="2749362"/>
            <a:ext cx="836305" cy="725406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6"/>
          <p:cNvSpPr/>
          <p:nvPr/>
        </p:nvSpPr>
        <p:spPr>
          <a:xfrm rot="301037">
            <a:off x="8302992" y="2285495"/>
            <a:ext cx="566797" cy="49161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6"/>
          <p:cNvSpPr/>
          <p:nvPr/>
        </p:nvSpPr>
        <p:spPr>
          <a:xfrm>
            <a:off x="8024077" y="-537400"/>
            <a:ext cx="1770000" cy="17700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6" name="Google Shape;226;p16"/>
          <p:cNvGrpSpPr/>
          <p:nvPr/>
        </p:nvGrpSpPr>
        <p:grpSpPr>
          <a:xfrm>
            <a:off x="7816114" y="269722"/>
            <a:ext cx="539292" cy="539292"/>
            <a:chOff x="3796125" y="-35750"/>
            <a:chExt cx="773400" cy="773400"/>
          </a:xfrm>
        </p:grpSpPr>
        <p:sp>
          <p:nvSpPr>
            <p:cNvPr id="227" name="Google Shape;227;p1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9" name="Google Shape;229;p16"/>
          <p:cNvGrpSpPr/>
          <p:nvPr/>
        </p:nvGrpSpPr>
        <p:grpSpPr>
          <a:xfrm>
            <a:off x="529314" y="4256097"/>
            <a:ext cx="539292" cy="539292"/>
            <a:chOff x="3796125" y="-35750"/>
            <a:chExt cx="773400" cy="773400"/>
          </a:xfrm>
        </p:grpSpPr>
        <p:sp>
          <p:nvSpPr>
            <p:cNvPr id="230" name="Google Shape;230;p1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TITLE_AND_TWO_COLUMNS_1_1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"/>
          <p:cNvSpPr txBox="1"/>
          <p:nvPr>
            <p:ph idx="1" type="subTitle"/>
          </p:nvPr>
        </p:nvSpPr>
        <p:spPr>
          <a:xfrm>
            <a:off x="794294" y="3012342"/>
            <a:ext cx="2217900" cy="8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34" name="Google Shape;234;p17"/>
          <p:cNvSpPr txBox="1"/>
          <p:nvPr>
            <p:ph idx="2" type="subTitle"/>
          </p:nvPr>
        </p:nvSpPr>
        <p:spPr>
          <a:xfrm>
            <a:off x="6133050" y="3012337"/>
            <a:ext cx="2216100" cy="8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35" name="Google Shape;235;p17"/>
          <p:cNvSpPr txBox="1"/>
          <p:nvPr>
            <p:ph idx="3" type="subTitle"/>
          </p:nvPr>
        </p:nvSpPr>
        <p:spPr>
          <a:xfrm>
            <a:off x="3463500" y="3012337"/>
            <a:ext cx="2217000" cy="8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36" name="Google Shape;236;p17"/>
          <p:cNvSpPr txBox="1"/>
          <p:nvPr>
            <p:ph type="title"/>
          </p:nvPr>
        </p:nvSpPr>
        <p:spPr>
          <a:xfrm>
            <a:off x="793500" y="2562113"/>
            <a:ext cx="22188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37" name="Google Shape;237;p17"/>
          <p:cNvSpPr txBox="1"/>
          <p:nvPr>
            <p:ph idx="4" type="title"/>
          </p:nvPr>
        </p:nvSpPr>
        <p:spPr>
          <a:xfrm>
            <a:off x="6132600" y="2562113"/>
            <a:ext cx="22170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38" name="Google Shape;238;p17"/>
          <p:cNvSpPr txBox="1"/>
          <p:nvPr>
            <p:ph idx="5" type="title"/>
          </p:nvPr>
        </p:nvSpPr>
        <p:spPr>
          <a:xfrm>
            <a:off x="3463050" y="2562113"/>
            <a:ext cx="2217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39" name="Google Shape;239;p17"/>
          <p:cNvSpPr txBox="1"/>
          <p:nvPr>
            <p:ph idx="6" type="title"/>
          </p:nvPr>
        </p:nvSpPr>
        <p:spPr>
          <a:xfrm>
            <a:off x="2231850" y="452325"/>
            <a:ext cx="4680300" cy="123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40" name="Google Shape;240;p17"/>
          <p:cNvSpPr/>
          <p:nvPr/>
        </p:nvSpPr>
        <p:spPr>
          <a:xfrm flipH="1" rot="10800000">
            <a:off x="-938165" y="-18"/>
            <a:ext cx="3303130" cy="1590693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7"/>
          <p:cNvSpPr/>
          <p:nvPr/>
        </p:nvSpPr>
        <p:spPr>
          <a:xfrm flipH="1">
            <a:off x="6687499" y="3662402"/>
            <a:ext cx="3075624" cy="1481132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7"/>
          <p:cNvSpPr/>
          <p:nvPr/>
        </p:nvSpPr>
        <p:spPr>
          <a:xfrm>
            <a:off x="8089659" y="671821"/>
            <a:ext cx="2037000" cy="20370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CUSTOM_2"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8"/>
          <p:cNvSpPr/>
          <p:nvPr/>
        </p:nvSpPr>
        <p:spPr>
          <a:xfrm flipH="1" rot="10800000">
            <a:off x="-548975" y="-37442"/>
            <a:ext cx="4194689" cy="2020042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 flipH="1">
            <a:off x="7492555" y="4154600"/>
            <a:ext cx="2594915" cy="1249637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 txBox="1"/>
          <p:nvPr>
            <p:ph type="title"/>
          </p:nvPr>
        </p:nvSpPr>
        <p:spPr>
          <a:xfrm>
            <a:off x="713100" y="452325"/>
            <a:ext cx="7710600" cy="57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247" name="Google Shape;247;p18"/>
          <p:cNvSpPr txBox="1"/>
          <p:nvPr>
            <p:ph idx="1" type="subTitle"/>
          </p:nvPr>
        </p:nvSpPr>
        <p:spPr>
          <a:xfrm>
            <a:off x="718123" y="2348000"/>
            <a:ext cx="22353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48" name="Google Shape;248;p18"/>
          <p:cNvSpPr txBox="1"/>
          <p:nvPr>
            <p:ph idx="2" type="subTitle"/>
          </p:nvPr>
        </p:nvSpPr>
        <p:spPr>
          <a:xfrm>
            <a:off x="3450900" y="2348000"/>
            <a:ext cx="22353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49" name="Google Shape;249;p18"/>
          <p:cNvSpPr txBox="1"/>
          <p:nvPr>
            <p:ph idx="3" type="subTitle"/>
          </p:nvPr>
        </p:nvSpPr>
        <p:spPr>
          <a:xfrm>
            <a:off x="6186001" y="2348000"/>
            <a:ext cx="22353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50" name="Google Shape;250;p18"/>
          <p:cNvSpPr txBox="1"/>
          <p:nvPr>
            <p:ph idx="4" type="subTitle"/>
          </p:nvPr>
        </p:nvSpPr>
        <p:spPr>
          <a:xfrm>
            <a:off x="715500" y="3991500"/>
            <a:ext cx="2235300" cy="6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51" name="Google Shape;251;p18"/>
          <p:cNvSpPr txBox="1"/>
          <p:nvPr>
            <p:ph idx="5" type="subTitle"/>
          </p:nvPr>
        </p:nvSpPr>
        <p:spPr>
          <a:xfrm>
            <a:off x="3450900" y="3991475"/>
            <a:ext cx="2235300" cy="6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52" name="Google Shape;252;p18"/>
          <p:cNvSpPr txBox="1"/>
          <p:nvPr>
            <p:ph idx="6" type="subTitle"/>
          </p:nvPr>
        </p:nvSpPr>
        <p:spPr>
          <a:xfrm>
            <a:off x="6186001" y="3991475"/>
            <a:ext cx="2235300" cy="61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53" name="Google Shape;253;p18"/>
          <p:cNvSpPr txBox="1"/>
          <p:nvPr>
            <p:ph idx="7" type="title"/>
          </p:nvPr>
        </p:nvSpPr>
        <p:spPr>
          <a:xfrm>
            <a:off x="715500" y="1949250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54" name="Google Shape;254;p18"/>
          <p:cNvSpPr txBox="1"/>
          <p:nvPr>
            <p:ph idx="8" type="title"/>
          </p:nvPr>
        </p:nvSpPr>
        <p:spPr>
          <a:xfrm>
            <a:off x="3450600" y="1949250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55" name="Google Shape;255;p18"/>
          <p:cNvSpPr txBox="1"/>
          <p:nvPr>
            <p:ph idx="9" type="title"/>
          </p:nvPr>
        </p:nvSpPr>
        <p:spPr>
          <a:xfrm>
            <a:off x="6185682" y="1949250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56" name="Google Shape;256;p18"/>
          <p:cNvSpPr txBox="1"/>
          <p:nvPr>
            <p:ph idx="13" type="title"/>
          </p:nvPr>
        </p:nvSpPr>
        <p:spPr>
          <a:xfrm>
            <a:off x="715500" y="3587410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57" name="Google Shape;257;p18"/>
          <p:cNvSpPr txBox="1"/>
          <p:nvPr>
            <p:ph idx="14" type="title"/>
          </p:nvPr>
        </p:nvSpPr>
        <p:spPr>
          <a:xfrm>
            <a:off x="3450600" y="3587397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58" name="Google Shape;258;p18"/>
          <p:cNvSpPr txBox="1"/>
          <p:nvPr>
            <p:ph idx="15" type="title"/>
          </p:nvPr>
        </p:nvSpPr>
        <p:spPr>
          <a:xfrm>
            <a:off x="6185682" y="3587397"/>
            <a:ext cx="2235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259" name="Google Shape;259;p18"/>
          <p:cNvGrpSpPr/>
          <p:nvPr/>
        </p:nvGrpSpPr>
        <p:grpSpPr>
          <a:xfrm>
            <a:off x="-142526" y="4225674"/>
            <a:ext cx="756849" cy="756849"/>
            <a:chOff x="3796125" y="-35750"/>
            <a:chExt cx="773400" cy="773400"/>
          </a:xfrm>
        </p:grpSpPr>
        <p:sp>
          <p:nvSpPr>
            <p:cNvPr id="260" name="Google Shape;260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2" name="Google Shape;262;p18"/>
          <p:cNvGrpSpPr/>
          <p:nvPr/>
        </p:nvGrpSpPr>
        <p:grpSpPr>
          <a:xfrm>
            <a:off x="6133524" y="4711349"/>
            <a:ext cx="756849" cy="756849"/>
            <a:chOff x="3796125" y="-35750"/>
            <a:chExt cx="773400" cy="773400"/>
          </a:xfrm>
        </p:grpSpPr>
        <p:sp>
          <p:nvSpPr>
            <p:cNvPr id="263" name="Google Shape;263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5" name="Google Shape;265;p18"/>
          <p:cNvGrpSpPr/>
          <p:nvPr/>
        </p:nvGrpSpPr>
        <p:grpSpPr>
          <a:xfrm>
            <a:off x="296224" y="271588"/>
            <a:ext cx="535579" cy="535579"/>
            <a:chOff x="3796125" y="-35750"/>
            <a:chExt cx="773400" cy="773400"/>
          </a:xfrm>
        </p:grpSpPr>
        <p:sp>
          <p:nvSpPr>
            <p:cNvPr id="266" name="Google Shape;266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8" name="Google Shape;268;p18"/>
          <p:cNvGrpSpPr/>
          <p:nvPr/>
        </p:nvGrpSpPr>
        <p:grpSpPr>
          <a:xfrm>
            <a:off x="7713624" y="-217476"/>
            <a:ext cx="756849" cy="756849"/>
            <a:chOff x="3796125" y="-35750"/>
            <a:chExt cx="773400" cy="773400"/>
          </a:xfrm>
        </p:grpSpPr>
        <p:sp>
          <p:nvSpPr>
            <p:cNvPr id="269" name="Google Shape;269;p1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CUSTOM_2_1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9"/>
          <p:cNvSpPr/>
          <p:nvPr/>
        </p:nvSpPr>
        <p:spPr>
          <a:xfrm flipH="1">
            <a:off x="5495850" y="3102025"/>
            <a:ext cx="4311387" cy="2076241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 rot="-99686">
            <a:off x="581577" y="952116"/>
            <a:ext cx="7956945" cy="3612917"/>
          </a:xfrm>
          <a:prstGeom prst="roundRect">
            <a:avLst>
              <a:gd fmla="val 18699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 txBox="1"/>
          <p:nvPr>
            <p:ph idx="1" type="subTitle"/>
          </p:nvPr>
        </p:nvSpPr>
        <p:spPr>
          <a:xfrm>
            <a:off x="1934400" y="2291077"/>
            <a:ext cx="23154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75" name="Google Shape;275;p19"/>
          <p:cNvSpPr txBox="1"/>
          <p:nvPr>
            <p:ph idx="2" type="subTitle"/>
          </p:nvPr>
        </p:nvSpPr>
        <p:spPr>
          <a:xfrm>
            <a:off x="5876160" y="2291074"/>
            <a:ext cx="23154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76" name="Google Shape;276;p19"/>
          <p:cNvSpPr txBox="1"/>
          <p:nvPr>
            <p:ph idx="3" type="subTitle"/>
          </p:nvPr>
        </p:nvSpPr>
        <p:spPr>
          <a:xfrm>
            <a:off x="1934400" y="3637714"/>
            <a:ext cx="23133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77" name="Google Shape;277;p19"/>
          <p:cNvSpPr txBox="1"/>
          <p:nvPr>
            <p:ph idx="4" type="subTitle"/>
          </p:nvPr>
        </p:nvSpPr>
        <p:spPr>
          <a:xfrm>
            <a:off x="5876160" y="3637714"/>
            <a:ext cx="23154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78" name="Google Shape;278;p19"/>
          <p:cNvSpPr txBox="1"/>
          <p:nvPr>
            <p:ph type="title"/>
          </p:nvPr>
        </p:nvSpPr>
        <p:spPr>
          <a:xfrm>
            <a:off x="2140025" y="457050"/>
            <a:ext cx="4863900" cy="123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79" name="Google Shape;279;p19"/>
          <p:cNvSpPr txBox="1"/>
          <p:nvPr>
            <p:ph idx="5" type="title"/>
          </p:nvPr>
        </p:nvSpPr>
        <p:spPr>
          <a:xfrm>
            <a:off x="1934400" y="1852054"/>
            <a:ext cx="23133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80" name="Google Shape;280;p19"/>
          <p:cNvSpPr txBox="1"/>
          <p:nvPr>
            <p:ph idx="6" type="title"/>
          </p:nvPr>
        </p:nvSpPr>
        <p:spPr>
          <a:xfrm>
            <a:off x="5876160" y="1852054"/>
            <a:ext cx="23121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81" name="Google Shape;281;p19"/>
          <p:cNvSpPr txBox="1"/>
          <p:nvPr>
            <p:ph idx="7" type="title"/>
          </p:nvPr>
        </p:nvSpPr>
        <p:spPr>
          <a:xfrm>
            <a:off x="1934400" y="3198690"/>
            <a:ext cx="23106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82" name="Google Shape;282;p19"/>
          <p:cNvSpPr txBox="1"/>
          <p:nvPr>
            <p:ph idx="8" type="title"/>
          </p:nvPr>
        </p:nvSpPr>
        <p:spPr>
          <a:xfrm>
            <a:off x="5876160" y="3198690"/>
            <a:ext cx="23121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83" name="Google Shape;283;p19"/>
          <p:cNvSpPr/>
          <p:nvPr/>
        </p:nvSpPr>
        <p:spPr>
          <a:xfrm>
            <a:off x="8117330" y="-957827"/>
            <a:ext cx="1689900" cy="1689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9"/>
          <p:cNvSpPr/>
          <p:nvPr/>
        </p:nvSpPr>
        <p:spPr>
          <a:xfrm>
            <a:off x="-214108" y="246575"/>
            <a:ext cx="1855030" cy="672933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5" name="Google Shape;285;p19"/>
          <p:cNvGrpSpPr/>
          <p:nvPr/>
        </p:nvGrpSpPr>
        <p:grpSpPr>
          <a:xfrm>
            <a:off x="8156742" y="297686"/>
            <a:ext cx="547954" cy="547954"/>
            <a:chOff x="3796125" y="-35750"/>
            <a:chExt cx="773400" cy="773400"/>
          </a:xfrm>
        </p:grpSpPr>
        <p:sp>
          <p:nvSpPr>
            <p:cNvPr id="286" name="Google Shape;286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88" name="Google Shape;288;p19"/>
          <p:cNvGrpSpPr/>
          <p:nvPr/>
        </p:nvGrpSpPr>
        <p:grpSpPr>
          <a:xfrm>
            <a:off x="-175883" y="4234686"/>
            <a:ext cx="547954" cy="547954"/>
            <a:chOff x="3796125" y="-35750"/>
            <a:chExt cx="773400" cy="773400"/>
          </a:xfrm>
        </p:grpSpPr>
        <p:sp>
          <p:nvSpPr>
            <p:cNvPr id="289" name="Google Shape;289;p1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0" name="Google Shape;290;p1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1" name="Google Shape;291;p19"/>
          <p:cNvSpPr/>
          <p:nvPr/>
        </p:nvSpPr>
        <p:spPr>
          <a:xfrm>
            <a:off x="-1003645" y="4467973"/>
            <a:ext cx="1689900" cy="1689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8"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0"/>
          <p:cNvSpPr txBox="1"/>
          <p:nvPr>
            <p:ph type="title"/>
          </p:nvPr>
        </p:nvSpPr>
        <p:spPr>
          <a:xfrm>
            <a:off x="4567625" y="2018100"/>
            <a:ext cx="3863100" cy="175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>
                <a:highlight>
                  <a:schemeClr val="lt2"/>
                </a:highlight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94" name="Google Shape;294;p20"/>
          <p:cNvSpPr txBox="1"/>
          <p:nvPr>
            <p:ph idx="1" type="subTitle"/>
          </p:nvPr>
        </p:nvSpPr>
        <p:spPr>
          <a:xfrm>
            <a:off x="4567600" y="3772800"/>
            <a:ext cx="3554100" cy="8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295" name="Google Shape;295;p20"/>
          <p:cNvSpPr/>
          <p:nvPr/>
        </p:nvSpPr>
        <p:spPr>
          <a:xfrm rot="301044">
            <a:off x="3581450" y="4022124"/>
            <a:ext cx="968817" cy="840337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 flipH="1" rot="10800000">
            <a:off x="-547924" y="11"/>
            <a:ext cx="6775419" cy="3262719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 rot="10800000">
            <a:off x="-548987" y="-37478"/>
            <a:ext cx="5952915" cy="286675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hasCustomPrompt="1" type="title"/>
          </p:nvPr>
        </p:nvSpPr>
        <p:spPr>
          <a:xfrm>
            <a:off x="3379072" y="1092153"/>
            <a:ext cx="992100" cy="6075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 txBox="1"/>
          <p:nvPr>
            <p:ph idx="1" type="subTitle"/>
          </p:nvPr>
        </p:nvSpPr>
        <p:spPr>
          <a:xfrm>
            <a:off x="4128325" y="3269563"/>
            <a:ext cx="31179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1"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1"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1"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1"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1"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1"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1"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1" sz="1800"/>
            </a:lvl9pPr>
          </a:lstStyle>
          <a:p/>
        </p:txBody>
      </p:sp>
      <p:sp>
        <p:nvSpPr>
          <p:cNvPr id="19" name="Google Shape;19;p3"/>
          <p:cNvSpPr txBox="1"/>
          <p:nvPr>
            <p:ph idx="2" type="title"/>
          </p:nvPr>
        </p:nvSpPr>
        <p:spPr>
          <a:xfrm>
            <a:off x="4128325" y="1976575"/>
            <a:ext cx="4302300" cy="1293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" name="Google Shape;20;p3"/>
          <p:cNvSpPr/>
          <p:nvPr/>
        </p:nvSpPr>
        <p:spPr>
          <a:xfrm rot="301025">
            <a:off x="8519867" y="2297050"/>
            <a:ext cx="1381878" cy="1198646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 flipH="1">
            <a:off x="5517534" y="3667850"/>
            <a:ext cx="4068217" cy="1475650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CUSTOM_5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"/>
          <p:cNvSpPr/>
          <p:nvPr/>
        </p:nvSpPr>
        <p:spPr>
          <a:xfrm flipH="1" rot="10498946">
            <a:off x="3443994" y="4145866"/>
            <a:ext cx="1469505" cy="1274638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1"/>
          <p:cNvSpPr/>
          <p:nvPr/>
        </p:nvSpPr>
        <p:spPr>
          <a:xfrm rot="10800000">
            <a:off x="4966426" y="-16512"/>
            <a:ext cx="4569674" cy="220062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1"/>
          <p:cNvSpPr txBox="1"/>
          <p:nvPr>
            <p:ph idx="1" type="subTitle"/>
          </p:nvPr>
        </p:nvSpPr>
        <p:spPr>
          <a:xfrm>
            <a:off x="5392225" y="3002350"/>
            <a:ext cx="2613900" cy="12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01" name="Google Shape;301;p21"/>
          <p:cNvSpPr txBox="1"/>
          <p:nvPr>
            <p:ph type="title"/>
          </p:nvPr>
        </p:nvSpPr>
        <p:spPr>
          <a:xfrm>
            <a:off x="5395776" y="1770850"/>
            <a:ext cx="2613900" cy="123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1">
  <p:cSld name="CUSTOM_14"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2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04" name="Google Shape;304;p22"/>
          <p:cNvSpPr/>
          <p:nvPr/>
        </p:nvSpPr>
        <p:spPr>
          <a:xfrm rot="301059">
            <a:off x="83464" y="1248354"/>
            <a:ext cx="425107" cy="36873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2"/>
          <p:cNvSpPr/>
          <p:nvPr/>
        </p:nvSpPr>
        <p:spPr>
          <a:xfrm flipH="1" rot="10800000">
            <a:off x="-658577" y="49"/>
            <a:ext cx="2388018" cy="1150001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2"/>
          <p:cNvSpPr/>
          <p:nvPr/>
        </p:nvSpPr>
        <p:spPr>
          <a:xfrm rot="301044">
            <a:off x="8751312" y="3601116"/>
            <a:ext cx="590447" cy="512125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2"/>
          <p:cNvSpPr/>
          <p:nvPr/>
        </p:nvSpPr>
        <p:spPr>
          <a:xfrm flipH="1">
            <a:off x="7620017" y="4288550"/>
            <a:ext cx="1793556" cy="863725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8" name="Google Shape;308;p22"/>
          <p:cNvGrpSpPr/>
          <p:nvPr/>
        </p:nvGrpSpPr>
        <p:grpSpPr>
          <a:xfrm>
            <a:off x="1471197" y="68718"/>
            <a:ext cx="383606" cy="383606"/>
            <a:chOff x="3796125" y="-35750"/>
            <a:chExt cx="773400" cy="773400"/>
          </a:xfrm>
        </p:grpSpPr>
        <p:sp>
          <p:nvSpPr>
            <p:cNvPr id="309" name="Google Shape;309;p2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2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1" name="Google Shape;311;p22"/>
          <p:cNvGrpSpPr/>
          <p:nvPr/>
        </p:nvGrpSpPr>
        <p:grpSpPr>
          <a:xfrm>
            <a:off x="6382447" y="4873543"/>
            <a:ext cx="383606" cy="383606"/>
            <a:chOff x="3796125" y="-35750"/>
            <a:chExt cx="773400" cy="773400"/>
          </a:xfrm>
        </p:grpSpPr>
        <p:sp>
          <p:nvSpPr>
            <p:cNvPr id="312" name="Google Shape;312;p2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4" name="Google Shape;314;p22"/>
          <p:cNvSpPr/>
          <p:nvPr/>
        </p:nvSpPr>
        <p:spPr>
          <a:xfrm>
            <a:off x="-658575" y="4288550"/>
            <a:ext cx="1371900" cy="1371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2"/>
          <p:cNvSpPr/>
          <p:nvPr/>
        </p:nvSpPr>
        <p:spPr>
          <a:xfrm>
            <a:off x="8572525" y="-146575"/>
            <a:ext cx="1371900" cy="1371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2">
  <p:cSld name="CUSTOM_14_1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3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18" name="Google Shape;318;p23"/>
          <p:cNvSpPr/>
          <p:nvPr/>
        </p:nvSpPr>
        <p:spPr>
          <a:xfrm>
            <a:off x="8591275" y="3687150"/>
            <a:ext cx="1371900" cy="13719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3"/>
          <p:cNvSpPr/>
          <p:nvPr/>
        </p:nvSpPr>
        <p:spPr>
          <a:xfrm>
            <a:off x="293414" y="94579"/>
            <a:ext cx="839970" cy="304695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3"/>
          <p:cNvSpPr/>
          <p:nvPr/>
        </p:nvSpPr>
        <p:spPr>
          <a:xfrm flipH="1">
            <a:off x="-1088449" y="755187"/>
            <a:ext cx="1692326" cy="613826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3"/>
          <p:cNvSpPr/>
          <p:nvPr/>
        </p:nvSpPr>
        <p:spPr>
          <a:xfrm>
            <a:off x="8237964" y="4405504"/>
            <a:ext cx="839970" cy="304695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3"/>
          <p:cNvSpPr/>
          <p:nvPr/>
        </p:nvSpPr>
        <p:spPr>
          <a:xfrm>
            <a:off x="6686776" y="4710212"/>
            <a:ext cx="1692326" cy="613826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23" name="Google Shape;323;p23"/>
          <p:cNvGrpSpPr/>
          <p:nvPr/>
        </p:nvGrpSpPr>
        <p:grpSpPr>
          <a:xfrm>
            <a:off x="8699187" y="2681099"/>
            <a:ext cx="701087" cy="701087"/>
            <a:chOff x="3796125" y="-35750"/>
            <a:chExt cx="773400" cy="773400"/>
          </a:xfrm>
        </p:grpSpPr>
        <p:sp>
          <p:nvSpPr>
            <p:cNvPr id="324" name="Google Shape;324;p2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6" name="Google Shape;326;p23"/>
          <p:cNvGrpSpPr/>
          <p:nvPr/>
        </p:nvGrpSpPr>
        <p:grpSpPr>
          <a:xfrm>
            <a:off x="163895" y="665197"/>
            <a:ext cx="439987" cy="439987"/>
            <a:chOff x="3796125" y="-35750"/>
            <a:chExt cx="773400" cy="773400"/>
          </a:xfrm>
        </p:grpSpPr>
        <p:sp>
          <p:nvSpPr>
            <p:cNvPr id="327" name="Google Shape;327;p2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2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9" name="Google Shape;329;p23"/>
          <p:cNvGrpSpPr/>
          <p:nvPr/>
        </p:nvGrpSpPr>
        <p:grpSpPr>
          <a:xfrm>
            <a:off x="-127000" y="4491635"/>
            <a:ext cx="840522" cy="492496"/>
            <a:chOff x="-127000" y="3412135"/>
            <a:chExt cx="840522" cy="492496"/>
          </a:xfrm>
        </p:grpSpPr>
        <p:cxnSp>
          <p:nvCxnSpPr>
            <p:cNvPr id="330" name="Google Shape;330;p23"/>
            <p:cNvCxnSpPr/>
            <p:nvPr/>
          </p:nvCxnSpPr>
          <p:spPr>
            <a:xfrm flipH="1" rot="10800000">
              <a:off x="-127000" y="3582050"/>
              <a:ext cx="406200" cy="298500"/>
            </a:xfrm>
            <a:prstGeom prst="straightConnector1">
              <a:avLst/>
            </a:prstGeom>
            <a:noFill/>
            <a:ln cap="rnd" cmpd="sng" w="381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31" name="Google Shape;331;p23"/>
            <p:cNvSpPr/>
            <p:nvPr/>
          </p:nvSpPr>
          <p:spPr>
            <a:xfrm>
              <a:off x="93867" y="3412135"/>
              <a:ext cx="333600" cy="333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32" name="Google Shape;332;p23"/>
            <p:cNvCxnSpPr/>
            <p:nvPr/>
          </p:nvCxnSpPr>
          <p:spPr>
            <a:xfrm rot="10800000">
              <a:off x="293425" y="3602978"/>
              <a:ext cx="258300" cy="164700"/>
            </a:xfrm>
            <a:prstGeom prst="straightConnector1">
              <a:avLst/>
            </a:prstGeom>
            <a:noFill/>
            <a:ln cap="rnd" cmpd="sng" w="3810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33" name="Google Shape;333;p23"/>
            <p:cNvSpPr/>
            <p:nvPr/>
          </p:nvSpPr>
          <p:spPr>
            <a:xfrm>
              <a:off x="467822" y="3658931"/>
              <a:ext cx="245700" cy="245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34" name="Google Shape;334;p23"/>
          <p:cNvGrpSpPr/>
          <p:nvPr/>
        </p:nvGrpSpPr>
        <p:grpSpPr>
          <a:xfrm rot="10800000">
            <a:off x="8459600" y="172710"/>
            <a:ext cx="840522" cy="492496"/>
            <a:chOff x="-127000" y="3412135"/>
            <a:chExt cx="840522" cy="492496"/>
          </a:xfrm>
        </p:grpSpPr>
        <p:cxnSp>
          <p:nvCxnSpPr>
            <p:cNvPr id="335" name="Google Shape;335;p23"/>
            <p:cNvCxnSpPr/>
            <p:nvPr/>
          </p:nvCxnSpPr>
          <p:spPr>
            <a:xfrm flipH="1" rot="10800000">
              <a:off x="-127000" y="3582050"/>
              <a:ext cx="406200" cy="298500"/>
            </a:xfrm>
            <a:prstGeom prst="straightConnector1">
              <a:avLst/>
            </a:prstGeom>
            <a:noFill/>
            <a:ln cap="rnd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36" name="Google Shape;336;p23"/>
            <p:cNvSpPr/>
            <p:nvPr/>
          </p:nvSpPr>
          <p:spPr>
            <a:xfrm>
              <a:off x="93867" y="3412135"/>
              <a:ext cx="333600" cy="3336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37" name="Google Shape;337;p23"/>
            <p:cNvCxnSpPr/>
            <p:nvPr/>
          </p:nvCxnSpPr>
          <p:spPr>
            <a:xfrm rot="10800000">
              <a:off x="293425" y="3602978"/>
              <a:ext cx="258300" cy="164700"/>
            </a:xfrm>
            <a:prstGeom prst="straightConnector1">
              <a:avLst/>
            </a:prstGeom>
            <a:noFill/>
            <a:ln cap="rnd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38" name="Google Shape;338;p23"/>
            <p:cNvSpPr/>
            <p:nvPr/>
          </p:nvSpPr>
          <p:spPr>
            <a:xfrm>
              <a:off x="467822" y="3658931"/>
              <a:ext cx="245700" cy="2457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CUSTOM_7"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24"/>
          <p:cNvSpPr txBox="1"/>
          <p:nvPr>
            <p:ph idx="1" type="subTitle"/>
          </p:nvPr>
        </p:nvSpPr>
        <p:spPr>
          <a:xfrm>
            <a:off x="918075" y="3170000"/>
            <a:ext cx="3237600" cy="12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41" name="Google Shape;341;p24"/>
          <p:cNvSpPr txBox="1"/>
          <p:nvPr>
            <p:ph type="title"/>
          </p:nvPr>
        </p:nvSpPr>
        <p:spPr>
          <a:xfrm>
            <a:off x="918075" y="1938500"/>
            <a:ext cx="3237600" cy="123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42" name="Google Shape;342;p24"/>
          <p:cNvSpPr/>
          <p:nvPr/>
        </p:nvSpPr>
        <p:spPr>
          <a:xfrm>
            <a:off x="410699" y="305346"/>
            <a:ext cx="1764756" cy="640053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3">
  <p:cSld name="CUSTOM_7_1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5"/>
          <p:cNvSpPr/>
          <p:nvPr/>
        </p:nvSpPr>
        <p:spPr>
          <a:xfrm>
            <a:off x="-598300" y="-487749"/>
            <a:ext cx="3055800" cy="3055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5"/>
          <p:cNvSpPr txBox="1"/>
          <p:nvPr>
            <p:ph idx="1" type="subTitle"/>
          </p:nvPr>
        </p:nvSpPr>
        <p:spPr>
          <a:xfrm>
            <a:off x="4901525" y="3170000"/>
            <a:ext cx="3237600" cy="12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46" name="Google Shape;346;p25"/>
          <p:cNvSpPr txBox="1"/>
          <p:nvPr>
            <p:ph type="title"/>
          </p:nvPr>
        </p:nvSpPr>
        <p:spPr>
          <a:xfrm>
            <a:off x="4901525" y="1938500"/>
            <a:ext cx="3237600" cy="123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47" name="Google Shape;347;p25"/>
          <p:cNvSpPr/>
          <p:nvPr/>
        </p:nvSpPr>
        <p:spPr>
          <a:xfrm>
            <a:off x="2858351" y="2942876"/>
            <a:ext cx="4569674" cy="220062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5"/>
          <p:cNvSpPr/>
          <p:nvPr/>
        </p:nvSpPr>
        <p:spPr>
          <a:xfrm>
            <a:off x="6908624" y="-142875"/>
            <a:ext cx="2749500" cy="27495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4">
  <p:cSld name="CUSTOM_9"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6"/>
          <p:cNvSpPr txBox="1"/>
          <p:nvPr>
            <p:ph idx="1" type="subTitle"/>
          </p:nvPr>
        </p:nvSpPr>
        <p:spPr>
          <a:xfrm>
            <a:off x="3149300" y="2417850"/>
            <a:ext cx="2841300" cy="10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51" name="Google Shape;351;p26"/>
          <p:cNvSpPr txBox="1"/>
          <p:nvPr>
            <p:ph type="title"/>
          </p:nvPr>
        </p:nvSpPr>
        <p:spPr>
          <a:xfrm>
            <a:off x="3153160" y="1678950"/>
            <a:ext cx="2841300" cy="738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52" name="Google Shape;352;p26"/>
          <p:cNvSpPr/>
          <p:nvPr/>
        </p:nvSpPr>
        <p:spPr>
          <a:xfrm flipH="1" rot="10800000">
            <a:off x="-345625" y="12"/>
            <a:ext cx="3866276" cy="1861888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6"/>
          <p:cNvSpPr/>
          <p:nvPr/>
        </p:nvSpPr>
        <p:spPr>
          <a:xfrm flipH="1">
            <a:off x="5573975" y="3281612"/>
            <a:ext cx="3866276" cy="1861888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4" name="Google Shape;354;p26"/>
          <p:cNvGrpSpPr/>
          <p:nvPr/>
        </p:nvGrpSpPr>
        <p:grpSpPr>
          <a:xfrm rot="1315216">
            <a:off x="323950" y="3912716"/>
            <a:ext cx="2444815" cy="1749364"/>
            <a:chOff x="3698375" y="764675"/>
            <a:chExt cx="1508825" cy="1079625"/>
          </a:xfrm>
        </p:grpSpPr>
        <p:sp>
          <p:nvSpPr>
            <p:cNvPr id="355" name="Google Shape;355;p26"/>
            <p:cNvSpPr/>
            <p:nvPr/>
          </p:nvSpPr>
          <p:spPr>
            <a:xfrm>
              <a:off x="4393700" y="1763775"/>
              <a:ext cx="111350" cy="80525"/>
            </a:xfrm>
            <a:custGeom>
              <a:rect b="b" l="l" r="r" t="t"/>
              <a:pathLst>
                <a:path extrusionOk="0" h="3221" w="4454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26"/>
            <p:cNvSpPr/>
            <p:nvPr/>
          </p:nvSpPr>
          <p:spPr>
            <a:xfrm>
              <a:off x="3698375" y="963450"/>
              <a:ext cx="711125" cy="872650"/>
            </a:xfrm>
            <a:custGeom>
              <a:rect b="b" l="l" r="r" t="t"/>
              <a:pathLst>
                <a:path extrusionOk="0" h="34906" w="28445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7" name="Google Shape;357;p26"/>
            <p:cNvSpPr/>
            <p:nvPr/>
          </p:nvSpPr>
          <p:spPr>
            <a:xfrm>
              <a:off x="3726650" y="928050"/>
              <a:ext cx="772425" cy="894350"/>
            </a:xfrm>
            <a:custGeom>
              <a:rect b="b" l="l" r="r" t="t"/>
              <a:pathLst>
                <a:path extrusionOk="0" h="35774" w="30897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26"/>
            <p:cNvSpPr/>
            <p:nvPr/>
          </p:nvSpPr>
          <p:spPr>
            <a:xfrm>
              <a:off x="4498775" y="919275"/>
              <a:ext cx="708425" cy="872175"/>
            </a:xfrm>
            <a:custGeom>
              <a:rect b="b" l="l" r="r" t="t"/>
              <a:pathLst>
                <a:path extrusionOk="0" h="34887" w="28337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9" name="Google Shape;359;p26"/>
            <p:cNvSpPr/>
            <p:nvPr/>
          </p:nvSpPr>
          <p:spPr>
            <a:xfrm>
              <a:off x="4499050" y="919275"/>
              <a:ext cx="536125" cy="871875"/>
            </a:xfrm>
            <a:custGeom>
              <a:rect b="b" l="l" r="r" t="t"/>
              <a:pathLst>
                <a:path extrusionOk="0" h="34875" w="21445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0" name="Google Shape;360;p26"/>
            <p:cNvSpPr/>
            <p:nvPr/>
          </p:nvSpPr>
          <p:spPr>
            <a:xfrm>
              <a:off x="4498775" y="764675"/>
              <a:ext cx="459000" cy="1027375"/>
            </a:xfrm>
            <a:custGeom>
              <a:rect b="b" l="l" r="r" t="t"/>
              <a:pathLst>
                <a:path extrusionOk="0" h="41095" w="1836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1" name="Google Shape;361;p26"/>
            <p:cNvSpPr/>
            <p:nvPr/>
          </p:nvSpPr>
          <p:spPr>
            <a:xfrm>
              <a:off x="3788850" y="919850"/>
              <a:ext cx="710525" cy="872775"/>
            </a:xfrm>
            <a:custGeom>
              <a:rect b="b" l="l" r="r" t="t"/>
              <a:pathLst>
                <a:path extrusionOk="0" h="34911" w="28421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26"/>
            <p:cNvSpPr/>
            <p:nvPr/>
          </p:nvSpPr>
          <p:spPr>
            <a:xfrm>
              <a:off x="3932625" y="1036200"/>
              <a:ext cx="453350" cy="78375"/>
            </a:xfrm>
            <a:custGeom>
              <a:rect b="b" l="l" r="r" t="t"/>
              <a:pathLst>
                <a:path extrusionOk="0" h="3135" w="18134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3" name="Google Shape;363;p26"/>
            <p:cNvSpPr/>
            <p:nvPr/>
          </p:nvSpPr>
          <p:spPr>
            <a:xfrm>
              <a:off x="3934400" y="1110475"/>
              <a:ext cx="453075" cy="78525"/>
            </a:xfrm>
            <a:custGeom>
              <a:rect b="b" l="l" r="r" t="t"/>
              <a:pathLst>
                <a:path extrusionOk="0" h="3141" w="18123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26"/>
            <p:cNvSpPr/>
            <p:nvPr/>
          </p:nvSpPr>
          <p:spPr>
            <a:xfrm>
              <a:off x="3935900" y="1185025"/>
              <a:ext cx="453050" cy="78075"/>
            </a:xfrm>
            <a:custGeom>
              <a:rect b="b" l="l" r="r" t="t"/>
              <a:pathLst>
                <a:path extrusionOk="0" h="3123" w="18122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26"/>
            <p:cNvSpPr/>
            <p:nvPr/>
          </p:nvSpPr>
          <p:spPr>
            <a:xfrm>
              <a:off x="3937375" y="1259000"/>
              <a:ext cx="453075" cy="78525"/>
            </a:xfrm>
            <a:custGeom>
              <a:rect b="b" l="l" r="r" t="t"/>
              <a:pathLst>
                <a:path extrusionOk="0" h="3141" w="18123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6" name="Google Shape;366;p26"/>
            <p:cNvSpPr/>
            <p:nvPr/>
          </p:nvSpPr>
          <p:spPr>
            <a:xfrm>
              <a:off x="3938875" y="1333425"/>
              <a:ext cx="453050" cy="78500"/>
            </a:xfrm>
            <a:custGeom>
              <a:rect b="b" l="l" r="r" t="t"/>
              <a:pathLst>
                <a:path extrusionOk="0" h="3140" w="18122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7" name="Google Shape;367;p26"/>
            <p:cNvSpPr/>
            <p:nvPr/>
          </p:nvSpPr>
          <p:spPr>
            <a:xfrm>
              <a:off x="3940075" y="1407825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26"/>
            <p:cNvSpPr/>
            <p:nvPr/>
          </p:nvSpPr>
          <p:spPr>
            <a:xfrm>
              <a:off x="3941250" y="1482250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26"/>
            <p:cNvSpPr/>
            <p:nvPr/>
          </p:nvSpPr>
          <p:spPr>
            <a:xfrm>
              <a:off x="3942750" y="1556350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0" name="Google Shape;370;p26"/>
            <p:cNvSpPr/>
            <p:nvPr/>
          </p:nvSpPr>
          <p:spPr>
            <a:xfrm>
              <a:off x="3944225" y="1630775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1" name="Google Shape;371;p26"/>
            <p:cNvSpPr/>
            <p:nvPr/>
          </p:nvSpPr>
          <p:spPr>
            <a:xfrm>
              <a:off x="4557400" y="881250"/>
              <a:ext cx="347975" cy="229750"/>
            </a:xfrm>
            <a:custGeom>
              <a:rect b="b" l="l" r="r" t="t"/>
              <a:pathLst>
                <a:path extrusionOk="0" h="9190" w="13919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26"/>
            <p:cNvSpPr/>
            <p:nvPr/>
          </p:nvSpPr>
          <p:spPr>
            <a:xfrm>
              <a:off x="4558000" y="952875"/>
              <a:ext cx="348875" cy="225700"/>
            </a:xfrm>
            <a:custGeom>
              <a:rect b="b" l="l" r="r" t="t"/>
              <a:pathLst>
                <a:path extrusionOk="0" h="9028" w="13955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26"/>
            <p:cNvSpPr/>
            <p:nvPr/>
          </p:nvSpPr>
          <p:spPr>
            <a:xfrm>
              <a:off x="4558600" y="1025050"/>
              <a:ext cx="349775" cy="221675"/>
            </a:xfrm>
            <a:custGeom>
              <a:rect b="b" l="l" r="r" t="t"/>
              <a:pathLst>
                <a:path extrusionOk="0" h="8867" w="13991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26"/>
            <p:cNvSpPr/>
            <p:nvPr/>
          </p:nvSpPr>
          <p:spPr>
            <a:xfrm>
              <a:off x="4558600" y="1097725"/>
              <a:ext cx="350950" cy="217475"/>
            </a:xfrm>
            <a:custGeom>
              <a:rect b="b" l="l" r="r" t="t"/>
              <a:pathLst>
                <a:path extrusionOk="0" h="8699" w="14038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26"/>
            <p:cNvSpPr/>
            <p:nvPr/>
          </p:nvSpPr>
          <p:spPr>
            <a:xfrm>
              <a:off x="4559475" y="1170875"/>
              <a:ext cx="351575" cy="213075"/>
            </a:xfrm>
            <a:custGeom>
              <a:rect b="b" l="l" r="r" t="t"/>
              <a:pathLst>
                <a:path extrusionOk="0" h="8523" w="14063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26"/>
            <p:cNvSpPr/>
            <p:nvPr/>
          </p:nvSpPr>
          <p:spPr>
            <a:xfrm>
              <a:off x="4559775" y="1243700"/>
              <a:ext cx="352750" cy="209600"/>
            </a:xfrm>
            <a:custGeom>
              <a:rect b="b" l="l" r="r" t="t"/>
              <a:pathLst>
                <a:path extrusionOk="0" h="8384" w="1411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26"/>
            <p:cNvSpPr/>
            <p:nvPr/>
          </p:nvSpPr>
          <p:spPr>
            <a:xfrm>
              <a:off x="4560075" y="1317350"/>
              <a:ext cx="353950" cy="205325"/>
            </a:xfrm>
            <a:custGeom>
              <a:rect b="b" l="l" r="r" t="t"/>
              <a:pathLst>
                <a:path extrusionOk="0" h="8213" w="14158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26"/>
            <p:cNvSpPr/>
            <p:nvPr/>
          </p:nvSpPr>
          <p:spPr>
            <a:xfrm>
              <a:off x="4560975" y="1391175"/>
              <a:ext cx="354525" cy="201425"/>
            </a:xfrm>
            <a:custGeom>
              <a:rect b="b" l="l" r="r" t="t"/>
              <a:pathLst>
                <a:path extrusionOk="0" h="8057" w="14181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9" name="Google Shape;379;p26"/>
            <p:cNvSpPr/>
            <p:nvPr/>
          </p:nvSpPr>
          <p:spPr>
            <a:xfrm>
              <a:off x="4560975" y="1465175"/>
              <a:ext cx="355725" cy="197375"/>
            </a:xfrm>
            <a:custGeom>
              <a:rect b="b" l="l" r="r" t="t"/>
              <a:pathLst>
                <a:path extrusionOk="0" h="7895" w="14229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0" name="Google Shape;380;p26"/>
          <p:cNvGrpSpPr/>
          <p:nvPr/>
        </p:nvGrpSpPr>
        <p:grpSpPr>
          <a:xfrm>
            <a:off x="1134716" y="3640520"/>
            <a:ext cx="582138" cy="582138"/>
            <a:chOff x="3796125" y="-35750"/>
            <a:chExt cx="773400" cy="773400"/>
          </a:xfrm>
        </p:grpSpPr>
        <p:sp>
          <p:nvSpPr>
            <p:cNvPr id="381" name="Google Shape;381;p2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2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83" name="Google Shape;383;p26"/>
          <p:cNvGrpSpPr/>
          <p:nvPr/>
        </p:nvGrpSpPr>
        <p:grpSpPr>
          <a:xfrm>
            <a:off x="6978321" y="-71154"/>
            <a:ext cx="1914410" cy="1661326"/>
            <a:chOff x="578925" y="1139250"/>
            <a:chExt cx="974850" cy="845975"/>
          </a:xfrm>
        </p:grpSpPr>
        <p:sp>
          <p:nvSpPr>
            <p:cNvPr id="384" name="Google Shape;384;p26"/>
            <p:cNvSpPr/>
            <p:nvPr/>
          </p:nvSpPr>
          <p:spPr>
            <a:xfrm>
              <a:off x="578925" y="1139250"/>
              <a:ext cx="974850" cy="845975"/>
            </a:xfrm>
            <a:custGeom>
              <a:rect b="b" l="l" r="r" t="t"/>
              <a:pathLst>
                <a:path extrusionOk="0" h="33839" w="38994">
                  <a:moveTo>
                    <a:pt x="19527" y="11550"/>
                  </a:moveTo>
                  <a:cubicBezTo>
                    <a:pt x="19741" y="11764"/>
                    <a:pt x="19944" y="12002"/>
                    <a:pt x="20158" y="12240"/>
                  </a:cubicBezTo>
                  <a:lnTo>
                    <a:pt x="18884" y="12240"/>
                  </a:lnTo>
                  <a:cubicBezTo>
                    <a:pt x="19098" y="12002"/>
                    <a:pt x="19325" y="11788"/>
                    <a:pt x="19527" y="11550"/>
                  </a:cubicBezTo>
                  <a:close/>
                  <a:moveTo>
                    <a:pt x="6275" y="727"/>
                  </a:moveTo>
                  <a:cubicBezTo>
                    <a:pt x="7978" y="727"/>
                    <a:pt x="12871" y="4323"/>
                    <a:pt x="19063" y="11050"/>
                  </a:cubicBezTo>
                  <a:cubicBezTo>
                    <a:pt x="18693" y="11455"/>
                    <a:pt x="18336" y="11859"/>
                    <a:pt x="17967" y="12264"/>
                  </a:cubicBezTo>
                  <a:cubicBezTo>
                    <a:pt x="15812" y="12300"/>
                    <a:pt x="13633" y="12419"/>
                    <a:pt x="11609" y="12633"/>
                  </a:cubicBezTo>
                  <a:cubicBezTo>
                    <a:pt x="7216" y="6549"/>
                    <a:pt x="5049" y="1930"/>
                    <a:pt x="5823" y="906"/>
                  </a:cubicBezTo>
                  <a:cubicBezTo>
                    <a:pt x="5882" y="834"/>
                    <a:pt x="5978" y="727"/>
                    <a:pt x="6275" y="727"/>
                  </a:cubicBezTo>
                  <a:close/>
                  <a:moveTo>
                    <a:pt x="32874" y="668"/>
                  </a:moveTo>
                  <a:cubicBezTo>
                    <a:pt x="33088" y="668"/>
                    <a:pt x="33112" y="739"/>
                    <a:pt x="33136" y="799"/>
                  </a:cubicBezTo>
                  <a:cubicBezTo>
                    <a:pt x="33517" y="2061"/>
                    <a:pt x="31600" y="6573"/>
                    <a:pt x="27337" y="12633"/>
                  </a:cubicBezTo>
                  <a:cubicBezTo>
                    <a:pt x="25313" y="12419"/>
                    <a:pt x="23194" y="12300"/>
                    <a:pt x="21051" y="12264"/>
                  </a:cubicBezTo>
                  <a:lnTo>
                    <a:pt x="19979" y="11050"/>
                  </a:lnTo>
                  <a:cubicBezTo>
                    <a:pt x="25813" y="4823"/>
                    <a:pt x="31207" y="668"/>
                    <a:pt x="32874" y="668"/>
                  </a:cubicBezTo>
                  <a:close/>
                  <a:moveTo>
                    <a:pt x="17372" y="12943"/>
                  </a:moveTo>
                  <a:lnTo>
                    <a:pt x="17372" y="12943"/>
                  </a:lnTo>
                  <a:cubicBezTo>
                    <a:pt x="17193" y="13133"/>
                    <a:pt x="17015" y="13348"/>
                    <a:pt x="16848" y="13538"/>
                  </a:cubicBezTo>
                  <a:cubicBezTo>
                    <a:pt x="16026" y="14479"/>
                    <a:pt x="15241" y="15443"/>
                    <a:pt x="14467" y="16396"/>
                  </a:cubicBezTo>
                  <a:cubicBezTo>
                    <a:pt x="13621" y="15324"/>
                    <a:pt x="12812" y="14264"/>
                    <a:pt x="12074" y="13252"/>
                  </a:cubicBezTo>
                  <a:cubicBezTo>
                    <a:pt x="13705" y="13098"/>
                    <a:pt x="15479" y="12991"/>
                    <a:pt x="17372" y="12943"/>
                  </a:cubicBezTo>
                  <a:close/>
                  <a:moveTo>
                    <a:pt x="21658" y="12955"/>
                  </a:moveTo>
                  <a:lnTo>
                    <a:pt x="21658" y="12955"/>
                  </a:lnTo>
                  <a:cubicBezTo>
                    <a:pt x="23527" y="13002"/>
                    <a:pt x="25290" y="13110"/>
                    <a:pt x="26909" y="13276"/>
                  </a:cubicBezTo>
                  <a:cubicBezTo>
                    <a:pt x="26183" y="14288"/>
                    <a:pt x="25409" y="15324"/>
                    <a:pt x="24551" y="16408"/>
                  </a:cubicBezTo>
                  <a:cubicBezTo>
                    <a:pt x="23766" y="15431"/>
                    <a:pt x="22980" y="14479"/>
                    <a:pt x="22182" y="13550"/>
                  </a:cubicBezTo>
                  <a:cubicBezTo>
                    <a:pt x="22003" y="13348"/>
                    <a:pt x="21837" y="13157"/>
                    <a:pt x="21658" y="12955"/>
                  </a:cubicBezTo>
                  <a:close/>
                  <a:moveTo>
                    <a:pt x="11288" y="13336"/>
                  </a:moveTo>
                  <a:cubicBezTo>
                    <a:pt x="12145" y="14526"/>
                    <a:pt x="13074" y="15729"/>
                    <a:pt x="14026" y="16920"/>
                  </a:cubicBezTo>
                  <a:cubicBezTo>
                    <a:pt x="13074" y="18122"/>
                    <a:pt x="12145" y="19325"/>
                    <a:pt x="11288" y="20515"/>
                  </a:cubicBezTo>
                  <a:cubicBezTo>
                    <a:pt x="4775" y="19825"/>
                    <a:pt x="691" y="18313"/>
                    <a:pt x="691" y="16931"/>
                  </a:cubicBezTo>
                  <a:cubicBezTo>
                    <a:pt x="691" y="15550"/>
                    <a:pt x="4775" y="14050"/>
                    <a:pt x="11288" y="13336"/>
                  </a:cubicBezTo>
                  <a:close/>
                  <a:moveTo>
                    <a:pt x="27552" y="13312"/>
                  </a:moveTo>
                  <a:cubicBezTo>
                    <a:pt x="34160" y="14014"/>
                    <a:pt x="38339" y="15538"/>
                    <a:pt x="38339" y="16931"/>
                  </a:cubicBezTo>
                  <a:cubicBezTo>
                    <a:pt x="38327" y="18336"/>
                    <a:pt x="34231" y="19825"/>
                    <a:pt x="27730" y="20539"/>
                  </a:cubicBezTo>
                  <a:cubicBezTo>
                    <a:pt x="26849" y="19325"/>
                    <a:pt x="25909" y="18110"/>
                    <a:pt x="24944" y="16884"/>
                  </a:cubicBezTo>
                  <a:cubicBezTo>
                    <a:pt x="25861" y="15681"/>
                    <a:pt x="26730" y="14491"/>
                    <a:pt x="27552" y="13312"/>
                  </a:cubicBezTo>
                  <a:close/>
                  <a:moveTo>
                    <a:pt x="14455" y="17479"/>
                  </a:moveTo>
                  <a:cubicBezTo>
                    <a:pt x="15229" y="18455"/>
                    <a:pt x="16026" y="19408"/>
                    <a:pt x="16836" y="20337"/>
                  </a:cubicBezTo>
                  <a:cubicBezTo>
                    <a:pt x="17015" y="20539"/>
                    <a:pt x="17193" y="20730"/>
                    <a:pt x="17360" y="20932"/>
                  </a:cubicBezTo>
                  <a:cubicBezTo>
                    <a:pt x="15467" y="20896"/>
                    <a:pt x="13681" y="20777"/>
                    <a:pt x="12038" y="20622"/>
                  </a:cubicBezTo>
                  <a:cubicBezTo>
                    <a:pt x="12788" y="19610"/>
                    <a:pt x="13586" y="18551"/>
                    <a:pt x="14455" y="17479"/>
                  </a:cubicBezTo>
                  <a:close/>
                  <a:moveTo>
                    <a:pt x="24528" y="17443"/>
                  </a:moveTo>
                  <a:cubicBezTo>
                    <a:pt x="25397" y="18527"/>
                    <a:pt x="26206" y="19598"/>
                    <a:pt x="26956" y="20622"/>
                  </a:cubicBezTo>
                  <a:cubicBezTo>
                    <a:pt x="25313" y="20789"/>
                    <a:pt x="23551" y="20896"/>
                    <a:pt x="21658" y="20932"/>
                  </a:cubicBezTo>
                  <a:cubicBezTo>
                    <a:pt x="21837" y="20741"/>
                    <a:pt x="22003" y="20539"/>
                    <a:pt x="22182" y="20337"/>
                  </a:cubicBezTo>
                  <a:cubicBezTo>
                    <a:pt x="22980" y="19372"/>
                    <a:pt x="23766" y="18408"/>
                    <a:pt x="24528" y="17443"/>
                  </a:cubicBezTo>
                  <a:close/>
                  <a:moveTo>
                    <a:pt x="19515" y="12919"/>
                  </a:moveTo>
                  <a:cubicBezTo>
                    <a:pt x="19932" y="12919"/>
                    <a:pt x="20348" y="12919"/>
                    <a:pt x="20753" y="12931"/>
                  </a:cubicBezTo>
                  <a:cubicBezTo>
                    <a:pt x="21051" y="13276"/>
                    <a:pt x="21360" y="13633"/>
                    <a:pt x="21670" y="13991"/>
                  </a:cubicBezTo>
                  <a:cubicBezTo>
                    <a:pt x="22539" y="14979"/>
                    <a:pt x="23349" y="15967"/>
                    <a:pt x="24123" y="16931"/>
                  </a:cubicBezTo>
                  <a:cubicBezTo>
                    <a:pt x="23349" y="17896"/>
                    <a:pt x="22539" y="18884"/>
                    <a:pt x="21670" y="19896"/>
                  </a:cubicBezTo>
                  <a:cubicBezTo>
                    <a:pt x="21360" y="20253"/>
                    <a:pt x="21063" y="20610"/>
                    <a:pt x="20753" y="20956"/>
                  </a:cubicBezTo>
                  <a:cubicBezTo>
                    <a:pt x="20348" y="20956"/>
                    <a:pt x="19932" y="20968"/>
                    <a:pt x="19515" y="20968"/>
                  </a:cubicBezTo>
                  <a:cubicBezTo>
                    <a:pt x="19098" y="20968"/>
                    <a:pt x="18682" y="20968"/>
                    <a:pt x="18277" y="20956"/>
                  </a:cubicBezTo>
                  <a:cubicBezTo>
                    <a:pt x="17979" y="20610"/>
                    <a:pt x="17670" y="20253"/>
                    <a:pt x="17360" y="19896"/>
                  </a:cubicBezTo>
                  <a:cubicBezTo>
                    <a:pt x="16491" y="18896"/>
                    <a:pt x="15669" y="17896"/>
                    <a:pt x="14895" y="16931"/>
                  </a:cubicBezTo>
                  <a:cubicBezTo>
                    <a:pt x="15669" y="15967"/>
                    <a:pt x="16491" y="14979"/>
                    <a:pt x="17360" y="13991"/>
                  </a:cubicBezTo>
                  <a:cubicBezTo>
                    <a:pt x="17670" y="13633"/>
                    <a:pt x="17979" y="13276"/>
                    <a:pt x="18277" y="12931"/>
                  </a:cubicBezTo>
                  <a:cubicBezTo>
                    <a:pt x="18682" y="12931"/>
                    <a:pt x="19098" y="12919"/>
                    <a:pt x="19515" y="12919"/>
                  </a:cubicBezTo>
                  <a:close/>
                  <a:moveTo>
                    <a:pt x="19503" y="21623"/>
                  </a:moveTo>
                  <a:cubicBezTo>
                    <a:pt x="19638" y="21623"/>
                    <a:pt x="19784" y="21628"/>
                    <a:pt x="19926" y="21628"/>
                  </a:cubicBezTo>
                  <a:cubicBezTo>
                    <a:pt x="19997" y="21628"/>
                    <a:pt x="20067" y="21626"/>
                    <a:pt x="20134" y="21623"/>
                  </a:cubicBezTo>
                  <a:lnTo>
                    <a:pt x="20134" y="21623"/>
                  </a:lnTo>
                  <a:cubicBezTo>
                    <a:pt x="19932" y="21861"/>
                    <a:pt x="19706" y="22099"/>
                    <a:pt x="19503" y="22337"/>
                  </a:cubicBezTo>
                  <a:cubicBezTo>
                    <a:pt x="19289" y="22099"/>
                    <a:pt x="19063" y="21861"/>
                    <a:pt x="18860" y="21623"/>
                  </a:cubicBezTo>
                  <a:close/>
                  <a:moveTo>
                    <a:pt x="11597" y="21230"/>
                  </a:moveTo>
                  <a:cubicBezTo>
                    <a:pt x="13633" y="21444"/>
                    <a:pt x="15812" y="21563"/>
                    <a:pt x="17967" y="21611"/>
                  </a:cubicBezTo>
                  <a:cubicBezTo>
                    <a:pt x="18336" y="22027"/>
                    <a:pt x="18693" y="22420"/>
                    <a:pt x="19051" y="22825"/>
                  </a:cubicBezTo>
                  <a:cubicBezTo>
                    <a:pt x="12871" y="29552"/>
                    <a:pt x="7978" y="33136"/>
                    <a:pt x="6287" y="33136"/>
                  </a:cubicBezTo>
                  <a:cubicBezTo>
                    <a:pt x="6001" y="33136"/>
                    <a:pt x="5882" y="33041"/>
                    <a:pt x="5823" y="32957"/>
                  </a:cubicBezTo>
                  <a:cubicBezTo>
                    <a:pt x="5037" y="31933"/>
                    <a:pt x="7204" y="27326"/>
                    <a:pt x="11597" y="21230"/>
                  </a:cubicBezTo>
                  <a:close/>
                  <a:moveTo>
                    <a:pt x="27397" y="21230"/>
                  </a:moveTo>
                  <a:cubicBezTo>
                    <a:pt x="31790" y="27338"/>
                    <a:pt x="33969" y="31945"/>
                    <a:pt x="33195" y="32957"/>
                  </a:cubicBezTo>
                  <a:cubicBezTo>
                    <a:pt x="33136" y="33041"/>
                    <a:pt x="33029" y="33136"/>
                    <a:pt x="32731" y="33136"/>
                  </a:cubicBezTo>
                  <a:cubicBezTo>
                    <a:pt x="31028" y="33136"/>
                    <a:pt x="26147" y="29552"/>
                    <a:pt x="19979" y="22837"/>
                  </a:cubicBezTo>
                  <a:cubicBezTo>
                    <a:pt x="20337" y="22444"/>
                    <a:pt x="20706" y="22027"/>
                    <a:pt x="21063" y="21611"/>
                  </a:cubicBezTo>
                  <a:cubicBezTo>
                    <a:pt x="23218" y="21563"/>
                    <a:pt x="25373" y="21444"/>
                    <a:pt x="27397" y="21230"/>
                  </a:cubicBezTo>
                  <a:close/>
                  <a:moveTo>
                    <a:pt x="32874" y="1"/>
                  </a:moveTo>
                  <a:cubicBezTo>
                    <a:pt x="30850" y="1"/>
                    <a:pt x="25123" y="4597"/>
                    <a:pt x="19515" y="10562"/>
                  </a:cubicBezTo>
                  <a:cubicBezTo>
                    <a:pt x="13693" y="4251"/>
                    <a:pt x="8466" y="60"/>
                    <a:pt x="6263" y="60"/>
                  </a:cubicBezTo>
                  <a:cubicBezTo>
                    <a:pt x="5728" y="60"/>
                    <a:pt x="5430" y="298"/>
                    <a:pt x="5263" y="501"/>
                  </a:cubicBezTo>
                  <a:cubicBezTo>
                    <a:pt x="4108" y="2025"/>
                    <a:pt x="6799" y="7097"/>
                    <a:pt x="10823" y="12717"/>
                  </a:cubicBezTo>
                  <a:cubicBezTo>
                    <a:pt x="4763" y="13407"/>
                    <a:pt x="1" y="14848"/>
                    <a:pt x="1" y="16943"/>
                  </a:cubicBezTo>
                  <a:cubicBezTo>
                    <a:pt x="1" y="19051"/>
                    <a:pt x="4763" y="20480"/>
                    <a:pt x="10823" y="21170"/>
                  </a:cubicBezTo>
                  <a:cubicBezTo>
                    <a:pt x="6775" y="26826"/>
                    <a:pt x="4132" y="31910"/>
                    <a:pt x="5263" y="33398"/>
                  </a:cubicBezTo>
                  <a:cubicBezTo>
                    <a:pt x="5418" y="33600"/>
                    <a:pt x="5716" y="33838"/>
                    <a:pt x="6263" y="33838"/>
                  </a:cubicBezTo>
                  <a:cubicBezTo>
                    <a:pt x="8466" y="33838"/>
                    <a:pt x="13729" y="29683"/>
                    <a:pt x="19515" y="23361"/>
                  </a:cubicBezTo>
                  <a:cubicBezTo>
                    <a:pt x="25313" y="29659"/>
                    <a:pt x="30528" y="33838"/>
                    <a:pt x="32731" y="33838"/>
                  </a:cubicBezTo>
                  <a:cubicBezTo>
                    <a:pt x="33267" y="33838"/>
                    <a:pt x="33564" y="33600"/>
                    <a:pt x="33731" y="33398"/>
                  </a:cubicBezTo>
                  <a:cubicBezTo>
                    <a:pt x="34886" y="31874"/>
                    <a:pt x="32195" y="26802"/>
                    <a:pt x="28171" y="21170"/>
                  </a:cubicBezTo>
                  <a:cubicBezTo>
                    <a:pt x="34231" y="20480"/>
                    <a:pt x="38994" y="19051"/>
                    <a:pt x="38994" y="16931"/>
                  </a:cubicBezTo>
                  <a:cubicBezTo>
                    <a:pt x="38994" y="14800"/>
                    <a:pt x="34124" y="13360"/>
                    <a:pt x="27968" y="12693"/>
                  </a:cubicBezTo>
                  <a:cubicBezTo>
                    <a:pt x="31969" y="6799"/>
                    <a:pt x="34410" y="1680"/>
                    <a:pt x="33767" y="608"/>
                  </a:cubicBezTo>
                  <a:cubicBezTo>
                    <a:pt x="33564" y="263"/>
                    <a:pt x="33326" y="1"/>
                    <a:pt x="328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26"/>
            <p:cNvSpPr/>
            <p:nvPr/>
          </p:nvSpPr>
          <p:spPr>
            <a:xfrm>
              <a:off x="869450" y="1220525"/>
              <a:ext cx="130975" cy="130975"/>
            </a:xfrm>
            <a:custGeom>
              <a:rect b="b" l="l" r="r" t="t"/>
              <a:pathLst>
                <a:path extrusionOk="0" h="5239" w="5239">
                  <a:moveTo>
                    <a:pt x="2620" y="0"/>
                  </a:moveTo>
                  <a:cubicBezTo>
                    <a:pt x="1179" y="0"/>
                    <a:pt x="0" y="1179"/>
                    <a:pt x="0" y="2620"/>
                  </a:cubicBezTo>
                  <a:cubicBezTo>
                    <a:pt x="0" y="4060"/>
                    <a:pt x="1179" y="5239"/>
                    <a:pt x="2620" y="5239"/>
                  </a:cubicBezTo>
                  <a:cubicBezTo>
                    <a:pt x="4072" y="5239"/>
                    <a:pt x="5239" y="4072"/>
                    <a:pt x="5239" y="2620"/>
                  </a:cubicBezTo>
                  <a:cubicBezTo>
                    <a:pt x="5239" y="1179"/>
                    <a:pt x="4072" y="0"/>
                    <a:pt x="26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26"/>
            <p:cNvSpPr/>
            <p:nvPr/>
          </p:nvSpPr>
          <p:spPr>
            <a:xfrm>
              <a:off x="1353125" y="1430950"/>
              <a:ext cx="139925" cy="139925"/>
            </a:xfrm>
            <a:custGeom>
              <a:rect b="b" l="l" r="r" t="t"/>
              <a:pathLst>
                <a:path extrusionOk="0" h="5597" w="5597">
                  <a:moveTo>
                    <a:pt x="2799" y="1"/>
                  </a:moveTo>
                  <a:cubicBezTo>
                    <a:pt x="1251" y="1"/>
                    <a:pt x="1" y="1251"/>
                    <a:pt x="1" y="2799"/>
                  </a:cubicBezTo>
                  <a:cubicBezTo>
                    <a:pt x="1" y="4347"/>
                    <a:pt x="1251" y="5597"/>
                    <a:pt x="2799" y="5597"/>
                  </a:cubicBezTo>
                  <a:cubicBezTo>
                    <a:pt x="4347" y="5597"/>
                    <a:pt x="5597" y="4347"/>
                    <a:pt x="5597" y="2799"/>
                  </a:cubicBezTo>
                  <a:cubicBezTo>
                    <a:pt x="5597" y="1251"/>
                    <a:pt x="4335" y="1"/>
                    <a:pt x="27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7" name="Google Shape;387;p26"/>
            <p:cNvSpPr/>
            <p:nvPr/>
          </p:nvSpPr>
          <p:spPr>
            <a:xfrm>
              <a:off x="859925" y="1755400"/>
              <a:ext cx="159850" cy="139925"/>
            </a:xfrm>
            <a:custGeom>
              <a:rect b="b" l="l" r="r" t="t"/>
              <a:pathLst>
                <a:path extrusionOk="0" h="5597" w="6394">
                  <a:moveTo>
                    <a:pt x="3193" y="0"/>
                  </a:moveTo>
                  <a:cubicBezTo>
                    <a:pt x="2691" y="0"/>
                    <a:pt x="2183" y="135"/>
                    <a:pt x="1727" y="417"/>
                  </a:cubicBezTo>
                  <a:cubicBezTo>
                    <a:pt x="405" y="1227"/>
                    <a:pt x="0" y="2953"/>
                    <a:pt x="822" y="4263"/>
                  </a:cubicBezTo>
                  <a:cubicBezTo>
                    <a:pt x="1349" y="5125"/>
                    <a:pt x="2267" y="5596"/>
                    <a:pt x="3204" y="5596"/>
                  </a:cubicBezTo>
                  <a:cubicBezTo>
                    <a:pt x="3705" y="5596"/>
                    <a:pt x="4211" y="5462"/>
                    <a:pt x="4667" y="5180"/>
                  </a:cubicBezTo>
                  <a:cubicBezTo>
                    <a:pt x="5977" y="4358"/>
                    <a:pt x="6394" y="2644"/>
                    <a:pt x="5572" y="1322"/>
                  </a:cubicBezTo>
                  <a:cubicBezTo>
                    <a:pt x="5045" y="469"/>
                    <a:pt x="4129" y="0"/>
                    <a:pt x="31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5">
  <p:cSld name="CUSTOM_9_1_1"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7"/>
          <p:cNvSpPr/>
          <p:nvPr/>
        </p:nvSpPr>
        <p:spPr>
          <a:xfrm rot="10800000">
            <a:off x="3775362" y="-37478"/>
            <a:ext cx="5952915" cy="286675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7"/>
          <p:cNvSpPr txBox="1"/>
          <p:nvPr>
            <p:ph idx="1" type="subTitle"/>
          </p:nvPr>
        </p:nvSpPr>
        <p:spPr>
          <a:xfrm>
            <a:off x="2485050" y="2537338"/>
            <a:ext cx="41031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391" name="Google Shape;391;p27"/>
          <p:cNvSpPr txBox="1"/>
          <p:nvPr>
            <p:ph type="title"/>
          </p:nvPr>
        </p:nvSpPr>
        <p:spPr>
          <a:xfrm>
            <a:off x="2485100" y="1401588"/>
            <a:ext cx="4103100" cy="1293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400"/>
              <a:buNone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392" name="Google Shape;392;p27"/>
          <p:cNvSpPr/>
          <p:nvPr/>
        </p:nvSpPr>
        <p:spPr>
          <a:xfrm flipH="1">
            <a:off x="7108274" y="4064725"/>
            <a:ext cx="1487005" cy="539387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27"/>
          <p:cNvSpPr/>
          <p:nvPr/>
        </p:nvSpPr>
        <p:spPr>
          <a:xfrm>
            <a:off x="231224" y="1959700"/>
            <a:ext cx="1487005" cy="539387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7"/>
          <p:cNvSpPr/>
          <p:nvPr/>
        </p:nvSpPr>
        <p:spPr>
          <a:xfrm>
            <a:off x="-491820" y="-391502"/>
            <a:ext cx="1734900" cy="1734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ONLY_1_1"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8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397" name="Google Shape;397;p28"/>
          <p:cNvSpPr txBox="1"/>
          <p:nvPr>
            <p:ph idx="1" type="subTitle"/>
          </p:nvPr>
        </p:nvSpPr>
        <p:spPr>
          <a:xfrm>
            <a:off x="1580550" y="3958635"/>
            <a:ext cx="25419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398" name="Google Shape;398;p28"/>
          <p:cNvSpPr txBox="1"/>
          <p:nvPr>
            <p:ph idx="2" type="subTitle"/>
          </p:nvPr>
        </p:nvSpPr>
        <p:spPr>
          <a:xfrm>
            <a:off x="5021538" y="3958635"/>
            <a:ext cx="25419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/>
            </a:lvl9pPr>
          </a:lstStyle>
          <a:p/>
        </p:txBody>
      </p:sp>
      <p:sp>
        <p:nvSpPr>
          <p:cNvPr id="399" name="Google Shape;399;p28"/>
          <p:cNvSpPr txBox="1"/>
          <p:nvPr>
            <p:ph idx="3" type="title"/>
          </p:nvPr>
        </p:nvSpPr>
        <p:spPr>
          <a:xfrm>
            <a:off x="1580550" y="3528846"/>
            <a:ext cx="2541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00" name="Google Shape;400;p28"/>
          <p:cNvSpPr txBox="1"/>
          <p:nvPr>
            <p:ph idx="4" type="title"/>
          </p:nvPr>
        </p:nvSpPr>
        <p:spPr>
          <a:xfrm>
            <a:off x="5021538" y="3528846"/>
            <a:ext cx="2541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01" name="Google Shape;401;p28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02" name="Google Shape;402;p28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403" name="Google Shape;403;p2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4" name="Google Shape;404;p2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05" name="Google Shape;405;p28"/>
          <p:cNvGrpSpPr/>
          <p:nvPr/>
        </p:nvGrpSpPr>
        <p:grpSpPr>
          <a:xfrm>
            <a:off x="8533724" y="3505326"/>
            <a:ext cx="331557" cy="331557"/>
            <a:chOff x="3796125" y="-35750"/>
            <a:chExt cx="773400" cy="773400"/>
          </a:xfrm>
        </p:grpSpPr>
        <p:sp>
          <p:nvSpPr>
            <p:cNvPr id="406" name="Google Shape;406;p2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2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8" name="Google Shape;408;p28"/>
          <p:cNvSpPr/>
          <p:nvPr/>
        </p:nvSpPr>
        <p:spPr>
          <a:xfrm>
            <a:off x="-171698" y="4082950"/>
            <a:ext cx="2220466" cy="1069313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8"/>
          <p:cNvSpPr/>
          <p:nvPr/>
        </p:nvSpPr>
        <p:spPr>
          <a:xfrm rot="10800000">
            <a:off x="7088327" y="-2331"/>
            <a:ext cx="2220466" cy="1069313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8"/>
          <p:cNvSpPr/>
          <p:nvPr/>
        </p:nvSpPr>
        <p:spPr>
          <a:xfrm flipH="1" rot="-301037">
            <a:off x="6397992" y="133570"/>
            <a:ext cx="566797" cy="49161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8"/>
          <p:cNvSpPr/>
          <p:nvPr/>
        </p:nvSpPr>
        <p:spPr>
          <a:xfrm flipH="1" rot="-301037">
            <a:off x="2319892" y="4776120"/>
            <a:ext cx="566797" cy="49161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12" name="Google Shape;412;p28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413" name="Google Shape;413;p28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414" name="Google Shape;414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5" name="Google Shape;415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416" name="Google Shape;416;p28"/>
            <p:cNvCxnSpPr/>
            <p:nvPr/>
          </p:nvCxnSpPr>
          <p:spPr>
            <a:xfrm flipH="1" rot="10800000">
              <a:off x="4029075" y="352350"/>
              <a:ext cx="1095300" cy="3144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17" name="Google Shape;417;p28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418" name="Google Shape;418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9" name="Google Shape;419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420" name="Google Shape;420;p28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21" name="Google Shape;421;p28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422" name="Google Shape;422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3" name="Google Shape;423;p28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424" name="Google Shape;424;p28"/>
          <p:cNvGrpSpPr/>
          <p:nvPr/>
        </p:nvGrpSpPr>
        <p:grpSpPr>
          <a:xfrm flipH="1" rot="10800000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425" name="Google Shape;425;p28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426" name="Google Shape;426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7" name="Google Shape;427;p28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428" name="Google Shape;428;p28"/>
            <p:cNvCxnSpPr/>
            <p:nvPr/>
          </p:nvCxnSpPr>
          <p:spPr>
            <a:xfrm flipH="1" rot="10800000">
              <a:off x="4029075" y="352350"/>
              <a:ext cx="1095300" cy="3144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29" name="Google Shape;429;p28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430" name="Google Shape;430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1" name="Google Shape;431;p28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432" name="Google Shape;432;p28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33" name="Google Shape;433;p28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434" name="Google Shape;434;p28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35" name="Google Shape;435;p28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436" name="Google Shape;436;p28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1">
  <p:cSld name="BIG_NUMBER_1"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9"/>
          <p:cNvSpPr txBox="1"/>
          <p:nvPr>
            <p:ph hasCustomPrompt="1" type="title"/>
          </p:nvPr>
        </p:nvSpPr>
        <p:spPr>
          <a:xfrm>
            <a:off x="3541350" y="2792336"/>
            <a:ext cx="2061300" cy="6465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39" name="Google Shape;439;p29"/>
          <p:cNvSpPr txBox="1"/>
          <p:nvPr>
            <p:ph idx="1" type="subTitle"/>
          </p:nvPr>
        </p:nvSpPr>
        <p:spPr>
          <a:xfrm>
            <a:off x="3542850" y="3302623"/>
            <a:ext cx="20583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40" name="Google Shape;440;p29"/>
          <p:cNvSpPr txBox="1"/>
          <p:nvPr>
            <p:ph hasCustomPrompt="1" idx="2" type="title"/>
          </p:nvPr>
        </p:nvSpPr>
        <p:spPr>
          <a:xfrm>
            <a:off x="1329450" y="1310986"/>
            <a:ext cx="2061300" cy="6465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41" name="Google Shape;441;p29"/>
          <p:cNvSpPr txBox="1"/>
          <p:nvPr>
            <p:ph idx="3" type="subTitle"/>
          </p:nvPr>
        </p:nvSpPr>
        <p:spPr>
          <a:xfrm>
            <a:off x="1332569" y="1821272"/>
            <a:ext cx="20580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42" name="Google Shape;442;p29"/>
          <p:cNvSpPr txBox="1"/>
          <p:nvPr>
            <p:ph hasCustomPrompt="1" idx="4" type="title"/>
          </p:nvPr>
        </p:nvSpPr>
        <p:spPr>
          <a:xfrm>
            <a:off x="5754900" y="1310986"/>
            <a:ext cx="2058000" cy="6465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t>xx%</a:t>
            </a:r>
          </a:p>
        </p:txBody>
      </p:sp>
      <p:sp>
        <p:nvSpPr>
          <p:cNvPr id="443" name="Google Shape;443;p29"/>
          <p:cNvSpPr txBox="1"/>
          <p:nvPr>
            <p:ph idx="5" type="subTitle"/>
          </p:nvPr>
        </p:nvSpPr>
        <p:spPr>
          <a:xfrm>
            <a:off x="5756400" y="1821273"/>
            <a:ext cx="20550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44" name="Google Shape;444;p29"/>
          <p:cNvSpPr/>
          <p:nvPr/>
        </p:nvSpPr>
        <p:spPr>
          <a:xfrm>
            <a:off x="241120" y="3438825"/>
            <a:ext cx="2560200" cy="25602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9"/>
          <p:cNvSpPr/>
          <p:nvPr/>
        </p:nvSpPr>
        <p:spPr>
          <a:xfrm>
            <a:off x="7021495" y="-223000"/>
            <a:ext cx="2560200" cy="25602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2">
  <p:cSld name="BIG_NUMBER_1_1"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30"/>
          <p:cNvSpPr txBox="1"/>
          <p:nvPr>
            <p:ph idx="1" type="subTitle"/>
          </p:nvPr>
        </p:nvSpPr>
        <p:spPr>
          <a:xfrm>
            <a:off x="1680181" y="3927298"/>
            <a:ext cx="25329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48" name="Google Shape;448;p30"/>
          <p:cNvSpPr txBox="1"/>
          <p:nvPr>
            <p:ph idx="2" type="subTitle"/>
          </p:nvPr>
        </p:nvSpPr>
        <p:spPr>
          <a:xfrm>
            <a:off x="4932881" y="3927298"/>
            <a:ext cx="25329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49" name="Google Shape;449;p30"/>
          <p:cNvSpPr txBox="1"/>
          <p:nvPr>
            <p:ph type="title"/>
          </p:nvPr>
        </p:nvSpPr>
        <p:spPr>
          <a:xfrm>
            <a:off x="1684075" y="3488300"/>
            <a:ext cx="2532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50" name="Google Shape;450;p30"/>
          <p:cNvSpPr txBox="1"/>
          <p:nvPr>
            <p:ph idx="3" type="title"/>
          </p:nvPr>
        </p:nvSpPr>
        <p:spPr>
          <a:xfrm>
            <a:off x="4932875" y="3488300"/>
            <a:ext cx="2532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51" name="Google Shape;451;p30"/>
          <p:cNvSpPr txBox="1"/>
          <p:nvPr>
            <p:ph hasCustomPrompt="1" idx="4" type="title"/>
          </p:nvPr>
        </p:nvSpPr>
        <p:spPr>
          <a:xfrm>
            <a:off x="2345137" y="2179002"/>
            <a:ext cx="1206900" cy="5943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52" name="Google Shape;452;p30"/>
          <p:cNvSpPr txBox="1"/>
          <p:nvPr>
            <p:ph hasCustomPrompt="1" idx="5" type="title"/>
          </p:nvPr>
        </p:nvSpPr>
        <p:spPr>
          <a:xfrm>
            <a:off x="5595856" y="2179002"/>
            <a:ext cx="1206900" cy="5943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t>xx%</a:t>
            </a:r>
          </a:p>
        </p:txBody>
      </p:sp>
      <p:sp>
        <p:nvSpPr>
          <p:cNvPr id="453" name="Google Shape;453;p30"/>
          <p:cNvSpPr txBox="1"/>
          <p:nvPr>
            <p:ph idx="6"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454" name="Google Shape;454;p30"/>
          <p:cNvSpPr/>
          <p:nvPr/>
        </p:nvSpPr>
        <p:spPr>
          <a:xfrm flipH="1">
            <a:off x="7083841" y="3757799"/>
            <a:ext cx="2877559" cy="1385750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30"/>
          <p:cNvSpPr/>
          <p:nvPr/>
        </p:nvSpPr>
        <p:spPr>
          <a:xfrm flipH="1" rot="10800000">
            <a:off x="-658577" y="49"/>
            <a:ext cx="2388018" cy="1150001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30"/>
          <p:cNvSpPr/>
          <p:nvPr/>
        </p:nvSpPr>
        <p:spPr>
          <a:xfrm flipH="1">
            <a:off x="8542839" y="720329"/>
            <a:ext cx="839970" cy="304695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idx="1" type="body"/>
          </p:nvPr>
        </p:nvSpPr>
        <p:spPr>
          <a:xfrm>
            <a:off x="713100" y="1200150"/>
            <a:ext cx="7717800" cy="340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9pPr>
          </a:lstStyle>
          <a:p/>
        </p:txBody>
      </p:sp>
      <p:sp>
        <p:nvSpPr>
          <p:cNvPr id="24" name="Google Shape;24;p4"/>
          <p:cNvSpPr txBox="1"/>
          <p:nvPr>
            <p:ph type="title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25" name="Google Shape;25;p4"/>
          <p:cNvSpPr/>
          <p:nvPr/>
        </p:nvSpPr>
        <p:spPr>
          <a:xfrm rot="301033">
            <a:off x="318889" y="-265259"/>
            <a:ext cx="789020" cy="684398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416475" y="131026"/>
            <a:ext cx="1026000" cy="1026000"/>
          </a:xfrm>
          <a:prstGeom prst="ellipse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/>
          <p:nvPr/>
        </p:nvSpPr>
        <p:spPr>
          <a:xfrm rot="301053">
            <a:off x="1237580" y="4938577"/>
            <a:ext cx="437515" cy="379513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 flipH="1">
            <a:off x="7649620" y="4353278"/>
            <a:ext cx="1720458" cy="790182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" name="Google Shape;29;p4"/>
          <p:cNvGrpSpPr/>
          <p:nvPr/>
        </p:nvGrpSpPr>
        <p:grpSpPr>
          <a:xfrm>
            <a:off x="8777542" y="3288374"/>
            <a:ext cx="547954" cy="547954"/>
            <a:chOff x="3796125" y="-35750"/>
            <a:chExt cx="773400" cy="773400"/>
          </a:xfrm>
        </p:grpSpPr>
        <p:sp>
          <p:nvSpPr>
            <p:cNvPr id="30" name="Google Shape;30;p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 3">
  <p:cSld name="BIG_NUMBER_1_1_1"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1"/>
          <p:cNvSpPr txBox="1"/>
          <p:nvPr>
            <p:ph idx="1" type="subTitle"/>
          </p:nvPr>
        </p:nvSpPr>
        <p:spPr>
          <a:xfrm>
            <a:off x="713100" y="3927299"/>
            <a:ext cx="24048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59" name="Google Shape;459;p31"/>
          <p:cNvSpPr txBox="1"/>
          <p:nvPr>
            <p:ph type="title"/>
          </p:nvPr>
        </p:nvSpPr>
        <p:spPr>
          <a:xfrm>
            <a:off x="713100" y="3475343"/>
            <a:ext cx="24048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60" name="Google Shape;460;p31"/>
          <p:cNvSpPr txBox="1"/>
          <p:nvPr>
            <p:ph hasCustomPrompt="1" idx="2" type="title"/>
          </p:nvPr>
        </p:nvSpPr>
        <p:spPr>
          <a:xfrm>
            <a:off x="1325400" y="1913348"/>
            <a:ext cx="1180200" cy="4572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1" name="Google Shape;461;p31"/>
          <p:cNvSpPr txBox="1"/>
          <p:nvPr>
            <p:ph idx="3" type="subTitle"/>
          </p:nvPr>
        </p:nvSpPr>
        <p:spPr>
          <a:xfrm>
            <a:off x="3369600" y="3927300"/>
            <a:ext cx="24048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62" name="Google Shape;462;p31"/>
          <p:cNvSpPr txBox="1"/>
          <p:nvPr>
            <p:ph idx="4" type="title"/>
          </p:nvPr>
        </p:nvSpPr>
        <p:spPr>
          <a:xfrm>
            <a:off x="3369600" y="3475349"/>
            <a:ext cx="24048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63" name="Google Shape;463;p31"/>
          <p:cNvSpPr txBox="1"/>
          <p:nvPr>
            <p:ph idx="5" type="subTitle"/>
          </p:nvPr>
        </p:nvSpPr>
        <p:spPr>
          <a:xfrm>
            <a:off x="6026100" y="3927300"/>
            <a:ext cx="24048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464" name="Google Shape;464;p31"/>
          <p:cNvSpPr txBox="1"/>
          <p:nvPr>
            <p:ph idx="6" type="title"/>
          </p:nvPr>
        </p:nvSpPr>
        <p:spPr>
          <a:xfrm>
            <a:off x="6026100" y="3475349"/>
            <a:ext cx="24048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65" name="Google Shape;465;p31"/>
          <p:cNvSpPr txBox="1"/>
          <p:nvPr>
            <p:ph hasCustomPrompt="1" idx="7" type="title"/>
          </p:nvPr>
        </p:nvSpPr>
        <p:spPr>
          <a:xfrm>
            <a:off x="3981900" y="1913348"/>
            <a:ext cx="1180200" cy="4572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6" name="Google Shape;466;p31"/>
          <p:cNvSpPr txBox="1"/>
          <p:nvPr>
            <p:ph hasCustomPrompt="1" idx="8" type="title"/>
          </p:nvPr>
        </p:nvSpPr>
        <p:spPr>
          <a:xfrm>
            <a:off x="6638400" y="1913348"/>
            <a:ext cx="1180200" cy="4572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r>
              <a:t>xx%</a:t>
            </a:r>
          </a:p>
        </p:txBody>
      </p:sp>
      <p:sp>
        <p:nvSpPr>
          <p:cNvPr id="467" name="Google Shape;467;p31"/>
          <p:cNvSpPr txBox="1"/>
          <p:nvPr>
            <p:ph idx="9"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grpSp>
        <p:nvGrpSpPr>
          <p:cNvPr id="468" name="Google Shape;468;p31"/>
          <p:cNvGrpSpPr/>
          <p:nvPr/>
        </p:nvGrpSpPr>
        <p:grpSpPr>
          <a:xfrm rot="1458948">
            <a:off x="8750200" y="3780263"/>
            <a:ext cx="563060" cy="1364873"/>
            <a:chOff x="2541375" y="3220475"/>
            <a:chExt cx="427450" cy="1036150"/>
          </a:xfrm>
        </p:grpSpPr>
        <p:sp>
          <p:nvSpPr>
            <p:cNvPr id="469" name="Google Shape;469;p31"/>
            <p:cNvSpPr/>
            <p:nvPr/>
          </p:nvSpPr>
          <p:spPr>
            <a:xfrm>
              <a:off x="2541375" y="3220475"/>
              <a:ext cx="427450" cy="1035850"/>
            </a:xfrm>
            <a:custGeom>
              <a:rect b="b" l="l" r="r" t="t"/>
              <a:pathLst>
                <a:path extrusionOk="0" h="41434" w="17098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31"/>
            <p:cNvSpPr/>
            <p:nvPr/>
          </p:nvSpPr>
          <p:spPr>
            <a:xfrm>
              <a:off x="2541375" y="3636600"/>
              <a:ext cx="427450" cy="620025"/>
            </a:xfrm>
            <a:custGeom>
              <a:rect b="b" l="l" r="r" t="t"/>
              <a:pathLst>
                <a:path extrusionOk="0" h="24801" w="17098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1" name="Google Shape;471;p31"/>
            <p:cNvSpPr/>
            <p:nvPr/>
          </p:nvSpPr>
          <p:spPr>
            <a:xfrm>
              <a:off x="2664300" y="3334775"/>
              <a:ext cx="181000" cy="796850"/>
            </a:xfrm>
            <a:custGeom>
              <a:rect b="b" l="l" r="r" t="t"/>
              <a:pathLst>
                <a:path extrusionOk="0" h="31874" w="724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2" name="Google Shape;472;p31"/>
            <p:cNvSpPr/>
            <p:nvPr/>
          </p:nvSpPr>
          <p:spPr>
            <a:xfrm>
              <a:off x="2693175" y="3987250"/>
              <a:ext cx="70875" cy="61475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3" name="Google Shape;473;p31"/>
            <p:cNvSpPr/>
            <p:nvPr/>
          </p:nvSpPr>
          <p:spPr>
            <a:xfrm>
              <a:off x="2726225" y="3334775"/>
              <a:ext cx="57775" cy="278925"/>
            </a:xfrm>
            <a:custGeom>
              <a:rect b="b" l="l" r="r" t="t"/>
              <a:pathLst>
                <a:path extrusionOk="0" h="11157" w="2311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4" name="Google Shape;474;p31"/>
          <p:cNvGrpSpPr/>
          <p:nvPr/>
        </p:nvGrpSpPr>
        <p:grpSpPr>
          <a:xfrm flipH="1" rot="10800000">
            <a:off x="-550526" y="-768747"/>
            <a:ext cx="2257861" cy="2337108"/>
            <a:chOff x="5556925" y="2802275"/>
            <a:chExt cx="757875" cy="784475"/>
          </a:xfrm>
        </p:grpSpPr>
        <p:sp>
          <p:nvSpPr>
            <p:cNvPr id="475" name="Google Shape;475;p31"/>
            <p:cNvSpPr/>
            <p:nvPr/>
          </p:nvSpPr>
          <p:spPr>
            <a:xfrm>
              <a:off x="5878400" y="2851075"/>
              <a:ext cx="92900" cy="225350"/>
            </a:xfrm>
            <a:custGeom>
              <a:rect b="b" l="l" r="r" t="t"/>
              <a:pathLst>
                <a:path extrusionOk="0" h="9014" w="3716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6" name="Google Shape;476;p31"/>
            <p:cNvSpPr/>
            <p:nvPr/>
          </p:nvSpPr>
          <p:spPr>
            <a:xfrm>
              <a:off x="5637000" y="3063900"/>
              <a:ext cx="214350" cy="51825"/>
            </a:xfrm>
            <a:custGeom>
              <a:rect b="b" l="l" r="r" t="t"/>
              <a:pathLst>
                <a:path extrusionOk="0" h="2073" w="8574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7" name="Google Shape;477;p31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31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31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0" name="Google Shape;480;p31"/>
            <p:cNvSpPr/>
            <p:nvPr/>
          </p:nvSpPr>
          <p:spPr>
            <a:xfrm>
              <a:off x="5893875" y="3126400"/>
              <a:ext cx="177725" cy="172675"/>
            </a:xfrm>
            <a:custGeom>
              <a:rect b="b" l="l" r="r" t="t"/>
              <a:pathLst>
                <a:path extrusionOk="0" h="6907" w="7109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31"/>
            <p:cNvSpPr/>
            <p:nvPr/>
          </p:nvSpPr>
          <p:spPr>
            <a:xfrm>
              <a:off x="6001025" y="3244325"/>
              <a:ext cx="142025" cy="124000"/>
            </a:xfrm>
            <a:custGeom>
              <a:rect b="b" l="l" r="r" t="t"/>
              <a:pathLst>
                <a:path extrusionOk="0" h="4960" w="5681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31"/>
            <p:cNvSpPr/>
            <p:nvPr/>
          </p:nvSpPr>
          <p:spPr>
            <a:xfrm>
              <a:off x="5616475" y="2837375"/>
              <a:ext cx="347675" cy="225950"/>
            </a:xfrm>
            <a:custGeom>
              <a:rect b="b" l="l" r="r" t="t"/>
              <a:pathLst>
                <a:path extrusionOk="0" h="9038" w="13907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1"/>
            <p:cNvSpPr/>
            <p:nvPr/>
          </p:nvSpPr>
          <p:spPr>
            <a:xfrm>
              <a:off x="5917700" y="2802275"/>
              <a:ext cx="104200" cy="90975"/>
            </a:xfrm>
            <a:custGeom>
              <a:rect b="b" l="l" r="r" t="t"/>
              <a:pathLst>
                <a:path extrusionOk="0" h="3639" w="4168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4" name="Google Shape;484;p31"/>
            <p:cNvSpPr/>
            <p:nvPr/>
          </p:nvSpPr>
          <p:spPr>
            <a:xfrm>
              <a:off x="5977825" y="2857925"/>
              <a:ext cx="148250" cy="125325"/>
            </a:xfrm>
            <a:custGeom>
              <a:rect b="b" l="l" r="r" t="t"/>
              <a:pathLst>
                <a:path extrusionOk="0" h="5013" w="593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31"/>
            <p:cNvSpPr/>
            <p:nvPr/>
          </p:nvSpPr>
          <p:spPr>
            <a:xfrm>
              <a:off x="6060875" y="3230000"/>
              <a:ext cx="174150" cy="69975"/>
            </a:xfrm>
            <a:custGeom>
              <a:rect b="b" l="l" r="r" t="t"/>
              <a:pathLst>
                <a:path extrusionOk="0" h="2799" w="6966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6" name="Google Shape;486;p31"/>
            <p:cNvSpPr/>
            <p:nvPr/>
          </p:nvSpPr>
          <p:spPr>
            <a:xfrm>
              <a:off x="6082000" y="2947025"/>
              <a:ext cx="85750" cy="74950"/>
            </a:xfrm>
            <a:custGeom>
              <a:rect b="b" l="l" r="r" t="t"/>
              <a:pathLst>
                <a:path extrusionOk="0" h="2998" w="343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31"/>
            <p:cNvSpPr/>
            <p:nvPr/>
          </p:nvSpPr>
          <p:spPr>
            <a:xfrm>
              <a:off x="6195700" y="3176125"/>
              <a:ext cx="119100" cy="104400"/>
            </a:xfrm>
            <a:custGeom>
              <a:rect b="b" l="l" r="r" t="t"/>
              <a:pathLst>
                <a:path extrusionOk="0" h="4176" w="4764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31"/>
            <p:cNvSpPr/>
            <p:nvPr/>
          </p:nvSpPr>
          <p:spPr>
            <a:xfrm>
              <a:off x="5556925" y="3001650"/>
              <a:ext cx="140225" cy="127325"/>
            </a:xfrm>
            <a:custGeom>
              <a:rect b="b" l="l" r="r" t="t"/>
              <a:pathLst>
                <a:path extrusionOk="0" h="5093" w="5609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31"/>
            <p:cNvSpPr/>
            <p:nvPr/>
          </p:nvSpPr>
          <p:spPr>
            <a:xfrm>
              <a:off x="5785225" y="3026075"/>
              <a:ext cx="90525" cy="133400"/>
            </a:xfrm>
            <a:custGeom>
              <a:rect b="b" l="l" r="r" t="t"/>
              <a:pathLst>
                <a:path extrusionOk="0" h="5336" w="3621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0" name="Google Shape;490;p31"/>
            <p:cNvSpPr/>
            <p:nvPr/>
          </p:nvSpPr>
          <p:spPr>
            <a:xfrm>
              <a:off x="5943600" y="2818925"/>
              <a:ext cx="25025" cy="32175"/>
            </a:xfrm>
            <a:custGeom>
              <a:rect b="b" l="l" r="r" t="t"/>
              <a:pathLst>
                <a:path extrusionOk="0" h="1287" w="1001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31"/>
            <p:cNvSpPr/>
            <p:nvPr/>
          </p:nvSpPr>
          <p:spPr>
            <a:xfrm>
              <a:off x="5575100" y="3016500"/>
              <a:ext cx="59250" cy="51600"/>
            </a:xfrm>
            <a:custGeom>
              <a:rect b="b" l="l" r="r" t="t"/>
              <a:pathLst>
                <a:path extrusionOk="0" h="2064" w="237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31"/>
            <p:cNvSpPr/>
            <p:nvPr/>
          </p:nvSpPr>
          <p:spPr>
            <a:xfrm>
              <a:off x="6127550" y="2964175"/>
              <a:ext cx="21450" cy="23550"/>
            </a:xfrm>
            <a:custGeom>
              <a:rect b="b" l="l" r="r" t="t"/>
              <a:pathLst>
                <a:path extrusionOk="0" h="942" w="858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31"/>
            <p:cNvSpPr/>
            <p:nvPr/>
          </p:nvSpPr>
          <p:spPr>
            <a:xfrm>
              <a:off x="6225175" y="3191750"/>
              <a:ext cx="34850" cy="24575"/>
            </a:xfrm>
            <a:custGeom>
              <a:rect b="b" l="l" r="r" t="t"/>
              <a:pathLst>
                <a:path extrusionOk="0" h="983" w="1394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31"/>
            <p:cNvSpPr/>
            <p:nvPr/>
          </p:nvSpPr>
          <p:spPr>
            <a:xfrm>
              <a:off x="6023950" y="3281475"/>
              <a:ext cx="48250" cy="69725"/>
            </a:xfrm>
            <a:custGeom>
              <a:rect b="b" l="l" r="r" t="t"/>
              <a:pathLst>
                <a:path extrusionOk="0" h="2789" w="193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31"/>
            <p:cNvSpPr/>
            <p:nvPr/>
          </p:nvSpPr>
          <p:spPr>
            <a:xfrm>
              <a:off x="5706950" y="3441025"/>
              <a:ext cx="102725" cy="36950"/>
            </a:xfrm>
            <a:custGeom>
              <a:rect b="b" l="l" r="r" t="t"/>
              <a:pathLst>
                <a:path extrusionOk="0" h="1478" w="4109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3"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2"/>
          <p:cNvSpPr/>
          <p:nvPr/>
        </p:nvSpPr>
        <p:spPr>
          <a:xfrm>
            <a:off x="8281945" y="1110763"/>
            <a:ext cx="2560200" cy="25602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32"/>
          <p:cNvSpPr txBox="1"/>
          <p:nvPr>
            <p:ph type="title"/>
          </p:nvPr>
        </p:nvSpPr>
        <p:spPr>
          <a:xfrm>
            <a:off x="1454315" y="1168215"/>
            <a:ext cx="2945400" cy="17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99" name="Google Shape;499;p32"/>
          <p:cNvSpPr txBox="1"/>
          <p:nvPr>
            <p:ph idx="2" type="title"/>
          </p:nvPr>
        </p:nvSpPr>
        <p:spPr>
          <a:xfrm>
            <a:off x="5349650" y="539400"/>
            <a:ext cx="3069600" cy="193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grpSp>
        <p:nvGrpSpPr>
          <p:cNvPr id="500" name="Google Shape;500;p32"/>
          <p:cNvGrpSpPr/>
          <p:nvPr/>
        </p:nvGrpSpPr>
        <p:grpSpPr>
          <a:xfrm>
            <a:off x="8035041" y="1935420"/>
            <a:ext cx="582138" cy="582138"/>
            <a:chOff x="3796125" y="-35750"/>
            <a:chExt cx="773400" cy="773400"/>
          </a:xfrm>
        </p:grpSpPr>
        <p:sp>
          <p:nvSpPr>
            <p:cNvPr id="501" name="Google Shape;501;p32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32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3" name="Google Shape;503;p32"/>
          <p:cNvSpPr txBox="1"/>
          <p:nvPr/>
        </p:nvSpPr>
        <p:spPr>
          <a:xfrm>
            <a:off x="5349650" y="3295213"/>
            <a:ext cx="2850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CREDITS: This presentation template was created by </a:t>
            </a:r>
            <a:r>
              <a:rPr b="1" lang="en" sz="12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including icons by </a:t>
            </a:r>
            <a:r>
              <a:rPr b="1" lang="en" sz="12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, and infographics &amp; images by </a:t>
            </a:r>
            <a:r>
              <a:rPr b="1" lang="en" sz="12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1" lang="en"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1" sz="12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CUSTOM_12"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3"/>
          <p:cNvSpPr/>
          <p:nvPr/>
        </p:nvSpPr>
        <p:spPr>
          <a:xfrm rot="10800000">
            <a:off x="4719476" y="-16512"/>
            <a:ext cx="4569674" cy="220062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06" name="Google Shape;506;p33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507" name="Google Shape;507;p33"/>
            <p:cNvSpPr/>
            <p:nvPr/>
          </p:nvSpPr>
          <p:spPr>
            <a:xfrm>
              <a:off x="6945350" y="145425"/>
              <a:ext cx="317325" cy="618850"/>
            </a:xfrm>
            <a:custGeom>
              <a:rect b="b" l="l" r="r" t="t"/>
              <a:pathLst>
                <a:path extrusionOk="0" h="24754" w="12693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33"/>
            <p:cNvSpPr/>
            <p:nvPr/>
          </p:nvSpPr>
          <p:spPr>
            <a:xfrm>
              <a:off x="6978075" y="577025"/>
              <a:ext cx="252150" cy="162550"/>
            </a:xfrm>
            <a:custGeom>
              <a:rect b="b" l="l" r="r" t="t"/>
              <a:pathLst>
                <a:path extrusionOk="0" h="6502" w="10086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9" name="Google Shape;509;p33"/>
            <p:cNvSpPr/>
            <p:nvPr/>
          </p:nvSpPr>
          <p:spPr>
            <a:xfrm>
              <a:off x="7107550" y="577025"/>
              <a:ext cx="51225" cy="162250"/>
            </a:xfrm>
            <a:custGeom>
              <a:rect b="b" l="l" r="r" t="t"/>
              <a:pathLst>
                <a:path extrusionOk="0" h="6490" w="2049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33"/>
            <p:cNvSpPr/>
            <p:nvPr/>
          </p:nvSpPr>
          <p:spPr>
            <a:xfrm>
              <a:off x="7125425" y="577025"/>
              <a:ext cx="104800" cy="162250"/>
            </a:xfrm>
            <a:custGeom>
              <a:rect b="b" l="l" r="r" t="t"/>
              <a:pathLst>
                <a:path extrusionOk="0" h="6490" w="4192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1" name="Google Shape;511;p33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512" name="Google Shape;512;p33"/>
            <p:cNvSpPr/>
            <p:nvPr/>
          </p:nvSpPr>
          <p:spPr>
            <a:xfrm>
              <a:off x="7166500" y="-57275"/>
              <a:ext cx="414050" cy="619750"/>
            </a:xfrm>
            <a:custGeom>
              <a:rect b="b" l="l" r="r" t="t"/>
              <a:pathLst>
                <a:path extrusionOk="0" h="24790" w="16562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33"/>
            <p:cNvSpPr/>
            <p:nvPr/>
          </p:nvSpPr>
          <p:spPr>
            <a:xfrm>
              <a:off x="7190900" y="241575"/>
              <a:ext cx="364650" cy="296500"/>
            </a:xfrm>
            <a:custGeom>
              <a:rect b="b" l="l" r="r" t="t"/>
              <a:pathLst>
                <a:path extrusionOk="0" h="11860" w="14586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33"/>
            <p:cNvSpPr/>
            <p:nvPr/>
          </p:nvSpPr>
          <p:spPr>
            <a:xfrm>
              <a:off x="7231675" y="254700"/>
              <a:ext cx="66700" cy="68150"/>
            </a:xfrm>
            <a:custGeom>
              <a:rect b="b" l="l" r="r" t="t"/>
              <a:pathLst>
                <a:path extrusionOk="0" h="2726" w="2668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33"/>
            <p:cNvSpPr/>
            <p:nvPr/>
          </p:nvSpPr>
          <p:spPr>
            <a:xfrm>
              <a:off x="7249250" y="241575"/>
              <a:ext cx="306300" cy="296500"/>
            </a:xfrm>
            <a:custGeom>
              <a:rect b="b" l="l" r="r" t="t"/>
              <a:pathLst>
                <a:path extrusionOk="0" h="11860" w="12252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16" name="Google Shape;516;p33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17" name="Google Shape;517;p33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518" name="Google Shape;518;p33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33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0" name="Google Shape;520;p33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CUSTOM_13"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34"/>
          <p:cNvSpPr/>
          <p:nvPr/>
        </p:nvSpPr>
        <p:spPr>
          <a:xfrm>
            <a:off x="-200000" y="-536575"/>
            <a:ext cx="2151900" cy="21519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3" name="Google Shape;523;p34"/>
          <p:cNvGrpSpPr/>
          <p:nvPr/>
        </p:nvGrpSpPr>
        <p:grpSpPr>
          <a:xfrm>
            <a:off x="278749" y="1353426"/>
            <a:ext cx="331557" cy="331557"/>
            <a:chOff x="3796125" y="-35750"/>
            <a:chExt cx="773400" cy="773400"/>
          </a:xfrm>
        </p:grpSpPr>
        <p:sp>
          <p:nvSpPr>
            <p:cNvPr id="524" name="Google Shape;524;p34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34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6" name="Google Shape;526;p34"/>
          <p:cNvSpPr/>
          <p:nvPr/>
        </p:nvSpPr>
        <p:spPr>
          <a:xfrm>
            <a:off x="-171698" y="4082950"/>
            <a:ext cx="2220466" cy="1069313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34"/>
          <p:cNvSpPr/>
          <p:nvPr/>
        </p:nvSpPr>
        <p:spPr>
          <a:xfrm rot="10800000">
            <a:off x="7088327" y="-2331"/>
            <a:ext cx="2220466" cy="1069313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34"/>
          <p:cNvSpPr/>
          <p:nvPr/>
        </p:nvSpPr>
        <p:spPr>
          <a:xfrm flipH="1" rot="-301037">
            <a:off x="6397992" y="133570"/>
            <a:ext cx="566797" cy="49161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34"/>
          <p:cNvSpPr/>
          <p:nvPr/>
        </p:nvSpPr>
        <p:spPr>
          <a:xfrm flipH="1" rot="-301037">
            <a:off x="2319892" y="4776120"/>
            <a:ext cx="566797" cy="491612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0" name="Google Shape;530;p34"/>
          <p:cNvGrpSpPr/>
          <p:nvPr/>
        </p:nvGrpSpPr>
        <p:grpSpPr>
          <a:xfrm>
            <a:off x="-171691" y="2850450"/>
            <a:ext cx="1577723" cy="893906"/>
            <a:chOff x="3467026" y="90021"/>
            <a:chExt cx="2493241" cy="1412619"/>
          </a:xfrm>
        </p:grpSpPr>
        <p:grpSp>
          <p:nvGrpSpPr>
            <p:cNvPr id="531" name="Google Shape;531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32" name="Google Shape;53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3" name="Google Shape;533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534" name="Google Shape;534;p34"/>
            <p:cNvCxnSpPr/>
            <p:nvPr/>
          </p:nvCxnSpPr>
          <p:spPr>
            <a:xfrm flipH="1" rot="10800000">
              <a:off x="4029075" y="352350"/>
              <a:ext cx="1095300" cy="3144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35" name="Google Shape;535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36" name="Google Shape;536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7" name="Google Shape;537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538" name="Google Shape;538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39" name="Google Shape;539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40" name="Google Shape;540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1" name="Google Shape;541;p34"/>
              <p:cNvSpPr/>
              <p:nvPr/>
            </p:nvSpPr>
            <p:spPr>
              <a:xfrm rot="301067">
                <a:off x="3918082" y="92788"/>
                <a:ext cx="257035" cy="222951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542" name="Google Shape;542;p34"/>
          <p:cNvGrpSpPr/>
          <p:nvPr/>
        </p:nvGrpSpPr>
        <p:grpSpPr>
          <a:xfrm flipH="1" rot="10800000">
            <a:off x="7944681" y="1412600"/>
            <a:ext cx="1413169" cy="800673"/>
            <a:chOff x="3467026" y="90021"/>
            <a:chExt cx="2493241" cy="1412619"/>
          </a:xfrm>
        </p:grpSpPr>
        <p:grpSp>
          <p:nvGrpSpPr>
            <p:cNvPr id="543" name="Google Shape;543;p34"/>
            <p:cNvGrpSpPr/>
            <p:nvPr/>
          </p:nvGrpSpPr>
          <p:grpSpPr>
            <a:xfrm>
              <a:off x="3467026" y="259199"/>
              <a:ext cx="835891" cy="835891"/>
              <a:chOff x="3796125" y="-35750"/>
              <a:chExt cx="773400" cy="773400"/>
            </a:xfrm>
          </p:grpSpPr>
          <p:sp>
            <p:nvSpPr>
              <p:cNvPr id="544" name="Google Shape;544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5" name="Google Shape;545;p34"/>
              <p:cNvSpPr/>
              <p:nvPr/>
            </p:nvSpPr>
            <p:spPr>
              <a:xfrm rot="-5669579">
                <a:off x="3906531" y="380700"/>
                <a:ext cx="257038" cy="222948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546" name="Google Shape;546;p34"/>
            <p:cNvCxnSpPr/>
            <p:nvPr/>
          </p:nvCxnSpPr>
          <p:spPr>
            <a:xfrm flipH="1" rot="10800000">
              <a:off x="4029075" y="352350"/>
              <a:ext cx="1095300" cy="3144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47" name="Google Shape;547;p34"/>
            <p:cNvGrpSpPr/>
            <p:nvPr/>
          </p:nvGrpSpPr>
          <p:grpSpPr>
            <a:xfrm>
              <a:off x="4724445" y="90021"/>
              <a:ext cx="576724" cy="576724"/>
              <a:chOff x="3796125" y="-35750"/>
              <a:chExt cx="773400" cy="773400"/>
            </a:xfrm>
          </p:grpSpPr>
          <p:sp>
            <p:nvSpPr>
              <p:cNvPr id="548" name="Google Shape;548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9" name="Google Shape;549;p34"/>
              <p:cNvSpPr/>
              <p:nvPr/>
            </p:nvSpPr>
            <p:spPr>
              <a:xfrm rot="-5213359">
                <a:off x="3901403" y="295076"/>
                <a:ext cx="257038" cy="222954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cxnSp>
          <p:nvCxnSpPr>
            <p:cNvPr id="550" name="Google Shape;550;p34"/>
            <p:cNvCxnSpPr/>
            <p:nvPr/>
          </p:nvCxnSpPr>
          <p:spPr>
            <a:xfrm rot="10800000">
              <a:off x="5119650" y="520050"/>
              <a:ext cx="347700" cy="451500"/>
            </a:xfrm>
            <a:prstGeom prst="straightConnector1">
              <a:avLst/>
            </a:prstGeom>
            <a:noFill/>
            <a:ln cap="rnd" cmpd="sng" w="28575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51" name="Google Shape;551;p34"/>
            <p:cNvGrpSpPr/>
            <p:nvPr/>
          </p:nvGrpSpPr>
          <p:grpSpPr>
            <a:xfrm>
              <a:off x="5124376" y="666749"/>
              <a:ext cx="835891" cy="835891"/>
              <a:chOff x="3796125" y="-35750"/>
              <a:chExt cx="773400" cy="773400"/>
            </a:xfrm>
          </p:grpSpPr>
          <p:sp>
            <p:nvSpPr>
              <p:cNvPr id="552" name="Google Shape;552;p34"/>
              <p:cNvSpPr/>
              <p:nvPr/>
            </p:nvSpPr>
            <p:spPr>
              <a:xfrm>
                <a:off x="3796125" y="-35750"/>
                <a:ext cx="773400" cy="7734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3" name="Google Shape;553;p34"/>
              <p:cNvSpPr/>
              <p:nvPr/>
            </p:nvSpPr>
            <p:spPr>
              <a:xfrm rot="-5772885">
                <a:off x="3915516" y="355915"/>
                <a:ext cx="257036" cy="222952"/>
              </a:xfrm>
              <a:custGeom>
                <a:rect b="b" l="l" r="r" t="t"/>
                <a:pathLst>
                  <a:path extrusionOk="0" h="2459" w="2835">
                    <a:moveTo>
                      <a:pt x="1758" y="1"/>
                    </a:moveTo>
                    <a:cubicBezTo>
                      <a:pt x="1525" y="1"/>
                      <a:pt x="1293" y="53"/>
                      <a:pt x="1084" y="154"/>
                    </a:cubicBezTo>
                    <a:cubicBezTo>
                      <a:pt x="572" y="381"/>
                      <a:pt x="203" y="857"/>
                      <a:pt x="72" y="1393"/>
                    </a:cubicBezTo>
                    <a:cubicBezTo>
                      <a:pt x="13" y="1631"/>
                      <a:pt x="1" y="1881"/>
                      <a:pt x="108" y="2107"/>
                    </a:cubicBezTo>
                    <a:cubicBezTo>
                      <a:pt x="246" y="2330"/>
                      <a:pt x="507" y="2458"/>
                      <a:pt x="773" y="2458"/>
                    </a:cubicBezTo>
                    <a:cubicBezTo>
                      <a:pt x="805" y="2458"/>
                      <a:pt x="838" y="2456"/>
                      <a:pt x="870" y="2452"/>
                    </a:cubicBezTo>
                    <a:cubicBezTo>
                      <a:pt x="1168" y="2440"/>
                      <a:pt x="1441" y="2297"/>
                      <a:pt x="1691" y="2131"/>
                    </a:cubicBezTo>
                    <a:cubicBezTo>
                      <a:pt x="2299" y="1714"/>
                      <a:pt x="2834" y="1000"/>
                      <a:pt x="2644" y="285"/>
                    </a:cubicBezTo>
                    <a:cubicBezTo>
                      <a:pt x="2385" y="94"/>
                      <a:pt x="2071" y="1"/>
                      <a:pt x="175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554" name="Google Shape;554;p34"/>
          <p:cNvSpPr/>
          <p:nvPr/>
        </p:nvSpPr>
        <p:spPr>
          <a:xfrm>
            <a:off x="7973425" y="3612075"/>
            <a:ext cx="2151900" cy="2151900"/>
          </a:xfrm>
          <a:prstGeom prst="ellipse">
            <a:avLst/>
          </a:prstGeom>
          <a:noFill/>
          <a:ln cap="flat" cmpd="sng" w="1905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idx="1" type="subTitle"/>
          </p:nvPr>
        </p:nvSpPr>
        <p:spPr>
          <a:xfrm>
            <a:off x="1433113" y="2554911"/>
            <a:ext cx="2304900" cy="12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subTitle"/>
          </p:nvPr>
        </p:nvSpPr>
        <p:spPr>
          <a:xfrm>
            <a:off x="5300073" y="2554914"/>
            <a:ext cx="2301600" cy="12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type="title"/>
          </p:nvPr>
        </p:nvSpPr>
        <p:spPr>
          <a:xfrm>
            <a:off x="1433038" y="2104375"/>
            <a:ext cx="2304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6" name="Google Shape;36;p5"/>
          <p:cNvSpPr txBox="1"/>
          <p:nvPr>
            <p:ph idx="3" type="title"/>
          </p:nvPr>
        </p:nvSpPr>
        <p:spPr>
          <a:xfrm>
            <a:off x="5299537" y="2104388"/>
            <a:ext cx="2304900" cy="554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7" name="Google Shape;37;p5"/>
          <p:cNvSpPr txBox="1"/>
          <p:nvPr>
            <p:ph idx="4" type="title"/>
          </p:nvPr>
        </p:nvSpPr>
        <p:spPr>
          <a:xfrm>
            <a:off x="713100" y="452325"/>
            <a:ext cx="7717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grpSp>
        <p:nvGrpSpPr>
          <p:cNvPr id="38" name="Google Shape;38;p5"/>
          <p:cNvGrpSpPr/>
          <p:nvPr/>
        </p:nvGrpSpPr>
        <p:grpSpPr>
          <a:xfrm flipH="1" rot="10800000">
            <a:off x="-110852" y="3990045"/>
            <a:ext cx="760318" cy="1338746"/>
            <a:chOff x="5664675" y="3001250"/>
            <a:chExt cx="332525" cy="585500"/>
          </a:xfrm>
        </p:grpSpPr>
        <p:sp>
          <p:nvSpPr>
            <p:cNvPr id="39" name="Google Shape;39;p5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" name="Google Shape;40;p5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5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2" name="Google Shape;42;p5"/>
          <p:cNvGrpSpPr/>
          <p:nvPr/>
        </p:nvGrpSpPr>
        <p:grpSpPr>
          <a:xfrm>
            <a:off x="7944315" y="-158168"/>
            <a:ext cx="1340175" cy="1793702"/>
            <a:chOff x="5556925" y="2802275"/>
            <a:chExt cx="586125" cy="784475"/>
          </a:xfrm>
        </p:grpSpPr>
        <p:sp>
          <p:nvSpPr>
            <p:cNvPr id="43" name="Google Shape;43;p5"/>
            <p:cNvSpPr/>
            <p:nvPr/>
          </p:nvSpPr>
          <p:spPr>
            <a:xfrm>
              <a:off x="5637000" y="3063900"/>
              <a:ext cx="214350" cy="51825"/>
            </a:xfrm>
            <a:custGeom>
              <a:rect b="b" l="l" r="r" t="t"/>
              <a:pathLst>
                <a:path extrusionOk="0" h="2073" w="8574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5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5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5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5893875" y="3126400"/>
              <a:ext cx="177725" cy="172675"/>
            </a:xfrm>
            <a:custGeom>
              <a:rect b="b" l="l" r="r" t="t"/>
              <a:pathLst>
                <a:path extrusionOk="0" h="6907" w="7109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" name="Google Shape;48;p5"/>
            <p:cNvSpPr/>
            <p:nvPr/>
          </p:nvSpPr>
          <p:spPr>
            <a:xfrm>
              <a:off x="6001025" y="3244325"/>
              <a:ext cx="142025" cy="124000"/>
            </a:xfrm>
            <a:custGeom>
              <a:rect b="b" l="l" r="r" t="t"/>
              <a:pathLst>
                <a:path extrusionOk="0" h="4960" w="5681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" name="Google Shape;49;p5"/>
            <p:cNvSpPr/>
            <p:nvPr/>
          </p:nvSpPr>
          <p:spPr>
            <a:xfrm>
              <a:off x="5616475" y="2837375"/>
              <a:ext cx="347675" cy="225950"/>
            </a:xfrm>
            <a:custGeom>
              <a:rect b="b" l="l" r="r" t="t"/>
              <a:pathLst>
                <a:path extrusionOk="0" h="9038" w="13907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5917700" y="2802275"/>
              <a:ext cx="104200" cy="90975"/>
            </a:xfrm>
            <a:custGeom>
              <a:rect b="b" l="l" r="r" t="t"/>
              <a:pathLst>
                <a:path extrusionOk="0" h="3639" w="4168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5556925" y="3001650"/>
              <a:ext cx="140225" cy="127325"/>
            </a:xfrm>
            <a:custGeom>
              <a:rect b="b" l="l" r="r" t="t"/>
              <a:pathLst>
                <a:path extrusionOk="0" h="5093" w="5609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/>
          <p:nvPr/>
        </p:nvSpPr>
        <p:spPr>
          <a:xfrm>
            <a:off x="-239896" y="-853452"/>
            <a:ext cx="1559400" cy="15591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/>
          <p:nvPr/>
        </p:nvSpPr>
        <p:spPr>
          <a:xfrm>
            <a:off x="337851" y="4471670"/>
            <a:ext cx="1017600" cy="10173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7830954" y="2208373"/>
            <a:ext cx="1559400" cy="15591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6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  <p:sp>
        <p:nvSpPr>
          <p:cNvPr id="57" name="Google Shape;57;p6"/>
          <p:cNvSpPr/>
          <p:nvPr/>
        </p:nvSpPr>
        <p:spPr>
          <a:xfrm>
            <a:off x="8541752" y="4017174"/>
            <a:ext cx="1592400" cy="15924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-922398" y="-635351"/>
            <a:ext cx="1592400" cy="15924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" name="Google Shape;59;p6"/>
          <p:cNvGrpSpPr/>
          <p:nvPr/>
        </p:nvGrpSpPr>
        <p:grpSpPr>
          <a:xfrm>
            <a:off x="415747" y="200236"/>
            <a:ext cx="436739" cy="436739"/>
            <a:chOff x="3796125" y="-35750"/>
            <a:chExt cx="773400" cy="773400"/>
          </a:xfrm>
        </p:grpSpPr>
        <p:sp>
          <p:nvSpPr>
            <p:cNvPr id="60" name="Google Shape;60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" name="Google Shape;62;p6"/>
          <p:cNvGrpSpPr/>
          <p:nvPr/>
        </p:nvGrpSpPr>
        <p:grpSpPr>
          <a:xfrm>
            <a:off x="7831044" y="4962597"/>
            <a:ext cx="272005" cy="272005"/>
            <a:chOff x="3796125" y="-35750"/>
            <a:chExt cx="773400" cy="773400"/>
          </a:xfrm>
        </p:grpSpPr>
        <p:sp>
          <p:nvSpPr>
            <p:cNvPr id="63" name="Google Shape;63;p6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7"/>
          <p:cNvSpPr/>
          <p:nvPr/>
        </p:nvSpPr>
        <p:spPr>
          <a:xfrm rot="-177409">
            <a:off x="1047241" y="453943"/>
            <a:ext cx="7037169" cy="4235665"/>
          </a:xfrm>
          <a:prstGeom prst="roundRect">
            <a:avLst>
              <a:gd fmla="val 29315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894800" y="1826350"/>
            <a:ext cx="53544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Karla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211F1F"/>
              </a:buClr>
              <a:buSzPts val="1400"/>
              <a:buFont typeface="Karla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type="title"/>
          </p:nvPr>
        </p:nvSpPr>
        <p:spPr>
          <a:xfrm>
            <a:off x="1894800" y="1087450"/>
            <a:ext cx="53544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8"/>
          <p:cNvSpPr/>
          <p:nvPr/>
        </p:nvSpPr>
        <p:spPr>
          <a:xfrm rot="1183069">
            <a:off x="-125892" y="570955"/>
            <a:ext cx="9909784" cy="4276436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8"/>
          <p:cNvSpPr txBox="1"/>
          <p:nvPr>
            <p:ph type="title"/>
          </p:nvPr>
        </p:nvSpPr>
        <p:spPr>
          <a:xfrm>
            <a:off x="713275" y="1833000"/>
            <a:ext cx="7717500" cy="1477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/>
          <p:nvPr/>
        </p:nvSpPr>
        <p:spPr>
          <a:xfrm rot="10800000">
            <a:off x="4719476" y="-16512"/>
            <a:ext cx="4569674" cy="2200624"/>
          </a:xfrm>
          <a:custGeom>
            <a:rect b="b" l="l" r="r" t="t"/>
            <a:pathLst>
              <a:path extrusionOk="0" h="51558" w="107062">
                <a:moveTo>
                  <a:pt x="23266" y="0"/>
                </a:moveTo>
                <a:cubicBezTo>
                  <a:pt x="18767" y="0"/>
                  <a:pt x="14164" y="1727"/>
                  <a:pt x="10645" y="4766"/>
                </a:cubicBezTo>
                <a:cubicBezTo>
                  <a:pt x="4454" y="10123"/>
                  <a:pt x="1299" y="18708"/>
                  <a:pt x="644" y="27185"/>
                </a:cubicBezTo>
                <a:cubicBezTo>
                  <a:pt x="1" y="35365"/>
                  <a:pt x="6633" y="43532"/>
                  <a:pt x="8300" y="51533"/>
                </a:cubicBezTo>
                <a:lnTo>
                  <a:pt x="106205" y="51533"/>
                </a:lnTo>
                <a:lnTo>
                  <a:pt x="106205" y="51557"/>
                </a:lnTo>
                <a:cubicBezTo>
                  <a:pt x="107062" y="47545"/>
                  <a:pt x="106621" y="43235"/>
                  <a:pt x="104919" y="39544"/>
                </a:cubicBezTo>
                <a:cubicBezTo>
                  <a:pt x="102954" y="35269"/>
                  <a:pt x="99323" y="31912"/>
                  <a:pt x="95096" y="30424"/>
                </a:cubicBezTo>
                <a:cubicBezTo>
                  <a:pt x="91441" y="29138"/>
                  <a:pt x="87286" y="29150"/>
                  <a:pt x="84142" y="26768"/>
                </a:cubicBezTo>
                <a:cubicBezTo>
                  <a:pt x="79558" y="23292"/>
                  <a:pt x="78868" y="16017"/>
                  <a:pt x="74558" y="12148"/>
                </a:cubicBezTo>
                <a:cubicBezTo>
                  <a:pt x="72192" y="10011"/>
                  <a:pt x="69211" y="9279"/>
                  <a:pt x="66087" y="9279"/>
                </a:cubicBezTo>
                <a:cubicBezTo>
                  <a:pt x="63379" y="9279"/>
                  <a:pt x="60564" y="9829"/>
                  <a:pt x="57949" y="10493"/>
                </a:cubicBezTo>
                <a:cubicBezTo>
                  <a:pt x="54613" y="11341"/>
                  <a:pt x="51063" y="12273"/>
                  <a:pt x="47668" y="12273"/>
                </a:cubicBezTo>
                <a:cubicBezTo>
                  <a:pt x="45344" y="12273"/>
                  <a:pt x="43091" y="11836"/>
                  <a:pt x="41030" y="10635"/>
                </a:cubicBezTo>
                <a:cubicBezTo>
                  <a:pt x="37863" y="8790"/>
                  <a:pt x="35720" y="5444"/>
                  <a:pt x="32815" y="3170"/>
                </a:cubicBezTo>
                <a:cubicBezTo>
                  <a:pt x="30039" y="996"/>
                  <a:pt x="26683" y="0"/>
                  <a:pt x="232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9"/>
          <p:cNvSpPr txBox="1"/>
          <p:nvPr>
            <p:ph type="title"/>
          </p:nvPr>
        </p:nvSpPr>
        <p:spPr>
          <a:xfrm>
            <a:off x="2371700" y="1356525"/>
            <a:ext cx="4400400" cy="800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75" name="Google Shape;75;p9"/>
          <p:cNvSpPr txBox="1"/>
          <p:nvPr>
            <p:ph idx="1" type="subTitle"/>
          </p:nvPr>
        </p:nvSpPr>
        <p:spPr>
          <a:xfrm>
            <a:off x="2372317" y="2217075"/>
            <a:ext cx="4400100" cy="15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76" name="Google Shape;76;p9"/>
          <p:cNvGrpSpPr/>
          <p:nvPr/>
        </p:nvGrpSpPr>
        <p:grpSpPr>
          <a:xfrm rot="544898">
            <a:off x="7445424" y="2480334"/>
            <a:ext cx="1480057" cy="2886420"/>
            <a:chOff x="6945350" y="145425"/>
            <a:chExt cx="317325" cy="618850"/>
          </a:xfrm>
        </p:grpSpPr>
        <p:sp>
          <p:nvSpPr>
            <p:cNvPr id="77" name="Google Shape;77;p9"/>
            <p:cNvSpPr/>
            <p:nvPr/>
          </p:nvSpPr>
          <p:spPr>
            <a:xfrm>
              <a:off x="6945350" y="145425"/>
              <a:ext cx="317325" cy="618850"/>
            </a:xfrm>
            <a:custGeom>
              <a:rect b="b" l="l" r="r" t="t"/>
              <a:pathLst>
                <a:path extrusionOk="0" h="24754" w="12693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6978075" y="577025"/>
              <a:ext cx="252150" cy="162550"/>
            </a:xfrm>
            <a:custGeom>
              <a:rect b="b" l="l" r="r" t="t"/>
              <a:pathLst>
                <a:path extrusionOk="0" h="6502" w="10086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9"/>
            <p:cNvSpPr/>
            <p:nvPr/>
          </p:nvSpPr>
          <p:spPr>
            <a:xfrm>
              <a:off x="7107550" y="577025"/>
              <a:ext cx="51225" cy="162250"/>
            </a:xfrm>
            <a:custGeom>
              <a:rect b="b" l="l" r="r" t="t"/>
              <a:pathLst>
                <a:path extrusionOk="0" h="6490" w="2049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7125425" y="577025"/>
              <a:ext cx="104800" cy="162250"/>
            </a:xfrm>
            <a:custGeom>
              <a:rect b="b" l="l" r="r" t="t"/>
              <a:pathLst>
                <a:path extrusionOk="0" h="6490" w="4192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" name="Google Shape;81;p9"/>
          <p:cNvGrpSpPr/>
          <p:nvPr/>
        </p:nvGrpSpPr>
        <p:grpSpPr>
          <a:xfrm rot="-2019428">
            <a:off x="173931" y="276323"/>
            <a:ext cx="1078938" cy="1614954"/>
            <a:chOff x="7166500" y="-57275"/>
            <a:chExt cx="414050" cy="619750"/>
          </a:xfrm>
        </p:grpSpPr>
        <p:sp>
          <p:nvSpPr>
            <p:cNvPr id="82" name="Google Shape;82;p9"/>
            <p:cNvSpPr/>
            <p:nvPr/>
          </p:nvSpPr>
          <p:spPr>
            <a:xfrm>
              <a:off x="7166500" y="-57275"/>
              <a:ext cx="414050" cy="619750"/>
            </a:xfrm>
            <a:custGeom>
              <a:rect b="b" l="l" r="r" t="t"/>
              <a:pathLst>
                <a:path extrusionOk="0" h="24790" w="16562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9"/>
            <p:cNvSpPr/>
            <p:nvPr/>
          </p:nvSpPr>
          <p:spPr>
            <a:xfrm>
              <a:off x="7190900" y="241575"/>
              <a:ext cx="364650" cy="296500"/>
            </a:xfrm>
            <a:custGeom>
              <a:rect b="b" l="l" r="r" t="t"/>
              <a:pathLst>
                <a:path extrusionOk="0" h="11860" w="14586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7231675" y="254700"/>
              <a:ext cx="66700" cy="68150"/>
            </a:xfrm>
            <a:custGeom>
              <a:rect b="b" l="l" r="r" t="t"/>
              <a:pathLst>
                <a:path extrusionOk="0" h="2726" w="2668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9"/>
            <p:cNvSpPr/>
            <p:nvPr/>
          </p:nvSpPr>
          <p:spPr>
            <a:xfrm>
              <a:off x="7249250" y="241575"/>
              <a:ext cx="306300" cy="296500"/>
            </a:xfrm>
            <a:custGeom>
              <a:rect b="b" l="l" r="r" t="t"/>
              <a:pathLst>
                <a:path extrusionOk="0" h="11860" w="12252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9"/>
          <p:cNvSpPr/>
          <p:nvPr/>
        </p:nvSpPr>
        <p:spPr>
          <a:xfrm>
            <a:off x="7713080" y="-667727"/>
            <a:ext cx="1734900" cy="17349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7" name="Google Shape;87;p9"/>
          <p:cNvGrpSpPr/>
          <p:nvPr/>
        </p:nvGrpSpPr>
        <p:grpSpPr>
          <a:xfrm>
            <a:off x="6882210" y="4033046"/>
            <a:ext cx="609207" cy="609207"/>
            <a:chOff x="3796125" y="-35750"/>
            <a:chExt cx="773400" cy="773400"/>
          </a:xfrm>
        </p:grpSpPr>
        <p:sp>
          <p:nvSpPr>
            <p:cNvPr id="88" name="Google Shape;88;p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9"/>
          <p:cNvSpPr/>
          <p:nvPr/>
        </p:nvSpPr>
        <p:spPr>
          <a:xfrm>
            <a:off x="-259350" y="2819350"/>
            <a:ext cx="4452000" cy="4452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"/>
          <p:cNvSpPr txBox="1"/>
          <p:nvPr>
            <p:ph type="title"/>
          </p:nvPr>
        </p:nvSpPr>
        <p:spPr>
          <a:xfrm>
            <a:off x="713400" y="426536"/>
            <a:ext cx="2496600" cy="203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4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34" Type="http://schemas.openxmlformats.org/officeDocument/2006/relationships/theme" Target="../theme/theme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300" y="4523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Lexend Deca"/>
              <a:buNone/>
              <a:defRPr b="1" sz="3400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35"/>
          <p:cNvSpPr txBox="1"/>
          <p:nvPr>
            <p:ph type="ctrTitle"/>
          </p:nvPr>
        </p:nvSpPr>
        <p:spPr>
          <a:xfrm>
            <a:off x="3517500" y="317400"/>
            <a:ext cx="5435400" cy="240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Karbohidrat dan monosakarida</a:t>
            </a:r>
            <a:endParaRPr/>
          </a:p>
        </p:txBody>
      </p:sp>
      <p:sp>
        <p:nvSpPr>
          <p:cNvPr id="560" name="Google Shape;560;p35"/>
          <p:cNvSpPr txBox="1"/>
          <p:nvPr>
            <p:ph idx="1" type="subTitle"/>
          </p:nvPr>
        </p:nvSpPr>
        <p:spPr>
          <a:xfrm>
            <a:off x="4135975" y="2483250"/>
            <a:ext cx="5221800" cy="163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NAMA : AISAH PUTRI MUSLIMAH</a:t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NPM    : 2114051059</a:t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KELAS : THP A</a:t>
            </a:r>
            <a:endParaRPr b="1" sz="1800"/>
          </a:p>
        </p:txBody>
      </p:sp>
      <p:sp>
        <p:nvSpPr>
          <p:cNvPr id="561" name="Google Shape;561;p35"/>
          <p:cNvSpPr/>
          <p:nvPr/>
        </p:nvSpPr>
        <p:spPr>
          <a:xfrm>
            <a:off x="2883888" y="-268094"/>
            <a:ext cx="1215300" cy="12153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35"/>
          <p:cNvSpPr/>
          <p:nvPr/>
        </p:nvSpPr>
        <p:spPr>
          <a:xfrm>
            <a:off x="-881150" y="-431337"/>
            <a:ext cx="2281500" cy="2281500"/>
          </a:xfrm>
          <a:prstGeom prst="ellipse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3" name="Google Shape;563;p35"/>
          <p:cNvGrpSpPr/>
          <p:nvPr/>
        </p:nvGrpSpPr>
        <p:grpSpPr>
          <a:xfrm>
            <a:off x="-1037150" y="1085800"/>
            <a:ext cx="4452000" cy="4452000"/>
            <a:chOff x="-1037150" y="1085800"/>
            <a:chExt cx="4452000" cy="4452000"/>
          </a:xfrm>
        </p:grpSpPr>
        <p:sp>
          <p:nvSpPr>
            <p:cNvPr id="564" name="Google Shape;564;p35"/>
            <p:cNvSpPr/>
            <p:nvPr/>
          </p:nvSpPr>
          <p:spPr>
            <a:xfrm>
              <a:off x="-1037150" y="1085800"/>
              <a:ext cx="4452000" cy="445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35"/>
            <p:cNvSpPr/>
            <p:nvPr/>
          </p:nvSpPr>
          <p:spPr>
            <a:xfrm>
              <a:off x="-881150" y="1241800"/>
              <a:ext cx="4140000" cy="4140000"/>
            </a:xfrm>
            <a:prstGeom prst="ellipse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6" name="Google Shape;566;p35"/>
          <p:cNvGrpSpPr/>
          <p:nvPr/>
        </p:nvGrpSpPr>
        <p:grpSpPr>
          <a:xfrm rot="1315341">
            <a:off x="280580" y="1793108"/>
            <a:ext cx="2880247" cy="2060933"/>
            <a:chOff x="3698375" y="764675"/>
            <a:chExt cx="1508825" cy="1079625"/>
          </a:xfrm>
        </p:grpSpPr>
        <p:sp>
          <p:nvSpPr>
            <p:cNvPr id="567" name="Google Shape;567;p35"/>
            <p:cNvSpPr/>
            <p:nvPr/>
          </p:nvSpPr>
          <p:spPr>
            <a:xfrm>
              <a:off x="4393700" y="1763775"/>
              <a:ext cx="111350" cy="80525"/>
            </a:xfrm>
            <a:custGeom>
              <a:rect b="b" l="l" r="r" t="t"/>
              <a:pathLst>
                <a:path extrusionOk="0" h="3221" w="4454">
                  <a:moveTo>
                    <a:pt x="2922" y="0"/>
                  </a:moveTo>
                  <a:cubicBezTo>
                    <a:pt x="1905" y="0"/>
                    <a:pt x="876" y="599"/>
                    <a:pt x="322" y="1606"/>
                  </a:cubicBezTo>
                  <a:cubicBezTo>
                    <a:pt x="143" y="1952"/>
                    <a:pt x="0" y="2416"/>
                    <a:pt x="214" y="2738"/>
                  </a:cubicBezTo>
                  <a:cubicBezTo>
                    <a:pt x="322" y="2904"/>
                    <a:pt x="500" y="2999"/>
                    <a:pt x="679" y="3059"/>
                  </a:cubicBezTo>
                  <a:cubicBezTo>
                    <a:pt x="993" y="3161"/>
                    <a:pt x="1324" y="3220"/>
                    <a:pt x="1657" y="3220"/>
                  </a:cubicBezTo>
                  <a:cubicBezTo>
                    <a:pt x="1792" y="3220"/>
                    <a:pt x="1926" y="3211"/>
                    <a:pt x="2060" y="3190"/>
                  </a:cubicBezTo>
                  <a:cubicBezTo>
                    <a:pt x="3001" y="3059"/>
                    <a:pt x="3858" y="2345"/>
                    <a:pt x="4310" y="1368"/>
                  </a:cubicBezTo>
                  <a:cubicBezTo>
                    <a:pt x="4394" y="1214"/>
                    <a:pt x="4453" y="1011"/>
                    <a:pt x="4429" y="809"/>
                  </a:cubicBezTo>
                  <a:cubicBezTo>
                    <a:pt x="4382" y="463"/>
                    <a:pt x="4072" y="249"/>
                    <a:pt x="3786" y="154"/>
                  </a:cubicBezTo>
                  <a:cubicBezTo>
                    <a:pt x="3507" y="50"/>
                    <a:pt x="3215" y="0"/>
                    <a:pt x="2922" y="0"/>
                  </a:cubicBezTo>
                  <a:close/>
                </a:path>
              </a:pathLst>
            </a:custGeom>
            <a:solidFill>
              <a:srgbClr val="364E8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35"/>
            <p:cNvSpPr/>
            <p:nvPr/>
          </p:nvSpPr>
          <p:spPr>
            <a:xfrm>
              <a:off x="3698375" y="963450"/>
              <a:ext cx="711125" cy="872650"/>
            </a:xfrm>
            <a:custGeom>
              <a:rect b="b" l="l" r="r" t="t"/>
              <a:pathLst>
                <a:path extrusionOk="0" h="34906" w="28445">
                  <a:moveTo>
                    <a:pt x="10311" y="1"/>
                  </a:moveTo>
                  <a:cubicBezTo>
                    <a:pt x="6847" y="1"/>
                    <a:pt x="3385" y="574"/>
                    <a:pt x="12" y="1532"/>
                  </a:cubicBezTo>
                  <a:lnTo>
                    <a:pt x="0" y="33477"/>
                  </a:lnTo>
                  <a:cubicBezTo>
                    <a:pt x="4306" y="32454"/>
                    <a:pt x="8702" y="31938"/>
                    <a:pt x="13097" y="31938"/>
                  </a:cubicBezTo>
                  <a:cubicBezTo>
                    <a:pt x="15507" y="31938"/>
                    <a:pt x="17917" y="32093"/>
                    <a:pt x="20312" y="32405"/>
                  </a:cubicBezTo>
                  <a:cubicBezTo>
                    <a:pt x="23110" y="32762"/>
                    <a:pt x="25980" y="33381"/>
                    <a:pt x="28432" y="34905"/>
                  </a:cubicBezTo>
                  <a:lnTo>
                    <a:pt x="28444" y="6771"/>
                  </a:lnTo>
                  <a:cubicBezTo>
                    <a:pt x="24110" y="2770"/>
                    <a:pt x="18622" y="627"/>
                    <a:pt x="13085" y="127"/>
                  </a:cubicBezTo>
                  <a:cubicBezTo>
                    <a:pt x="12161" y="42"/>
                    <a:pt x="11236" y="1"/>
                    <a:pt x="103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35"/>
            <p:cNvSpPr/>
            <p:nvPr/>
          </p:nvSpPr>
          <p:spPr>
            <a:xfrm>
              <a:off x="3726650" y="928050"/>
              <a:ext cx="772425" cy="894350"/>
            </a:xfrm>
            <a:custGeom>
              <a:rect b="b" l="l" r="r" t="t"/>
              <a:pathLst>
                <a:path extrusionOk="0" h="35774" w="30897">
                  <a:moveTo>
                    <a:pt x="12477" y="0"/>
                  </a:moveTo>
                  <a:cubicBezTo>
                    <a:pt x="9021" y="0"/>
                    <a:pt x="5565" y="575"/>
                    <a:pt x="2191" y="1543"/>
                  </a:cubicBezTo>
                  <a:lnTo>
                    <a:pt x="2191" y="1758"/>
                  </a:lnTo>
                  <a:cubicBezTo>
                    <a:pt x="1465" y="1936"/>
                    <a:pt x="750" y="2115"/>
                    <a:pt x="36" y="2329"/>
                  </a:cubicBezTo>
                  <a:lnTo>
                    <a:pt x="0" y="34262"/>
                  </a:lnTo>
                  <a:cubicBezTo>
                    <a:pt x="4315" y="33245"/>
                    <a:pt x="8724" y="32736"/>
                    <a:pt x="13127" y="32736"/>
                  </a:cubicBezTo>
                  <a:cubicBezTo>
                    <a:pt x="15529" y="32736"/>
                    <a:pt x="17930" y="32887"/>
                    <a:pt x="20312" y="33190"/>
                  </a:cubicBezTo>
                  <a:cubicBezTo>
                    <a:pt x="23098" y="33547"/>
                    <a:pt x="25670" y="34250"/>
                    <a:pt x="28135" y="35774"/>
                  </a:cubicBezTo>
                  <a:cubicBezTo>
                    <a:pt x="28135" y="35774"/>
                    <a:pt x="30016" y="34678"/>
                    <a:pt x="30897" y="34583"/>
                  </a:cubicBezTo>
                  <a:lnTo>
                    <a:pt x="30576" y="6782"/>
                  </a:lnTo>
                  <a:cubicBezTo>
                    <a:pt x="26242" y="2770"/>
                    <a:pt x="20777" y="626"/>
                    <a:pt x="15240" y="126"/>
                  </a:cubicBezTo>
                  <a:cubicBezTo>
                    <a:pt x="14320" y="41"/>
                    <a:pt x="13399" y="0"/>
                    <a:pt x="124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0" name="Google Shape;570;p35"/>
            <p:cNvSpPr/>
            <p:nvPr/>
          </p:nvSpPr>
          <p:spPr>
            <a:xfrm>
              <a:off x="4498775" y="919275"/>
              <a:ext cx="708425" cy="872175"/>
            </a:xfrm>
            <a:custGeom>
              <a:rect b="b" l="l" r="r" t="t"/>
              <a:pathLst>
                <a:path extrusionOk="0" h="34887" w="28337">
                  <a:moveTo>
                    <a:pt x="17978" y="0"/>
                  </a:moveTo>
                  <a:cubicBezTo>
                    <a:pt x="17073" y="0"/>
                    <a:pt x="16167" y="39"/>
                    <a:pt x="15264" y="120"/>
                  </a:cubicBezTo>
                  <a:cubicBezTo>
                    <a:pt x="9727" y="608"/>
                    <a:pt x="4358" y="2751"/>
                    <a:pt x="24" y="6740"/>
                  </a:cubicBezTo>
                  <a:lnTo>
                    <a:pt x="0" y="34886"/>
                  </a:lnTo>
                  <a:cubicBezTo>
                    <a:pt x="2453" y="33362"/>
                    <a:pt x="5227" y="33005"/>
                    <a:pt x="7989" y="32398"/>
                  </a:cubicBezTo>
                  <a:cubicBezTo>
                    <a:pt x="10346" y="31881"/>
                    <a:pt x="12712" y="31660"/>
                    <a:pt x="15075" y="31660"/>
                  </a:cubicBezTo>
                  <a:cubicBezTo>
                    <a:pt x="19517" y="31660"/>
                    <a:pt x="23949" y="32441"/>
                    <a:pt x="28301" y="33505"/>
                  </a:cubicBezTo>
                  <a:lnTo>
                    <a:pt x="28337" y="1561"/>
                  </a:lnTo>
                  <a:cubicBezTo>
                    <a:pt x="24944" y="578"/>
                    <a:pt x="21461" y="0"/>
                    <a:pt x="1797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35"/>
            <p:cNvSpPr/>
            <p:nvPr/>
          </p:nvSpPr>
          <p:spPr>
            <a:xfrm>
              <a:off x="4499050" y="919275"/>
              <a:ext cx="536125" cy="871875"/>
            </a:xfrm>
            <a:custGeom>
              <a:rect b="b" l="l" r="r" t="t"/>
              <a:pathLst>
                <a:path extrusionOk="0" h="34875" w="21445">
                  <a:moveTo>
                    <a:pt x="17950" y="1"/>
                  </a:moveTo>
                  <a:cubicBezTo>
                    <a:pt x="17053" y="1"/>
                    <a:pt x="16154" y="40"/>
                    <a:pt x="15253" y="120"/>
                  </a:cubicBezTo>
                  <a:cubicBezTo>
                    <a:pt x="9716" y="608"/>
                    <a:pt x="4347" y="2751"/>
                    <a:pt x="13" y="6740"/>
                  </a:cubicBezTo>
                  <a:lnTo>
                    <a:pt x="1" y="34874"/>
                  </a:lnTo>
                  <a:cubicBezTo>
                    <a:pt x="2454" y="33350"/>
                    <a:pt x="5228" y="32993"/>
                    <a:pt x="7990" y="32386"/>
                  </a:cubicBezTo>
                  <a:cubicBezTo>
                    <a:pt x="10342" y="31868"/>
                    <a:pt x="12697" y="31648"/>
                    <a:pt x="15048" y="31648"/>
                  </a:cubicBezTo>
                  <a:cubicBezTo>
                    <a:pt x="17185" y="31648"/>
                    <a:pt x="19318" y="31830"/>
                    <a:pt x="21444" y="32136"/>
                  </a:cubicBezTo>
                  <a:cubicBezTo>
                    <a:pt x="21170" y="21480"/>
                    <a:pt x="20968" y="10800"/>
                    <a:pt x="20837" y="132"/>
                  </a:cubicBezTo>
                  <a:cubicBezTo>
                    <a:pt x="19875" y="46"/>
                    <a:pt x="18913" y="1"/>
                    <a:pt x="179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35"/>
            <p:cNvSpPr/>
            <p:nvPr/>
          </p:nvSpPr>
          <p:spPr>
            <a:xfrm>
              <a:off x="4498775" y="764675"/>
              <a:ext cx="459000" cy="1027375"/>
            </a:xfrm>
            <a:custGeom>
              <a:rect b="b" l="l" r="r" t="t"/>
              <a:pathLst>
                <a:path extrusionOk="0" h="41095" w="18360">
                  <a:moveTo>
                    <a:pt x="17924" y="0"/>
                  </a:moveTo>
                  <a:cubicBezTo>
                    <a:pt x="15322" y="0"/>
                    <a:pt x="12651" y="612"/>
                    <a:pt x="9989" y="2089"/>
                  </a:cubicBezTo>
                  <a:cubicBezTo>
                    <a:pt x="6429" y="4066"/>
                    <a:pt x="2810" y="7685"/>
                    <a:pt x="24" y="12841"/>
                  </a:cubicBezTo>
                  <a:lnTo>
                    <a:pt x="0" y="41094"/>
                  </a:lnTo>
                  <a:cubicBezTo>
                    <a:pt x="1560" y="38927"/>
                    <a:pt x="3524" y="37308"/>
                    <a:pt x="5310" y="36201"/>
                  </a:cubicBezTo>
                  <a:cubicBezTo>
                    <a:pt x="9656" y="33522"/>
                    <a:pt x="14061" y="32045"/>
                    <a:pt x="18336" y="31843"/>
                  </a:cubicBezTo>
                  <a:lnTo>
                    <a:pt x="18360" y="6"/>
                  </a:lnTo>
                  <a:cubicBezTo>
                    <a:pt x="18215" y="2"/>
                    <a:pt x="18069" y="0"/>
                    <a:pt x="179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35"/>
            <p:cNvSpPr/>
            <p:nvPr/>
          </p:nvSpPr>
          <p:spPr>
            <a:xfrm>
              <a:off x="3788850" y="919850"/>
              <a:ext cx="710525" cy="872775"/>
            </a:xfrm>
            <a:custGeom>
              <a:rect b="b" l="l" r="r" t="t"/>
              <a:pathLst>
                <a:path extrusionOk="0" h="34911" w="28421">
                  <a:moveTo>
                    <a:pt x="10377" y="1"/>
                  </a:moveTo>
                  <a:cubicBezTo>
                    <a:pt x="6895" y="1"/>
                    <a:pt x="3415" y="575"/>
                    <a:pt x="24" y="1538"/>
                  </a:cubicBezTo>
                  <a:lnTo>
                    <a:pt x="1" y="33482"/>
                  </a:lnTo>
                  <a:cubicBezTo>
                    <a:pt x="4307" y="32460"/>
                    <a:pt x="8697" y="31943"/>
                    <a:pt x="13092" y="31943"/>
                  </a:cubicBezTo>
                  <a:cubicBezTo>
                    <a:pt x="15502" y="31943"/>
                    <a:pt x="17913" y="32099"/>
                    <a:pt x="20313" y="32411"/>
                  </a:cubicBezTo>
                  <a:cubicBezTo>
                    <a:pt x="23111" y="32768"/>
                    <a:pt x="25956" y="33387"/>
                    <a:pt x="28397" y="34911"/>
                  </a:cubicBezTo>
                  <a:lnTo>
                    <a:pt x="28421" y="6777"/>
                  </a:lnTo>
                  <a:cubicBezTo>
                    <a:pt x="24099" y="2776"/>
                    <a:pt x="18634" y="633"/>
                    <a:pt x="13098" y="121"/>
                  </a:cubicBezTo>
                  <a:cubicBezTo>
                    <a:pt x="12192" y="40"/>
                    <a:pt x="11284" y="1"/>
                    <a:pt x="103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35"/>
            <p:cNvSpPr/>
            <p:nvPr/>
          </p:nvSpPr>
          <p:spPr>
            <a:xfrm>
              <a:off x="3932625" y="1036200"/>
              <a:ext cx="453350" cy="78375"/>
            </a:xfrm>
            <a:custGeom>
              <a:rect b="b" l="l" r="r" t="t"/>
              <a:pathLst>
                <a:path extrusionOk="0" h="3135" w="18134">
                  <a:moveTo>
                    <a:pt x="5724" y="0"/>
                  </a:moveTo>
                  <a:cubicBezTo>
                    <a:pt x="3859" y="0"/>
                    <a:pt x="1968" y="158"/>
                    <a:pt x="0" y="468"/>
                  </a:cubicBezTo>
                  <a:cubicBezTo>
                    <a:pt x="0" y="801"/>
                    <a:pt x="24" y="944"/>
                    <a:pt x="24" y="1277"/>
                  </a:cubicBezTo>
                  <a:cubicBezTo>
                    <a:pt x="1988" y="967"/>
                    <a:pt x="3878" y="810"/>
                    <a:pt x="5743" y="810"/>
                  </a:cubicBezTo>
                  <a:cubicBezTo>
                    <a:pt x="9825" y="810"/>
                    <a:pt x="13786" y="1565"/>
                    <a:pt x="18134" y="3135"/>
                  </a:cubicBezTo>
                  <a:cubicBezTo>
                    <a:pt x="18134" y="2813"/>
                    <a:pt x="18134" y="2658"/>
                    <a:pt x="18122" y="2325"/>
                  </a:cubicBezTo>
                  <a:cubicBezTo>
                    <a:pt x="13766" y="756"/>
                    <a:pt x="9808" y="0"/>
                    <a:pt x="57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35"/>
            <p:cNvSpPr/>
            <p:nvPr/>
          </p:nvSpPr>
          <p:spPr>
            <a:xfrm>
              <a:off x="3934400" y="1110475"/>
              <a:ext cx="453075" cy="78525"/>
            </a:xfrm>
            <a:custGeom>
              <a:rect b="b" l="l" r="r" t="t"/>
              <a:pathLst>
                <a:path extrusionOk="0" h="3141" w="18123">
                  <a:moveTo>
                    <a:pt x="5713" y="1"/>
                  </a:moveTo>
                  <a:cubicBezTo>
                    <a:pt x="3851" y="1"/>
                    <a:pt x="1963" y="160"/>
                    <a:pt x="1" y="473"/>
                  </a:cubicBezTo>
                  <a:cubicBezTo>
                    <a:pt x="1" y="807"/>
                    <a:pt x="13" y="949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7" y="813"/>
                    <a:pt x="13782" y="1566"/>
                    <a:pt x="18122" y="3140"/>
                  </a:cubicBezTo>
                  <a:cubicBezTo>
                    <a:pt x="18122" y="2819"/>
                    <a:pt x="18122" y="2652"/>
                    <a:pt x="18110" y="2342"/>
                  </a:cubicBezTo>
                  <a:cubicBezTo>
                    <a:pt x="13753" y="765"/>
                    <a:pt x="9794" y="1"/>
                    <a:pt x="57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35"/>
            <p:cNvSpPr/>
            <p:nvPr/>
          </p:nvSpPr>
          <p:spPr>
            <a:xfrm>
              <a:off x="3935900" y="1185025"/>
              <a:ext cx="453050" cy="78075"/>
            </a:xfrm>
            <a:custGeom>
              <a:rect b="b" l="l" r="r" t="t"/>
              <a:pathLst>
                <a:path extrusionOk="0" h="3123" w="18122">
                  <a:moveTo>
                    <a:pt x="5710" y="1"/>
                  </a:moveTo>
                  <a:cubicBezTo>
                    <a:pt x="3848" y="1"/>
                    <a:pt x="1962" y="158"/>
                    <a:pt x="0" y="468"/>
                  </a:cubicBezTo>
                  <a:cubicBezTo>
                    <a:pt x="0" y="801"/>
                    <a:pt x="12" y="944"/>
                    <a:pt x="12" y="1277"/>
                  </a:cubicBezTo>
                  <a:cubicBezTo>
                    <a:pt x="1979" y="963"/>
                    <a:pt x="3872" y="804"/>
                    <a:pt x="5740" y="804"/>
                  </a:cubicBezTo>
                  <a:cubicBezTo>
                    <a:pt x="9819" y="804"/>
                    <a:pt x="13777" y="1563"/>
                    <a:pt x="18122" y="3123"/>
                  </a:cubicBezTo>
                  <a:cubicBezTo>
                    <a:pt x="18122" y="2813"/>
                    <a:pt x="18110" y="2647"/>
                    <a:pt x="18110" y="2337"/>
                  </a:cubicBezTo>
                  <a:cubicBezTo>
                    <a:pt x="13751" y="759"/>
                    <a:pt x="9792" y="1"/>
                    <a:pt x="57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35"/>
            <p:cNvSpPr/>
            <p:nvPr/>
          </p:nvSpPr>
          <p:spPr>
            <a:xfrm>
              <a:off x="3937375" y="1259000"/>
              <a:ext cx="453075" cy="78525"/>
            </a:xfrm>
            <a:custGeom>
              <a:rect b="b" l="l" r="r" t="t"/>
              <a:pathLst>
                <a:path extrusionOk="0" h="3141" w="18123">
                  <a:moveTo>
                    <a:pt x="5720" y="1"/>
                  </a:moveTo>
                  <a:cubicBezTo>
                    <a:pt x="3855" y="1"/>
                    <a:pt x="1966" y="160"/>
                    <a:pt x="1" y="473"/>
                  </a:cubicBezTo>
                  <a:cubicBezTo>
                    <a:pt x="1" y="807"/>
                    <a:pt x="13" y="950"/>
                    <a:pt x="13" y="1283"/>
                  </a:cubicBezTo>
                  <a:cubicBezTo>
                    <a:pt x="1984" y="972"/>
                    <a:pt x="3881" y="813"/>
                    <a:pt x="5753" y="813"/>
                  </a:cubicBezTo>
                  <a:cubicBezTo>
                    <a:pt x="9828" y="813"/>
                    <a:pt x="13782" y="1566"/>
                    <a:pt x="18122" y="3140"/>
                  </a:cubicBezTo>
                  <a:cubicBezTo>
                    <a:pt x="18110" y="2831"/>
                    <a:pt x="18110" y="2664"/>
                    <a:pt x="18110" y="2331"/>
                  </a:cubicBezTo>
                  <a:cubicBezTo>
                    <a:pt x="13755" y="762"/>
                    <a:pt x="9798" y="1"/>
                    <a:pt x="5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35"/>
            <p:cNvSpPr/>
            <p:nvPr/>
          </p:nvSpPr>
          <p:spPr>
            <a:xfrm>
              <a:off x="3938875" y="1333425"/>
              <a:ext cx="453050" cy="78500"/>
            </a:xfrm>
            <a:custGeom>
              <a:rect b="b" l="l" r="r" t="t"/>
              <a:pathLst>
                <a:path extrusionOk="0" h="3140" w="18122">
                  <a:moveTo>
                    <a:pt x="5719" y="0"/>
                  </a:moveTo>
                  <a:cubicBezTo>
                    <a:pt x="3855" y="0"/>
                    <a:pt x="1965" y="159"/>
                    <a:pt x="0" y="473"/>
                  </a:cubicBezTo>
                  <a:cubicBezTo>
                    <a:pt x="0" y="806"/>
                    <a:pt x="12" y="949"/>
                    <a:pt x="12" y="1283"/>
                  </a:cubicBezTo>
                  <a:cubicBezTo>
                    <a:pt x="1984" y="971"/>
                    <a:pt x="3881" y="813"/>
                    <a:pt x="5753" y="813"/>
                  </a:cubicBezTo>
                  <a:cubicBezTo>
                    <a:pt x="9827" y="813"/>
                    <a:pt x="13782" y="1565"/>
                    <a:pt x="18122" y="3140"/>
                  </a:cubicBezTo>
                  <a:cubicBezTo>
                    <a:pt x="18110" y="2807"/>
                    <a:pt x="18110" y="2664"/>
                    <a:pt x="18110" y="2330"/>
                  </a:cubicBezTo>
                  <a:cubicBezTo>
                    <a:pt x="13755" y="761"/>
                    <a:pt x="9798" y="0"/>
                    <a:pt x="57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35"/>
            <p:cNvSpPr/>
            <p:nvPr/>
          </p:nvSpPr>
          <p:spPr>
            <a:xfrm>
              <a:off x="3940075" y="1407825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1"/>
                  </a:moveTo>
                  <a:cubicBezTo>
                    <a:pt x="3861" y="1"/>
                    <a:pt x="1968" y="160"/>
                    <a:pt x="0" y="473"/>
                  </a:cubicBezTo>
                  <a:cubicBezTo>
                    <a:pt x="0" y="807"/>
                    <a:pt x="24" y="950"/>
                    <a:pt x="24" y="1283"/>
                  </a:cubicBezTo>
                  <a:cubicBezTo>
                    <a:pt x="1995" y="972"/>
                    <a:pt x="3892" y="813"/>
                    <a:pt x="5764" y="813"/>
                  </a:cubicBezTo>
                  <a:cubicBezTo>
                    <a:pt x="9839" y="813"/>
                    <a:pt x="13793" y="1566"/>
                    <a:pt x="18133" y="3140"/>
                  </a:cubicBezTo>
                  <a:cubicBezTo>
                    <a:pt x="18121" y="2807"/>
                    <a:pt x="18121" y="2664"/>
                    <a:pt x="18121" y="2331"/>
                  </a:cubicBezTo>
                  <a:cubicBezTo>
                    <a:pt x="13766" y="762"/>
                    <a:pt x="9809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35"/>
            <p:cNvSpPr/>
            <p:nvPr/>
          </p:nvSpPr>
          <p:spPr>
            <a:xfrm>
              <a:off x="3941250" y="1482250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2" y="0"/>
                  </a:moveTo>
                  <a:cubicBezTo>
                    <a:pt x="3856" y="0"/>
                    <a:pt x="1965" y="159"/>
                    <a:pt x="1" y="473"/>
                  </a:cubicBezTo>
                  <a:cubicBezTo>
                    <a:pt x="1" y="806"/>
                    <a:pt x="13" y="949"/>
                    <a:pt x="13" y="1283"/>
                  </a:cubicBezTo>
                  <a:cubicBezTo>
                    <a:pt x="1988" y="972"/>
                    <a:pt x="3886" y="813"/>
                    <a:pt x="5759" y="813"/>
                  </a:cubicBezTo>
                  <a:cubicBezTo>
                    <a:pt x="9834" y="813"/>
                    <a:pt x="13786" y="1565"/>
                    <a:pt x="18134" y="3140"/>
                  </a:cubicBezTo>
                  <a:cubicBezTo>
                    <a:pt x="18134" y="2807"/>
                    <a:pt x="18134" y="2652"/>
                    <a:pt x="18110" y="2330"/>
                  </a:cubicBezTo>
                  <a:cubicBezTo>
                    <a:pt x="13763" y="762"/>
                    <a:pt x="9803" y="0"/>
                    <a:pt x="572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35"/>
            <p:cNvSpPr/>
            <p:nvPr/>
          </p:nvSpPr>
          <p:spPr>
            <a:xfrm>
              <a:off x="3942750" y="1556350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1"/>
                  </a:moveTo>
                  <a:cubicBezTo>
                    <a:pt x="3861" y="1"/>
                    <a:pt x="1969" y="160"/>
                    <a:pt x="0" y="474"/>
                  </a:cubicBezTo>
                  <a:cubicBezTo>
                    <a:pt x="0" y="795"/>
                    <a:pt x="24" y="950"/>
                    <a:pt x="24" y="1271"/>
                  </a:cubicBezTo>
                  <a:cubicBezTo>
                    <a:pt x="1984" y="966"/>
                    <a:pt x="3870" y="810"/>
                    <a:pt x="5731" y="810"/>
                  </a:cubicBezTo>
                  <a:cubicBezTo>
                    <a:pt x="9813" y="810"/>
                    <a:pt x="13774" y="1562"/>
                    <a:pt x="18133" y="3141"/>
                  </a:cubicBezTo>
                  <a:cubicBezTo>
                    <a:pt x="18133" y="2819"/>
                    <a:pt x="18133" y="2664"/>
                    <a:pt x="18110" y="2331"/>
                  </a:cubicBezTo>
                  <a:cubicBezTo>
                    <a:pt x="13763" y="762"/>
                    <a:pt x="9808" y="1"/>
                    <a:pt x="572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35"/>
            <p:cNvSpPr/>
            <p:nvPr/>
          </p:nvSpPr>
          <p:spPr>
            <a:xfrm>
              <a:off x="3944225" y="1630775"/>
              <a:ext cx="453350" cy="78525"/>
            </a:xfrm>
            <a:custGeom>
              <a:rect b="b" l="l" r="r" t="t"/>
              <a:pathLst>
                <a:path extrusionOk="0" h="3141" w="18134">
                  <a:moveTo>
                    <a:pt x="5727" y="0"/>
                  </a:moveTo>
                  <a:cubicBezTo>
                    <a:pt x="3861" y="0"/>
                    <a:pt x="1969" y="159"/>
                    <a:pt x="1" y="473"/>
                  </a:cubicBezTo>
                  <a:cubicBezTo>
                    <a:pt x="1" y="795"/>
                    <a:pt x="25" y="949"/>
                    <a:pt x="25" y="1271"/>
                  </a:cubicBezTo>
                  <a:cubicBezTo>
                    <a:pt x="1985" y="965"/>
                    <a:pt x="3871" y="809"/>
                    <a:pt x="5731" y="809"/>
                  </a:cubicBezTo>
                  <a:cubicBezTo>
                    <a:pt x="9814" y="809"/>
                    <a:pt x="13774" y="1562"/>
                    <a:pt x="18134" y="3140"/>
                  </a:cubicBezTo>
                  <a:cubicBezTo>
                    <a:pt x="18134" y="2819"/>
                    <a:pt x="18122" y="2664"/>
                    <a:pt x="18122" y="2331"/>
                  </a:cubicBezTo>
                  <a:cubicBezTo>
                    <a:pt x="13767" y="762"/>
                    <a:pt x="9810" y="0"/>
                    <a:pt x="57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3" name="Google Shape;583;p35"/>
            <p:cNvSpPr/>
            <p:nvPr/>
          </p:nvSpPr>
          <p:spPr>
            <a:xfrm>
              <a:off x="4557400" y="881250"/>
              <a:ext cx="347975" cy="229750"/>
            </a:xfrm>
            <a:custGeom>
              <a:rect b="b" l="l" r="r" t="t"/>
              <a:pathLst>
                <a:path extrusionOk="0" h="9190" w="13919">
                  <a:moveTo>
                    <a:pt x="13021" y="0"/>
                  </a:moveTo>
                  <a:cubicBezTo>
                    <a:pt x="6999" y="0"/>
                    <a:pt x="3045" y="4692"/>
                    <a:pt x="1" y="8452"/>
                  </a:cubicBezTo>
                  <a:lnTo>
                    <a:pt x="1" y="9190"/>
                  </a:lnTo>
                  <a:cubicBezTo>
                    <a:pt x="3038" y="5450"/>
                    <a:pt x="6981" y="771"/>
                    <a:pt x="12992" y="771"/>
                  </a:cubicBezTo>
                  <a:cubicBezTo>
                    <a:pt x="13295" y="771"/>
                    <a:pt x="13604" y="783"/>
                    <a:pt x="13919" y="808"/>
                  </a:cubicBezTo>
                  <a:cubicBezTo>
                    <a:pt x="13919" y="498"/>
                    <a:pt x="13907" y="343"/>
                    <a:pt x="13907" y="34"/>
                  </a:cubicBezTo>
                  <a:cubicBezTo>
                    <a:pt x="13607" y="11"/>
                    <a:pt x="13312" y="0"/>
                    <a:pt x="130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35"/>
            <p:cNvSpPr/>
            <p:nvPr/>
          </p:nvSpPr>
          <p:spPr>
            <a:xfrm>
              <a:off x="4558000" y="952875"/>
              <a:ext cx="348875" cy="225700"/>
            </a:xfrm>
            <a:custGeom>
              <a:rect b="b" l="l" r="r" t="t"/>
              <a:pathLst>
                <a:path extrusionOk="0" h="9028" w="13955">
                  <a:moveTo>
                    <a:pt x="12870" y="1"/>
                  </a:moveTo>
                  <a:cubicBezTo>
                    <a:pt x="6929" y="1"/>
                    <a:pt x="3014" y="4602"/>
                    <a:pt x="12" y="8301"/>
                  </a:cubicBezTo>
                  <a:cubicBezTo>
                    <a:pt x="0" y="8599"/>
                    <a:pt x="0" y="8742"/>
                    <a:pt x="12" y="9027"/>
                  </a:cubicBezTo>
                  <a:cubicBezTo>
                    <a:pt x="3015" y="5364"/>
                    <a:pt x="6914" y="793"/>
                    <a:pt x="12821" y="793"/>
                  </a:cubicBezTo>
                  <a:cubicBezTo>
                    <a:pt x="13191" y="793"/>
                    <a:pt x="13569" y="811"/>
                    <a:pt x="13955" y="848"/>
                  </a:cubicBezTo>
                  <a:cubicBezTo>
                    <a:pt x="13955" y="526"/>
                    <a:pt x="13943" y="372"/>
                    <a:pt x="13943" y="50"/>
                  </a:cubicBezTo>
                  <a:cubicBezTo>
                    <a:pt x="13578" y="17"/>
                    <a:pt x="13220" y="1"/>
                    <a:pt x="12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35"/>
            <p:cNvSpPr/>
            <p:nvPr/>
          </p:nvSpPr>
          <p:spPr>
            <a:xfrm>
              <a:off x="4558600" y="1025050"/>
              <a:ext cx="349775" cy="221675"/>
            </a:xfrm>
            <a:custGeom>
              <a:rect b="b" l="l" r="r" t="t"/>
              <a:pathLst>
                <a:path extrusionOk="0" h="8867" w="13991">
                  <a:moveTo>
                    <a:pt x="12720" y="0"/>
                  </a:moveTo>
                  <a:cubicBezTo>
                    <a:pt x="6871" y="0"/>
                    <a:pt x="2993" y="4501"/>
                    <a:pt x="0" y="8117"/>
                  </a:cubicBezTo>
                  <a:lnTo>
                    <a:pt x="0" y="8867"/>
                  </a:lnTo>
                  <a:cubicBezTo>
                    <a:pt x="2987" y="5259"/>
                    <a:pt x="6863" y="781"/>
                    <a:pt x="12691" y="781"/>
                  </a:cubicBezTo>
                  <a:cubicBezTo>
                    <a:pt x="13114" y="781"/>
                    <a:pt x="13547" y="805"/>
                    <a:pt x="13990" y="854"/>
                  </a:cubicBezTo>
                  <a:cubicBezTo>
                    <a:pt x="13990" y="545"/>
                    <a:pt x="13978" y="378"/>
                    <a:pt x="13978" y="68"/>
                  </a:cubicBezTo>
                  <a:cubicBezTo>
                    <a:pt x="13549" y="22"/>
                    <a:pt x="13130" y="0"/>
                    <a:pt x="127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35"/>
            <p:cNvSpPr/>
            <p:nvPr/>
          </p:nvSpPr>
          <p:spPr>
            <a:xfrm>
              <a:off x="4558600" y="1097725"/>
              <a:ext cx="350950" cy="217475"/>
            </a:xfrm>
            <a:custGeom>
              <a:rect b="b" l="l" r="r" t="t"/>
              <a:pathLst>
                <a:path extrusionOk="0" h="8699" w="14038">
                  <a:moveTo>
                    <a:pt x="12583" y="0"/>
                  </a:moveTo>
                  <a:cubicBezTo>
                    <a:pt x="6813" y="0"/>
                    <a:pt x="2974" y="4404"/>
                    <a:pt x="0" y="7972"/>
                  </a:cubicBezTo>
                  <a:cubicBezTo>
                    <a:pt x="12" y="8270"/>
                    <a:pt x="12" y="8413"/>
                    <a:pt x="12" y="8698"/>
                  </a:cubicBezTo>
                  <a:cubicBezTo>
                    <a:pt x="2972" y="5157"/>
                    <a:pt x="6791" y="788"/>
                    <a:pt x="12518" y="788"/>
                  </a:cubicBezTo>
                  <a:cubicBezTo>
                    <a:pt x="13010" y="788"/>
                    <a:pt x="13517" y="820"/>
                    <a:pt x="14038" y="888"/>
                  </a:cubicBezTo>
                  <a:cubicBezTo>
                    <a:pt x="14038" y="566"/>
                    <a:pt x="14026" y="412"/>
                    <a:pt x="14026" y="90"/>
                  </a:cubicBezTo>
                  <a:cubicBezTo>
                    <a:pt x="13532" y="29"/>
                    <a:pt x="13051" y="0"/>
                    <a:pt x="125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35"/>
            <p:cNvSpPr/>
            <p:nvPr/>
          </p:nvSpPr>
          <p:spPr>
            <a:xfrm>
              <a:off x="4559475" y="1170875"/>
              <a:ext cx="351575" cy="213075"/>
            </a:xfrm>
            <a:custGeom>
              <a:rect b="b" l="l" r="r" t="t"/>
              <a:pathLst>
                <a:path extrusionOk="0" h="8523" w="14063">
                  <a:moveTo>
                    <a:pt x="12412" y="0"/>
                  </a:moveTo>
                  <a:cubicBezTo>
                    <a:pt x="6738" y="0"/>
                    <a:pt x="2941" y="4312"/>
                    <a:pt x="1" y="7796"/>
                  </a:cubicBezTo>
                  <a:lnTo>
                    <a:pt x="1" y="8523"/>
                  </a:lnTo>
                  <a:cubicBezTo>
                    <a:pt x="2945" y="5058"/>
                    <a:pt x="6721" y="780"/>
                    <a:pt x="12378" y="780"/>
                  </a:cubicBezTo>
                  <a:cubicBezTo>
                    <a:pt x="12922" y="780"/>
                    <a:pt x="13483" y="819"/>
                    <a:pt x="14062" y="903"/>
                  </a:cubicBezTo>
                  <a:cubicBezTo>
                    <a:pt x="14062" y="593"/>
                    <a:pt x="14050" y="427"/>
                    <a:pt x="14050" y="117"/>
                  </a:cubicBezTo>
                  <a:cubicBezTo>
                    <a:pt x="13487" y="38"/>
                    <a:pt x="12942" y="0"/>
                    <a:pt x="124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35"/>
            <p:cNvSpPr/>
            <p:nvPr/>
          </p:nvSpPr>
          <p:spPr>
            <a:xfrm>
              <a:off x="4559775" y="1243700"/>
              <a:ext cx="352750" cy="209600"/>
            </a:xfrm>
            <a:custGeom>
              <a:rect b="b" l="l" r="r" t="t"/>
              <a:pathLst>
                <a:path extrusionOk="0" h="8384" w="14110">
                  <a:moveTo>
                    <a:pt x="12276" y="0"/>
                  </a:moveTo>
                  <a:cubicBezTo>
                    <a:pt x="6672" y="0"/>
                    <a:pt x="2922" y="4217"/>
                    <a:pt x="1" y="7634"/>
                  </a:cubicBezTo>
                  <a:lnTo>
                    <a:pt x="1" y="8384"/>
                  </a:lnTo>
                  <a:cubicBezTo>
                    <a:pt x="2911" y="4979"/>
                    <a:pt x="6645" y="800"/>
                    <a:pt x="12225" y="800"/>
                  </a:cubicBezTo>
                  <a:cubicBezTo>
                    <a:pt x="12831" y="800"/>
                    <a:pt x="13459" y="849"/>
                    <a:pt x="14110" y="954"/>
                  </a:cubicBezTo>
                  <a:cubicBezTo>
                    <a:pt x="14110" y="645"/>
                    <a:pt x="14098" y="478"/>
                    <a:pt x="14098" y="145"/>
                  </a:cubicBezTo>
                  <a:cubicBezTo>
                    <a:pt x="13469" y="47"/>
                    <a:pt x="12863" y="0"/>
                    <a:pt x="12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35"/>
            <p:cNvSpPr/>
            <p:nvPr/>
          </p:nvSpPr>
          <p:spPr>
            <a:xfrm>
              <a:off x="4560075" y="1317350"/>
              <a:ext cx="353950" cy="205325"/>
            </a:xfrm>
            <a:custGeom>
              <a:rect b="b" l="l" r="r" t="t"/>
              <a:pathLst>
                <a:path extrusionOk="0" h="8213" w="14158">
                  <a:moveTo>
                    <a:pt x="12147" y="1"/>
                  </a:moveTo>
                  <a:cubicBezTo>
                    <a:pt x="6628" y="1"/>
                    <a:pt x="2914" y="4124"/>
                    <a:pt x="13" y="7474"/>
                  </a:cubicBezTo>
                  <a:cubicBezTo>
                    <a:pt x="1" y="7772"/>
                    <a:pt x="1" y="7914"/>
                    <a:pt x="13" y="8212"/>
                  </a:cubicBezTo>
                  <a:cubicBezTo>
                    <a:pt x="2912" y="4888"/>
                    <a:pt x="6607" y="796"/>
                    <a:pt x="12087" y="796"/>
                  </a:cubicBezTo>
                  <a:cubicBezTo>
                    <a:pt x="12750" y="796"/>
                    <a:pt x="13440" y="856"/>
                    <a:pt x="14157" y="985"/>
                  </a:cubicBezTo>
                  <a:cubicBezTo>
                    <a:pt x="14157" y="652"/>
                    <a:pt x="14145" y="509"/>
                    <a:pt x="14145" y="175"/>
                  </a:cubicBezTo>
                  <a:cubicBezTo>
                    <a:pt x="13454" y="56"/>
                    <a:pt x="12789" y="1"/>
                    <a:pt x="12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0" name="Google Shape;590;p35"/>
            <p:cNvSpPr/>
            <p:nvPr/>
          </p:nvSpPr>
          <p:spPr>
            <a:xfrm>
              <a:off x="4560975" y="1391175"/>
              <a:ext cx="354525" cy="201425"/>
            </a:xfrm>
            <a:custGeom>
              <a:rect b="b" l="l" r="r" t="t"/>
              <a:pathLst>
                <a:path extrusionOk="0" h="8057" w="14181">
                  <a:moveTo>
                    <a:pt x="11984" y="0"/>
                  </a:moveTo>
                  <a:cubicBezTo>
                    <a:pt x="6552" y="0"/>
                    <a:pt x="2870" y="4038"/>
                    <a:pt x="0" y="7319"/>
                  </a:cubicBezTo>
                  <a:lnTo>
                    <a:pt x="0" y="8057"/>
                  </a:lnTo>
                  <a:cubicBezTo>
                    <a:pt x="2859" y="4799"/>
                    <a:pt x="6526" y="798"/>
                    <a:pt x="11933" y="798"/>
                  </a:cubicBezTo>
                  <a:cubicBezTo>
                    <a:pt x="12651" y="798"/>
                    <a:pt x="13399" y="868"/>
                    <a:pt x="14181" y="1020"/>
                  </a:cubicBezTo>
                  <a:cubicBezTo>
                    <a:pt x="14181" y="699"/>
                    <a:pt x="14169" y="532"/>
                    <a:pt x="14169" y="211"/>
                  </a:cubicBezTo>
                  <a:cubicBezTo>
                    <a:pt x="13410" y="67"/>
                    <a:pt x="12683" y="0"/>
                    <a:pt x="119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1" name="Google Shape;591;p35"/>
            <p:cNvSpPr/>
            <p:nvPr/>
          </p:nvSpPr>
          <p:spPr>
            <a:xfrm>
              <a:off x="4560975" y="1465175"/>
              <a:ext cx="355725" cy="197375"/>
            </a:xfrm>
            <a:custGeom>
              <a:rect b="b" l="l" r="r" t="t"/>
              <a:pathLst>
                <a:path extrusionOk="0" h="7895" w="14229">
                  <a:moveTo>
                    <a:pt x="11824" y="0"/>
                  </a:moveTo>
                  <a:cubicBezTo>
                    <a:pt x="6479" y="0"/>
                    <a:pt x="2847" y="3933"/>
                    <a:pt x="0" y="7145"/>
                  </a:cubicBezTo>
                  <a:cubicBezTo>
                    <a:pt x="12" y="7454"/>
                    <a:pt x="12" y="7597"/>
                    <a:pt x="12" y="7895"/>
                  </a:cubicBezTo>
                  <a:cubicBezTo>
                    <a:pt x="2865" y="4699"/>
                    <a:pt x="6500" y="793"/>
                    <a:pt x="11825" y="793"/>
                  </a:cubicBezTo>
                  <a:cubicBezTo>
                    <a:pt x="12590" y="793"/>
                    <a:pt x="13391" y="874"/>
                    <a:pt x="14228" y="1049"/>
                  </a:cubicBezTo>
                  <a:cubicBezTo>
                    <a:pt x="14228" y="727"/>
                    <a:pt x="14205" y="561"/>
                    <a:pt x="14205" y="251"/>
                  </a:cubicBezTo>
                  <a:cubicBezTo>
                    <a:pt x="13375" y="80"/>
                    <a:pt x="12582" y="0"/>
                    <a:pt x="11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2" name="Google Shape;592;p35"/>
          <p:cNvGrpSpPr/>
          <p:nvPr/>
        </p:nvGrpSpPr>
        <p:grpSpPr>
          <a:xfrm>
            <a:off x="-744483" y="3013235"/>
            <a:ext cx="2915757" cy="2130254"/>
            <a:chOff x="2868800" y="2088975"/>
            <a:chExt cx="1181425" cy="863150"/>
          </a:xfrm>
        </p:grpSpPr>
        <p:sp>
          <p:nvSpPr>
            <p:cNvPr id="593" name="Google Shape;593;p35"/>
            <p:cNvSpPr/>
            <p:nvPr/>
          </p:nvSpPr>
          <p:spPr>
            <a:xfrm>
              <a:off x="3482575" y="2133900"/>
              <a:ext cx="526875" cy="564500"/>
            </a:xfrm>
            <a:custGeom>
              <a:rect b="b" l="l" r="r" t="t"/>
              <a:pathLst>
                <a:path extrusionOk="0" h="22580" w="21075">
                  <a:moveTo>
                    <a:pt x="9900" y="0"/>
                  </a:moveTo>
                  <a:cubicBezTo>
                    <a:pt x="9501" y="0"/>
                    <a:pt x="9101" y="25"/>
                    <a:pt x="8704" y="77"/>
                  </a:cubicBezTo>
                  <a:cubicBezTo>
                    <a:pt x="6227" y="410"/>
                    <a:pt x="3882" y="1768"/>
                    <a:pt x="2441" y="3804"/>
                  </a:cubicBezTo>
                  <a:cubicBezTo>
                    <a:pt x="0" y="7256"/>
                    <a:pt x="405" y="12102"/>
                    <a:pt x="2322" y="15888"/>
                  </a:cubicBezTo>
                  <a:cubicBezTo>
                    <a:pt x="4145" y="19487"/>
                    <a:pt x="7640" y="22580"/>
                    <a:pt x="11670" y="22580"/>
                  </a:cubicBezTo>
                  <a:cubicBezTo>
                    <a:pt x="11693" y="22580"/>
                    <a:pt x="11717" y="22580"/>
                    <a:pt x="11740" y="22580"/>
                  </a:cubicBezTo>
                  <a:cubicBezTo>
                    <a:pt x="14990" y="22556"/>
                    <a:pt x="18026" y="20425"/>
                    <a:pt x="19514" y="17555"/>
                  </a:cubicBezTo>
                  <a:cubicBezTo>
                    <a:pt x="21015" y="14686"/>
                    <a:pt x="21074" y="11185"/>
                    <a:pt x="20062" y="8102"/>
                  </a:cubicBezTo>
                  <a:cubicBezTo>
                    <a:pt x="19276" y="5697"/>
                    <a:pt x="17836" y="3446"/>
                    <a:pt x="15788" y="1958"/>
                  </a:cubicBezTo>
                  <a:cubicBezTo>
                    <a:pt x="14087" y="698"/>
                    <a:pt x="12000" y="0"/>
                    <a:pt x="99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4" name="Google Shape;594;p35"/>
            <p:cNvSpPr/>
            <p:nvPr/>
          </p:nvSpPr>
          <p:spPr>
            <a:xfrm>
              <a:off x="3804025" y="2297725"/>
              <a:ext cx="173875" cy="397700"/>
            </a:xfrm>
            <a:custGeom>
              <a:rect b="b" l="l" r="r" t="t"/>
              <a:pathLst>
                <a:path extrusionOk="0" h="15908" w="6955">
                  <a:moveTo>
                    <a:pt x="6609" y="1"/>
                  </a:moveTo>
                  <a:cubicBezTo>
                    <a:pt x="4561" y="5371"/>
                    <a:pt x="2382" y="10705"/>
                    <a:pt x="1" y="15908"/>
                  </a:cubicBezTo>
                  <a:cubicBezTo>
                    <a:pt x="501" y="15824"/>
                    <a:pt x="1013" y="15705"/>
                    <a:pt x="1501" y="15527"/>
                  </a:cubicBezTo>
                  <a:cubicBezTo>
                    <a:pt x="3406" y="10645"/>
                    <a:pt x="5204" y="5728"/>
                    <a:pt x="6954" y="787"/>
                  </a:cubicBezTo>
                  <a:cubicBezTo>
                    <a:pt x="6847" y="525"/>
                    <a:pt x="6728" y="275"/>
                    <a:pt x="6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5" name="Google Shape;595;p35"/>
            <p:cNvSpPr/>
            <p:nvPr/>
          </p:nvSpPr>
          <p:spPr>
            <a:xfrm>
              <a:off x="3543575" y="2133775"/>
              <a:ext cx="306925" cy="523550"/>
            </a:xfrm>
            <a:custGeom>
              <a:rect b="b" l="l" r="r" t="t"/>
              <a:pathLst>
                <a:path extrusionOk="0" h="20942" w="12277">
                  <a:moveTo>
                    <a:pt x="7425" y="0"/>
                  </a:moveTo>
                  <a:cubicBezTo>
                    <a:pt x="7209" y="0"/>
                    <a:pt x="6992" y="7"/>
                    <a:pt x="6776" y="22"/>
                  </a:cubicBezTo>
                  <a:cubicBezTo>
                    <a:pt x="4632" y="5440"/>
                    <a:pt x="2394" y="10797"/>
                    <a:pt x="1" y="16120"/>
                  </a:cubicBezTo>
                  <a:cubicBezTo>
                    <a:pt x="1001" y="18001"/>
                    <a:pt x="2454" y="19727"/>
                    <a:pt x="4216" y="20942"/>
                  </a:cubicBezTo>
                  <a:cubicBezTo>
                    <a:pt x="4918" y="19418"/>
                    <a:pt x="5597" y="17905"/>
                    <a:pt x="6264" y="16381"/>
                  </a:cubicBezTo>
                  <a:cubicBezTo>
                    <a:pt x="6287" y="16334"/>
                    <a:pt x="6311" y="16274"/>
                    <a:pt x="6347" y="16203"/>
                  </a:cubicBezTo>
                  <a:cubicBezTo>
                    <a:pt x="6478" y="15905"/>
                    <a:pt x="6597" y="15596"/>
                    <a:pt x="6728" y="15298"/>
                  </a:cubicBezTo>
                  <a:cubicBezTo>
                    <a:pt x="6942" y="14786"/>
                    <a:pt x="7157" y="14286"/>
                    <a:pt x="7371" y="13774"/>
                  </a:cubicBezTo>
                  <a:cubicBezTo>
                    <a:pt x="7835" y="12679"/>
                    <a:pt x="8288" y="11559"/>
                    <a:pt x="8740" y="10440"/>
                  </a:cubicBezTo>
                  <a:cubicBezTo>
                    <a:pt x="9955" y="7392"/>
                    <a:pt x="11133" y="4344"/>
                    <a:pt x="12276" y="1261"/>
                  </a:cubicBezTo>
                  <a:cubicBezTo>
                    <a:pt x="10799" y="448"/>
                    <a:pt x="9115" y="0"/>
                    <a:pt x="7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6" name="Google Shape;596;p35"/>
            <p:cNvSpPr/>
            <p:nvPr/>
          </p:nvSpPr>
          <p:spPr>
            <a:xfrm>
              <a:off x="3417975" y="2099875"/>
              <a:ext cx="610225" cy="653600"/>
            </a:xfrm>
            <a:custGeom>
              <a:rect b="b" l="l" r="r" t="t"/>
              <a:pathLst>
                <a:path extrusionOk="0" h="26144" w="24409">
                  <a:moveTo>
                    <a:pt x="12539" y="1905"/>
                  </a:moveTo>
                  <a:cubicBezTo>
                    <a:pt x="14569" y="1905"/>
                    <a:pt x="16590" y="2573"/>
                    <a:pt x="18229" y="3760"/>
                  </a:cubicBezTo>
                  <a:cubicBezTo>
                    <a:pt x="20193" y="5212"/>
                    <a:pt x="21575" y="7355"/>
                    <a:pt x="22325" y="9653"/>
                  </a:cubicBezTo>
                  <a:cubicBezTo>
                    <a:pt x="23289" y="12618"/>
                    <a:pt x="23230" y="15963"/>
                    <a:pt x="21789" y="18726"/>
                  </a:cubicBezTo>
                  <a:cubicBezTo>
                    <a:pt x="20360" y="21476"/>
                    <a:pt x="17443" y="23512"/>
                    <a:pt x="14324" y="23548"/>
                  </a:cubicBezTo>
                  <a:cubicBezTo>
                    <a:pt x="14308" y="23548"/>
                    <a:pt x="14293" y="23548"/>
                    <a:pt x="14277" y="23548"/>
                  </a:cubicBezTo>
                  <a:cubicBezTo>
                    <a:pt x="10415" y="23548"/>
                    <a:pt x="7054" y="20581"/>
                    <a:pt x="5299" y="17130"/>
                  </a:cubicBezTo>
                  <a:cubicBezTo>
                    <a:pt x="3453" y="13511"/>
                    <a:pt x="3060" y="8855"/>
                    <a:pt x="5406" y="5546"/>
                  </a:cubicBezTo>
                  <a:cubicBezTo>
                    <a:pt x="6799" y="3581"/>
                    <a:pt x="9037" y="2295"/>
                    <a:pt x="11419" y="1974"/>
                  </a:cubicBezTo>
                  <a:cubicBezTo>
                    <a:pt x="11791" y="1927"/>
                    <a:pt x="12165" y="1905"/>
                    <a:pt x="12539" y="1905"/>
                  </a:cubicBezTo>
                  <a:close/>
                  <a:moveTo>
                    <a:pt x="11485" y="1"/>
                  </a:moveTo>
                  <a:cubicBezTo>
                    <a:pt x="11017" y="1"/>
                    <a:pt x="10549" y="31"/>
                    <a:pt x="10085" y="92"/>
                  </a:cubicBezTo>
                  <a:cubicBezTo>
                    <a:pt x="7216" y="462"/>
                    <a:pt x="4501" y="2033"/>
                    <a:pt x="2822" y="4403"/>
                  </a:cubicBezTo>
                  <a:cubicBezTo>
                    <a:pt x="0" y="8403"/>
                    <a:pt x="453" y="14023"/>
                    <a:pt x="2691" y="18392"/>
                  </a:cubicBezTo>
                  <a:cubicBezTo>
                    <a:pt x="4809" y="22568"/>
                    <a:pt x="8841" y="26144"/>
                    <a:pt x="13505" y="26144"/>
                  </a:cubicBezTo>
                  <a:cubicBezTo>
                    <a:pt x="13536" y="26144"/>
                    <a:pt x="13567" y="26144"/>
                    <a:pt x="13597" y="26143"/>
                  </a:cubicBezTo>
                  <a:cubicBezTo>
                    <a:pt x="17348" y="26119"/>
                    <a:pt x="20860" y="23643"/>
                    <a:pt x="22599" y="20333"/>
                  </a:cubicBezTo>
                  <a:cubicBezTo>
                    <a:pt x="24325" y="16999"/>
                    <a:pt x="24408" y="12939"/>
                    <a:pt x="23241" y="9367"/>
                  </a:cubicBezTo>
                  <a:cubicBezTo>
                    <a:pt x="22337" y="6569"/>
                    <a:pt x="20670" y="3986"/>
                    <a:pt x="18288" y="2247"/>
                  </a:cubicBezTo>
                  <a:cubicBezTo>
                    <a:pt x="16332" y="810"/>
                    <a:pt x="13908" y="1"/>
                    <a:pt x="114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35"/>
            <p:cNvSpPr/>
            <p:nvPr/>
          </p:nvSpPr>
          <p:spPr>
            <a:xfrm>
              <a:off x="3440300" y="2088975"/>
              <a:ext cx="609925" cy="653800"/>
            </a:xfrm>
            <a:custGeom>
              <a:rect b="b" l="l" r="r" t="t"/>
              <a:pathLst>
                <a:path extrusionOk="0" h="26152" w="24397">
                  <a:moveTo>
                    <a:pt x="12573" y="1918"/>
                  </a:moveTo>
                  <a:cubicBezTo>
                    <a:pt x="14594" y="1918"/>
                    <a:pt x="16590" y="2581"/>
                    <a:pt x="18217" y="3779"/>
                  </a:cubicBezTo>
                  <a:cubicBezTo>
                    <a:pt x="20182" y="5231"/>
                    <a:pt x="21563" y="7375"/>
                    <a:pt x="22301" y="9672"/>
                  </a:cubicBezTo>
                  <a:cubicBezTo>
                    <a:pt x="23277" y="12637"/>
                    <a:pt x="23218" y="15983"/>
                    <a:pt x="21765" y="18745"/>
                  </a:cubicBezTo>
                  <a:cubicBezTo>
                    <a:pt x="20336" y="21495"/>
                    <a:pt x="17419" y="23531"/>
                    <a:pt x="14312" y="23567"/>
                  </a:cubicBezTo>
                  <a:cubicBezTo>
                    <a:pt x="14296" y="23567"/>
                    <a:pt x="14281" y="23567"/>
                    <a:pt x="14265" y="23567"/>
                  </a:cubicBezTo>
                  <a:cubicBezTo>
                    <a:pt x="10403" y="23567"/>
                    <a:pt x="7042" y="20600"/>
                    <a:pt x="5275" y="17150"/>
                  </a:cubicBezTo>
                  <a:cubicBezTo>
                    <a:pt x="3429" y="13530"/>
                    <a:pt x="3048" y="8875"/>
                    <a:pt x="5394" y="5565"/>
                  </a:cubicBezTo>
                  <a:cubicBezTo>
                    <a:pt x="6775" y="3600"/>
                    <a:pt x="9025" y="2314"/>
                    <a:pt x="11407" y="1993"/>
                  </a:cubicBezTo>
                  <a:cubicBezTo>
                    <a:pt x="11795" y="1943"/>
                    <a:pt x="12185" y="1918"/>
                    <a:pt x="12573" y="1918"/>
                  </a:cubicBezTo>
                  <a:close/>
                  <a:moveTo>
                    <a:pt x="11453" y="1"/>
                  </a:moveTo>
                  <a:cubicBezTo>
                    <a:pt x="10996" y="1"/>
                    <a:pt x="10539" y="30"/>
                    <a:pt x="10085" y="88"/>
                  </a:cubicBezTo>
                  <a:cubicBezTo>
                    <a:pt x="7216" y="469"/>
                    <a:pt x="4501" y="2041"/>
                    <a:pt x="2822" y="4410"/>
                  </a:cubicBezTo>
                  <a:cubicBezTo>
                    <a:pt x="0" y="8410"/>
                    <a:pt x="453" y="14018"/>
                    <a:pt x="2691" y="18400"/>
                  </a:cubicBezTo>
                  <a:cubicBezTo>
                    <a:pt x="4809" y="22563"/>
                    <a:pt x="8841" y="26151"/>
                    <a:pt x="13505" y="26151"/>
                  </a:cubicBezTo>
                  <a:cubicBezTo>
                    <a:pt x="13536" y="26151"/>
                    <a:pt x="13567" y="26151"/>
                    <a:pt x="13597" y="26151"/>
                  </a:cubicBezTo>
                  <a:cubicBezTo>
                    <a:pt x="17348" y="26127"/>
                    <a:pt x="20860" y="23650"/>
                    <a:pt x="22599" y="20329"/>
                  </a:cubicBezTo>
                  <a:cubicBezTo>
                    <a:pt x="24325" y="16995"/>
                    <a:pt x="24396" y="12947"/>
                    <a:pt x="23241" y="9375"/>
                  </a:cubicBezTo>
                  <a:cubicBezTo>
                    <a:pt x="22337" y="6577"/>
                    <a:pt x="20670" y="3993"/>
                    <a:pt x="18288" y="2255"/>
                  </a:cubicBezTo>
                  <a:cubicBezTo>
                    <a:pt x="16324" y="811"/>
                    <a:pt x="13887" y="1"/>
                    <a:pt x="114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8" name="Google Shape;598;p35"/>
            <p:cNvSpPr/>
            <p:nvPr/>
          </p:nvSpPr>
          <p:spPr>
            <a:xfrm>
              <a:off x="3403975" y="2527825"/>
              <a:ext cx="117600" cy="86650"/>
            </a:xfrm>
            <a:custGeom>
              <a:rect b="b" l="l" r="r" t="t"/>
              <a:pathLst>
                <a:path extrusionOk="0" h="3466" w="4704">
                  <a:moveTo>
                    <a:pt x="2894" y="0"/>
                  </a:moveTo>
                  <a:lnTo>
                    <a:pt x="1" y="1453"/>
                  </a:lnTo>
                  <a:lnTo>
                    <a:pt x="1477" y="3465"/>
                  </a:lnTo>
                  <a:lnTo>
                    <a:pt x="1573" y="3417"/>
                  </a:lnTo>
                  <a:lnTo>
                    <a:pt x="3966" y="1858"/>
                  </a:lnTo>
                  <a:cubicBezTo>
                    <a:pt x="3966" y="1858"/>
                    <a:pt x="4704" y="393"/>
                    <a:pt x="28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9" name="Google Shape;599;p35"/>
            <p:cNvSpPr/>
            <p:nvPr/>
          </p:nvSpPr>
          <p:spPr>
            <a:xfrm>
              <a:off x="2869100" y="2543250"/>
              <a:ext cx="601000" cy="408875"/>
            </a:xfrm>
            <a:custGeom>
              <a:rect b="b" l="l" r="r" t="t"/>
              <a:pathLst>
                <a:path extrusionOk="0" h="16355" w="24040">
                  <a:moveTo>
                    <a:pt x="21467" y="1"/>
                  </a:moveTo>
                  <a:cubicBezTo>
                    <a:pt x="21314" y="1"/>
                    <a:pt x="21163" y="13"/>
                    <a:pt x="21015" y="38"/>
                  </a:cubicBezTo>
                  <a:cubicBezTo>
                    <a:pt x="19753" y="241"/>
                    <a:pt x="18693" y="1062"/>
                    <a:pt x="17645" y="1788"/>
                  </a:cubicBezTo>
                  <a:cubicBezTo>
                    <a:pt x="13954" y="4336"/>
                    <a:pt x="9740" y="5991"/>
                    <a:pt x="5596" y="7634"/>
                  </a:cubicBezTo>
                  <a:cubicBezTo>
                    <a:pt x="4239" y="8170"/>
                    <a:pt x="2870" y="8742"/>
                    <a:pt x="1786" y="9718"/>
                  </a:cubicBezTo>
                  <a:cubicBezTo>
                    <a:pt x="715" y="10706"/>
                    <a:pt x="0" y="12206"/>
                    <a:pt x="334" y="13623"/>
                  </a:cubicBezTo>
                  <a:cubicBezTo>
                    <a:pt x="758" y="15331"/>
                    <a:pt x="2605" y="16354"/>
                    <a:pt x="4356" y="16354"/>
                  </a:cubicBezTo>
                  <a:cubicBezTo>
                    <a:pt x="4425" y="16354"/>
                    <a:pt x="4493" y="16353"/>
                    <a:pt x="4560" y="16350"/>
                  </a:cubicBezTo>
                  <a:cubicBezTo>
                    <a:pt x="6382" y="16254"/>
                    <a:pt x="8037" y="15302"/>
                    <a:pt x="9525" y="14266"/>
                  </a:cubicBezTo>
                  <a:cubicBezTo>
                    <a:pt x="13633" y="11373"/>
                    <a:pt x="17086" y="7599"/>
                    <a:pt x="21384" y="5003"/>
                  </a:cubicBezTo>
                  <a:cubicBezTo>
                    <a:pt x="22003" y="4634"/>
                    <a:pt x="22646" y="4277"/>
                    <a:pt x="23158" y="3765"/>
                  </a:cubicBezTo>
                  <a:cubicBezTo>
                    <a:pt x="23658" y="3229"/>
                    <a:pt x="24039" y="2515"/>
                    <a:pt x="23944" y="1800"/>
                  </a:cubicBezTo>
                  <a:cubicBezTo>
                    <a:pt x="23797" y="688"/>
                    <a:pt x="22604" y="1"/>
                    <a:pt x="2146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35"/>
            <p:cNvSpPr/>
            <p:nvPr/>
          </p:nvSpPr>
          <p:spPr>
            <a:xfrm>
              <a:off x="2868800" y="2543175"/>
              <a:ext cx="569150" cy="383825"/>
            </a:xfrm>
            <a:custGeom>
              <a:rect b="b" l="l" r="r" t="t"/>
              <a:pathLst>
                <a:path extrusionOk="0" h="15353" w="22766">
                  <a:moveTo>
                    <a:pt x="21471" y="0"/>
                  </a:moveTo>
                  <a:cubicBezTo>
                    <a:pt x="21316" y="0"/>
                    <a:pt x="21163" y="13"/>
                    <a:pt x="21015" y="41"/>
                  </a:cubicBezTo>
                  <a:cubicBezTo>
                    <a:pt x="19741" y="244"/>
                    <a:pt x="18693" y="1065"/>
                    <a:pt x="17646" y="1791"/>
                  </a:cubicBezTo>
                  <a:cubicBezTo>
                    <a:pt x="13955" y="4339"/>
                    <a:pt x="9740" y="5994"/>
                    <a:pt x="5596" y="7637"/>
                  </a:cubicBezTo>
                  <a:cubicBezTo>
                    <a:pt x="4239" y="8173"/>
                    <a:pt x="2870" y="8745"/>
                    <a:pt x="1786" y="9721"/>
                  </a:cubicBezTo>
                  <a:cubicBezTo>
                    <a:pt x="715" y="10709"/>
                    <a:pt x="0" y="12209"/>
                    <a:pt x="334" y="13626"/>
                  </a:cubicBezTo>
                  <a:cubicBezTo>
                    <a:pt x="501" y="14329"/>
                    <a:pt x="917" y="14900"/>
                    <a:pt x="1465" y="15353"/>
                  </a:cubicBezTo>
                  <a:cubicBezTo>
                    <a:pt x="1227" y="13471"/>
                    <a:pt x="1548" y="11185"/>
                    <a:pt x="3358" y="10662"/>
                  </a:cubicBezTo>
                  <a:cubicBezTo>
                    <a:pt x="10061" y="7983"/>
                    <a:pt x="15431" y="4232"/>
                    <a:pt x="21586" y="732"/>
                  </a:cubicBezTo>
                  <a:cubicBezTo>
                    <a:pt x="21884" y="529"/>
                    <a:pt x="22301" y="363"/>
                    <a:pt x="22765" y="303"/>
                  </a:cubicBezTo>
                  <a:cubicBezTo>
                    <a:pt x="22368" y="109"/>
                    <a:pt x="21913" y="0"/>
                    <a:pt x="2147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1" name="Google Shape;601;p35"/>
          <p:cNvGrpSpPr/>
          <p:nvPr/>
        </p:nvGrpSpPr>
        <p:grpSpPr>
          <a:xfrm rot="1458948">
            <a:off x="43650" y="372788"/>
            <a:ext cx="563060" cy="1364873"/>
            <a:chOff x="2541375" y="3220475"/>
            <a:chExt cx="427450" cy="1036150"/>
          </a:xfrm>
        </p:grpSpPr>
        <p:sp>
          <p:nvSpPr>
            <p:cNvPr id="602" name="Google Shape;602;p35"/>
            <p:cNvSpPr/>
            <p:nvPr/>
          </p:nvSpPr>
          <p:spPr>
            <a:xfrm>
              <a:off x="2541375" y="3220475"/>
              <a:ext cx="427450" cy="1035850"/>
            </a:xfrm>
            <a:custGeom>
              <a:rect b="b" l="l" r="r" t="t"/>
              <a:pathLst>
                <a:path extrusionOk="0" h="41434" w="17098">
                  <a:moveTo>
                    <a:pt x="2715" y="0"/>
                  </a:moveTo>
                  <a:cubicBezTo>
                    <a:pt x="1215" y="0"/>
                    <a:pt x="1" y="1215"/>
                    <a:pt x="1" y="2727"/>
                  </a:cubicBezTo>
                  <a:lnTo>
                    <a:pt x="1" y="38707"/>
                  </a:lnTo>
                  <a:cubicBezTo>
                    <a:pt x="1" y="40219"/>
                    <a:pt x="1215" y="41434"/>
                    <a:pt x="2715" y="41434"/>
                  </a:cubicBezTo>
                  <a:lnTo>
                    <a:pt x="14371" y="41434"/>
                  </a:lnTo>
                  <a:cubicBezTo>
                    <a:pt x="15860" y="41434"/>
                    <a:pt x="17086" y="40219"/>
                    <a:pt x="17098" y="38731"/>
                  </a:cubicBezTo>
                  <a:lnTo>
                    <a:pt x="17098" y="2727"/>
                  </a:lnTo>
                  <a:cubicBezTo>
                    <a:pt x="17098" y="1226"/>
                    <a:pt x="15872" y="0"/>
                    <a:pt x="143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3" name="Google Shape;603;p35"/>
            <p:cNvSpPr/>
            <p:nvPr/>
          </p:nvSpPr>
          <p:spPr>
            <a:xfrm>
              <a:off x="2541375" y="3636600"/>
              <a:ext cx="427450" cy="620025"/>
            </a:xfrm>
            <a:custGeom>
              <a:rect b="b" l="l" r="r" t="t"/>
              <a:pathLst>
                <a:path extrusionOk="0" h="24801" w="17098">
                  <a:moveTo>
                    <a:pt x="17098" y="0"/>
                  </a:moveTo>
                  <a:cubicBezTo>
                    <a:pt x="11371" y="2322"/>
                    <a:pt x="5620" y="4584"/>
                    <a:pt x="1" y="7060"/>
                  </a:cubicBezTo>
                  <a:lnTo>
                    <a:pt x="1" y="22086"/>
                  </a:lnTo>
                  <a:cubicBezTo>
                    <a:pt x="1" y="23586"/>
                    <a:pt x="1215" y="24801"/>
                    <a:pt x="2715" y="24801"/>
                  </a:cubicBezTo>
                  <a:lnTo>
                    <a:pt x="14371" y="24801"/>
                  </a:lnTo>
                  <a:cubicBezTo>
                    <a:pt x="15872" y="24801"/>
                    <a:pt x="17098" y="23586"/>
                    <a:pt x="17098" y="22086"/>
                  </a:cubicBezTo>
                  <a:lnTo>
                    <a:pt x="170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35"/>
            <p:cNvSpPr/>
            <p:nvPr/>
          </p:nvSpPr>
          <p:spPr>
            <a:xfrm>
              <a:off x="2664300" y="3334775"/>
              <a:ext cx="181000" cy="796850"/>
            </a:xfrm>
            <a:custGeom>
              <a:rect b="b" l="l" r="r" t="t"/>
              <a:pathLst>
                <a:path extrusionOk="0" h="31874" w="7240">
                  <a:moveTo>
                    <a:pt x="2465" y="0"/>
                  </a:moveTo>
                  <a:lnTo>
                    <a:pt x="2465" y="24837"/>
                  </a:lnTo>
                  <a:cubicBezTo>
                    <a:pt x="1037" y="25313"/>
                    <a:pt x="1" y="26670"/>
                    <a:pt x="1" y="28266"/>
                  </a:cubicBezTo>
                  <a:cubicBezTo>
                    <a:pt x="1" y="30254"/>
                    <a:pt x="1632" y="31873"/>
                    <a:pt x="3620" y="31873"/>
                  </a:cubicBezTo>
                  <a:cubicBezTo>
                    <a:pt x="5621" y="31873"/>
                    <a:pt x="7240" y="30254"/>
                    <a:pt x="7240" y="28266"/>
                  </a:cubicBezTo>
                  <a:cubicBezTo>
                    <a:pt x="7240" y="26670"/>
                    <a:pt x="6216" y="25325"/>
                    <a:pt x="4763" y="24837"/>
                  </a:cubicBezTo>
                  <a:lnTo>
                    <a:pt x="47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5" name="Google Shape;605;p35"/>
            <p:cNvSpPr/>
            <p:nvPr/>
          </p:nvSpPr>
          <p:spPr>
            <a:xfrm>
              <a:off x="2693175" y="3987250"/>
              <a:ext cx="70875" cy="61475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6" name="Google Shape;606;p35"/>
            <p:cNvSpPr/>
            <p:nvPr/>
          </p:nvSpPr>
          <p:spPr>
            <a:xfrm>
              <a:off x="2726225" y="3334775"/>
              <a:ext cx="57775" cy="278925"/>
            </a:xfrm>
            <a:custGeom>
              <a:rect b="b" l="l" r="r" t="t"/>
              <a:pathLst>
                <a:path extrusionOk="0" h="11157" w="2311">
                  <a:moveTo>
                    <a:pt x="0" y="0"/>
                  </a:moveTo>
                  <a:lnTo>
                    <a:pt x="0" y="11156"/>
                  </a:lnTo>
                  <a:lnTo>
                    <a:pt x="2310" y="11156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7" name="Google Shape;607;p35"/>
          <p:cNvGrpSpPr/>
          <p:nvPr/>
        </p:nvGrpSpPr>
        <p:grpSpPr>
          <a:xfrm>
            <a:off x="2403090" y="3959107"/>
            <a:ext cx="1732881" cy="1793702"/>
            <a:chOff x="5556925" y="2802275"/>
            <a:chExt cx="757875" cy="784475"/>
          </a:xfrm>
        </p:grpSpPr>
        <p:sp>
          <p:nvSpPr>
            <p:cNvPr id="608" name="Google Shape;608;p35"/>
            <p:cNvSpPr/>
            <p:nvPr/>
          </p:nvSpPr>
          <p:spPr>
            <a:xfrm>
              <a:off x="5878400" y="2851075"/>
              <a:ext cx="92900" cy="225350"/>
            </a:xfrm>
            <a:custGeom>
              <a:rect b="b" l="l" r="r" t="t"/>
              <a:pathLst>
                <a:path extrusionOk="0" h="9014" w="3716">
                  <a:moveTo>
                    <a:pt x="3310" y="1"/>
                  </a:moveTo>
                  <a:lnTo>
                    <a:pt x="1" y="8871"/>
                  </a:lnTo>
                  <a:lnTo>
                    <a:pt x="405" y="9014"/>
                  </a:lnTo>
                  <a:lnTo>
                    <a:pt x="3715" y="143"/>
                  </a:lnTo>
                  <a:lnTo>
                    <a:pt x="33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35"/>
            <p:cNvSpPr/>
            <p:nvPr/>
          </p:nvSpPr>
          <p:spPr>
            <a:xfrm>
              <a:off x="5637000" y="3063900"/>
              <a:ext cx="214350" cy="51825"/>
            </a:xfrm>
            <a:custGeom>
              <a:rect b="b" l="l" r="r" t="t"/>
              <a:pathLst>
                <a:path extrusionOk="0" h="2073" w="8574">
                  <a:moveTo>
                    <a:pt x="84" y="0"/>
                  </a:moveTo>
                  <a:lnTo>
                    <a:pt x="1" y="417"/>
                  </a:lnTo>
                  <a:lnTo>
                    <a:pt x="8490" y="2072"/>
                  </a:lnTo>
                  <a:lnTo>
                    <a:pt x="8573" y="1655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35"/>
            <p:cNvSpPr/>
            <p:nvPr/>
          </p:nvSpPr>
          <p:spPr>
            <a:xfrm>
              <a:off x="5753675" y="3146650"/>
              <a:ext cx="117600" cy="339950"/>
            </a:xfrm>
            <a:custGeom>
              <a:rect b="b" l="l" r="r" t="t"/>
              <a:pathLst>
                <a:path extrusionOk="0" h="13598" w="4704">
                  <a:moveTo>
                    <a:pt x="4287" y="0"/>
                  </a:moveTo>
                  <a:lnTo>
                    <a:pt x="1" y="13466"/>
                  </a:lnTo>
                  <a:lnTo>
                    <a:pt x="406" y="13597"/>
                  </a:lnTo>
                  <a:lnTo>
                    <a:pt x="4704" y="131"/>
                  </a:lnTo>
                  <a:lnTo>
                    <a:pt x="428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1" name="Google Shape;611;p35"/>
            <p:cNvSpPr/>
            <p:nvPr/>
          </p:nvSpPr>
          <p:spPr>
            <a:xfrm>
              <a:off x="5664675" y="3415775"/>
              <a:ext cx="195600" cy="170975"/>
            </a:xfrm>
            <a:custGeom>
              <a:rect b="b" l="l" r="r" t="t"/>
              <a:pathLst>
                <a:path extrusionOk="0" h="6839" w="7824">
                  <a:moveTo>
                    <a:pt x="3899" y="0"/>
                  </a:moveTo>
                  <a:cubicBezTo>
                    <a:pt x="3396" y="0"/>
                    <a:pt x="2886" y="111"/>
                    <a:pt x="2406" y="344"/>
                  </a:cubicBezTo>
                  <a:cubicBezTo>
                    <a:pt x="703" y="1177"/>
                    <a:pt x="1" y="3237"/>
                    <a:pt x="834" y="4928"/>
                  </a:cubicBezTo>
                  <a:cubicBezTo>
                    <a:pt x="1429" y="6135"/>
                    <a:pt x="2650" y="6839"/>
                    <a:pt x="3915" y="6839"/>
                  </a:cubicBezTo>
                  <a:cubicBezTo>
                    <a:pt x="4421" y="6839"/>
                    <a:pt x="4935" y="6726"/>
                    <a:pt x="5418" y="6488"/>
                  </a:cubicBezTo>
                  <a:cubicBezTo>
                    <a:pt x="7121" y="5654"/>
                    <a:pt x="7823" y="3606"/>
                    <a:pt x="6990" y="1904"/>
                  </a:cubicBezTo>
                  <a:cubicBezTo>
                    <a:pt x="6393" y="702"/>
                    <a:pt x="5168" y="0"/>
                    <a:pt x="389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35"/>
            <p:cNvSpPr/>
            <p:nvPr/>
          </p:nvSpPr>
          <p:spPr>
            <a:xfrm>
              <a:off x="5756350" y="3001250"/>
              <a:ext cx="240850" cy="211000"/>
            </a:xfrm>
            <a:custGeom>
              <a:rect b="b" l="l" r="r" t="t"/>
              <a:pathLst>
                <a:path extrusionOk="0" h="8440" w="9634">
                  <a:moveTo>
                    <a:pt x="4818" y="0"/>
                  </a:moveTo>
                  <a:cubicBezTo>
                    <a:pt x="4188" y="0"/>
                    <a:pt x="3548" y="140"/>
                    <a:pt x="2942" y="435"/>
                  </a:cubicBezTo>
                  <a:cubicBezTo>
                    <a:pt x="858" y="1483"/>
                    <a:pt x="1" y="4007"/>
                    <a:pt x="1025" y="6090"/>
                  </a:cubicBezTo>
                  <a:cubicBezTo>
                    <a:pt x="1773" y="7577"/>
                    <a:pt x="3272" y="8439"/>
                    <a:pt x="4827" y="8439"/>
                  </a:cubicBezTo>
                  <a:cubicBezTo>
                    <a:pt x="5451" y="8439"/>
                    <a:pt x="6084" y="8300"/>
                    <a:pt x="6680" y="8007"/>
                  </a:cubicBezTo>
                  <a:cubicBezTo>
                    <a:pt x="8764" y="6971"/>
                    <a:pt x="9633" y="4435"/>
                    <a:pt x="8597" y="2352"/>
                  </a:cubicBezTo>
                  <a:cubicBezTo>
                    <a:pt x="7868" y="859"/>
                    <a:pt x="6377" y="0"/>
                    <a:pt x="48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35"/>
            <p:cNvSpPr/>
            <p:nvPr/>
          </p:nvSpPr>
          <p:spPr>
            <a:xfrm>
              <a:off x="5893875" y="3126400"/>
              <a:ext cx="177725" cy="172675"/>
            </a:xfrm>
            <a:custGeom>
              <a:rect b="b" l="l" r="r" t="t"/>
              <a:pathLst>
                <a:path extrusionOk="0" h="6907" w="7109">
                  <a:moveTo>
                    <a:pt x="298" y="1"/>
                  </a:moveTo>
                  <a:lnTo>
                    <a:pt x="1" y="310"/>
                  </a:lnTo>
                  <a:lnTo>
                    <a:pt x="6811" y="6906"/>
                  </a:lnTo>
                  <a:lnTo>
                    <a:pt x="7109" y="6597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35"/>
            <p:cNvSpPr/>
            <p:nvPr/>
          </p:nvSpPr>
          <p:spPr>
            <a:xfrm>
              <a:off x="6001025" y="3244325"/>
              <a:ext cx="142025" cy="124000"/>
            </a:xfrm>
            <a:custGeom>
              <a:rect b="b" l="l" r="r" t="t"/>
              <a:pathLst>
                <a:path extrusionOk="0" h="4960" w="5681">
                  <a:moveTo>
                    <a:pt x="2831" y="0"/>
                  </a:moveTo>
                  <a:cubicBezTo>
                    <a:pt x="2468" y="0"/>
                    <a:pt x="2099" y="80"/>
                    <a:pt x="1751" y="249"/>
                  </a:cubicBezTo>
                  <a:cubicBezTo>
                    <a:pt x="513" y="856"/>
                    <a:pt x="1" y="2356"/>
                    <a:pt x="620" y="3571"/>
                  </a:cubicBezTo>
                  <a:cubicBezTo>
                    <a:pt x="1052" y="4452"/>
                    <a:pt x="1931" y="4960"/>
                    <a:pt x="2840" y="4960"/>
                  </a:cubicBezTo>
                  <a:cubicBezTo>
                    <a:pt x="3208" y="4960"/>
                    <a:pt x="3580" y="4876"/>
                    <a:pt x="3930" y="4702"/>
                  </a:cubicBezTo>
                  <a:cubicBezTo>
                    <a:pt x="5168" y="4094"/>
                    <a:pt x="5680" y="2606"/>
                    <a:pt x="5061" y="1380"/>
                  </a:cubicBezTo>
                  <a:cubicBezTo>
                    <a:pt x="4635" y="510"/>
                    <a:pt x="3750" y="0"/>
                    <a:pt x="28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35"/>
            <p:cNvSpPr/>
            <p:nvPr/>
          </p:nvSpPr>
          <p:spPr>
            <a:xfrm>
              <a:off x="5616475" y="2837375"/>
              <a:ext cx="347675" cy="225950"/>
            </a:xfrm>
            <a:custGeom>
              <a:rect b="b" l="l" r="r" t="t"/>
              <a:pathLst>
                <a:path extrusionOk="0" h="9038" w="13907">
                  <a:moveTo>
                    <a:pt x="13668" y="1"/>
                  </a:moveTo>
                  <a:lnTo>
                    <a:pt x="0" y="8680"/>
                  </a:lnTo>
                  <a:lnTo>
                    <a:pt x="226" y="9038"/>
                  </a:lnTo>
                  <a:lnTo>
                    <a:pt x="13907" y="358"/>
                  </a:lnTo>
                  <a:lnTo>
                    <a:pt x="1366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35"/>
            <p:cNvSpPr/>
            <p:nvPr/>
          </p:nvSpPr>
          <p:spPr>
            <a:xfrm>
              <a:off x="5917700" y="2802275"/>
              <a:ext cx="104200" cy="90975"/>
            </a:xfrm>
            <a:custGeom>
              <a:rect b="b" l="l" r="r" t="t"/>
              <a:pathLst>
                <a:path extrusionOk="0" h="3639" w="4168">
                  <a:moveTo>
                    <a:pt x="2081" y="0"/>
                  </a:moveTo>
                  <a:cubicBezTo>
                    <a:pt x="1813" y="0"/>
                    <a:pt x="1542" y="57"/>
                    <a:pt x="1286" y="178"/>
                  </a:cubicBezTo>
                  <a:cubicBezTo>
                    <a:pt x="381" y="619"/>
                    <a:pt x="0" y="1714"/>
                    <a:pt x="453" y="2619"/>
                  </a:cubicBezTo>
                  <a:cubicBezTo>
                    <a:pt x="767" y="3265"/>
                    <a:pt x="1416" y="3638"/>
                    <a:pt x="2090" y="3638"/>
                  </a:cubicBezTo>
                  <a:cubicBezTo>
                    <a:pt x="2360" y="3638"/>
                    <a:pt x="2635" y="3579"/>
                    <a:pt x="2893" y="3453"/>
                  </a:cubicBezTo>
                  <a:cubicBezTo>
                    <a:pt x="3798" y="3000"/>
                    <a:pt x="4167" y="1917"/>
                    <a:pt x="3727" y="1012"/>
                  </a:cubicBezTo>
                  <a:cubicBezTo>
                    <a:pt x="3419" y="371"/>
                    <a:pt x="2762" y="0"/>
                    <a:pt x="208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35"/>
            <p:cNvSpPr/>
            <p:nvPr/>
          </p:nvSpPr>
          <p:spPr>
            <a:xfrm>
              <a:off x="5977825" y="2857925"/>
              <a:ext cx="148250" cy="125325"/>
            </a:xfrm>
            <a:custGeom>
              <a:rect b="b" l="l" r="r" t="t"/>
              <a:pathLst>
                <a:path extrusionOk="0" h="5013" w="5930">
                  <a:moveTo>
                    <a:pt x="274" y="0"/>
                  </a:moveTo>
                  <a:lnTo>
                    <a:pt x="0" y="334"/>
                  </a:lnTo>
                  <a:lnTo>
                    <a:pt x="5656" y="5013"/>
                  </a:lnTo>
                  <a:lnTo>
                    <a:pt x="5930" y="4680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35"/>
            <p:cNvSpPr/>
            <p:nvPr/>
          </p:nvSpPr>
          <p:spPr>
            <a:xfrm>
              <a:off x="6060875" y="3230000"/>
              <a:ext cx="174150" cy="69975"/>
            </a:xfrm>
            <a:custGeom>
              <a:rect b="b" l="l" r="r" t="t"/>
              <a:pathLst>
                <a:path extrusionOk="0" h="2799" w="6966">
                  <a:moveTo>
                    <a:pt x="6822" y="0"/>
                  </a:moveTo>
                  <a:lnTo>
                    <a:pt x="0" y="2393"/>
                  </a:lnTo>
                  <a:lnTo>
                    <a:pt x="143" y="2798"/>
                  </a:lnTo>
                  <a:lnTo>
                    <a:pt x="6965" y="405"/>
                  </a:lnTo>
                  <a:lnTo>
                    <a:pt x="682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9" name="Google Shape;619;p35"/>
            <p:cNvSpPr/>
            <p:nvPr/>
          </p:nvSpPr>
          <p:spPr>
            <a:xfrm>
              <a:off x="6082000" y="2947025"/>
              <a:ext cx="85750" cy="74950"/>
            </a:xfrm>
            <a:custGeom>
              <a:rect b="b" l="l" r="r" t="t"/>
              <a:pathLst>
                <a:path extrusionOk="0" h="2998" w="3430">
                  <a:moveTo>
                    <a:pt x="1711" y="0"/>
                  </a:moveTo>
                  <a:cubicBezTo>
                    <a:pt x="1489" y="0"/>
                    <a:pt x="1263" y="49"/>
                    <a:pt x="1048" y="151"/>
                  </a:cubicBezTo>
                  <a:cubicBezTo>
                    <a:pt x="310" y="508"/>
                    <a:pt x="0" y="1413"/>
                    <a:pt x="370" y="2163"/>
                  </a:cubicBezTo>
                  <a:cubicBezTo>
                    <a:pt x="624" y="2689"/>
                    <a:pt x="1157" y="2998"/>
                    <a:pt x="1714" y="2998"/>
                  </a:cubicBezTo>
                  <a:cubicBezTo>
                    <a:pt x="1938" y="2998"/>
                    <a:pt x="2166" y="2948"/>
                    <a:pt x="2382" y="2842"/>
                  </a:cubicBezTo>
                  <a:cubicBezTo>
                    <a:pt x="3120" y="2485"/>
                    <a:pt x="3429" y="1580"/>
                    <a:pt x="3060" y="830"/>
                  </a:cubicBezTo>
                  <a:cubicBezTo>
                    <a:pt x="2797" y="303"/>
                    <a:pt x="2266" y="0"/>
                    <a:pt x="1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35"/>
            <p:cNvSpPr/>
            <p:nvPr/>
          </p:nvSpPr>
          <p:spPr>
            <a:xfrm>
              <a:off x="6195700" y="3176125"/>
              <a:ext cx="119100" cy="104400"/>
            </a:xfrm>
            <a:custGeom>
              <a:rect b="b" l="l" r="r" t="t"/>
              <a:pathLst>
                <a:path extrusionOk="0" h="4176" w="4764">
                  <a:moveTo>
                    <a:pt x="2379" y="0"/>
                  </a:moveTo>
                  <a:cubicBezTo>
                    <a:pt x="2072" y="0"/>
                    <a:pt x="1760" y="69"/>
                    <a:pt x="1465" y="214"/>
                  </a:cubicBezTo>
                  <a:cubicBezTo>
                    <a:pt x="417" y="738"/>
                    <a:pt x="1" y="1988"/>
                    <a:pt x="513" y="3012"/>
                  </a:cubicBezTo>
                  <a:cubicBezTo>
                    <a:pt x="878" y="3752"/>
                    <a:pt x="1620" y="4176"/>
                    <a:pt x="2391" y="4176"/>
                  </a:cubicBezTo>
                  <a:cubicBezTo>
                    <a:pt x="2700" y="4176"/>
                    <a:pt x="3014" y="4108"/>
                    <a:pt x="3311" y="3965"/>
                  </a:cubicBezTo>
                  <a:cubicBezTo>
                    <a:pt x="4346" y="3441"/>
                    <a:pt x="4763" y="2191"/>
                    <a:pt x="4263" y="1167"/>
                  </a:cubicBezTo>
                  <a:cubicBezTo>
                    <a:pt x="3897" y="434"/>
                    <a:pt x="3152" y="0"/>
                    <a:pt x="237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35"/>
            <p:cNvSpPr/>
            <p:nvPr/>
          </p:nvSpPr>
          <p:spPr>
            <a:xfrm>
              <a:off x="5556925" y="3001650"/>
              <a:ext cx="140225" cy="127325"/>
            </a:xfrm>
            <a:custGeom>
              <a:rect b="b" l="l" r="r" t="t"/>
              <a:pathLst>
                <a:path extrusionOk="0" h="5093" w="5609">
                  <a:moveTo>
                    <a:pt x="2808" y="0"/>
                  </a:moveTo>
                  <a:cubicBezTo>
                    <a:pt x="2608" y="0"/>
                    <a:pt x="2405" y="24"/>
                    <a:pt x="2203" y="74"/>
                  </a:cubicBezTo>
                  <a:cubicBezTo>
                    <a:pt x="834" y="419"/>
                    <a:pt x="1" y="1788"/>
                    <a:pt x="334" y="3157"/>
                  </a:cubicBezTo>
                  <a:cubicBezTo>
                    <a:pt x="617" y="4317"/>
                    <a:pt x="1651" y="5093"/>
                    <a:pt x="2793" y="5093"/>
                  </a:cubicBezTo>
                  <a:cubicBezTo>
                    <a:pt x="2999" y="5093"/>
                    <a:pt x="3209" y="5067"/>
                    <a:pt x="3418" y="5015"/>
                  </a:cubicBezTo>
                  <a:cubicBezTo>
                    <a:pt x="4775" y="4681"/>
                    <a:pt x="5609" y="3300"/>
                    <a:pt x="5275" y="1943"/>
                  </a:cubicBezTo>
                  <a:cubicBezTo>
                    <a:pt x="4992" y="777"/>
                    <a:pt x="3949" y="0"/>
                    <a:pt x="2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35"/>
            <p:cNvSpPr/>
            <p:nvPr/>
          </p:nvSpPr>
          <p:spPr>
            <a:xfrm>
              <a:off x="5785225" y="3026075"/>
              <a:ext cx="90525" cy="133400"/>
            </a:xfrm>
            <a:custGeom>
              <a:rect b="b" l="l" r="r" t="t"/>
              <a:pathLst>
                <a:path extrusionOk="0" h="5336" w="3621">
                  <a:moveTo>
                    <a:pt x="3533" y="0"/>
                  </a:moveTo>
                  <a:cubicBezTo>
                    <a:pt x="2324" y="0"/>
                    <a:pt x="1119" y="718"/>
                    <a:pt x="572" y="1811"/>
                  </a:cubicBezTo>
                  <a:cubicBezTo>
                    <a:pt x="1" y="2930"/>
                    <a:pt x="168" y="4371"/>
                    <a:pt x="941" y="5335"/>
                  </a:cubicBezTo>
                  <a:lnTo>
                    <a:pt x="1168" y="5157"/>
                  </a:lnTo>
                  <a:cubicBezTo>
                    <a:pt x="453" y="4276"/>
                    <a:pt x="322" y="2954"/>
                    <a:pt x="822" y="1942"/>
                  </a:cubicBezTo>
                  <a:cubicBezTo>
                    <a:pt x="1321" y="956"/>
                    <a:pt x="2419" y="298"/>
                    <a:pt x="3522" y="298"/>
                  </a:cubicBezTo>
                  <a:cubicBezTo>
                    <a:pt x="3551" y="298"/>
                    <a:pt x="3580" y="298"/>
                    <a:pt x="3608" y="299"/>
                  </a:cubicBezTo>
                  <a:lnTo>
                    <a:pt x="3620" y="1"/>
                  </a:lnTo>
                  <a:cubicBezTo>
                    <a:pt x="3591" y="1"/>
                    <a:pt x="3562" y="0"/>
                    <a:pt x="353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35"/>
            <p:cNvSpPr/>
            <p:nvPr/>
          </p:nvSpPr>
          <p:spPr>
            <a:xfrm>
              <a:off x="5943600" y="2818925"/>
              <a:ext cx="25025" cy="32175"/>
            </a:xfrm>
            <a:custGeom>
              <a:rect b="b" l="l" r="r" t="t"/>
              <a:pathLst>
                <a:path extrusionOk="0" h="1287" w="1001">
                  <a:moveTo>
                    <a:pt x="929" y="1"/>
                  </a:moveTo>
                  <a:cubicBezTo>
                    <a:pt x="381" y="167"/>
                    <a:pt x="0" y="715"/>
                    <a:pt x="24" y="1287"/>
                  </a:cubicBezTo>
                  <a:lnTo>
                    <a:pt x="321" y="1275"/>
                  </a:lnTo>
                  <a:cubicBezTo>
                    <a:pt x="298" y="834"/>
                    <a:pt x="607" y="405"/>
                    <a:pt x="1000" y="286"/>
                  </a:cubicBezTo>
                  <a:lnTo>
                    <a:pt x="92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35"/>
            <p:cNvSpPr/>
            <p:nvPr/>
          </p:nvSpPr>
          <p:spPr>
            <a:xfrm>
              <a:off x="5575100" y="3016500"/>
              <a:ext cx="59250" cy="51600"/>
            </a:xfrm>
            <a:custGeom>
              <a:rect b="b" l="l" r="r" t="t"/>
              <a:pathLst>
                <a:path extrusionOk="0" h="2064" w="2370">
                  <a:moveTo>
                    <a:pt x="2268" y="1"/>
                  </a:moveTo>
                  <a:cubicBezTo>
                    <a:pt x="1173" y="1"/>
                    <a:pt x="116" y="930"/>
                    <a:pt x="0" y="2027"/>
                  </a:cubicBezTo>
                  <a:lnTo>
                    <a:pt x="286" y="2063"/>
                  </a:lnTo>
                  <a:cubicBezTo>
                    <a:pt x="389" y="1097"/>
                    <a:pt x="1292" y="298"/>
                    <a:pt x="2255" y="298"/>
                  </a:cubicBezTo>
                  <a:cubicBezTo>
                    <a:pt x="2289" y="298"/>
                    <a:pt x="2323" y="299"/>
                    <a:pt x="2358" y="301"/>
                  </a:cubicBezTo>
                  <a:lnTo>
                    <a:pt x="2369" y="3"/>
                  </a:lnTo>
                  <a:cubicBezTo>
                    <a:pt x="2336" y="2"/>
                    <a:pt x="2302" y="1"/>
                    <a:pt x="22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35"/>
            <p:cNvSpPr/>
            <p:nvPr/>
          </p:nvSpPr>
          <p:spPr>
            <a:xfrm>
              <a:off x="6127550" y="2964175"/>
              <a:ext cx="21450" cy="23550"/>
            </a:xfrm>
            <a:custGeom>
              <a:rect b="b" l="l" r="r" t="t"/>
              <a:pathLst>
                <a:path extrusionOk="0" h="942" w="858">
                  <a:moveTo>
                    <a:pt x="155" y="1"/>
                  </a:moveTo>
                  <a:lnTo>
                    <a:pt x="0" y="251"/>
                  </a:lnTo>
                  <a:cubicBezTo>
                    <a:pt x="274" y="406"/>
                    <a:pt x="476" y="656"/>
                    <a:pt x="583" y="941"/>
                  </a:cubicBezTo>
                  <a:lnTo>
                    <a:pt x="857" y="834"/>
                  </a:lnTo>
                  <a:cubicBezTo>
                    <a:pt x="714" y="489"/>
                    <a:pt x="464" y="191"/>
                    <a:pt x="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35"/>
            <p:cNvSpPr/>
            <p:nvPr/>
          </p:nvSpPr>
          <p:spPr>
            <a:xfrm>
              <a:off x="6225175" y="3191750"/>
              <a:ext cx="34850" cy="24575"/>
            </a:xfrm>
            <a:custGeom>
              <a:rect b="b" l="l" r="r" t="t"/>
              <a:pathLst>
                <a:path extrusionOk="0" h="983" w="1394">
                  <a:moveTo>
                    <a:pt x="1196" y="1"/>
                  </a:moveTo>
                  <a:cubicBezTo>
                    <a:pt x="655" y="1"/>
                    <a:pt x="138" y="380"/>
                    <a:pt x="0" y="911"/>
                  </a:cubicBezTo>
                  <a:lnTo>
                    <a:pt x="286" y="982"/>
                  </a:lnTo>
                  <a:cubicBezTo>
                    <a:pt x="392" y="589"/>
                    <a:pt x="793" y="291"/>
                    <a:pt x="1208" y="291"/>
                  </a:cubicBezTo>
                  <a:cubicBezTo>
                    <a:pt x="1258" y="291"/>
                    <a:pt x="1308" y="295"/>
                    <a:pt x="1358" y="304"/>
                  </a:cubicBezTo>
                  <a:lnTo>
                    <a:pt x="1393" y="18"/>
                  </a:lnTo>
                  <a:cubicBezTo>
                    <a:pt x="1328" y="6"/>
                    <a:pt x="1262" y="1"/>
                    <a:pt x="11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35"/>
            <p:cNvSpPr/>
            <p:nvPr/>
          </p:nvSpPr>
          <p:spPr>
            <a:xfrm>
              <a:off x="6023950" y="3281475"/>
              <a:ext cx="48250" cy="69725"/>
            </a:xfrm>
            <a:custGeom>
              <a:rect b="b" l="l" r="r" t="t"/>
              <a:pathLst>
                <a:path extrusionOk="0" h="2789" w="1930">
                  <a:moveTo>
                    <a:pt x="394" y="1"/>
                  </a:moveTo>
                  <a:cubicBezTo>
                    <a:pt x="25" y="537"/>
                    <a:pt x="1" y="1287"/>
                    <a:pt x="310" y="1858"/>
                  </a:cubicBezTo>
                  <a:cubicBezTo>
                    <a:pt x="610" y="2424"/>
                    <a:pt x="1235" y="2788"/>
                    <a:pt x="1870" y="2788"/>
                  </a:cubicBezTo>
                  <a:cubicBezTo>
                    <a:pt x="1890" y="2788"/>
                    <a:pt x="1910" y="2788"/>
                    <a:pt x="1930" y="2787"/>
                  </a:cubicBezTo>
                  <a:lnTo>
                    <a:pt x="1918" y="2489"/>
                  </a:lnTo>
                  <a:cubicBezTo>
                    <a:pt x="1898" y="2490"/>
                    <a:pt x="1879" y="2491"/>
                    <a:pt x="1860" y="2491"/>
                  </a:cubicBezTo>
                  <a:cubicBezTo>
                    <a:pt x="1342" y="2491"/>
                    <a:pt x="813" y="2186"/>
                    <a:pt x="560" y="1727"/>
                  </a:cubicBezTo>
                  <a:cubicBezTo>
                    <a:pt x="286" y="1239"/>
                    <a:pt x="322" y="608"/>
                    <a:pt x="632" y="168"/>
                  </a:cubicBezTo>
                  <a:lnTo>
                    <a:pt x="39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35"/>
            <p:cNvSpPr/>
            <p:nvPr/>
          </p:nvSpPr>
          <p:spPr>
            <a:xfrm>
              <a:off x="5706950" y="3441025"/>
              <a:ext cx="102725" cy="36950"/>
            </a:xfrm>
            <a:custGeom>
              <a:rect b="b" l="l" r="r" t="t"/>
              <a:pathLst>
                <a:path extrusionOk="0" h="1478" w="4109">
                  <a:moveTo>
                    <a:pt x="2055" y="0"/>
                  </a:moveTo>
                  <a:cubicBezTo>
                    <a:pt x="2045" y="0"/>
                    <a:pt x="2035" y="1"/>
                    <a:pt x="2025" y="1"/>
                  </a:cubicBezTo>
                  <a:cubicBezTo>
                    <a:pt x="1155" y="36"/>
                    <a:pt x="334" y="572"/>
                    <a:pt x="1" y="1358"/>
                  </a:cubicBezTo>
                  <a:lnTo>
                    <a:pt x="262" y="1477"/>
                  </a:lnTo>
                  <a:cubicBezTo>
                    <a:pt x="560" y="810"/>
                    <a:pt x="1275" y="322"/>
                    <a:pt x="2025" y="298"/>
                  </a:cubicBezTo>
                  <a:cubicBezTo>
                    <a:pt x="2034" y="298"/>
                    <a:pt x="2043" y="298"/>
                    <a:pt x="2053" y="298"/>
                  </a:cubicBezTo>
                  <a:cubicBezTo>
                    <a:pt x="2770" y="298"/>
                    <a:pt x="3517" y="747"/>
                    <a:pt x="3834" y="1394"/>
                  </a:cubicBezTo>
                  <a:lnTo>
                    <a:pt x="4108" y="1251"/>
                  </a:lnTo>
                  <a:cubicBezTo>
                    <a:pt x="3720" y="486"/>
                    <a:pt x="2902" y="0"/>
                    <a:pt x="20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9" name="Google Shape;629;p35"/>
          <p:cNvGrpSpPr/>
          <p:nvPr/>
        </p:nvGrpSpPr>
        <p:grpSpPr>
          <a:xfrm rot="544886">
            <a:off x="2839109" y="1613711"/>
            <a:ext cx="860873" cy="1678882"/>
            <a:chOff x="6945350" y="145425"/>
            <a:chExt cx="317325" cy="618850"/>
          </a:xfrm>
        </p:grpSpPr>
        <p:sp>
          <p:nvSpPr>
            <p:cNvPr id="630" name="Google Shape;630;p35"/>
            <p:cNvSpPr/>
            <p:nvPr/>
          </p:nvSpPr>
          <p:spPr>
            <a:xfrm>
              <a:off x="6945350" y="145425"/>
              <a:ext cx="317325" cy="618850"/>
            </a:xfrm>
            <a:custGeom>
              <a:rect b="b" l="l" r="r" t="t"/>
              <a:pathLst>
                <a:path extrusionOk="0" h="24754" w="12693">
                  <a:moveTo>
                    <a:pt x="4786" y="1"/>
                  </a:moveTo>
                  <a:cubicBezTo>
                    <a:pt x="4524" y="1"/>
                    <a:pt x="4298" y="227"/>
                    <a:pt x="4298" y="489"/>
                  </a:cubicBezTo>
                  <a:cubicBezTo>
                    <a:pt x="4298" y="763"/>
                    <a:pt x="4524" y="977"/>
                    <a:pt x="4786" y="977"/>
                  </a:cubicBezTo>
                  <a:lnTo>
                    <a:pt x="5084" y="977"/>
                  </a:lnTo>
                  <a:lnTo>
                    <a:pt x="5084" y="14657"/>
                  </a:lnTo>
                  <a:lnTo>
                    <a:pt x="583" y="22468"/>
                  </a:lnTo>
                  <a:cubicBezTo>
                    <a:pt x="0" y="23492"/>
                    <a:pt x="726" y="24754"/>
                    <a:pt x="1905" y="24754"/>
                  </a:cubicBezTo>
                  <a:lnTo>
                    <a:pt x="10799" y="24754"/>
                  </a:lnTo>
                  <a:cubicBezTo>
                    <a:pt x="11966" y="24754"/>
                    <a:pt x="12692" y="23492"/>
                    <a:pt x="12109" y="22468"/>
                  </a:cubicBezTo>
                  <a:lnTo>
                    <a:pt x="7596" y="14657"/>
                  </a:lnTo>
                  <a:lnTo>
                    <a:pt x="7596" y="977"/>
                  </a:lnTo>
                  <a:lnTo>
                    <a:pt x="7894" y="977"/>
                  </a:lnTo>
                  <a:cubicBezTo>
                    <a:pt x="8168" y="977"/>
                    <a:pt x="8394" y="763"/>
                    <a:pt x="8394" y="489"/>
                  </a:cubicBezTo>
                  <a:cubicBezTo>
                    <a:pt x="8394" y="227"/>
                    <a:pt x="8168" y="1"/>
                    <a:pt x="78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35"/>
            <p:cNvSpPr/>
            <p:nvPr/>
          </p:nvSpPr>
          <p:spPr>
            <a:xfrm>
              <a:off x="6978075" y="577025"/>
              <a:ext cx="252150" cy="162550"/>
            </a:xfrm>
            <a:custGeom>
              <a:rect b="b" l="l" r="r" t="t"/>
              <a:pathLst>
                <a:path extrusionOk="0" h="6502" w="10086">
                  <a:moveTo>
                    <a:pt x="3418" y="1"/>
                  </a:moveTo>
                  <a:lnTo>
                    <a:pt x="132" y="5704"/>
                  </a:lnTo>
                  <a:cubicBezTo>
                    <a:pt x="1" y="5942"/>
                    <a:pt x="84" y="6168"/>
                    <a:pt x="132" y="6240"/>
                  </a:cubicBezTo>
                  <a:cubicBezTo>
                    <a:pt x="179" y="6323"/>
                    <a:pt x="310" y="6502"/>
                    <a:pt x="596" y="6502"/>
                  </a:cubicBezTo>
                  <a:lnTo>
                    <a:pt x="9490" y="6502"/>
                  </a:lnTo>
                  <a:cubicBezTo>
                    <a:pt x="9776" y="6502"/>
                    <a:pt x="9907" y="6311"/>
                    <a:pt x="9954" y="6240"/>
                  </a:cubicBezTo>
                  <a:cubicBezTo>
                    <a:pt x="10002" y="6144"/>
                    <a:pt x="10085" y="5942"/>
                    <a:pt x="9954" y="5704"/>
                  </a:cubicBezTo>
                  <a:lnTo>
                    <a:pt x="66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35"/>
            <p:cNvSpPr/>
            <p:nvPr/>
          </p:nvSpPr>
          <p:spPr>
            <a:xfrm>
              <a:off x="7107550" y="577025"/>
              <a:ext cx="51225" cy="162250"/>
            </a:xfrm>
            <a:custGeom>
              <a:rect b="b" l="l" r="r" t="t"/>
              <a:pathLst>
                <a:path extrusionOk="0" h="6490" w="2049">
                  <a:moveTo>
                    <a:pt x="1" y="1"/>
                  </a:moveTo>
                  <a:lnTo>
                    <a:pt x="1025" y="6490"/>
                  </a:lnTo>
                  <a:lnTo>
                    <a:pt x="2049" y="649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35"/>
            <p:cNvSpPr/>
            <p:nvPr/>
          </p:nvSpPr>
          <p:spPr>
            <a:xfrm>
              <a:off x="7125425" y="577025"/>
              <a:ext cx="104800" cy="162250"/>
            </a:xfrm>
            <a:custGeom>
              <a:rect b="b" l="l" r="r" t="t"/>
              <a:pathLst>
                <a:path extrusionOk="0" h="6490" w="4192">
                  <a:moveTo>
                    <a:pt x="0" y="1"/>
                  </a:moveTo>
                  <a:lnTo>
                    <a:pt x="2382" y="6490"/>
                  </a:lnTo>
                  <a:lnTo>
                    <a:pt x="3596" y="6490"/>
                  </a:lnTo>
                  <a:cubicBezTo>
                    <a:pt x="3882" y="6490"/>
                    <a:pt x="4013" y="6311"/>
                    <a:pt x="4060" y="6228"/>
                  </a:cubicBezTo>
                  <a:cubicBezTo>
                    <a:pt x="4108" y="6144"/>
                    <a:pt x="4191" y="5942"/>
                    <a:pt x="4060" y="5704"/>
                  </a:cubicBezTo>
                  <a:lnTo>
                    <a:pt x="7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4" name="Google Shape;634;p35"/>
          <p:cNvGrpSpPr/>
          <p:nvPr/>
        </p:nvGrpSpPr>
        <p:grpSpPr>
          <a:xfrm rot="-2019428">
            <a:off x="1543819" y="247748"/>
            <a:ext cx="1078938" cy="1614954"/>
            <a:chOff x="7166500" y="-57275"/>
            <a:chExt cx="414050" cy="619750"/>
          </a:xfrm>
        </p:grpSpPr>
        <p:sp>
          <p:nvSpPr>
            <p:cNvPr id="635" name="Google Shape;635;p35"/>
            <p:cNvSpPr/>
            <p:nvPr/>
          </p:nvSpPr>
          <p:spPr>
            <a:xfrm>
              <a:off x="7166500" y="-57275"/>
              <a:ext cx="414050" cy="619750"/>
            </a:xfrm>
            <a:custGeom>
              <a:rect b="b" l="l" r="r" t="t"/>
              <a:pathLst>
                <a:path extrusionOk="0" h="24790" w="16562">
                  <a:moveTo>
                    <a:pt x="6716" y="1"/>
                  </a:moveTo>
                  <a:cubicBezTo>
                    <a:pt x="6454" y="1"/>
                    <a:pt x="6227" y="227"/>
                    <a:pt x="6227" y="489"/>
                  </a:cubicBezTo>
                  <a:cubicBezTo>
                    <a:pt x="6227" y="763"/>
                    <a:pt x="6454" y="977"/>
                    <a:pt x="6716" y="977"/>
                  </a:cubicBezTo>
                  <a:lnTo>
                    <a:pt x="7013" y="977"/>
                  </a:lnTo>
                  <a:lnTo>
                    <a:pt x="7013" y="8335"/>
                  </a:lnTo>
                  <a:cubicBezTo>
                    <a:pt x="3048" y="8930"/>
                    <a:pt x="0" y="12371"/>
                    <a:pt x="12" y="16514"/>
                  </a:cubicBezTo>
                  <a:cubicBezTo>
                    <a:pt x="12" y="21086"/>
                    <a:pt x="3715" y="24789"/>
                    <a:pt x="8287" y="24789"/>
                  </a:cubicBezTo>
                  <a:cubicBezTo>
                    <a:pt x="12847" y="24789"/>
                    <a:pt x="16562" y="21086"/>
                    <a:pt x="16562" y="16514"/>
                  </a:cubicBezTo>
                  <a:cubicBezTo>
                    <a:pt x="16562" y="12371"/>
                    <a:pt x="13502" y="8942"/>
                    <a:pt x="9537" y="8335"/>
                  </a:cubicBezTo>
                  <a:lnTo>
                    <a:pt x="9537" y="977"/>
                  </a:lnTo>
                  <a:lnTo>
                    <a:pt x="9835" y="977"/>
                  </a:lnTo>
                  <a:cubicBezTo>
                    <a:pt x="10097" y="977"/>
                    <a:pt x="10323" y="763"/>
                    <a:pt x="10323" y="489"/>
                  </a:cubicBezTo>
                  <a:cubicBezTo>
                    <a:pt x="10323" y="227"/>
                    <a:pt x="10097" y="1"/>
                    <a:pt x="98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35"/>
            <p:cNvSpPr/>
            <p:nvPr/>
          </p:nvSpPr>
          <p:spPr>
            <a:xfrm>
              <a:off x="7190900" y="241575"/>
              <a:ext cx="364650" cy="296500"/>
            </a:xfrm>
            <a:custGeom>
              <a:rect b="b" l="l" r="r" t="t"/>
              <a:pathLst>
                <a:path extrusionOk="0" h="11860" w="14586">
                  <a:moveTo>
                    <a:pt x="1620" y="0"/>
                  </a:moveTo>
                  <a:cubicBezTo>
                    <a:pt x="608" y="1262"/>
                    <a:pt x="1" y="2846"/>
                    <a:pt x="1" y="4560"/>
                  </a:cubicBezTo>
                  <a:cubicBezTo>
                    <a:pt x="1" y="8585"/>
                    <a:pt x="3275" y="11859"/>
                    <a:pt x="7287" y="11859"/>
                  </a:cubicBezTo>
                  <a:cubicBezTo>
                    <a:pt x="11312" y="11859"/>
                    <a:pt x="14586" y="8585"/>
                    <a:pt x="14586" y="4560"/>
                  </a:cubicBezTo>
                  <a:cubicBezTo>
                    <a:pt x="14586" y="2846"/>
                    <a:pt x="13979" y="1262"/>
                    <a:pt x="1296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35"/>
            <p:cNvSpPr/>
            <p:nvPr/>
          </p:nvSpPr>
          <p:spPr>
            <a:xfrm>
              <a:off x="7231675" y="254700"/>
              <a:ext cx="66700" cy="68150"/>
            </a:xfrm>
            <a:custGeom>
              <a:rect b="b" l="l" r="r" t="t"/>
              <a:pathLst>
                <a:path extrusionOk="0" h="2726" w="2668">
                  <a:moveTo>
                    <a:pt x="1277" y="1"/>
                  </a:moveTo>
                  <a:cubicBezTo>
                    <a:pt x="1114" y="1"/>
                    <a:pt x="954" y="26"/>
                    <a:pt x="810" y="95"/>
                  </a:cubicBezTo>
                  <a:cubicBezTo>
                    <a:pt x="560" y="214"/>
                    <a:pt x="370" y="440"/>
                    <a:pt x="263" y="678"/>
                  </a:cubicBezTo>
                  <a:cubicBezTo>
                    <a:pt x="108" y="976"/>
                    <a:pt x="25" y="1297"/>
                    <a:pt x="1" y="1630"/>
                  </a:cubicBezTo>
                  <a:cubicBezTo>
                    <a:pt x="1" y="1928"/>
                    <a:pt x="60" y="2238"/>
                    <a:pt x="263" y="2452"/>
                  </a:cubicBezTo>
                  <a:cubicBezTo>
                    <a:pt x="431" y="2630"/>
                    <a:pt x="673" y="2726"/>
                    <a:pt x="921" y="2726"/>
                  </a:cubicBezTo>
                  <a:cubicBezTo>
                    <a:pt x="971" y="2726"/>
                    <a:pt x="1022" y="2722"/>
                    <a:pt x="1072" y="2714"/>
                  </a:cubicBezTo>
                  <a:cubicBezTo>
                    <a:pt x="1370" y="2690"/>
                    <a:pt x="1656" y="2535"/>
                    <a:pt x="1894" y="2345"/>
                  </a:cubicBezTo>
                  <a:cubicBezTo>
                    <a:pt x="2239" y="2071"/>
                    <a:pt x="2525" y="1714"/>
                    <a:pt x="2596" y="1297"/>
                  </a:cubicBezTo>
                  <a:cubicBezTo>
                    <a:pt x="2668" y="880"/>
                    <a:pt x="2501" y="392"/>
                    <a:pt x="2132" y="190"/>
                  </a:cubicBezTo>
                  <a:cubicBezTo>
                    <a:pt x="1989" y="106"/>
                    <a:pt x="1823" y="71"/>
                    <a:pt x="1644" y="35"/>
                  </a:cubicBezTo>
                  <a:cubicBezTo>
                    <a:pt x="1522" y="15"/>
                    <a:pt x="1399" y="1"/>
                    <a:pt x="12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8" name="Google Shape;638;p35"/>
            <p:cNvSpPr/>
            <p:nvPr/>
          </p:nvSpPr>
          <p:spPr>
            <a:xfrm>
              <a:off x="7249250" y="241575"/>
              <a:ext cx="306300" cy="296500"/>
            </a:xfrm>
            <a:custGeom>
              <a:rect b="b" l="l" r="r" t="t"/>
              <a:pathLst>
                <a:path extrusionOk="0" h="11860" w="12252">
                  <a:moveTo>
                    <a:pt x="7489" y="0"/>
                  </a:moveTo>
                  <a:cubicBezTo>
                    <a:pt x="8930" y="1524"/>
                    <a:pt x="9859" y="3525"/>
                    <a:pt x="9394" y="5775"/>
                  </a:cubicBezTo>
                  <a:cubicBezTo>
                    <a:pt x="9216" y="7573"/>
                    <a:pt x="7954" y="9192"/>
                    <a:pt x="6323" y="10097"/>
                  </a:cubicBezTo>
                  <a:cubicBezTo>
                    <a:pt x="5384" y="10495"/>
                    <a:pt x="4417" y="10675"/>
                    <a:pt x="3460" y="10675"/>
                  </a:cubicBezTo>
                  <a:cubicBezTo>
                    <a:pt x="2268" y="10675"/>
                    <a:pt x="1090" y="10395"/>
                    <a:pt x="0" y="9906"/>
                  </a:cubicBezTo>
                  <a:lnTo>
                    <a:pt x="0" y="9906"/>
                  </a:lnTo>
                  <a:cubicBezTo>
                    <a:pt x="1298" y="11109"/>
                    <a:pt x="3048" y="11859"/>
                    <a:pt x="4953" y="11859"/>
                  </a:cubicBezTo>
                  <a:cubicBezTo>
                    <a:pt x="8978" y="11859"/>
                    <a:pt x="12252" y="8585"/>
                    <a:pt x="12252" y="4560"/>
                  </a:cubicBezTo>
                  <a:cubicBezTo>
                    <a:pt x="12252" y="2858"/>
                    <a:pt x="11645" y="1262"/>
                    <a:pt x="106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9" name="Google Shape;639;p35"/>
          <p:cNvGrpSpPr/>
          <p:nvPr/>
        </p:nvGrpSpPr>
        <p:grpSpPr>
          <a:xfrm>
            <a:off x="3043492" y="693849"/>
            <a:ext cx="547954" cy="547954"/>
            <a:chOff x="3796125" y="-35750"/>
            <a:chExt cx="773400" cy="773400"/>
          </a:xfrm>
        </p:grpSpPr>
        <p:sp>
          <p:nvSpPr>
            <p:cNvPr id="640" name="Google Shape;640;p35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35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2" name="Google Shape;642;p35"/>
          <p:cNvGrpSpPr/>
          <p:nvPr/>
        </p:nvGrpSpPr>
        <p:grpSpPr>
          <a:xfrm>
            <a:off x="-599330" y="2889646"/>
            <a:ext cx="979588" cy="979588"/>
            <a:chOff x="3796125" y="-35750"/>
            <a:chExt cx="773400" cy="773400"/>
          </a:xfrm>
        </p:grpSpPr>
        <p:sp>
          <p:nvSpPr>
            <p:cNvPr id="643" name="Google Shape;643;p35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35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36"/>
          <p:cNvSpPr txBox="1"/>
          <p:nvPr>
            <p:ph type="title"/>
          </p:nvPr>
        </p:nvSpPr>
        <p:spPr>
          <a:xfrm>
            <a:off x="434400" y="322350"/>
            <a:ext cx="7996500" cy="70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MONOSAKARIDA</a:t>
            </a:r>
            <a:endParaRPr/>
          </a:p>
        </p:txBody>
      </p:sp>
      <p:sp>
        <p:nvSpPr>
          <p:cNvPr id="650" name="Google Shape;650;p36"/>
          <p:cNvSpPr txBox="1"/>
          <p:nvPr>
            <p:ph idx="1" type="body"/>
          </p:nvPr>
        </p:nvSpPr>
        <p:spPr>
          <a:xfrm>
            <a:off x="434475" y="1025025"/>
            <a:ext cx="7996500" cy="357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</a:t>
            </a:r>
            <a:r>
              <a:rPr lang="en" sz="1800"/>
              <a:t>onoskarida adalah unit karbohidrat terkecil yang memiliki arti nama yaitu </a:t>
            </a:r>
            <a:r>
              <a:rPr b="1" lang="en" sz="1800"/>
              <a:t>mono </a:t>
            </a:r>
            <a:r>
              <a:rPr lang="en" sz="1800"/>
              <a:t>satu </a:t>
            </a:r>
            <a:r>
              <a:rPr b="1" lang="en" sz="1800"/>
              <a:t>sakarida </a:t>
            </a:r>
            <a:r>
              <a:rPr lang="en" sz="1800"/>
              <a:t>gula, jadi hanya ada 1 unit gula. Jika dilihat dari struktur molekul kimianya terdapat 1 gugus </a:t>
            </a:r>
            <a:r>
              <a:rPr b="1" lang="en" sz="1800"/>
              <a:t>aldehid </a:t>
            </a:r>
            <a:r>
              <a:rPr lang="en" sz="1800"/>
              <a:t>dan 1 gugus </a:t>
            </a:r>
            <a:r>
              <a:rPr b="1" lang="en" sz="1800"/>
              <a:t>keton </a:t>
            </a:r>
            <a:r>
              <a:rPr lang="en" sz="1800"/>
              <a:t>yang terikat oleh 2 atau lebih karboksil  dan juga memiliki 6 karbon </a:t>
            </a:r>
            <a:r>
              <a:rPr lang="en" sz="1800"/>
              <a:t>( C ). </a:t>
            </a:r>
            <a:endParaRPr sz="1800"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								      Glukosa			Fruktosa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Monosakarida</a:t>
            </a:r>
            <a:r>
              <a:rPr lang="en" sz="1800"/>
              <a:t> - aldehid = glukosa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		           - keton    = fruktosa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Memiliki 6 karbon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Memiliki 5 gugus karboksil </a:t>
            </a:r>
            <a:endParaRPr sz="1800"/>
          </a:p>
        </p:txBody>
      </p:sp>
      <p:pic>
        <p:nvPicPr>
          <p:cNvPr id="651" name="Google Shape;651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96700" y="2814926"/>
            <a:ext cx="1403225" cy="202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9400" y="2808838"/>
            <a:ext cx="1403225" cy="203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37"/>
          <p:cNvSpPr/>
          <p:nvPr/>
        </p:nvSpPr>
        <p:spPr>
          <a:xfrm rot="1181018">
            <a:off x="232891" y="339244"/>
            <a:ext cx="8967095" cy="4571464"/>
          </a:xfrm>
          <a:custGeom>
            <a:rect b="b" l="l" r="r" t="t"/>
            <a:pathLst>
              <a:path extrusionOk="0" h="2459" w="2835">
                <a:moveTo>
                  <a:pt x="1758" y="1"/>
                </a:moveTo>
                <a:cubicBezTo>
                  <a:pt x="1525" y="1"/>
                  <a:pt x="1293" y="53"/>
                  <a:pt x="1084" y="154"/>
                </a:cubicBezTo>
                <a:cubicBezTo>
                  <a:pt x="572" y="381"/>
                  <a:pt x="203" y="857"/>
                  <a:pt x="72" y="1393"/>
                </a:cubicBezTo>
                <a:cubicBezTo>
                  <a:pt x="13" y="1631"/>
                  <a:pt x="1" y="1881"/>
                  <a:pt x="108" y="2107"/>
                </a:cubicBezTo>
                <a:cubicBezTo>
                  <a:pt x="246" y="2330"/>
                  <a:pt x="507" y="2458"/>
                  <a:pt x="773" y="2458"/>
                </a:cubicBezTo>
                <a:cubicBezTo>
                  <a:pt x="805" y="2458"/>
                  <a:pt x="838" y="2456"/>
                  <a:pt x="870" y="2452"/>
                </a:cubicBezTo>
                <a:cubicBezTo>
                  <a:pt x="1168" y="2440"/>
                  <a:pt x="1441" y="2297"/>
                  <a:pt x="1691" y="2131"/>
                </a:cubicBezTo>
                <a:cubicBezTo>
                  <a:pt x="2299" y="1714"/>
                  <a:pt x="2834" y="1000"/>
                  <a:pt x="2644" y="285"/>
                </a:cubicBezTo>
                <a:cubicBezTo>
                  <a:pt x="2385" y="94"/>
                  <a:pt x="2071" y="1"/>
                  <a:pt x="175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37"/>
          <p:cNvSpPr txBox="1"/>
          <p:nvPr>
            <p:ph idx="1" type="subTitle"/>
          </p:nvPr>
        </p:nvSpPr>
        <p:spPr>
          <a:xfrm>
            <a:off x="2074200" y="1114675"/>
            <a:ext cx="5914200" cy="349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ALDEHID					KETON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 		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Aldo +						Keto +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3 C = triosa					3 C = triosa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4 C = tetrosa					4 C = tetrosa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5 C = pentosa				5 C = pentosa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6 C = heksosa				6 C = heksosa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Contoh</a:t>
            </a:r>
            <a:r>
              <a:rPr b="1" lang="en" sz="1500"/>
              <a:t> : Glukosa (C6H12O6)</a:t>
            </a:r>
            <a:r>
              <a:rPr lang="en" sz="1500"/>
              <a:t> karena memiliki 6 karbon jadi disebut juga </a:t>
            </a:r>
            <a:r>
              <a:rPr b="1" lang="en" sz="1500"/>
              <a:t>aldoheksosa</a:t>
            </a:r>
            <a:r>
              <a:rPr lang="en" sz="1500"/>
              <a:t>. 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Fruktosa (C6H12O6)</a:t>
            </a:r>
            <a:r>
              <a:rPr lang="en" sz="1500"/>
              <a:t> sama seperti halnya glukosa, fruktosa memiliki gugus keton dan menjadi </a:t>
            </a:r>
            <a:r>
              <a:rPr b="1" lang="en" sz="1500"/>
              <a:t>ketoheksosa.</a:t>
            </a:r>
            <a:endParaRPr b="1" sz="1500"/>
          </a:p>
        </p:txBody>
      </p:sp>
      <p:sp>
        <p:nvSpPr>
          <p:cNvPr id="659" name="Google Shape;659;p37"/>
          <p:cNvSpPr txBox="1"/>
          <p:nvPr>
            <p:ph type="title"/>
          </p:nvPr>
        </p:nvSpPr>
        <p:spPr>
          <a:xfrm>
            <a:off x="1882650" y="-579600"/>
            <a:ext cx="5378700" cy="173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Pemberian nama pada aldehid dan keton</a:t>
            </a:r>
            <a:endParaRPr sz="2800"/>
          </a:p>
        </p:txBody>
      </p:sp>
      <p:grpSp>
        <p:nvGrpSpPr>
          <p:cNvPr id="660" name="Google Shape;660;p37"/>
          <p:cNvGrpSpPr/>
          <p:nvPr/>
        </p:nvGrpSpPr>
        <p:grpSpPr>
          <a:xfrm>
            <a:off x="338125" y="4481847"/>
            <a:ext cx="1043394" cy="1043394"/>
            <a:chOff x="3796125" y="-35750"/>
            <a:chExt cx="773400" cy="773400"/>
          </a:xfrm>
        </p:grpSpPr>
        <p:sp>
          <p:nvSpPr>
            <p:cNvPr id="661" name="Google Shape;661;p37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7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8"/>
          <p:cNvSpPr/>
          <p:nvPr/>
        </p:nvSpPr>
        <p:spPr>
          <a:xfrm rot="-275142">
            <a:off x="537498" y="346444"/>
            <a:ext cx="8326454" cy="4142461"/>
          </a:xfrm>
          <a:prstGeom prst="roundRect">
            <a:avLst>
              <a:gd fmla="val 29315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38"/>
          <p:cNvSpPr txBox="1"/>
          <p:nvPr>
            <p:ph type="title"/>
          </p:nvPr>
        </p:nvSpPr>
        <p:spPr>
          <a:xfrm>
            <a:off x="1527625" y="112125"/>
            <a:ext cx="7203600" cy="1380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/>
              <a:t>Monosakarida memiliki atom karbon yang mengikat 4 gugus yang berbeda pada tangannya</a:t>
            </a:r>
            <a:endParaRPr sz="1200"/>
          </a:p>
        </p:txBody>
      </p:sp>
      <p:sp>
        <p:nvSpPr>
          <p:cNvPr id="669" name="Google Shape;669;p38"/>
          <p:cNvSpPr txBox="1"/>
          <p:nvPr>
            <p:ph idx="1" type="subTitle"/>
          </p:nvPr>
        </p:nvSpPr>
        <p:spPr>
          <a:xfrm>
            <a:off x="1023100" y="1542950"/>
            <a:ext cx="7497900" cy="26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Contohnya atom C yang mengikat 4 gugus yang berbeda yaitu aldehid, metanol, hidrogen, dan karboksil. Pada saat ini atom C disebut atom C asimetris/atom C kiral. 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Glukosa memiliki 4 atom asimetri</a:t>
            </a:r>
            <a:endParaRPr sz="1600"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Fruktosa memiliki 3 atom asimetri </a:t>
            </a:r>
            <a:endParaRPr sz="1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Monosakarida yang memiliki atom C asimetri maka bersifat optik aktif</a:t>
            </a:r>
            <a:endParaRPr sz="1600"/>
          </a:p>
        </p:txBody>
      </p:sp>
      <p:grpSp>
        <p:nvGrpSpPr>
          <p:cNvPr id="670" name="Google Shape;670;p38"/>
          <p:cNvGrpSpPr/>
          <p:nvPr/>
        </p:nvGrpSpPr>
        <p:grpSpPr>
          <a:xfrm>
            <a:off x="856149" y="736249"/>
            <a:ext cx="756849" cy="756849"/>
            <a:chOff x="3796125" y="-35750"/>
            <a:chExt cx="773400" cy="773400"/>
          </a:xfrm>
        </p:grpSpPr>
        <p:sp>
          <p:nvSpPr>
            <p:cNvPr id="671" name="Google Shape;671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3" name="Google Shape;673;p38"/>
          <p:cNvGrpSpPr/>
          <p:nvPr/>
        </p:nvGrpSpPr>
        <p:grpSpPr>
          <a:xfrm>
            <a:off x="6682024" y="4225674"/>
            <a:ext cx="756849" cy="756849"/>
            <a:chOff x="3796125" y="-35750"/>
            <a:chExt cx="773400" cy="773400"/>
          </a:xfrm>
        </p:grpSpPr>
        <p:sp>
          <p:nvSpPr>
            <p:cNvPr id="674" name="Google Shape;674;p38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676" name="Google Shape;676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6150" y="3176725"/>
            <a:ext cx="4554874" cy="16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39"/>
          <p:cNvSpPr txBox="1"/>
          <p:nvPr>
            <p:ph idx="1" type="subTitle"/>
          </p:nvPr>
        </p:nvSpPr>
        <p:spPr>
          <a:xfrm>
            <a:off x="6587050" y="357850"/>
            <a:ext cx="2556900" cy="432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Siklasi merupakan proses mengubah struktur rantai terbuka pada monosakarida menjadi struktur cincin dan siklik</a:t>
            </a:r>
            <a:endParaRPr sz="2200"/>
          </a:p>
        </p:txBody>
      </p:sp>
      <p:grpSp>
        <p:nvGrpSpPr>
          <p:cNvPr id="682" name="Google Shape;682;p39"/>
          <p:cNvGrpSpPr/>
          <p:nvPr/>
        </p:nvGrpSpPr>
        <p:grpSpPr>
          <a:xfrm>
            <a:off x="-796307" y="-331239"/>
            <a:ext cx="1288407" cy="1288484"/>
            <a:chOff x="3796125" y="-35750"/>
            <a:chExt cx="773400" cy="773400"/>
          </a:xfrm>
        </p:grpSpPr>
        <p:sp>
          <p:nvSpPr>
            <p:cNvPr id="683" name="Google Shape;683;p3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39"/>
            <p:cNvSpPr/>
            <p:nvPr/>
          </p:nvSpPr>
          <p:spPr>
            <a:xfrm rot="301090">
              <a:off x="3932901" y="100417"/>
              <a:ext cx="192113" cy="166640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5" name="Google Shape;685;p39"/>
          <p:cNvSpPr/>
          <p:nvPr/>
        </p:nvSpPr>
        <p:spPr>
          <a:xfrm rot="270">
            <a:off x="-12" y="357864"/>
            <a:ext cx="488916" cy="351679"/>
          </a:xfrm>
          <a:custGeom>
            <a:rect b="b" l="l" r="r" t="t"/>
            <a:pathLst>
              <a:path extrusionOk="0" h="11040" w="15353">
                <a:moveTo>
                  <a:pt x="4069" y="1"/>
                </a:moveTo>
                <a:lnTo>
                  <a:pt x="976" y="4693"/>
                </a:lnTo>
                <a:cubicBezTo>
                  <a:pt x="380" y="5561"/>
                  <a:pt x="0" y="6483"/>
                  <a:pt x="0" y="7568"/>
                </a:cubicBezTo>
                <a:cubicBezTo>
                  <a:pt x="0" y="9738"/>
                  <a:pt x="1600" y="11013"/>
                  <a:pt x="3336" y="11013"/>
                </a:cubicBezTo>
                <a:cubicBezTo>
                  <a:pt x="5262" y="11013"/>
                  <a:pt x="6673" y="9575"/>
                  <a:pt x="6673" y="7568"/>
                </a:cubicBezTo>
                <a:cubicBezTo>
                  <a:pt x="6673" y="6456"/>
                  <a:pt x="6211" y="5398"/>
                  <a:pt x="5235" y="4747"/>
                </a:cubicBezTo>
                <a:lnTo>
                  <a:pt x="7296" y="28"/>
                </a:lnTo>
                <a:lnTo>
                  <a:pt x="7296" y="1"/>
                </a:lnTo>
                <a:close/>
                <a:moveTo>
                  <a:pt x="12179" y="1"/>
                </a:moveTo>
                <a:lnTo>
                  <a:pt x="9087" y="4693"/>
                </a:lnTo>
                <a:cubicBezTo>
                  <a:pt x="8490" y="5561"/>
                  <a:pt x="8110" y="6483"/>
                  <a:pt x="8110" y="7568"/>
                </a:cubicBezTo>
                <a:cubicBezTo>
                  <a:pt x="8110" y="9738"/>
                  <a:pt x="9710" y="11040"/>
                  <a:pt x="11419" y="11040"/>
                </a:cubicBezTo>
                <a:cubicBezTo>
                  <a:pt x="13372" y="11040"/>
                  <a:pt x="14783" y="9575"/>
                  <a:pt x="14783" y="7568"/>
                </a:cubicBezTo>
                <a:cubicBezTo>
                  <a:pt x="14783" y="6456"/>
                  <a:pt x="14321" y="5398"/>
                  <a:pt x="13291" y="4720"/>
                </a:cubicBezTo>
                <a:lnTo>
                  <a:pt x="1535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6" name="Google Shape;686;p39"/>
          <p:cNvGrpSpPr/>
          <p:nvPr/>
        </p:nvGrpSpPr>
        <p:grpSpPr>
          <a:xfrm>
            <a:off x="-796291" y="4074311"/>
            <a:ext cx="1783670" cy="1625638"/>
            <a:chOff x="4658600" y="2876225"/>
            <a:chExt cx="557850" cy="508425"/>
          </a:xfrm>
        </p:grpSpPr>
        <p:sp>
          <p:nvSpPr>
            <p:cNvPr id="687" name="Google Shape;687;p39"/>
            <p:cNvSpPr/>
            <p:nvPr/>
          </p:nvSpPr>
          <p:spPr>
            <a:xfrm>
              <a:off x="4658600" y="2876225"/>
              <a:ext cx="557850" cy="508425"/>
            </a:xfrm>
            <a:custGeom>
              <a:rect b="b" l="l" r="r" t="t"/>
              <a:pathLst>
                <a:path extrusionOk="0" h="20337" w="22314">
                  <a:moveTo>
                    <a:pt x="11151" y="1"/>
                  </a:moveTo>
                  <a:cubicBezTo>
                    <a:pt x="8549" y="1"/>
                    <a:pt x="5948" y="995"/>
                    <a:pt x="3966" y="2983"/>
                  </a:cubicBezTo>
                  <a:cubicBezTo>
                    <a:pt x="1" y="6948"/>
                    <a:pt x="1" y="13389"/>
                    <a:pt x="3966" y="17354"/>
                  </a:cubicBezTo>
                  <a:cubicBezTo>
                    <a:pt x="5948" y="19342"/>
                    <a:pt x="8549" y="20336"/>
                    <a:pt x="11151" y="20336"/>
                  </a:cubicBezTo>
                  <a:cubicBezTo>
                    <a:pt x="13752" y="20336"/>
                    <a:pt x="16354" y="19342"/>
                    <a:pt x="18336" y="17354"/>
                  </a:cubicBezTo>
                  <a:cubicBezTo>
                    <a:pt x="22313" y="13389"/>
                    <a:pt x="22313" y="6948"/>
                    <a:pt x="18336" y="2983"/>
                  </a:cubicBezTo>
                  <a:cubicBezTo>
                    <a:pt x="16354" y="995"/>
                    <a:pt x="13752" y="1"/>
                    <a:pt x="111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39"/>
            <p:cNvSpPr/>
            <p:nvPr/>
          </p:nvSpPr>
          <p:spPr>
            <a:xfrm>
              <a:off x="4791950" y="2887100"/>
              <a:ext cx="72650" cy="35450"/>
            </a:xfrm>
            <a:custGeom>
              <a:rect b="b" l="l" r="r" t="t"/>
              <a:pathLst>
                <a:path extrusionOk="0" h="1418" w="2906">
                  <a:moveTo>
                    <a:pt x="2906" y="0"/>
                  </a:moveTo>
                  <a:lnTo>
                    <a:pt x="2906" y="0"/>
                  </a:lnTo>
                  <a:cubicBezTo>
                    <a:pt x="1858" y="310"/>
                    <a:pt x="882" y="786"/>
                    <a:pt x="1" y="1417"/>
                  </a:cubicBezTo>
                  <a:cubicBezTo>
                    <a:pt x="941" y="953"/>
                    <a:pt x="1906" y="465"/>
                    <a:pt x="2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39"/>
            <p:cNvSpPr/>
            <p:nvPr/>
          </p:nvSpPr>
          <p:spPr>
            <a:xfrm>
              <a:off x="4683900" y="2884700"/>
              <a:ext cx="368225" cy="233100"/>
            </a:xfrm>
            <a:custGeom>
              <a:rect b="b" l="l" r="r" t="t"/>
              <a:pathLst>
                <a:path extrusionOk="0" h="9324" w="14729">
                  <a:moveTo>
                    <a:pt x="12729" y="1"/>
                  </a:moveTo>
                  <a:cubicBezTo>
                    <a:pt x="12086" y="203"/>
                    <a:pt x="11455" y="441"/>
                    <a:pt x="10859" y="656"/>
                  </a:cubicBezTo>
                  <a:cubicBezTo>
                    <a:pt x="8752" y="1453"/>
                    <a:pt x="6633" y="2263"/>
                    <a:pt x="4585" y="3239"/>
                  </a:cubicBezTo>
                  <a:cubicBezTo>
                    <a:pt x="3442" y="3775"/>
                    <a:pt x="2311" y="4371"/>
                    <a:pt x="1215" y="4990"/>
                  </a:cubicBezTo>
                  <a:cubicBezTo>
                    <a:pt x="513" y="6287"/>
                    <a:pt x="84" y="7764"/>
                    <a:pt x="1" y="9323"/>
                  </a:cubicBezTo>
                  <a:cubicBezTo>
                    <a:pt x="691" y="8704"/>
                    <a:pt x="1406" y="8085"/>
                    <a:pt x="2132" y="7526"/>
                  </a:cubicBezTo>
                  <a:cubicBezTo>
                    <a:pt x="3561" y="6216"/>
                    <a:pt x="5097" y="4990"/>
                    <a:pt x="6775" y="4025"/>
                  </a:cubicBezTo>
                  <a:cubicBezTo>
                    <a:pt x="9276" y="2585"/>
                    <a:pt x="11955" y="1537"/>
                    <a:pt x="14729" y="763"/>
                  </a:cubicBezTo>
                  <a:cubicBezTo>
                    <a:pt x="14098" y="453"/>
                    <a:pt x="13431" y="191"/>
                    <a:pt x="127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39"/>
            <p:cNvSpPr/>
            <p:nvPr/>
          </p:nvSpPr>
          <p:spPr>
            <a:xfrm>
              <a:off x="4695525" y="2925500"/>
              <a:ext cx="483700" cy="370900"/>
            </a:xfrm>
            <a:custGeom>
              <a:rect b="b" l="l" r="r" t="t"/>
              <a:pathLst>
                <a:path extrusionOk="0" h="14836" w="19348">
                  <a:moveTo>
                    <a:pt x="15669" y="0"/>
                  </a:moveTo>
                  <a:cubicBezTo>
                    <a:pt x="12645" y="1024"/>
                    <a:pt x="9763" y="2667"/>
                    <a:pt x="7263" y="4370"/>
                  </a:cubicBezTo>
                  <a:cubicBezTo>
                    <a:pt x="4453" y="6298"/>
                    <a:pt x="2096" y="8692"/>
                    <a:pt x="0" y="11323"/>
                  </a:cubicBezTo>
                  <a:cubicBezTo>
                    <a:pt x="417" y="12633"/>
                    <a:pt x="1095" y="13823"/>
                    <a:pt x="1988" y="14835"/>
                  </a:cubicBezTo>
                  <a:cubicBezTo>
                    <a:pt x="6620" y="10013"/>
                    <a:pt x="12847" y="7001"/>
                    <a:pt x="19348" y="5108"/>
                  </a:cubicBezTo>
                  <a:cubicBezTo>
                    <a:pt x="19157" y="4513"/>
                    <a:pt x="18919" y="3929"/>
                    <a:pt x="18621" y="3381"/>
                  </a:cubicBezTo>
                  <a:cubicBezTo>
                    <a:pt x="15788" y="3953"/>
                    <a:pt x="12990" y="4620"/>
                    <a:pt x="10228" y="5477"/>
                  </a:cubicBezTo>
                  <a:cubicBezTo>
                    <a:pt x="10158" y="5498"/>
                    <a:pt x="10094" y="5507"/>
                    <a:pt x="10034" y="5507"/>
                  </a:cubicBezTo>
                  <a:cubicBezTo>
                    <a:pt x="9508" y="5507"/>
                    <a:pt x="9359" y="4771"/>
                    <a:pt x="9787" y="4429"/>
                  </a:cubicBezTo>
                  <a:cubicBezTo>
                    <a:pt x="11835" y="2869"/>
                    <a:pt x="14395" y="1834"/>
                    <a:pt x="17014" y="1179"/>
                  </a:cubicBezTo>
                  <a:cubicBezTo>
                    <a:pt x="16597" y="738"/>
                    <a:pt x="16145" y="357"/>
                    <a:pt x="156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1" name="Google Shape;691;p39"/>
            <p:cNvSpPr/>
            <p:nvPr/>
          </p:nvSpPr>
          <p:spPr>
            <a:xfrm>
              <a:off x="4773200" y="3093950"/>
              <a:ext cx="417925" cy="257800"/>
            </a:xfrm>
            <a:custGeom>
              <a:rect b="b" l="l" r="r" t="t"/>
              <a:pathLst>
                <a:path extrusionOk="0" h="10312" w="16717">
                  <a:moveTo>
                    <a:pt x="16610" y="1"/>
                  </a:moveTo>
                  <a:cubicBezTo>
                    <a:pt x="10561" y="2073"/>
                    <a:pt x="4620" y="4894"/>
                    <a:pt x="1" y="9216"/>
                  </a:cubicBezTo>
                  <a:cubicBezTo>
                    <a:pt x="501" y="9633"/>
                    <a:pt x="1036" y="10002"/>
                    <a:pt x="1596" y="10312"/>
                  </a:cubicBezTo>
                  <a:cubicBezTo>
                    <a:pt x="4394" y="7800"/>
                    <a:pt x="8073" y="6073"/>
                    <a:pt x="11419" y="4680"/>
                  </a:cubicBezTo>
                  <a:cubicBezTo>
                    <a:pt x="13121" y="3966"/>
                    <a:pt x="14860" y="3370"/>
                    <a:pt x="16610" y="2894"/>
                  </a:cubicBezTo>
                  <a:cubicBezTo>
                    <a:pt x="16669" y="2430"/>
                    <a:pt x="16717" y="1954"/>
                    <a:pt x="16717" y="1454"/>
                  </a:cubicBezTo>
                  <a:cubicBezTo>
                    <a:pt x="16717" y="965"/>
                    <a:pt x="16669" y="477"/>
                    <a:pt x="16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2" name="Google Shape;692;p39"/>
            <p:cNvSpPr/>
            <p:nvPr/>
          </p:nvSpPr>
          <p:spPr>
            <a:xfrm>
              <a:off x="4893150" y="3256775"/>
              <a:ext cx="264050" cy="127350"/>
            </a:xfrm>
            <a:custGeom>
              <a:rect b="b" l="l" r="r" t="t"/>
              <a:pathLst>
                <a:path extrusionOk="0" h="5094" w="10562">
                  <a:moveTo>
                    <a:pt x="10562" y="1"/>
                  </a:moveTo>
                  <a:lnTo>
                    <a:pt x="10562" y="1"/>
                  </a:lnTo>
                  <a:cubicBezTo>
                    <a:pt x="6787" y="1084"/>
                    <a:pt x="3156" y="2632"/>
                    <a:pt x="1" y="4918"/>
                  </a:cubicBezTo>
                  <a:cubicBezTo>
                    <a:pt x="584" y="5025"/>
                    <a:pt x="1180" y="5085"/>
                    <a:pt x="1787" y="5085"/>
                  </a:cubicBezTo>
                  <a:cubicBezTo>
                    <a:pt x="1828" y="5091"/>
                    <a:pt x="1876" y="5094"/>
                    <a:pt x="1927" y="5094"/>
                  </a:cubicBezTo>
                  <a:cubicBezTo>
                    <a:pt x="1977" y="5094"/>
                    <a:pt x="2031" y="5091"/>
                    <a:pt x="2084" y="5085"/>
                  </a:cubicBezTo>
                  <a:cubicBezTo>
                    <a:pt x="4299" y="3299"/>
                    <a:pt x="6883" y="2180"/>
                    <a:pt x="9609" y="1382"/>
                  </a:cubicBezTo>
                  <a:cubicBezTo>
                    <a:pt x="9966" y="941"/>
                    <a:pt x="10300" y="489"/>
                    <a:pt x="105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39"/>
            <p:cNvSpPr/>
            <p:nvPr/>
          </p:nvSpPr>
          <p:spPr>
            <a:xfrm>
              <a:off x="5009250" y="3338050"/>
              <a:ext cx="73550" cy="35725"/>
            </a:xfrm>
            <a:custGeom>
              <a:rect b="b" l="l" r="r" t="t"/>
              <a:pathLst>
                <a:path extrusionOk="0" h="1429" w="2942">
                  <a:moveTo>
                    <a:pt x="2941" y="0"/>
                  </a:moveTo>
                  <a:lnTo>
                    <a:pt x="2941" y="0"/>
                  </a:lnTo>
                  <a:cubicBezTo>
                    <a:pt x="1917" y="405"/>
                    <a:pt x="929" y="881"/>
                    <a:pt x="0" y="1429"/>
                  </a:cubicBezTo>
                  <a:cubicBezTo>
                    <a:pt x="1072" y="1119"/>
                    <a:pt x="2072" y="631"/>
                    <a:pt x="29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39"/>
            <p:cNvSpPr/>
            <p:nvPr/>
          </p:nvSpPr>
          <p:spPr>
            <a:xfrm>
              <a:off x="4684200" y="2899300"/>
              <a:ext cx="368825" cy="215225"/>
            </a:xfrm>
            <a:custGeom>
              <a:rect b="b" l="l" r="r" t="t"/>
              <a:pathLst>
                <a:path extrusionOk="0" h="8609" w="14753">
                  <a:moveTo>
                    <a:pt x="14348" y="0"/>
                  </a:moveTo>
                  <a:cubicBezTo>
                    <a:pt x="8966" y="1370"/>
                    <a:pt x="3930" y="4215"/>
                    <a:pt x="36" y="8156"/>
                  </a:cubicBezTo>
                  <a:cubicBezTo>
                    <a:pt x="24" y="8311"/>
                    <a:pt x="1" y="8454"/>
                    <a:pt x="1" y="8609"/>
                  </a:cubicBezTo>
                  <a:cubicBezTo>
                    <a:pt x="3977" y="4501"/>
                    <a:pt x="9192" y="1536"/>
                    <a:pt x="14753" y="203"/>
                  </a:cubicBezTo>
                  <a:cubicBezTo>
                    <a:pt x="14622" y="143"/>
                    <a:pt x="14491" y="60"/>
                    <a:pt x="143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39"/>
            <p:cNvSpPr/>
            <p:nvPr/>
          </p:nvSpPr>
          <p:spPr>
            <a:xfrm>
              <a:off x="4736900" y="2925775"/>
              <a:ext cx="357500" cy="367050"/>
            </a:xfrm>
            <a:custGeom>
              <a:rect b="b" l="l" r="r" t="t"/>
              <a:pathLst>
                <a:path extrusionOk="0" h="14682" w="14300">
                  <a:moveTo>
                    <a:pt x="14014" y="1"/>
                  </a:moveTo>
                  <a:cubicBezTo>
                    <a:pt x="11561" y="751"/>
                    <a:pt x="9180" y="1787"/>
                    <a:pt x="6989" y="3097"/>
                  </a:cubicBezTo>
                  <a:cubicBezTo>
                    <a:pt x="6525" y="3382"/>
                    <a:pt x="6048" y="3680"/>
                    <a:pt x="5775" y="4156"/>
                  </a:cubicBezTo>
                  <a:cubicBezTo>
                    <a:pt x="5489" y="4633"/>
                    <a:pt x="5417" y="5335"/>
                    <a:pt x="5846" y="5776"/>
                  </a:cubicBezTo>
                  <a:cubicBezTo>
                    <a:pt x="6142" y="6091"/>
                    <a:pt x="6546" y="6153"/>
                    <a:pt x="6964" y="6153"/>
                  </a:cubicBezTo>
                  <a:cubicBezTo>
                    <a:pt x="7067" y="6153"/>
                    <a:pt x="7171" y="6149"/>
                    <a:pt x="7275" y="6145"/>
                  </a:cubicBezTo>
                  <a:cubicBezTo>
                    <a:pt x="7703" y="6145"/>
                    <a:pt x="8120" y="6145"/>
                    <a:pt x="8430" y="6359"/>
                  </a:cubicBezTo>
                  <a:cubicBezTo>
                    <a:pt x="8715" y="6537"/>
                    <a:pt x="8811" y="6835"/>
                    <a:pt x="8835" y="7038"/>
                  </a:cubicBezTo>
                  <a:cubicBezTo>
                    <a:pt x="8894" y="7454"/>
                    <a:pt x="8751" y="7954"/>
                    <a:pt x="8454" y="8264"/>
                  </a:cubicBezTo>
                  <a:cubicBezTo>
                    <a:pt x="8001" y="8764"/>
                    <a:pt x="7334" y="9026"/>
                    <a:pt x="6691" y="9276"/>
                  </a:cubicBezTo>
                  <a:lnTo>
                    <a:pt x="6406" y="9383"/>
                  </a:lnTo>
                  <a:cubicBezTo>
                    <a:pt x="3834" y="10407"/>
                    <a:pt x="1619" y="12217"/>
                    <a:pt x="0" y="14455"/>
                  </a:cubicBezTo>
                  <a:lnTo>
                    <a:pt x="179" y="14681"/>
                  </a:lnTo>
                  <a:cubicBezTo>
                    <a:pt x="1798" y="12443"/>
                    <a:pt x="4001" y="10657"/>
                    <a:pt x="6549" y="9633"/>
                  </a:cubicBezTo>
                  <a:lnTo>
                    <a:pt x="6810" y="9526"/>
                  </a:lnTo>
                  <a:cubicBezTo>
                    <a:pt x="7477" y="9264"/>
                    <a:pt x="8180" y="8990"/>
                    <a:pt x="8668" y="8442"/>
                  </a:cubicBezTo>
                  <a:cubicBezTo>
                    <a:pt x="9013" y="8050"/>
                    <a:pt x="9192" y="7490"/>
                    <a:pt x="9120" y="6978"/>
                  </a:cubicBezTo>
                  <a:cubicBezTo>
                    <a:pt x="9073" y="6609"/>
                    <a:pt x="8882" y="6287"/>
                    <a:pt x="8596" y="6109"/>
                  </a:cubicBezTo>
                  <a:cubicBezTo>
                    <a:pt x="8215" y="5847"/>
                    <a:pt x="7739" y="5847"/>
                    <a:pt x="7287" y="5847"/>
                  </a:cubicBezTo>
                  <a:cubicBezTo>
                    <a:pt x="6810" y="5847"/>
                    <a:pt x="6358" y="5847"/>
                    <a:pt x="6072" y="5549"/>
                  </a:cubicBezTo>
                  <a:cubicBezTo>
                    <a:pt x="5739" y="5228"/>
                    <a:pt x="5798" y="4644"/>
                    <a:pt x="6037" y="4287"/>
                  </a:cubicBezTo>
                  <a:cubicBezTo>
                    <a:pt x="6287" y="3871"/>
                    <a:pt x="6703" y="3609"/>
                    <a:pt x="7156" y="3335"/>
                  </a:cubicBezTo>
                  <a:cubicBezTo>
                    <a:pt x="9370" y="2001"/>
                    <a:pt x="11799" y="942"/>
                    <a:pt x="14299" y="215"/>
                  </a:cubicBezTo>
                  <a:cubicBezTo>
                    <a:pt x="14204" y="132"/>
                    <a:pt x="14121" y="61"/>
                    <a:pt x="1401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6" name="Google Shape;696;p39"/>
            <p:cNvSpPr/>
            <p:nvPr/>
          </p:nvSpPr>
          <p:spPr>
            <a:xfrm>
              <a:off x="4779150" y="3094850"/>
              <a:ext cx="410500" cy="238450"/>
            </a:xfrm>
            <a:custGeom>
              <a:rect b="b" l="l" r="r" t="t"/>
              <a:pathLst>
                <a:path extrusionOk="0" h="9538" w="16420">
                  <a:moveTo>
                    <a:pt x="16396" y="1"/>
                  </a:moveTo>
                  <a:cubicBezTo>
                    <a:pt x="10335" y="1858"/>
                    <a:pt x="4692" y="5073"/>
                    <a:pt x="1" y="9359"/>
                  </a:cubicBezTo>
                  <a:lnTo>
                    <a:pt x="227" y="9538"/>
                  </a:lnTo>
                  <a:cubicBezTo>
                    <a:pt x="4870" y="5299"/>
                    <a:pt x="10431" y="2120"/>
                    <a:pt x="16419" y="275"/>
                  </a:cubicBezTo>
                  <a:cubicBezTo>
                    <a:pt x="16419" y="191"/>
                    <a:pt x="16408" y="96"/>
                    <a:pt x="163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39"/>
            <p:cNvSpPr/>
            <p:nvPr/>
          </p:nvSpPr>
          <p:spPr>
            <a:xfrm>
              <a:off x="4812500" y="3168375"/>
              <a:ext cx="375950" cy="186350"/>
            </a:xfrm>
            <a:custGeom>
              <a:rect b="b" l="l" r="r" t="t"/>
              <a:pathLst>
                <a:path extrusionOk="0" h="7454" w="15038">
                  <a:moveTo>
                    <a:pt x="15038" y="1"/>
                  </a:moveTo>
                  <a:lnTo>
                    <a:pt x="15038" y="1"/>
                  </a:lnTo>
                  <a:cubicBezTo>
                    <a:pt x="9490" y="953"/>
                    <a:pt x="4191" y="3537"/>
                    <a:pt x="0" y="7311"/>
                  </a:cubicBezTo>
                  <a:cubicBezTo>
                    <a:pt x="84" y="7359"/>
                    <a:pt x="179" y="7418"/>
                    <a:pt x="262" y="7454"/>
                  </a:cubicBezTo>
                  <a:cubicBezTo>
                    <a:pt x="4382" y="3763"/>
                    <a:pt x="9561" y="1239"/>
                    <a:pt x="15002" y="298"/>
                  </a:cubicBezTo>
                  <a:cubicBezTo>
                    <a:pt x="15014" y="191"/>
                    <a:pt x="15026" y="108"/>
                    <a:pt x="150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8" name="Google Shape;698;p39"/>
          <p:cNvGrpSpPr/>
          <p:nvPr/>
        </p:nvGrpSpPr>
        <p:grpSpPr>
          <a:xfrm>
            <a:off x="8128959" y="-1094559"/>
            <a:ext cx="1700087" cy="1700119"/>
            <a:chOff x="4676175" y="4247075"/>
            <a:chExt cx="425075" cy="424775"/>
          </a:xfrm>
        </p:grpSpPr>
        <p:sp>
          <p:nvSpPr>
            <p:cNvPr id="699" name="Google Shape;699;p39"/>
            <p:cNvSpPr/>
            <p:nvPr/>
          </p:nvSpPr>
          <p:spPr>
            <a:xfrm>
              <a:off x="4676175" y="4247075"/>
              <a:ext cx="425075" cy="424775"/>
            </a:xfrm>
            <a:custGeom>
              <a:rect b="b" l="l" r="r" t="t"/>
              <a:pathLst>
                <a:path extrusionOk="0" h="16991" w="17003">
                  <a:moveTo>
                    <a:pt x="8501" y="1"/>
                  </a:moveTo>
                  <a:cubicBezTo>
                    <a:pt x="3810" y="1"/>
                    <a:pt x="0" y="3799"/>
                    <a:pt x="0" y="8502"/>
                  </a:cubicBezTo>
                  <a:cubicBezTo>
                    <a:pt x="0" y="13193"/>
                    <a:pt x="3810" y="16991"/>
                    <a:pt x="8501" y="16991"/>
                  </a:cubicBezTo>
                  <a:cubicBezTo>
                    <a:pt x="13192" y="16991"/>
                    <a:pt x="17002" y="13193"/>
                    <a:pt x="17002" y="8502"/>
                  </a:cubicBezTo>
                  <a:cubicBezTo>
                    <a:pt x="17002" y="3799"/>
                    <a:pt x="13192" y="1"/>
                    <a:pt x="85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39"/>
            <p:cNvSpPr/>
            <p:nvPr/>
          </p:nvSpPr>
          <p:spPr>
            <a:xfrm>
              <a:off x="4676175" y="4250350"/>
              <a:ext cx="281300" cy="204825"/>
            </a:xfrm>
            <a:custGeom>
              <a:rect b="b" l="l" r="r" t="t"/>
              <a:pathLst>
                <a:path extrusionOk="0" h="8193" w="11252">
                  <a:moveTo>
                    <a:pt x="10001" y="1"/>
                  </a:moveTo>
                  <a:cubicBezTo>
                    <a:pt x="6537" y="1525"/>
                    <a:pt x="3215" y="3513"/>
                    <a:pt x="345" y="5954"/>
                  </a:cubicBezTo>
                  <a:cubicBezTo>
                    <a:pt x="131" y="6668"/>
                    <a:pt x="12" y="7406"/>
                    <a:pt x="0" y="8192"/>
                  </a:cubicBezTo>
                  <a:cubicBezTo>
                    <a:pt x="3215" y="4989"/>
                    <a:pt x="7251" y="2394"/>
                    <a:pt x="11252" y="334"/>
                  </a:cubicBezTo>
                  <a:cubicBezTo>
                    <a:pt x="10847" y="191"/>
                    <a:pt x="10430" y="72"/>
                    <a:pt x="10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39"/>
            <p:cNvSpPr/>
            <p:nvPr/>
          </p:nvSpPr>
          <p:spPr>
            <a:xfrm>
              <a:off x="4681525" y="4278925"/>
              <a:ext cx="355125" cy="297100"/>
            </a:xfrm>
            <a:custGeom>
              <a:rect b="b" l="l" r="r" t="t"/>
              <a:pathLst>
                <a:path extrusionOk="0" h="11884" w="14205">
                  <a:moveTo>
                    <a:pt x="12764" y="1"/>
                  </a:moveTo>
                  <a:cubicBezTo>
                    <a:pt x="8168" y="2287"/>
                    <a:pt x="3453" y="5228"/>
                    <a:pt x="1" y="9026"/>
                  </a:cubicBezTo>
                  <a:cubicBezTo>
                    <a:pt x="215" y="10061"/>
                    <a:pt x="655" y="11038"/>
                    <a:pt x="1215" y="11883"/>
                  </a:cubicBezTo>
                  <a:cubicBezTo>
                    <a:pt x="2263" y="10776"/>
                    <a:pt x="3394" y="9752"/>
                    <a:pt x="4561" y="8799"/>
                  </a:cubicBezTo>
                  <a:cubicBezTo>
                    <a:pt x="5025" y="8371"/>
                    <a:pt x="5477" y="7954"/>
                    <a:pt x="5954" y="7537"/>
                  </a:cubicBezTo>
                  <a:cubicBezTo>
                    <a:pt x="8228" y="5513"/>
                    <a:pt x="10621" y="3596"/>
                    <a:pt x="13157" y="1870"/>
                  </a:cubicBezTo>
                  <a:cubicBezTo>
                    <a:pt x="13514" y="1632"/>
                    <a:pt x="13847" y="1370"/>
                    <a:pt x="14205" y="1132"/>
                  </a:cubicBezTo>
                  <a:cubicBezTo>
                    <a:pt x="13764" y="703"/>
                    <a:pt x="13288" y="334"/>
                    <a:pt x="127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39"/>
            <p:cNvSpPr/>
            <p:nvPr/>
          </p:nvSpPr>
          <p:spPr>
            <a:xfrm>
              <a:off x="4795525" y="4512300"/>
              <a:ext cx="298875" cy="159250"/>
            </a:xfrm>
            <a:custGeom>
              <a:rect b="b" l="l" r="r" t="t"/>
              <a:pathLst>
                <a:path extrusionOk="0" h="6370" w="11955">
                  <a:moveTo>
                    <a:pt x="11954" y="0"/>
                  </a:moveTo>
                  <a:cubicBezTo>
                    <a:pt x="7787" y="1477"/>
                    <a:pt x="3489" y="2929"/>
                    <a:pt x="1" y="5513"/>
                  </a:cubicBezTo>
                  <a:cubicBezTo>
                    <a:pt x="1132" y="6060"/>
                    <a:pt x="2406" y="6370"/>
                    <a:pt x="3739" y="6370"/>
                  </a:cubicBezTo>
                  <a:cubicBezTo>
                    <a:pt x="7692" y="6370"/>
                    <a:pt x="11014" y="3667"/>
                    <a:pt x="119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9"/>
            <p:cNvSpPr/>
            <p:nvPr/>
          </p:nvSpPr>
          <p:spPr>
            <a:xfrm>
              <a:off x="4824400" y="4387575"/>
              <a:ext cx="276250" cy="171175"/>
            </a:xfrm>
            <a:custGeom>
              <a:rect b="b" l="l" r="r" t="t"/>
              <a:pathLst>
                <a:path extrusionOk="0" h="6847" w="11050">
                  <a:moveTo>
                    <a:pt x="10573" y="0"/>
                  </a:moveTo>
                  <a:cubicBezTo>
                    <a:pt x="6906" y="2060"/>
                    <a:pt x="3346" y="4322"/>
                    <a:pt x="1" y="6847"/>
                  </a:cubicBezTo>
                  <a:cubicBezTo>
                    <a:pt x="727" y="6454"/>
                    <a:pt x="1465" y="6049"/>
                    <a:pt x="2227" y="5680"/>
                  </a:cubicBezTo>
                  <a:cubicBezTo>
                    <a:pt x="4382" y="4596"/>
                    <a:pt x="6632" y="3727"/>
                    <a:pt x="8906" y="2917"/>
                  </a:cubicBezTo>
                  <a:cubicBezTo>
                    <a:pt x="9621" y="2667"/>
                    <a:pt x="10335" y="2429"/>
                    <a:pt x="11050" y="2191"/>
                  </a:cubicBezTo>
                  <a:cubicBezTo>
                    <a:pt x="10990" y="1429"/>
                    <a:pt x="10835" y="691"/>
                    <a:pt x="105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39"/>
            <p:cNvSpPr/>
            <p:nvPr/>
          </p:nvSpPr>
          <p:spPr>
            <a:xfrm>
              <a:off x="4732725" y="4255125"/>
              <a:ext cx="97650" cy="60150"/>
            </a:xfrm>
            <a:custGeom>
              <a:rect b="b" l="l" r="r" t="t"/>
              <a:pathLst>
                <a:path extrusionOk="0" h="2406" w="3906">
                  <a:moveTo>
                    <a:pt x="3906" y="0"/>
                  </a:moveTo>
                  <a:cubicBezTo>
                    <a:pt x="2382" y="441"/>
                    <a:pt x="1048" y="1286"/>
                    <a:pt x="0" y="2405"/>
                  </a:cubicBezTo>
                  <a:cubicBezTo>
                    <a:pt x="1251" y="1536"/>
                    <a:pt x="2560" y="738"/>
                    <a:pt x="3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5" name="Google Shape;705;p39"/>
          <p:cNvSpPr/>
          <p:nvPr/>
        </p:nvSpPr>
        <p:spPr>
          <a:xfrm>
            <a:off x="-342497" y="4379843"/>
            <a:ext cx="1700094" cy="616718"/>
          </a:xfrm>
          <a:custGeom>
            <a:rect b="b" l="l" r="r" t="t"/>
            <a:pathLst>
              <a:path extrusionOk="0" h="38569" w="83976">
                <a:moveTo>
                  <a:pt x="28830" y="0"/>
                </a:moveTo>
                <a:cubicBezTo>
                  <a:pt x="25275" y="0"/>
                  <a:pt x="21679" y="966"/>
                  <a:pt x="18444" y="2493"/>
                </a:cubicBezTo>
                <a:cubicBezTo>
                  <a:pt x="12264" y="5410"/>
                  <a:pt x="7061" y="10363"/>
                  <a:pt x="3858" y="16411"/>
                </a:cubicBezTo>
                <a:cubicBezTo>
                  <a:pt x="1299" y="21245"/>
                  <a:pt x="1" y="31294"/>
                  <a:pt x="132" y="38569"/>
                </a:cubicBezTo>
                <a:lnTo>
                  <a:pt x="83976" y="38569"/>
                </a:lnTo>
                <a:cubicBezTo>
                  <a:pt x="82748" y="36249"/>
                  <a:pt x="80081" y="34802"/>
                  <a:pt x="77461" y="34802"/>
                </a:cubicBezTo>
                <a:cubicBezTo>
                  <a:pt x="76397" y="34802"/>
                  <a:pt x="75340" y="35041"/>
                  <a:pt x="74391" y="35557"/>
                </a:cubicBezTo>
                <a:cubicBezTo>
                  <a:pt x="73700" y="29877"/>
                  <a:pt x="71117" y="24281"/>
                  <a:pt x="66616" y="20721"/>
                </a:cubicBezTo>
                <a:cubicBezTo>
                  <a:pt x="63732" y="18434"/>
                  <a:pt x="60028" y="17120"/>
                  <a:pt x="56374" y="17120"/>
                </a:cubicBezTo>
                <a:cubicBezTo>
                  <a:pt x="54341" y="17120"/>
                  <a:pt x="52323" y="17527"/>
                  <a:pt x="50471" y="18400"/>
                </a:cubicBezTo>
                <a:cubicBezTo>
                  <a:pt x="48590" y="14756"/>
                  <a:pt x="46649" y="11113"/>
                  <a:pt x="44042" y="7922"/>
                </a:cubicBezTo>
                <a:cubicBezTo>
                  <a:pt x="41434" y="4755"/>
                  <a:pt x="38113" y="2064"/>
                  <a:pt x="34207" y="814"/>
                </a:cubicBezTo>
                <a:cubicBezTo>
                  <a:pt x="32461" y="254"/>
                  <a:pt x="30651" y="0"/>
                  <a:pt x="2883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06" name="Google Shape;706;p39"/>
          <p:cNvGrpSpPr/>
          <p:nvPr/>
        </p:nvGrpSpPr>
        <p:grpSpPr>
          <a:xfrm>
            <a:off x="9742992" y="4414224"/>
            <a:ext cx="547954" cy="547954"/>
            <a:chOff x="3796125" y="-35750"/>
            <a:chExt cx="773400" cy="773400"/>
          </a:xfrm>
        </p:grpSpPr>
        <p:sp>
          <p:nvSpPr>
            <p:cNvPr id="707" name="Google Shape;707;p39"/>
            <p:cNvSpPr/>
            <p:nvPr/>
          </p:nvSpPr>
          <p:spPr>
            <a:xfrm>
              <a:off x="3796125" y="-35750"/>
              <a:ext cx="773400" cy="773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39"/>
            <p:cNvSpPr/>
            <p:nvPr/>
          </p:nvSpPr>
          <p:spPr>
            <a:xfrm rot="301067">
              <a:off x="3918082" y="92788"/>
              <a:ext cx="257035" cy="222951"/>
            </a:xfrm>
            <a:custGeom>
              <a:rect b="b" l="l" r="r" t="t"/>
              <a:pathLst>
                <a:path extrusionOk="0" h="2459" w="2835">
                  <a:moveTo>
                    <a:pt x="1758" y="1"/>
                  </a:moveTo>
                  <a:cubicBezTo>
                    <a:pt x="1525" y="1"/>
                    <a:pt x="1293" y="53"/>
                    <a:pt x="1084" y="154"/>
                  </a:cubicBezTo>
                  <a:cubicBezTo>
                    <a:pt x="572" y="381"/>
                    <a:pt x="203" y="857"/>
                    <a:pt x="72" y="1393"/>
                  </a:cubicBezTo>
                  <a:cubicBezTo>
                    <a:pt x="13" y="1631"/>
                    <a:pt x="1" y="1881"/>
                    <a:pt x="108" y="2107"/>
                  </a:cubicBezTo>
                  <a:cubicBezTo>
                    <a:pt x="246" y="2330"/>
                    <a:pt x="507" y="2458"/>
                    <a:pt x="773" y="2458"/>
                  </a:cubicBezTo>
                  <a:cubicBezTo>
                    <a:pt x="805" y="2458"/>
                    <a:pt x="838" y="2456"/>
                    <a:pt x="870" y="2452"/>
                  </a:cubicBezTo>
                  <a:cubicBezTo>
                    <a:pt x="1168" y="2440"/>
                    <a:pt x="1441" y="2297"/>
                    <a:pt x="1691" y="2131"/>
                  </a:cubicBezTo>
                  <a:cubicBezTo>
                    <a:pt x="2299" y="1714"/>
                    <a:pt x="2834" y="1000"/>
                    <a:pt x="2644" y="285"/>
                  </a:cubicBezTo>
                  <a:cubicBezTo>
                    <a:pt x="2385" y="94"/>
                    <a:pt x="2071" y="1"/>
                    <a:pt x="17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09" name="Google Shape;709;p39"/>
          <p:cNvPicPr preferRelativeResize="0"/>
          <p:nvPr/>
        </p:nvPicPr>
        <p:blipFill rotWithShape="1">
          <a:blip r:embed="rId3">
            <a:alphaModFix/>
          </a:blip>
          <a:srcRect b="0" l="0" r="-2722" t="0"/>
          <a:stretch/>
        </p:blipFill>
        <p:spPr>
          <a:xfrm>
            <a:off x="169750" y="0"/>
            <a:ext cx="6579251" cy="223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0" name="Google Shape;710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9750" y="2368525"/>
            <a:ext cx="6417300" cy="239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40"/>
          <p:cNvSpPr txBox="1"/>
          <p:nvPr>
            <p:ph idx="1" type="subTitle"/>
          </p:nvPr>
        </p:nvSpPr>
        <p:spPr>
          <a:xfrm flipH="1">
            <a:off x="6669950" y="304900"/>
            <a:ext cx="2273100" cy="404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Siklasi merupakan proses mengubah struktur rantai terbuka pada monosakarida menjadi struktur cincin dan siklik</a:t>
            </a:r>
            <a:endParaRPr/>
          </a:p>
        </p:txBody>
      </p:sp>
      <p:pic>
        <p:nvPicPr>
          <p:cNvPr id="716" name="Google Shape;716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6350550" cy="2103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" name="Google Shape;717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408500"/>
            <a:ext cx="6350550" cy="23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iochemistry Lesson for High School by Slidesgo">
  <a:themeElements>
    <a:clrScheme name="Simple Light">
      <a:dk1>
        <a:srgbClr val="3B343B"/>
      </a:dk1>
      <a:lt1>
        <a:srgbClr val="364E82"/>
      </a:lt1>
      <a:dk2>
        <a:srgbClr val="6582B2"/>
      </a:dk2>
      <a:lt2>
        <a:srgbClr val="C2E1DA"/>
      </a:lt2>
      <a:accent1>
        <a:srgbClr val="FC4C4C"/>
      </a:accent1>
      <a:accent2>
        <a:srgbClr val="FC8782"/>
      </a:accent2>
      <a:accent3>
        <a:srgbClr val="E8C2C1"/>
      </a:accent3>
      <a:accent4>
        <a:srgbClr val="F8E8E1"/>
      </a:accent4>
      <a:accent5>
        <a:srgbClr val="FFFFFF"/>
      </a:accent5>
      <a:accent6>
        <a:srgbClr val="AACCC4"/>
      </a:accent6>
      <a:hlink>
        <a:srgbClr val="3B343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