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>
        <p:scale>
          <a:sx n="60" d="100"/>
          <a:sy n="60" d="100"/>
        </p:scale>
        <p:origin x="-9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monosakarida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d-ID" sz="2800" b="1" dirty="0" smtClean="0"/>
              <a:t>Salsabila Khalisa Tsuraya</a:t>
            </a:r>
          </a:p>
          <a:p>
            <a:r>
              <a:rPr lang="id-ID" sz="2800" b="1" dirty="0" smtClean="0"/>
              <a:t>2114051063</a:t>
            </a:r>
          </a:p>
          <a:p>
            <a:r>
              <a:rPr lang="id-ID" sz="2800" b="1" dirty="0" smtClean="0"/>
              <a:t>THP 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0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MONOSAKARIDA</a:t>
            </a:r>
            <a:endParaRPr lang="id-ID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4" r="57644" b="28587"/>
          <a:stretch/>
        </p:blipFill>
        <p:spPr>
          <a:xfrm>
            <a:off x="1077686" y="2612579"/>
            <a:ext cx="4953000" cy="251665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523379"/>
            <a:ext cx="4754880" cy="3383280"/>
          </a:xfrm>
        </p:spPr>
        <p:txBody>
          <a:bodyPr/>
          <a:lstStyle/>
          <a:p>
            <a:r>
              <a:rPr lang="id-ID" dirty="0" smtClean="0"/>
              <a:t>Monosakarida artinya satu bulatan.</a:t>
            </a:r>
          </a:p>
          <a:p>
            <a:r>
              <a:rPr lang="id-ID" dirty="0" smtClean="0"/>
              <a:t>Struktur monosakarida tersusun atas satu gugus aldehid atau keton dan pada rantainya terikat dua atau lebih gugus hidroksil.</a:t>
            </a:r>
          </a:p>
          <a:p>
            <a:r>
              <a:rPr lang="id-ID" dirty="0" smtClean="0"/>
              <a:t>Monosakarida mempunyai 6 atom C dan 5 gugus hidroksil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38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TATA NAMA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9418" r="58781" b="25613"/>
          <a:stretch/>
        </p:blipFill>
        <p:spPr>
          <a:xfrm>
            <a:off x="1018078" y="2049207"/>
            <a:ext cx="5179138" cy="33478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4938" y="3417929"/>
            <a:ext cx="4754880" cy="777240"/>
          </a:xfrm>
        </p:spPr>
        <p:txBody>
          <a:bodyPr/>
          <a:lstStyle/>
          <a:p>
            <a:r>
              <a:rPr lang="id-ID" b="0" dirty="0"/>
              <a:t>ALDEHID diawali dengan “aldo”</a:t>
            </a:r>
          </a:p>
          <a:p>
            <a:r>
              <a:rPr lang="id-ID" b="0" dirty="0"/>
              <a:t>KETON diawali dengan “keto”</a:t>
            </a:r>
          </a:p>
          <a:p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65151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Siklik Glukosa dan Fruktosa 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dirty="0" smtClean="0"/>
              <a:t>Glukosa: aldehid+ alkohol akan membentuk hemiasetal</a:t>
            </a:r>
            <a:endParaRPr lang="id-ID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34122" r="57723" b="39866"/>
          <a:stretch/>
        </p:blipFill>
        <p:spPr>
          <a:xfrm>
            <a:off x="1377036" y="2837796"/>
            <a:ext cx="3903340" cy="14346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1739" y="2115736"/>
            <a:ext cx="4754880" cy="777240"/>
          </a:xfrm>
        </p:spPr>
        <p:txBody>
          <a:bodyPr/>
          <a:lstStyle/>
          <a:p>
            <a:r>
              <a:rPr lang="id-ID" b="0" dirty="0" smtClean="0"/>
              <a:t>Fruktosa</a:t>
            </a:r>
            <a:r>
              <a:rPr lang="id-ID" b="0" dirty="0"/>
              <a:t>: </a:t>
            </a:r>
            <a:r>
              <a:rPr lang="id-ID" b="0" dirty="0" smtClean="0"/>
              <a:t>keton+ </a:t>
            </a:r>
            <a:r>
              <a:rPr lang="id-ID" b="0" dirty="0"/>
              <a:t>alkohol akan membentuk </a:t>
            </a:r>
            <a:r>
              <a:rPr lang="id-ID" b="0" dirty="0" smtClean="0"/>
              <a:t>hemiaketal</a:t>
            </a:r>
            <a:endParaRPr lang="id-ID" b="0" dirty="0"/>
          </a:p>
          <a:p>
            <a:endParaRPr lang="id-ID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34669" r="58433" b="32767"/>
          <a:stretch/>
        </p:blipFill>
        <p:spPr>
          <a:xfrm>
            <a:off x="998486" y="4271330"/>
            <a:ext cx="4640314" cy="21174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40530" r="58231" b="31034"/>
          <a:stretch/>
        </p:blipFill>
        <p:spPr>
          <a:xfrm>
            <a:off x="6553200" y="4459023"/>
            <a:ext cx="4850526" cy="191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34819" r="61128" b="36467"/>
          <a:stretch/>
        </p:blipFill>
        <p:spPr>
          <a:xfrm>
            <a:off x="6952365" y="2711670"/>
            <a:ext cx="4052196" cy="19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Cincin </a:t>
            </a:r>
            <a:r>
              <a:rPr lang="id-ID" b="1" dirty="0" smtClean="0"/>
              <a:t>Piran dan Furan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702" y="1670439"/>
            <a:ext cx="9955925" cy="777240"/>
          </a:xfrm>
        </p:spPr>
        <p:txBody>
          <a:bodyPr>
            <a:noAutofit/>
          </a:bodyPr>
          <a:lstStyle/>
          <a:p>
            <a:pPr algn="ctr"/>
            <a:r>
              <a:rPr lang="id-ID" b="0" dirty="0" smtClean="0"/>
              <a:t>Struktur siklik sebelumnya maka dapat dikelompokkan gula ke dalam:</a:t>
            </a:r>
            <a:endParaRPr lang="id-ID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31758" r="77949" b="27548"/>
          <a:stretch/>
        </p:blipFill>
        <p:spPr>
          <a:xfrm>
            <a:off x="2049536" y="2830328"/>
            <a:ext cx="2916622" cy="35306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2293326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id-ID" sz="2800" b="0" dirty="0"/>
              <a:t> cincin </a:t>
            </a:r>
            <a:r>
              <a:rPr lang="id-ID" sz="2800" b="0" dirty="0" smtClean="0"/>
              <a:t>furan</a:t>
            </a:r>
            <a:endParaRPr lang="id-ID" sz="28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31847" r="58102" b="26869"/>
          <a:stretch/>
        </p:blipFill>
        <p:spPr>
          <a:xfrm>
            <a:off x="7110246" y="2948153"/>
            <a:ext cx="2885094" cy="3310758"/>
          </a:xfr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1124359" y="2261794"/>
            <a:ext cx="475488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0" dirty="0" smtClean="0"/>
              <a:t> cincin piran</a:t>
            </a:r>
            <a:endParaRPr lang="id-ID" sz="2800" b="0" dirty="0"/>
          </a:p>
        </p:txBody>
      </p:sp>
    </p:spTree>
    <p:extLst>
      <p:ext uri="{BB962C8B-B14F-4D97-AF65-F5344CB8AC3E}">
        <p14:creationId xmlns:p14="http://schemas.microsoft.com/office/powerpoint/2010/main" val="2383847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50</TotalTime>
  <Words>95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Basis</vt:lpstr>
      <vt:lpstr>monosakarida</vt:lpstr>
      <vt:lpstr>MONOSAKARIDA</vt:lpstr>
      <vt:lpstr>TATA NAMA</vt:lpstr>
      <vt:lpstr>Siklik Glukosa dan Fruktosa </vt:lpstr>
      <vt:lpstr>Cincin Piran dan Furan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2014-08-26T23:52:37Z</dcterms:created>
  <dcterms:modified xsi:type="dcterms:W3CDTF">2022-03-04T07:19:54Z</dcterms:modified>
</cp:coreProperties>
</file>