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6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62" r:id="rId6"/>
    <p:sldId id="268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E6856CC-4C15-4696-BA59-DEA03656D111}">
  <a:tblStyle styleId="{1E6856CC-4C15-4696-BA59-DEA03656D11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44" autoAdjust="0"/>
  </p:normalViewPr>
  <p:slideViewPr>
    <p:cSldViewPr snapToGrid="0">
      <p:cViewPr varScale="1">
        <p:scale>
          <a:sx n="84" d="100"/>
          <a:sy n="84" d="100"/>
        </p:scale>
        <p:origin x="18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g861ec2299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" name="Google Shape;547;g861ec2299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1" name="Google Shape;651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g80206cb170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7" name="Google Shape;657;g80206cb170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g77703e89f1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4" name="Google Shape;804;g77703e89f1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8834396141_6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6" name="Google Shape;956;g8834396141_6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Google Shape;1154;g74c573bef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5" name="Google Shape;1155;g74c573bef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4168375"/>
            <a:ext cx="9144050" cy="975222"/>
          </a:xfrm>
          <a:custGeom>
            <a:avLst/>
            <a:gdLst/>
            <a:ahLst/>
            <a:cxnLst/>
            <a:rect l="l" t="t" r="r" b="b"/>
            <a:pathLst>
              <a:path w="312724" h="28721" extrusionOk="0">
                <a:moveTo>
                  <a:pt x="0" y="0"/>
                </a:moveTo>
                <a:lnTo>
                  <a:pt x="0" y="28721"/>
                </a:lnTo>
                <a:lnTo>
                  <a:pt x="312724" y="28721"/>
                </a:lnTo>
                <a:lnTo>
                  <a:pt x="31272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12344" y="2714525"/>
            <a:ext cx="3855300" cy="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554599" y="1009200"/>
            <a:ext cx="37620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None/>
              <a:defRPr sz="7000">
                <a:solidFill>
                  <a:schemeClr val="dk1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 idx="2"/>
          </p:nvPr>
        </p:nvSpPr>
        <p:spPr>
          <a:xfrm>
            <a:off x="632624" y="1952050"/>
            <a:ext cx="3693600" cy="8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None/>
              <a:defRPr sz="7000">
                <a:solidFill>
                  <a:schemeClr val="dk1"/>
                </a:solidFill>
              </a:defRPr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>
            <a:off x="-3943015" y="-3775724"/>
            <a:ext cx="10432861" cy="11888252"/>
            <a:chOff x="-3897246" y="-3485486"/>
            <a:chExt cx="9928494" cy="11313525"/>
          </a:xfrm>
        </p:grpSpPr>
        <p:sp>
          <p:nvSpPr>
            <p:cNvPr id="14" name="Google Shape;14;p2"/>
            <p:cNvSpPr/>
            <p:nvPr/>
          </p:nvSpPr>
          <p:spPr>
            <a:xfrm>
              <a:off x="-144853" y="-1759588"/>
              <a:ext cx="6176101" cy="7894454"/>
            </a:xfrm>
            <a:custGeom>
              <a:avLst/>
              <a:gdLst/>
              <a:ahLst/>
              <a:cxnLst/>
              <a:rect l="l" t="t" r="r" b="b"/>
              <a:pathLst>
                <a:path w="192672" h="208517" extrusionOk="0">
                  <a:moveTo>
                    <a:pt x="0" y="1"/>
                  </a:moveTo>
                  <a:lnTo>
                    <a:pt x="0" y="188035"/>
                  </a:lnTo>
                  <a:cubicBezTo>
                    <a:pt x="14638" y="187669"/>
                    <a:pt x="29317" y="181548"/>
                    <a:pt x="43603" y="181548"/>
                  </a:cubicBezTo>
                  <a:cubicBezTo>
                    <a:pt x="47548" y="181548"/>
                    <a:pt x="51464" y="182015"/>
                    <a:pt x="55340" y="183198"/>
                  </a:cubicBezTo>
                  <a:cubicBezTo>
                    <a:pt x="68850" y="187335"/>
                    <a:pt x="78090" y="199110"/>
                    <a:pt x="88897" y="208517"/>
                  </a:cubicBezTo>
                  <a:lnTo>
                    <a:pt x="148974" y="208517"/>
                  </a:lnTo>
                  <a:cubicBezTo>
                    <a:pt x="149074" y="208417"/>
                    <a:pt x="149140" y="208350"/>
                    <a:pt x="149174" y="208250"/>
                  </a:cubicBezTo>
                  <a:cubicBezTo>
                    <a:pt x="160582" y="195674"/>
                    <a:pt x="162617" y="175526"/>
                    <a:pt x="154010" y="160883"/>
                  </a:cubicBezTo>
                  <a:cubicBezTo>
                    <a:pt x="149807" y="153777"/>
                    <a:pt x="143570" y="148140"/>
                    <a:pt x="138800" y="141369"/>
                  </a:cubicBezTo>
                  <a:cubicBezTo>
                    <a:pt x="134063" y="134630"/>
                    <a:pt x="130827" y="125824"/>
                    <a:pt x="133896" y="118119"/>
                  </a:cubicBezTo>
                  <a:cubicBezTo>
                    <a:pt x="139066" y="105109"/>
                    <a:pt x="157847" y="103508"/>
                    <a:pt x="165919" y="92000"/>
                  </a:cubicBezTo>
                  <a:cubicBezTo>
                    <a:pt x="169688" y="86596"/>
                    <a:pt x="170522" y="79724"/>
                    <a:pt x="171123" y="73120"/>
                  </a:cubicBezTo>
                  <a:cubicBezTo>
                    <a:pt x="171690" y="66548"/>
                    <a:pt x="172190" y="59710"/>
                    <a:pt x="175492" y="53939"/>
                  </a:cubicBezTo>
                  <a:cubicBezTo>
                    <a:pt x="178268" y="49118"/>
                    <a:pt x="184105" y="44579"/>
                    <a:pt x="189600" y="44579"/>
                  </a:cubicBezTo>
                  <a:cubicBezTo>
                    <a:pt x="190644" y="44579"/>
                    <a:pt x="191676" y="44743"/>
                    <a:pt x="192671" y="45100"/>
                  </a:cubicBezTo>
                  <a:cubicBezTo>
                    <a:pt x="189512" y="42123"/>
                    <a:pt x="185065" y="41211"/>
                    <a:pt x="180627" y="41211"/>
                  </a:cubicBezTo>
                  <a:cubicBezTo>
                    <a:pt x="179395" y="41211"/>
                    <a:pt x="178163" y="41281"/>
                    <a:pt x="176960" y="41397"/>
                  </a:cubicBezTo>
                  <a:cubicBezTo>
                    <a:pt x="172981" y="41780"/>
                    <a:pt x="168968" y="42560"/>
                    <a:pt x="165019" y="42560"/>
                  </a:cubicBezTo>
                  <a:cubicBezTo>
                    <a:pt x="163472" y="42560"/>
                    <a:pt x="161936" y="42441"/>
                    <a:pt x="160415" y="42131"/>
                  </a:cubicBezTo>
                  <a:cubicBezTo>
                    <a:pt x="151008" y="40263"/>
                    <a:pt x="144404" y="31690"/>
                    <a:pt x="140768" y="22850"/>
                  </a:cubicBezTo>
                  <a:cubicBezTo>
                    <a:pt x="137732" y="15412"/>
                    <a:pt x="136131" y="7506"/>
                    <a:pt x="1332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" name="Google Shape;15;p2"/>
            <p:cNvGrpSpPr/>
            <p:nvPr/>
          </p:nvGrpSpPr>
          <p:grpSpPr>
            <a:xfrm>
              <a:off x="-3897246" y="-3485486"/>
              <a:ext cx="7812858" cy="11313525"/>
              <a:chOff x="-1769569" y="-3312073"/>
              <a:chExt cx="6079572" cy="11028977"/>
            </a:xfrm>
          </p:grpSpPr>
          <p:sp>
            <p:nvSpPr>
              <p:cNvPr id="16" name="Google Shape;16;p2"/>
              <p:cNvSpPr/>
              <p:nvPr/>
            </p:nvSpPr>
            <p:spPr>
              <a:xfrm rot="1970386">
                <a:off x="-1693438" y="-1813510"/>
                <a:ext cx="5927298" cy="2891554"/>
              </a:xfrm>
              <a:custGeom>
                <a:avLst/>
                <a:gdLst/>
                <a:ahLst/>
                <a:cxnLst/>
                <a:rect l="l" t="t" r="r" b="b"/>
                <a:pathLst>
                  <a:path w="155846" h="123228" extrusionOk="0">
                    <a:moveTo>
                      <a:pt x="143537" y="1"/>
                    </a:moveTo>
                    <a:lnTo>
                      <a:pt x="1" y="114182"/>
                    </a:lnTo>
                    <a:cubicBezTo>
                      <a:pt x="5901" y="119314"/>
                      <a:pt x="13518" y="123227"/>
                      <a:pt x="21197" y="123227"/>
                    </a:cubicBezTo>
                    <a:cubicBezTo>
                      <a:pt x="22851" y="123227"/>
                      <a:pt x="24509" y="123045"/>
                      <a:pt x="26153" y="122655"/>
                    </a:cubicBezTo>
                    <a:cubicBezTo>
                      <a:pt x="37494" y="119920"/>
                      <a:pt x="44333" y="108678"/>
                      <a:pt x="49803" y="98371"/>
                    </a:cubicBezTo>
                    <a:cubicBezTo>
                      <a:pt x="55240" y="88064"/>
                      <a:pt x="61745" y="76722"/>
                      <a:pt x="72986" y="73553"/>
                    </a:cubicBezTo>
                    <a:cubicBezTo>
                      <a:pt x="75163" y="72935"/>
                      <a:pt x="77361" y="72673"/>
                      <a:pt x="79569" y="72673"/>
                    </a:cubicBezTo>
                    <a:cubicBezTo>
                      <a:pt x="87002" y="72673"/>
                      <a:pt x="94547" y="75642"/>
                      <a:pt x="101774" y="77956"/>
                    </a:cubicBezTo>
                    <a:cubicBezTo>
                      <a:pt x="106502" y="79449"/>
                      <a:pt x="111703" y="80629"/>
                      <a:pt x="116672" y="80629"/>
                    </a:cubicBezTo>
                    <a:cubicBezTo>
                      <a:pt x="121588" y="80629"/>
                      <a:pt x="126278" y="79474"/>
                      <a:pt x="130060" y="76322"/>
                    </a:cubicBezTo>
                    <a:cubicBezTo>
                      <a:pt x="135765" y="71552"/>
                      <a:pt x="137566" y="63646"/>
                      <a:pt x="138133" y="56208"/>
                    </a:cubicBezTo>
                    <a:cubicBezTo>
                      <a:pt x="139234" y="41864"/>
                      <a:pt x="141435" y="33491"/>
                      <a:pt x="149408" y="21483"/>
                    </a:cubicBezTo>
                    <a:cubicBezTo>
                      <a:pt x="155846" y="11776"/>
                      <a:pt x="155178" y="5171"/>
                      <a:pt x="14353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 rot="951104">
                <a:off x="251584" y="3948079"/>
                <a:ext cx="3840208" cy="3270493"/>
              </a:xfrm>
              <a:custGeom>
                <a:avLst/>
                <a:gdLst/>
                <a:ahLst/>
                <a:cxnLst/>
                <a:rect l="l" t="t" r="r" b="b"/>
                <a:pathLst>
                  <a:path w="141702" h="132002" extrusionOk="0">
                    <a:moveTo>
                      <a:pt x="0" y="0"/>
                    </a:moveTo>
                    <a:lnTo>
                      <a:pt x="3703" y="77556"/>
                    </a:lnTo>
                    <a:cubicBezTo>
                      <a:pt x="4710" y="77606"/>
                      <a:pt x="5720" y="77629"/>
                      <a:pt x="6733" y="77629"/>
                    </a:cubicBezTo>
                    <a:cubicBezTo>
                      <a:pt x="16734" y="77629"/>
                      <a:pt x="27003" y="75410"/>
                      <a:pt x="36813" y="75410"/>
                    </a:cubicBezTo>
                    <a:cubicBezTo>
                      <a:pt x="42537" y="75410"/>
                      <a:pt x="48104" y="76165"/>
                      <a:pt x="53372" y="78556"/>
                    </a:cubicBezTo>
                    <a:cubicBezTo>
                      <a:pt x="66147" y="84361"/>
                      <a:pt x="72986" y="98004"/>
                      <a:pt x="80558" y="109812"/>
                    </a:cubicBezTo>
                    <a:cubicBezTo>
                      <a:pt x="87705" y="120877"/>
                      <a:pt x="98445" y="132002"/>
                      <a:pt x="111257" y="132002"/>
                    </a:cubicBezTo>
                    <a:cubicBezTo>
                      <a:pt x="112079" y="132002"/>
                      <a:pt x="112909" y="131956"/>
                      <a:pt x="113748" y="131861"/>
                    </a:cubicBezTo>
                    <a:cubicBezTo>
                      <a:pt x="123522" y="130760"/>
                      <a:pt x="131561" y="122855"/>
                      <a:pt x="135097" y="113682"/>
                    </a:cubicBezTo>
                    <a:cubicBezTo>
                      <a:pt x="141701" y="96669"/>
                      <a:pt x="133062" y="75221"/>
                      <a:pt x="116517" y="67482"/>
                    </a:cubicBezTo>
                    <a:cubicBezTo>
                      <a:pt x="109879" y="64380"/>
                      <a:pt x="101806" y="62845"/>
                      <a:pt x="97903" y="56674"/>
                    </a:cubicBezTo>
                    <a:cubicBezTo>
                      <a:pt x="95068" y="52204"/>
                      <a:pt x="95402" y="46333"/>
                      <a:pt x="97470" y="41463"/>
                    </a:cubicBezTo>
                    <a:cubicBezTo>
                      <a:pt x="99505" y="36626"/>
                      <a:pt x="103074" y="32557"/>
                      <a:pt x="106743" y="28788"/>
                    </a:cubicBezTo>
                    <a:cubicBezTo>
                      <a:pt x="111580" y="23717"/>
                      <a:pt x="117084" y="16846"/>
                      <a:pt x="114082" y="10508"/>
                    </a:cubicBezTo>
                    <a:cubicBezTo>
                      <a:pt x="112032" y="6218"/>
                      <a:pt x="107007" y="4614"/>
                      <a:pt x="102102" y="4614"/>
                    </a:cubicBezTo>
                    <a:cubicBezTo>
                      <a:pt x="101019" y="4614"/>
                      <a:pt x="99942" y="4692"/>
                      <a:pt x="98904" y="4837"/>
                    </a:cubicBezTo>
                    <a:cubicBezTo>
                      <a:pt x="85695" y="6672"/>
                      <a:pt x="74553" y="15278"/>
                      <a:pt x="62978" y="21949"/>
                    </a:cubicBezTo>
                    <a:cubicBezTo>
                      <a:pt x="55038" y="26467"/>
                      <a:pt x="45740" y="30204"/>
                      <a:pt x="36835" y="30204"/>
                    </a:cubicBezTo>
                    <a:cubicBezTo>
                      <a:pt x="32721" y="30204"/>
                      <a:pt x="28691" y="29407"/>
                      <a:pt x="24918" y="27520"/>
                    </a:cubicBezTo>
                    <a:cubicBezTo>
                      <a:pt x="12909" y="21616"/>
                      <a:pt x="12242" y="3970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">
    <p:bg>
      <p:bgPr>
        <a:solidFill>
          <a:schemeClr val="accent5"/>
        </a:solidFill>
        <a:effectLst/>
      </p:bgPr>
    </p:bg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/>
          <p:nvPr/>
        </p:nvSpPr>
        <p:spPr>
          <a:xfrm rot="8100349">
            <a:off x="6233847" y="2738522"/>
            <a:ext cx="5426236" cy="4103204"/>
          </a:xfrm>
          <a:custGeom>
            <a:avLst/>
            <a:gdLst/>
            <a:ahLst/>
            <a:cxnLst/>
            <a:rect l="l" t="t" r="r" b="b"/>
            <a:pathLst>
              <a:path w="155846" h="123228" extrusionOk="0">
                <a:moveTo>
                  <a:pt x="143537" y="1"/>
                </a:moveTo>
                <a:lnTo>
                  <a:pt x="1" y="114182"/>
                </a:lnTo>
                <a:cubicBezTo>
                  <a:pt x="5901" y="119314"/>
                  <a:pt x="13518" y="123227"/>
                  <a:pt x="21197" y="123227"/>
                </a:cubicBezTo>
                <a:cubicBezTo>
                  <a:pt x="22851" y="123227"/>
                  <a:pt x="24509" y="123045"/>
                  <a:pt x="26153" y="122655"/>
                </a:cubicBezTo>
                <a:cubicBezTo>
                  <a:pt x="37494" y="119920"/>
                  <a:pt x="44333" y="108678"/>
                  <a:pt x="49803" y="98371"/>
                </a:cubicBezTo>
                <a:cubicBezTo>
                  <a:pt x="55240" y="88064"/>
                  <a:pt x="61745" y="76722"/>
                  <a:pt x="72986" y="73553"/>
                </a:cubicBezTo>
                <a:cubicBezTo>
                  <a:pt x="75163" y="72935"/>
                  <a:pt x="77361" y="72673"/>
                  <a:pt x="79569" y="72673"/>
                </a:cubicBezTo>
                <a:cubicBezTo>
                  <a:pt x="87002" y="72673"/>
                  <a:pt x="94547" y="75642"/>
                  <a:pt x="101774" y="77956"/>
                </a:cubicBezTo>
                <a:cubicBezTo>
                  <a:pt x="106502" y="79449"/>
                  <a:pt x="111703" y="80629"/>
                  <a:pt x="116672" y="80629"/>
                </a:cubicBezTo>
                <a:cubicBezTo>
                  <a:pt x="121588" y="80629"/>
                  <a:pt x="126278" y="79474"/>
                  <a:pt x="130060" y="76322"/>
                </a:cubicBezTo>
                <a:cubicBezTo>
                  <a:pt x="135765" y="71552"/>
                  <a:pt x="137566" y="63646"/>
                  <a:pt x="138133" y="56208"/>
                </a:cubicBezTo>
                <a:cubicBezTo>
                  <a:pt x="139234" y="41864"/>
                  <a:pt x="141435" y="33491"/>
                  <a:pt x="149408" y="21483"/>
                </a:cubicBezTo>
                <a:cubicBezTo>
                  <a:pt x="155846" y="11776"/>
                  <a:pt x="155178" y="5171"/>
                  <a:pt x="14353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4"/>
          <p:cNvSpPr/>
          <p:nvPr/>
        </p:nvSpPr>
        <p:spPr>
          <a:xfrm rot="-1270510">
            <a:off x="-2296240" y="3342004"/>
            <a:ext cx="4213159" cy="3385145"/>
          </a:xfrm>
          <a:custGeom>
            <a:avLst/>
            <a:gdLst/>
            <a:ahLst/>
            <a:cxnLst/>
            <a:rect l="l" t="t" r="r" b="b"/>
            <a:pathLst>
              <a:path w="141702" h="132002" extrusionOk="0">
                <a:moveTo>
                  <a:pt x="0" y="0"/>
                </a:moveTo>
                <a:lnTo>
                  <a:pt x="3703" y="77556"/>
                </a:lnTo>
                <a:cubicBezTo>
                  <a:pt x="4710" y="77606"/>
                  <a:pt x="5720" y="77629"/>
                  <a:pt x="6733" y="77629"/>
                </a:cubicBezTo>
                <a:cubicBezTo>
                  <a:pt x="16734" y="77629"/>
                  <a:pt x="27003" y="75410"/>
                  <a:pt x="36813" y="75410"/>
                </a:cubicBezTo>
                <a:cubicBezTo>
                  <a:pt x="42537" y="75410"/>
                  <a:pt x="48104" y="76165"/>
                  <a:pt x="53372" y="78556"/>
                </a:cubicBezTo>
                <a:cubicBezTo>
                  <a:pt x="66147" y="84361"/>
                  <a:pt x="72986" y="98004"/>
                  <a:pt x="80558" y="109812"/>
                </a:cubicBezTo>
                <a:cubicBezTo>
                  <a:pt x="87705" y="120877"/>
                  <a:pt x="98445" y="132002"/>
                  <a:pt x="111257" y="132002"/>
                </a:cubicBezTo>
                <a:cubicBezTo>
                  <a:pt x="112079" y="132002"/>
                  <a:pt x="112909" y="131956"/>
                  <a:pt x="113748" y="131861"/>
                </a:cubicBezTo>
                <a:cubicBezTo>
                  <a:pt x="123522" y="130760"/>
                  <a:pt x="131561" y="122855"/>
                  <a:pt x="135097" y="113682"/>
                </a:cubicBezTo>
                <a:cubicBezTo>
                  <a:pt x="141701" y="96669"/>
                  <a:pt x="133062" y="75221"/>
                  <a:pt x="116517" y="67482"/>
                </a:cubicBezTo>
                <a:cubicBezTo>
                  <a:pt x="109879" y="64380"/>
                  <a:pt x="101806" y="62845"/>
                  <a:pt x="97903" y="56674"/>
                </a:cubicBezTo>
                <a:cubicBezTo>
                  <a:pt x="95068" y="52204"/>
                  <a:pt x="95402" y="46333"/>
                  <a:pt x="97470" y="41463"/>
                </a:cubicBezTo>
                <a:cubicBezTo>
                  <a:pt x="99505" y="36626"/>
                  <a:pt x="103074" y="32557"/>
                  <a:pt x="106743" y="28788"/>
                </a:cubicBezTo>
                <a:cubicBezTo>
                  <a:pt x="111580" y="23717"/>
                  <a:pt x="117084" y="16846"/>
                  <a:pt x="114082" y="10508"/>
                </a:cubicBezTo>
                <a:cubicBezTo>
                  <a:pt x="112032" y="6218"/>
                  <a:pt x="107007" y="4614"/>
                  <a:pt x="102102" y="4614"/>
                </a:cubicBezTo>
                <a:cubicBezTo>
                  <a:pt x="101019" y="4614"/>
                  <a:pt x="99942" y="4692"/>
                  <a:pt x="98904" y="4837"/>
                </a:cubicBezTo>
                <a:cubicBezTo>
                  <a:pt x="85695" y="6672"/>
                  <a:pt x="74553" y="15278"/>
                  <a:pt x="62978" y="21949"/>
                </a:cubicBezTo>
                <a:cubicBezTo>
                  <a:pt x="55038" y="26467"/>
                  <a:pt x="45740" y="30204"/>
                  <a:pt x="36835" y="30204"/>
                </a:cubicBezTo>
                <a:cubicBezTo>
                  <a:pt x="32721" y="30204"/>
                  <a:pt x="28691" y="29407"/>
                  <a:pt x="24918" y="27520"/>
                </a:cubicBezTo>
                <a:cubicBezTo>
                  <a:pt x="12909" y="21616"/>
                  <a:pt x="12242" y="3970"/>
                  <a:pt x="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title"/>
          </p:nvPr>
        </p:nvSpPr>
        <p:spPr>
          <a:xfrm>
            <a:off x="610738" y="616849"/>
            <a:ext cx="7916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body" idx="1"/>
          </p:nvPr>
        </p:nvSpPr>
        <p:spPr>
          <a:xfrm>
            <a:off x="610503" y="1421142"/>
            <a:ext cx="7916700" cy="31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>
                <a:solidFill>
                  <a:schemeClr val="dk1"/>
                </a:solidFill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48" name="Google Shape;48;p4"/>
          <p:cNvGrpSpPr/>
          <p:nvPr/>
        </p:nvGrpSpPr>
        <p:grpSpPr>
          <a:xfrm>
            <a:off x="8685150" y="2638238"/>
            <a:ext cx="458838" cy="2413675"/>
            <a:chOff x="8685150" y="2638238"/>
            <a:chExt cx="458838" cy="2413675"/>
          </a:xfrm>
        </p:grpSpPr>
        <p:sp>
          <p:nvSpPr>
            <p:cNvPr id="49" name="Google Shape;49;p4"/>
            <p:cNvSpPr/>
            <p:nvPr/>
          </p:nvSpPr>
          <p:spPr>
            <a:xfrm>
              <a:off x="8809938" y="2638238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8685150" y="5000163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9010538" y="4265463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52;p4"/>
          <p:cNvGrpSpPr/>
          <p:nvPr/>
        </p:nvGrpSpPr>
        <p:grpSpPr>
          <a:xfrm>
            <a:off x="174170" y="4496442"/>
            <a:ext cx="468195" cy="484968"/>
            <a:chOff x="1702350" y="7913250"/>
            <a:chExt cx="1361825" cy="1410200"/>
          </a:xfrm>
        </p:grpSpPr>
        <p:sp>
          <p:nvSpPr>
            <p:cNvPr id="53" name="Google Shape;53;p4"/>
            <p:cNvSpPr/>
            <p:nvPr/>
          </p:nvSpPr>
          <p:spPr>
            <a:xfrm>
              <a:off x="1950850" y="8271000"/>
              <a:ext cx="897325" cy="832050"/>
            </a:xfrm>
            <a:custGeom>
              <a:avLst/>
              <a:gdLst/>
              <a:ahLst/>
              <a:cxnLst/>
              <a:rect l="l" t="t" r="r" b="b"/>
              <a:pathLst>
                <a:path w="35893" h="33282" extrusionOk="0">
                  <a:moveTo>
                    <a:pt x="17613" y="1"/>
                  </a:moveTo>
                  <a:cubicBezTo>
                    <a:pt x="10108" y="535"/>
                    <a:pt x="3670" y="4637"/>
                    <a:pt x="1535" y="12076"/>
                  </a:cubicBezTo>
                  <a:cubicBezTo>
                    <a:pt x="1" y="17480"/>
                    <a:pt x="1435" y="22750"/>
                    <a:pt x="4304" y="27320"/>
                  </a:cubicBezTo>
                  <a:cubicBezTo>
                    <a:pt x="5071" y="28321"/>
                    <a:pt x="5972" y="29255"/>
                    <a:pt x="7073" y="30156"/>
                  </a:cubicBezTo>
                  <a:cubicBezTo>
                    <a:pt x="9761" y="32275"/>
                    <a:pt x="12991" y="33282"/>
                    <a:pt x="16246" y="33282"/>
                  </a:cubicBezTo>
                  <a:cubicBezTo>
                    <a:pt x="19291" y="33282"/>
                    <a:pt x="22358" y="32400"/>
                    <a:pt x="25019" y="30723"/>
                  </a:cubicBezTo>
                  <a:cubicBezTo>
                    <a:pt x="31390" y="26253"/>
                    <a:pt x="35893" y="17747"/>
                    <a:pt x="33391" y="10075"/>
                  </a:cubicBezTo>
                  <a:cubicBezTo>
                    <a:pt x="31190" y="3470"/>
                    <a:pt x="24518" y="1"/>
                    <a:pt x="176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2585475" y="8021675"/>
              <a:ext cx="311925" cy="357000"/>
            </a:xfrm>
            <a:custGeom>
              <a:avLst/>
              <a:gdLst/>
              <a:ahLst/>
              <a:cxnLst/>
              <a:rect l="l" t="t" r="r" b="b"/>
              <a:pathLst>
                <a:path w="12477" h="14280" extrusionOk="0">
                  <a:moveTo>
                    <a:pt x="11842" y="0"/>
                  </a:moveTo>
                  <a:cubicBezTo>
                    <a:pt x="11833" y="13"/>
                    <a:pt x="11824" y="25"/>
                    <a:pt x="11815" y="38"/>
                  </a:cubicBezTo>
                  <a:lnTo>
                    <a:pt x="11815" y="38"/>
                  </a:lnTo>
                  <a:lnTo>
                    <a:pt x="11809" y="33"/>
                  </a:lnTo>
                  <a:cubicBezTo>
                    <a:pt x="11776" y="79"/>
                    <a:pt x="11743" y="127"/>
                    <a:pt x="11708" y="176"/>
                  </a:cubicBezTo>
                  <a:lnTo>
                    <a:pt x="11708" y="176"/>
                  </a:lnTo>
                  <a:cubicBezTo>
                    <a:pt x="11590" y="322"/>
                    <a:pt x="11482" y="437"/>
                    <a:pt x="11409" y="534"/>
                  </a:cubicBezTo>
                  <a:cubicBezTo>
                    <a:pt x="10808" y="1334"/>
                    <a:pt x="8040" y="4670"/>
                    <a:pt x="5338" y="7672"/>
                  </a:cubicBezTo>
                  <a:cubicBezTo>
                    <a:pt x="2636" y="10708"/>
                    <a:pt x="1" y="13476"/>
                    <a:pt x="167" y="13643"/>
                  </a:cubicBezTo>
                  <a:cubicBezTo>
                    <a:pt x="170" y="13645"/>
                    <a:pt x="173" y="13646"/>
                    <a:pt x="178" y="13646"/>
                  </a:cubicBezTo>
                  <a:cubicBezTo>
                    <a:pt x="383" y="13646"/>
                    <a:pt x="2601" y="11600"/>
                    <a:pt x="5022" y="9045"/>
                  </a:cubicBezTo>
                  <a:lnTo>
                    <a:pt x="5022" y="9045"/>
                  </a:lnTo>
                  <a:cubicBezTo>
                    <a:pt x="2881" y="11826"/>
                    <a:pt x="1183" y="14156"/>
                    <a:pt x="1335" y="14277"/>
                  </a:cubicBezTo>
                  <a:cubicBezTo>
                    <a:pt x="1338" y="14279"/>
                    <a:pt x="1342" y="14280"/>
                    <a:pt x="1346" y="14280"/>
                  </a:cubicBezTo>
                  <a:cubicBezTo>
                    <a:pt x="1583" y="14280"/>
                    <a:pt x="3782" y="11651"/>
                    <a:pt x="6238" y="8573"/>
                  </a:cubicBezTo>
                  <a:cubicBezTo>
                    <a:pt x="7506" y="7038"/>
                    <a:pt x="8807" y="5404"/>
                    <a:pt x="9908" y="3970"/>
                  </a:cubicBezTo>
                  <a:cubicBezTo>
                    <a:pt x="11042" y="2502"/>
                    <a:pt x="11909" y="1201"/>
                    <a:pt x="12476" y="467"/>
                  </a:cubicBezTo>
                  <a:lnTo>
                    <a:pt x="1184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2127650" y="7913250"/>
              <a:ext cx="146800" cy="433725"/>
            </a:xfrm>
            <a:custGeom>
              <a:avLst/>
              <a:gdLst/>
              <a:ahLst/>
              <a:cxnLst/>
              <a:rect l="l" t="t" r="r" b="b"/>
              <a:pathLst>
                <a:path w="5872" h="17349" extrusionOk="0">
                  <a:moveTo>
                    <a:pt x="768" y="1"/>
                  </a:moveTo>
                  <a:lnTo>
                    <a:pt x="1" y="167"/>
                  </a:lnTo>
                  <a:cubicBezTo>
                    <a:pt x="3" y="178"/>
                    <a:pt x="5" y="188"/>
                    <a:pt x="8" y="199"/>
                  </a:cubicBezTo>
                  <a:lnTo>
                    <a:pt x="8" y="199"/>
                  </a:lnTo>
                  <a:lnTo>
                    <a:pt x="1" y="201"/>
                  </a:lnTo>
                  <a:cubicBezTo>
                    <a:pt x="10" y="231"/>
                    <a:pt x="20" y="259"/>
                    <a:pt x="28" y="287"/>
                  </a:cubicBezTo>
                  <a:lnTo>
                    <a:pt x="28" y="287"/>
                  </a:lnTo>
                  <a:cubicBezTo>
                    <a:pt x="67" y="452"/>
                    <a:pt x="112" y="638"/>
                    <a:pt x="162" y="843"/>
                  </a:cubicBezTo>
                  <a:lnTo>
                    <a:pt x="162" y="843"/>
                  </a:lnTo>
                  <a:cubicBezTo>
                    <a:pt x="164" y="851"/>
                    <a:pt x="166" y="860"/>
                    <a:pt x="167" y="868"/>
                  </a:cubicBezTo>
                  <a:cubicBezTo>
                    <a:pt x="367" y="1835"/>
                    <a:pt x="1335" y="6038"/>
                    <a:pt x="2369" y="9941"/>
                  </a:cubicBezTo>
                  <a:cubicBezTo>
                    <a:pt x="3422" y="13758"/>
                    <a:pt x="4507" y="17348"/>
                    <a:pt x="4793" y="17348"/>
                  </a:cubicBezTo>
                  <a:cubicBezTo>
                    <a:pt x="4797" y="17348"/>
                    <a:pt x="4800" y="17348"/>
                    <a:pt x="4804" y="17346"/>
                  </a:cubicBezTo>
                  <a:cubicBezTo>
                    <a:pt x="4952" y="17272"/>
                    <a:pt x="4459" y="15272"/>
                    <a:pt x="3799" y="12638"/>
                  </a:cubicBezTo>
                  <a:lnTo>
                    <a:pt x="3799" y="12638"/>
                  </a:lnTo>
                  <a:cubicBezTo>
                    <a:pt x="4719" y="15052"/>
                    <a:pt x="5524" y="16814"/>
                    <a:pt x="5666" y="16814"/>
                  </a:cubicBezTo>
                  <a:cubicBezTo>
                    <a:pt x="5668" y="16814"/>
                    <a:pt x="5670" y="16813"/>
                    <a:pt x="5671" y="16813"/>
                  </a:cubicBezTo>
                  <a:cubicBezTo>
                    <a:pt x="5871" y="16713"/>
                    <a:pt x="4671" y="13477"/>
                    <a:pt x="3503" y="9774"/>
                  </a:cubicBezTo>
                  <a:cubicBezTo>
                    <a:pt x="2936" y="7940"/>
                    <a:pt x="2302" y="5938"/>
                    <a:pt x="1835" y="4170"/>
                  </a:cubicBezTo>
                  <a:cubicBezTo>
                    <a:pt x="1539" y="3144"/>
                    <a:pt x="1290" y="2189"/>
                    <a:pt x="1094" y="1400"/>
                  </a:cubicBezTo>
                  <a:lnTo>
                    <a:pt x="1094" y="1400"/>
                  </a:lnTo>
                  <a:cubicBezTo>
                    <a:pt x="1022" y="1078"/>
                    <a:pt x="968" y="829"/>
                    <a:pt x="935" y="668"/>
                  </a:cubicBezTo>
                  <a:cubicBezTo>
                    <a:pt x="914" y="628"/>
                    <a:pt x="897" y="578"/>
                    <a:pt x="882" y="521"/>
                  </a:cubicBezTo>
                  <a:lnTo>
                    <a:pt x="882" y="521"/>
                  </a:lnTo>
                  <a:cubicBezTo>
                    <a:pt x="867" y="458"/>
                    <a:pt x="852" y="397"/>
                    <a:pt x="838" y="337"/>
                  </a:cubicBezTo>
                  <a:lnTo>
                    <a:pt x="838" y="337"/>
                  </a:lnTo>
                  <a:cubicBezTo>
                    <a:pt x="817" y="238"/>
                    <a:pt x="795" y="125"/>
                    <a:pt x="7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1794925" y="8787825"/>
              <a:ext cx="386125" cy="284625"/>
            </a:xfrm>
            <a:custGeom>
              <a:avLst/>
              <a:gdLst/>
              <a:ahLst/>
              <a:cxnLst/>
              <a:rect l="l" t="t" r="r" b="b"/>
              <a:pathLst>
                <a:path w="15445" h="11385" extrusionOk="0">
                  <a:moveTo>
                    <a:pt x="14251" y="1"/>
                  </a:moveTo>
                  <a:cubicBezTo>
                    <a:pt x="13922" y="1"/>
                    <a:pt x="11267" y="2226"/>
                    <a:pt x="8239" y="4513"/>
                  </a:cubicBezTo>
                  <a:cubicBezTo>
                    <a:pt x="6638" y="5747"/>
                    <a:pt x="4970" y="7014"/>
                    <a:pt x="3469" y="8082"/>
                  </a:cubicBezTo>
                  <a:cubicBezTo>
                    <a:pt x="1968" y="9183"/>
                    <a:pt x="734" y="10150"/>
                    <a:pt x="0" y="10750"/>
                  </a:cubicBezTo>
                  <a:lnTo>
                    <a:pt x="467" y="11384"/>
                  </a:lnTo>
                  <a:cubicBezTo>
                    <a:pt x="475" y="11379"/>
                    <a:pt x="483" y="11374"/>
                    <a:pt x="490" y="11369"/>
                  </a:cubicBezTo>
                  <a:lnTo>
                    <a:pt x="490" y="11369"/>
                  </a:lnTo>
                  <a:lnTo>
                    <a:pt x="500" y="11384"/>
                  </a:lnTo>
                  <a:cubicBezTo>
                    <a:pt x="535" y="11355"/>
                    <a:pt x="572" y="11324"/>
                    <a:pt x="610" y="11292"/>
                  </a:cubicBezTo>
                  <a:lnTo>
                    <a:pt x="610" y="11292"/>
                  </a:lnTo>
                  <a:cubicBezTo>
                    <a:pt x="795" y="11169"/>
                    <a:pt x="920" y="11071"/>
                    <a:pt x="1001" y="11017"/>
                  </a:cubicBezTo>
                  <a:cubicBezTo>
                    <a:pt x="2669" y="9883"/>
                    <a:pt x="15444" y="1310"/>
                    <a:pt x="15144" y="877"/>
                  </a:cubicBezTo>
                  <a:cubicBezTo>
                    <a:pt x="15140" y="870"/>
                    <a:pt x="15132" y="867"/>
                    <a:pt x="15120" y="867"/>
                  </a:cubicBezTo>
                  <a:cubicBezTo>
                    <a:pt x="14856" y="867"/>
                    <a:pt x="12678" y="2256"/>
                    <a:pt x="10075" y="3979"/>
                  </a:cubicBezTo>
                  <a:lnTo>
                    <a:pt x="10075" y="3979"/>
                  </a:lnTo>
                  <a:cubicBezTo>
                    <a:pt x="12545" y="1891"/>
                    <a:pt x="14390" y="150"/>
                    <a:pt x="14277" y="9"/>
                  </a:cubicBezTo>
                  <a:cubicBezTo>
                    <a:pt x="14271" y="4"/>
                    <a:pt x="14262" y="1"/>
                    <a:pt x="1425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1702350" y="8413600"/>
              <a:ext cx="364775" cy="161675"/>
            </a:xfrm>
            <a:custGeom>
              <a:avLst/>
              <a:gdLst/>
              <a:ahLst/>
              <a:cxnLst/>
              <a:rect l="l" t="t" r="r" b="b"/>
              <a:pathLst>
                <a:path w="14591" h="6467" extrusionOk="0">
                  <a:moveTo>
                    <a:pt x="267" y="1"/>
                  </a:moveTo>
                  <a:lnTo>
                    <a:pt x="250" y="49"/>
                  </a:lnTo>
                  <a:lnTo>
                    <a:pt x="250" y="49"/>
                  </a:lnTo>
                  <a:cubicBezTo>
                    <a:pt x="234" y="44"/>
                    <a:pt x="217" y="39"/>
                    <a:pt x="201" y="34"/>
                  </a:cubicBezTo>
                  <a:lnTo>
                    <a:pt x="35" y="668"/>
                  </a:lnTo>
                  <a:lnTo>
                    <a:pt x="0" y="768"/>
                  </a:lnTo>
                  <a:cubicBezTo>
                    <a:pt x="3" y="769"/>
                    <a:pt x="6" y="770"/>
                    <a:pt x="8" y="771"/>
                  </a:cubicBezTo>
                  <a:lnTo>
                    <a:pt x="8" y="771"/>
                  </a:lnTo>
                  <a:lnTo>
                    <a:pt x="0" y="801"/>
                  </a:lnTo>
                  <a:cubicBezTo>
                    <a:pt x="267" y="835"/>
                    <a:pt x="467" y="935"/>
                    <a:pt x="601" y="968"/>
                  </a:cubicBezTo>
                  <a:cubicBezTo>
                    <a:pt x="1001" y="1102"/>
                    <a:pt x="2035" y="1469"/>
                    <a:pt x="3369" y="2002"/>
                  </a:cubicBezTo>
                  <a:cubicBezTo>
                    <a:pt x="4704" y="2536"/>
                    <a:pt x="6338" y="3270"/>
                    <a:pt x="7939" y="3970"/>
                  </a:cubicBezTo>
                  <a:cubicBezTo>
                    <a:pt x="10797" y="5261"/>
                    <a:pt x="13540" y="6466"/>
                    <a:pt x="14060" y="6466"/>
                  </a:cubicBezTo>
                  <a:cubicBezTo>
                    <a:pt x="14105" y="6466"/>
                    <a:pt x="14133" y="6457"/>
                    <a:pt x="14144" y="6439"/>
                  </a:cubicBezTo>
                  <a:cubicBezTo>
                    <a:pt x="14210" y="6273"/>
                    <a:pt x="11363" y="4815"/>
                    <a:pt x="8240" y="3320"/>
                  </a:cubicBezTo>
                  <a:lnTo>
                    <a:pt x="8240" y="3320"/>
                  </a:lnTo>
                  <a:cubicBezTo>
                    <a:pt x="11174" y="4207"/>
                    <a:pt x="13820" y="4964"/>
                    <a:pt x="14349" y="4964"/>
                  </a:cubicBezTo>
                  <a:cubicBezTo>
                    <a:pt x="14405" y="4964"/>
                    <a:pt x="14438" y="4955"/>
                    <a:pt x="14444" y="4938"/>
                  </a:cubicBezTo>
                  <a:cubicBezTo>
                    <a:pt x="14591" y="4557"/>
                    <a:pt x="5882" y="1782"/>
                    <a:pt x="1660" y="480"/>
                  </a:cubicBezTo>
                  <a:lnTo>
                    <a:pt x="1660" y="480"/>
                  </a:lnTo>
                  <a:cubicBezTo>
                    <a:pt x="1295" y="349"/>
                    <a:pt x="1012" y="256"/>
                    <a:pt x="834" y="201"/>
                  </a:cubicBezTo>
                  <a:cubicBezTo>
                    <a:pt x="701" y="168"/>
                    <a:pt x="501" y="101"/>
                    <a:pt x="2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2452050" y="8942250"/>
              <a:ext cx="184325" cy="364525"/>
            </a:xfrm>
            <a:custGeom>
              <a:avLst/>
              <a:gdLst/>
              <a:ahLst/>
              <a:cxnLst/>
              <a:rect l="l" t="t" r="r" b="b"/>
              <a:pathLst>
                <a:path w="7373" h="14581" extrusionOk="0">
                  <a:moveTo>
                    <a:pt x="878" y="1"/>
                  </a:moveTo>
                  <a:cubicBezTo>
                    <a:pt x="874" y="1"/>
                    <a:pt x="871" y="2"/>
                    <a:pt x="868" y="3"/>
                  </a:cubicBezTo>
                  <a:cubicBezTo>
                    <a:pt x="707" y="132"/>
                    <a:pt x="1939" y="2704"/>
                    <a:pt x="3251" y="5784"/>
                  </a:cubicBezTo>
                  <a:lnTo>
                    <a:pt x="3251" y="5784"/>
                  </a:lnTo>
                  <a:cubicBezTo>
                    <a:pt x="2563" y="4339"/>
                    <a:pt x="1908" y="2931"/>
                    <a:pt x="1335" y="1905"/>
                  </a:cubicBezTo>
                  <a:cubicBezTo>
                    <a:pt x="684" y="799"/>
                    <a:pt x="224" y="169"/>
                    <a:pt x="78" y="169"/>
                  </a:cubicBezTo>
                  <a:cubicBezTo>
                    <a:pt x="74" y="169"/>
                    <a:pt x="71" y="169"/>
                    <a:pt x="67" y="170"/>
                  </a:cubicBezTo>
                  <a:cubicBezTo>
                    <a:pt x="0" y="237"/>
                    <a:pt x="334" y="1004"/>
                    <a:pt x="868" y="2172"/>
                  </a:cubicBezTo>
                  <a:cubicBezTo>
                    <a:pt x="1401" y="3339"/>
                    <a:pt x="2069" y="4907"/>
                    <a:pt x="2802" y="6575"/>
                  </a:cubicBezTo>
                  <a:cubicBezTo>
                    <a:pt x="3503" y="8243"/>
                    <a:pt x="4237" y="9910"/>
                    <a:pt x="4904" y="11278"/>
                  </a:cubicBezTo>
                  <a:cubicBezTo>
                    <a:pt x="5571" y="12679"/>
                    <a:pt x="6138" y="13713"/>
                    <a:pt x="6372" y="14080"/>
                  </a:cubicBezTo>
                  <a:cubicBezTo>
                    <a:pt x="6472" y="14214"/>
                    <a:pt x="6538" y="14380"/>
                    <a:pt x="6672" y="14580"/>
                  </a:cubicBezTo>
                  <a:lnTo>
                    <a:pt x="7372" y="14247"/>
                  </a:lnTo>
                  <a:cubicBezTo>
                    <a:pt x="7366" y="14228"/>
                    <a:pt x="7360" y="14209"/>
                    <a:pt x="7354" y="14189"/>
                  </a:cubicBezTo>
                  <a:lnTo>
                    <a:pt x="7354" y="14189"/>
                  </a:lnTo>
                  <a:lnTo>
                    <a:pt x="7372" y="14180"/>
                  </a:lnTo>
                  <a:cubicBezTo>
                    <a:pt x="7357" y="14158"/>
                    <a:pt x="7343" y="14135"/>
                    <a:pt x="7330" y="14114"/>
                  </a:cubicBezTo>
                  <a:lnTo>
                    <a:pt x="7330" y="14114"/>
                  </a:lnTo>
                  <a:cubicBezTo>
                    <a:pt x="7084" y="13358"/>
                    <a:pt x="6637" y="12092"/>
                    <a:pt x="6071" y="10678"/>
                  </a:cubicBezTo>
                  <a:cubicBezTo>
                    <a:pt x="5504" y="9177"/>
                    <a:pt x="4804" y="7409"/>
                    <a:pt x="4037" y="5841"/>
                  </a:cubicBezTo>
                  <a:cubicBezTo>
                    <a:pt x="2595" y="2696"/>
                    <a:pt x="1089" y="1"/>
                    <a:pt x="8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2688875" y="8753450"/>
              <a:ext cx="375300" cy="76325"/>
            </a:xfrm>
            <a:custGeom>
              <a:avLst/>
              <a:gdLst/>
              <a:ahLst/>
              <a:cxnLst/>
              <a:rect l="l" t="t" r="r" b="b"/>
              <a:pathLst>
                <a:path w="15012" h="3053" extrusionOk="0">
                  <a:moveTo>
                    <a:pt x="1138" y="1"/>
                  </a:moveTo>
                  <a:cubicBezTo>
                    <a:pt x="753" y="1"/>
                    <a:pt x="535" y="28"/>
                    <a:pt x="535" y="83"/>
                  </a:cubicBezTo>
                  <a:cubicBezTo>
                    <a:pt x="505" y="262"/>
                    <a:pt x="2770" y="602"/>
                    <a:pt x="5564" y="1077"/>
                  </a:cubicBezTo>
                  <a:lnTo>
                    <a:pt x="5564" y="1077"/>
                  </a:lnTo>
                  <a:cubicBezTo>
                    <a:pt x="3318" y="766"/>
                    <a:pt x="1293" y="502"/>
                    <a:pt x="449" y="502"/>
                  </a:cubicBezTo>
                  <a:cubicBezTo>
                    <a:pt x="189" y="502"/>
                    <a:pt x="41" y="527"/>
                    <a:pt x="34" y="584"/>
                  </a:cubicBezTo>
                  <a:cubicBezTo>
                    <a:pt x="1" y="751"/>
                    <a:pt x="3103" y="1384"/>
                    <a:pt x="6439" y="1918"/>
                  </a:cubicBezTo>
                  <a:cubicBezTo>
                    <a:pt x="9775" y="2418"/>
                    <a:pt x="13377" y="2885"/>
                    <a:pt x="14211" y="2952"/>
                  </a:cubicBezTo>
                  <a:cubicBezTo>
                    <a:pt x="14344" y="2952"/>
                    <a:pt x="14578" y="3019"/>
                    <a:pt x="14878" y="3052"/>
                  </a:cubicBezTo>
                  <a:lnTo>
                    <a:pt x="15012" y="2285"/>
                  </a:lnTo>
                  <a:cubicBezTo>
                    <a:pt x="14211" y="2085"/>
                    <a:pt x="12910" y="1751"/>
                    <a:pt x="11409" y="1418"/>
                  </a:cubicBezTo>
                  <a:cubicBezTo>
                    <a:pt x="9941" y="1117"/>
                    <a:pt x="8240" y="784"/>
                    <a:pt x="6606" y="550"/>
                  </a:cubicBezTo>
                  <a:cubicBezTo>
                    <a:pt x="4288" y="188"/>
                    <a:pt x="2145" y="1"/>
                    <a:pt x="11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2135150" y="9081575"/>
              <a:ext cx="122625" cy="241875"/>
            </a:xfrm>
            <a:custGeom>
              <a:avLst/>
              <a:gdLst/>
              <a:ahLst/>
              <a:cxnLst/>
              <a:rect l="l" t="t" r="r" b="b"/>
              <a:pathLst>
                <a:path w="4905" h="9675" extrusionOk="0">
                  <a:moveTo>
                    <a:pt x="3629" y="0"/>
                  </a:moveTo>
                  <a:cubicBezTo>
                    <a:pt x="3202" y="0"/>
                    <a:pt x="399" y="8147"/>
                    <a:pt x="34" y="9241"/>
                  </a:cubicBezTo>
                  <a:cubicBezTo>
                    <a:pt x="34" y="9274"/>
                    <a:pt x="34" y="9308"/>
                    <a:pt x="1" y="9408"/>
                  </a:cubicBezTo>
                  <a:lnTo>
                    <a:pt x="701" y="9675"/>
                  </a:lnTo>
                  <a:cubicBezTo>
                    <a:pt x="1102" y="8941"/>
                    <a:pt x="2336" y="6639"/>
                    <a:pt x="3236" y="4438"/>
                  </a:cubicBezTo>
                  <a:cubicBezTo>
                    <a:pt x="4204" y="2236"/>
                    <a:pt x="4904" y="168"/>
                    <a:pt x="4704" y="101"/>
                  </a:cubicBezTo>
                  <a:cubicBezTo>
                    <a:pt x="4699" y="99"/>
                    <a:pt x="4694" y="98"/>
                    <a:pt x="4688" y="98"/>
                  </a:cubicBezTo>
                  <a:cubicBezTo>
                    <a:pt x="4472" y="98"/>
                    <a:pt x="3665" y="1864"/>
                    <a:pt x="2720" y="3854"/>
                  </a:cubicBezTo>
                  <a:lnTo>
                    <a:pt x="2720" y="3854"/>
                  </a:lnTo>
                  <a:cubicBezTo>
                    <a:pt x="3368" y="1851"/>
                    <a:pt x="3866" y="77"/>
                    <a:pt x="3637" y="1"/>
                  </a:cubicBezTo>
                  <a:cubicBezTo>
                    <a:pt x="3634" y="0"/>
                    <a:pt x="3632" y="0"/>
                    <a:pt x="36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4"/>
            <p:cNvSpPr/>
            <p:nvPr/>
          </p:nvSpPr>
          <p:spPr>
            <a:xfrm>
              <a:off x="2764775" y="8420275"/>
              <a:ext cx="236850" cy="82600"/>
            </a:xfrm>
            <a:custGeom>
              <a:avLst/>
              <a:gdLst/>
              <a:ahLst/>
              <a:cxnLst/>
              <a:rect l="l" t="t" r="r" b="b"/>
              <a:pathLst>
                <a:path w="9474" h="3304" extrusionOk="0">
                  <a:moveTo>
                    <a:pt x="9307" y="1"/>
                  </a:moveTo>
                  <a:cubicBezTo>
                    <a:pt x="9140" y="1"/>
                    <a:pt x="9040" y="34"/>
                    <a:pt x="8973" y="34"/>
                  </a:cubicBezTo>
                  <a:cubicBezTo>
                    <a:pt x="8406" y="101"/>
                    <a:pt x="6171" y="534"/>
                    <a:pt x="4037" y="1001"/>
                  </a:cubicBezTo>
                  <a:cubicBezTo>
                    <a:pt x="1968" y="1435"/>
                    <a:pt x="0" y="2036"/>
                    <a:pt x="34" y="2269"/>
                  </a:cubicBezTo>
                  <a:cubicBezTo>
                    <a:pt x="39" y="2298"/>
                    <a:pt x="103" y="2310"/>
                    <a:pt x="214" y="2310"/>
                  </a:cubicBezTo>
                  <a:cubicBezTo>
                    <a:pt x="609" y="2310"/>
                    <a:pt x="1612" y="2148"/>
                    <a:pt x="2813" y="1942"/>
                  </a:cubicBezTo>
                  <a:lnTo>
                    <a:pt x="2813" y="1942"/>
                  </a:lnTo>
                  <a:cubicBezTo>
                    <a:pt x="2274" y="2156"/>
                    <a:pt x="1792" y="2374"/>
                    <a:pt x="1401" y="2569"/>
                  </a:cubicBezTo>
                  <a:cubicBezTo>
                    <a:pt x="734" y="2903"/>
                    <a:pt x="367" y="3203"/>
                    <a:pt x="401" y="3270"/>
                  </a:cubicBezTo>
                  <a:cubicBezTo>
                    <a:pt x="416" y="3293"/>
                    <a:pt x="452" y="3304"/>
                    <a:pt x="506" y="3304"/>
                  </a:cubicBezTo>
                  <a:cubicBezTo>
                    <a:pt x="681" y="3304"/>
                    <a:pt x="1049" y="3190"/>
                    <a:pt x="1535" y="3036"/>
                  </a:cubicBezTo>
                  <a:cubicBezTo>
                    <a:pt x="2235" y="2769"/>
                    <a:pt x="3203" y="2436"/>
                    <a:pt x="4203" y="2169"/>
                  </a:cubicBezTo>
                  <a:cubicBezTo>
                    <a:pt x="6238" y="1535"/>
                    <a:pt x="8540" y="1001"/>
                    <a:pt x="9474" y="735"/>
                  </a:cubicBezTo>
                  <a:lnTo>
                    <a:pt x="930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4"/>
            <p:cNvSpPr/>
            <p:nvPr/>
          </p:nvSpPr>
          <p:spPr>
            <a:xfrm>
              <a:off x="1952525" y="8217625"/>
              <a:ext cx="162325" cy="181950"/>
            </a:xfrm>
            <a:custGeom>
              <a:avLst/>
              <a:gdLst/>
              <a:ahLst/>
              <a:cxnLst/>
              <a:rect l="l" t="t" r="r" b="b"/>
              <a:pathLst>
                <a:path w="6493" h="7278" extrusionOk="0">
                  <a:moveTo>
                    <a:pt x="568" y="1"/>
                  </a:moveTo>
                  <a:lnTo>
                    <a:pt x="1" y="501"/>
                  </a:lnTo>
                  <a:cubicBezTo>
                    <a:pt x="34" y="601"/>
                    <a:pt x="67" y="635"/>
                    <a:pt x="134" y="668"/>
                  </a:cubicBezTo>
                  <a:cubicBezTo>
                    <a:pt x="434" y="1035"/>
                    <a:pt x="1768" y="2670"/>
                    <a:pt x="2869" y="4271"/>
                  </a:cubicBezTo>
                  <a:cubicBezTo>
                    <a:pt x="4000" y="5790"/>
                    <a:pt x="5038" y="7277"/>
                    <a:pt x="5283" y="7277"/>
                  </a:cubicBezTo>
                  <a:cubicBezTo>
                    <a:pt x="5291" y="7277"/>
                    <a:pt x="5298" y="7276"/>
                    <a:pt x="5304" y="7273"/>
                  </a:cubicBezTo>
                  <a:cubicBezTo>
                    <a:pt x="5430" y="7172"/>
                    <a:pt x="4986" y="6217"/>
                    <a:pt x="4273" y="5037"/>
                  </a:cubicBezTo>
                  <a:lnTo>
                    <a:pt x="4273" y="5037"/>
                  </a:lnTo>
                  <a:cubicBezTo>
                    <a:pt x="5216" y="5997"/>
                    <a:pt x="5986" y="6718"/>
                    <a:pt x="6173" y="6718"/>
                  </a:cubicBezTo>
                  <a:cubicBezTo>
                    <a:pt x="6187" y="6718"/>
                    <a:pt x="6198" y="6714"/>
                    <a:pt x="6205" y="6706"/>
                  </a:cubicBezTo>
                  <a:cubicBezTo>
                    <a:pt x="6493" y="6476"/>
                    <a:pt x="2887" y="2501"/>
                    <a:pt x="1204" y="683"/>
                  </a:cubicBezTo>
                  <a:lnTo>
                    <a:pt x="1204" y="683"/>
                  </a:lnTo>
                  <a:cubicBezTo>
                    <a:pt x="1006" y="441"/>
                    <a:pt x="854" y="262"/>
                    <a:pt x="768" y="168"/>
                  </a:cubicBezTo>
                  <a:cubicBezTo>
                    <a:pt x="701" y="134"/>
                    <a:pt x="668" y="34"/>
                    <a:pt x="634" y="1"/>
                  </a:cubicBezTo>
                  <a:lnTo>
                    <a:pt x="597" y="32"/>
                  </a:lnTo>
                  <a:lnTo>
                    <a:pt x="597" y="32"/>
                  </a:lnTo>
                  <a:cubicBezTo>
                    <a:pt x="587" y="21"/>
                    <a:pt x="577" y="11"/>
                    <a:pt x="5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2321950" y="8727150"/>
              <a:ext cx="50900" cy="243550"/>
            </a:xfrm>
            <a:custGeom>
              <a:avLst/>
              <a:gdLst/>
              <a:ahLst/>
              <a:cxnLst/>
              <a:rect l="l" t="t" r="r" b="b"/>
              <a:pathLst>
                <a:path w="2036" h="9742" extrusionOk="0">
                  <a:moveTo>
                    <a:pt x="1829" y="1"/>
                  </a:moveTo>
                  <a:cubicBezTo>
                    <a:pt x="1623" y="1"/>
                    <a:pt x="1219" y="1495"/>
                    <a:pt x="877" y="3331"/>
                  </a:cubicBezTo>
                  <a:lnTo>
                    <a:pt x="877" y="3331"/>
                  </a:lnTo>
                  <a:cubicBezTo>
                    <a:pt x="876" y="1510"/>
                    <a:pt x="814" y="1"/>
                    <a:pt x="601" y="1"/>
                  </a:cubicBezTo>
                  <a:cubicBezTo>
                    <a:pt x="234" y="1"/>
                    <a:pt x="34" y="8341"/>
                    <a:pt x="1" y="9441"/>
                  </a:cubicBezTo>
                  <a:lnTo>
                    <a:pt x="1" y="9675"/>
                  </a:lnTo>
                  <a:lnTo>
                    <a:pt x="768" y="9742"/>
                  </a:lnTo>
                  <a:cubicBezTo>
                    <a:pt x="868" y="8841"/>
                    <a:pt x="1168" y="6439"/>
                    <a:pt x="1435" y="4238"/>
                  </a:cubicBezTo>
                  <a:cubicBezTo>
                    <a:pt x="1735" y="2003"/>
                    <a:pt x="2036" y="68"/>
                    <a:pt x="1835" y="1"/>
                  </a:cubicBezTo>
                  <a:cubicBezTo>
                    <a:pt x="1833" y="1"/>
                    <a:pt x="1831" y="1"/>
                    <a:pt x="18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2457875" y="8491175"/>
              <a:ext cx="163475" cy="101750"/>
            </a:xfrm>
            <a:custGeom>
              <a:avLst/>
              <a:gdLst/>
              <a:ahLst/>
              <a:cxnLst/>
              <a:rect l="l" t="t" r="r" b="b"/>
              <a:pathLst>
                <a:path w="6539" h="4070" extrusionOk="0">
                  <a:moveTo>
                    <a:pt x="701" y="3503"/>
                  </a:moveTo>
                  <a:lnTo>
                    <a:pt x="701" y="3503"/>
                  </a:lnTo>
                  <a:cubicBezTo>
                    <a:pt x="668" y="3503"/>
                    <a:pt x="635" y="3536"/>
                    <a:pt x="635" y="3536"/>
                  </a:cubicBezTo>
                  <a:cubicBezTo>
                    <a:pt x="668" y="3536"/>
                    <a:pt x="701" y="3503"/>
                    <a:pt x="701" y="3503"/>
                  </a:cubicBezTo>
                  <a:close/>
                  <a:moveTo>
                    <a:pt x="6205" y="0"/>
                  </a:moveTo>
                  <a:cubicBezTo>
                    <a:pt x="4604" y="767"/>
                    <a:pt x="2836" y="1668"/>
                    <a:pt x="1669" y="2268"/>
                  </a:cubicBezTo>
                  <a:cubicBezTo>
                    <a:pt x="1102" y="2569"/>
                    <a:pt x="635" y="2869"/>
                    <a:pt x="368" y="3036"/>
                  </a:cubicBezTo>
                  <a:cubicBezTo>
                    <a:pt x="101" y="3236"/>
                    <a:pt x="1" y="3336"/>
                    <a:pt x="34" y="3403"/>
                  </a:cubicBezTo>
                  <a:cubicBezTo>
                    <a:pt x="101" y="3436"/>
                    <a:pt x="168" y="3436"/>
                    <a:pt x="301" y="3436"/>
                  </a:cubicBezTo>
                  <a:cubicBezTo>
                    <a:pt x="368" y="3436"/>
                    <a:pt x="468" y="3403"/>
                    <a:pt x="601" y="3403"/>
                  </a:cubicBezTo>
                  <a:lnTo>
                    <a:pt x="835" y="3403"/>
                  </a:lnTo>
                  <a:cubicBezTo>
                    <a:pt x="768" y="3436"/>
                    <a:pt x="701" y="3503"/>
                    <a:pt x="701" y="3503"/>
                  </a:cubicBezTo>
                  <a:cubicBezTo>
                    <a:pt x="701" y="3536"/>
                    <a:pt x="768" y="3536"/>
                    <a:pt x="701" y="3603"/>
                  </a:cubicBezTo>
                  <a:cubicBezTo>
                    <a:pt x="668" y="3669"/>
                    <a:pt x="635" y="3736"/>
                    <a:pt x="601" y="3836"/>
                  </a:cubicBezTo>
                  <a:cubicBezTo>
                    <a:pt x="568" y="3903"/>
                    <a:pt x="468" y="4003"/>
                    <a:pt x="501" y="4036"/>
                  </a:cubicBezTo>
                  <a:cubicBezTo>
                    <a:pt x="524" y="4059"/>
                    <a:pt x="550" y="4070"/>
                    <a:pt x="587" y="4070"/>
                  </a:cubicBezTo>
                  <a:cubicBezTo>
                    <a:pt x="661" y="4070"/>
                    <a:pt x="779" y="4025"/>
                    <a:pt x="1002" y="3936"/>
                  </a:cubicBezTo>
                  <a:cubicBezTo>
                    <a:pt x="1269" y="3870"/>
                    <a:pt x="1669" y="3603"/>
                    <a:pt x="2203" y="3336"/>
                  </a:cubicBezTo>
                  <a:cubicBezTo>
                    <a:pt x="3270" y="2702"/>
                    <a:pt x="4838" y="1735"/>
                    <a:pt x="6439" y="767"/>
                  </a:cubicBezTo>
                  <a:cubicBezTo>
                    <a:pt x="6539" y="667"/>
                    <a:pt x="6539" y="567"/>
                    <a:pt x="6539" y="500"/>
                  </a:cubicBezTo>
                  <a:cubicBezTo>
                    <a:pt x="6539" y="400"/>
                    <a:pt x="6506" y="367"/>
                    <a:pt x="6506" y="334"/>
                  </a:cubicBezTo>
                  <a:lnTo>
                    <a:pt x="6472" y="267"/>
                  </a:lnTo>
                  <a:cubicBezTo>
                    <a:pt x="6439" y="234"/>
                    <a:pt x="6439" y="200"/>
                    <a:pt x="6372" y="167"/>
                  </a:cubicBezTo>
                  <a:cubicBezTo>
                    <a:pt x="6339" y="67"/>
                    <a:pt x="6339" y="33"/>
                    <a:pt x="62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4"/>
            <p:cNvSpPr/>
            <p:nvPr/>
          </p:nvSpPr>
          <p:spPr>
            <a:xfrm>
              <a:off x="2386175" y="8070025"/>
              <a:ext cx="98425" cy="363625"/>
            </a:xfrm>
            <a:custGeom>
              <a:avLst/>
              <a:gdLst/>
              <a:ahLst/>
              <a:cxnLst/>
              <a:rect l="l" t="t" r="r" b="b"/>
              <a:pathLst>
                <a:path w="3937" h="14545" extrusionOk="0">
                  <a:moveTo>
                    <a:pt x="3169" y="1"/>
                  </a:moveTo>
                  <a:cubicBezTo>
                    <a:pt x="3136" y="168"/>
                    <a:pt x="3102" y="334"/>
                    <a:pt x="3036" y="401"/>
                  </a:cubicBezTo>
                  <a:cubicBezTo>
                    <a:pt x="2836" y="1202"/>
                    <a:pt x="1868" y="4637"/>
                    <a:pt x="1168" y="7940"/>
                  </a:cubicBezTo>
                  <a:cubicBezTo>
                    <a:pt x="467" y="11242"/>
                    <a:pt x="0" y="14378"/>
                    <a:pt x="267" y="14411"/>
                  </a:cubicBezTo>
                  <a:cubicBezTo>
                    <a:pt x="268" y="14411"/>
                    <a:pt x="269" y="14411"/>
                    <a:pt x="270" y="14411"/>
                  </a:cubicBezTo>
                  <a:cubicBezTo>
                    <a:pt x="377" y="14411"/>
                    <a:pt x="599" y="13580"/>
                    <a:pt x="896" y="12323"/>
                  </a:cubicBezTo>
                  <a:lnTo>
                    <a:pt x="896" y="12323"/>
                  </a:lnTo>
                  <a:cubicBezTo>
                    <a:pt x="654" y="13645"/>
                    <a:pt x="525" y="14526"/>
                    <a:pt x="634" y="14544"/>
                  </a:cubicBezTo>
                  <a:cubicBezTo>
                    <a:pt x="635" y="14545"/>
                    <a:pt x="636" y="14545"/>
                    <a:pt x="638" y="14545"/>
                  </a:cubicBezTo>
                  <a:cubicBezTo>
                    <a:pt x="844" y="14545"/>
                    <a:pt x="1672" y="11690"/>
                    <a:pt x="2369" y="8440"/>
                  </a:cubicBezTo>
                  <a:cubicBezTo>
                    <a:pt x="3093" y="5248"/>
                    <a:pt x="3687" y="1667"/>
                    <a:pt x="3927" y="226"/>
                  </a:cubicBezTo>
                  <a:lnTo>
                    <a:pt x="3927" y="226"/>
                  </a:lnTo>
                  <a:cubicBezTo>
                    <a:pt x="3930" y="217"/>
                    <a:pt x="3933" y="209"/>
                    <a:pt x="3936" y="201"/>
                  </a:cubicBezTo>
                  <a:lnTo>
                    <a:pt x="3931" y="200"/>
                  </a:lnTo>
                  <a:lnTo>
                    <a:pt x="3931" y="200"/>
                  </a:lnTo>
                  <a:cubicBezTo>
                    <a:pt x="3933" y="189"/>
                    <a:pt x="3935" y="178"/>
                    <a:pt x="3936" y="168"/>
                  </a:cubicBezTo>
                  <a:lnTo>
                    <a:pt x="316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1786575" y="8686950"/>
              <a:ext cx="246025" cy="75275"/>
            </a:xfrm>
            <a:custGeom>
              <a:avLst/>
              <a:gdLst/>
              <a:ahLst/>
              <a:cxnLst/>
              <a:rect l="l" t="t" r="r" b="b"/>
              <a:pathLst>
                <a:path w="9841" h="3011" extrusionOk="0">
                  <a:moveTo>
                    <a:pt x="9248" y="1"/>
                  </a:moveTo>
                  <a:cubicBezTo>
                    <a:pt x="8100" y="1"/>
                    <a:pt x="1154" y="1932"/>
                    <a:pt x="167" y="2210"/>
                  </a:cubicBezTo>
                  <a:cubicBezTo>
                    <a:pt x="134" y="2210"/>
                    <a:pt x="101" y="2243"/>
                    <a:pt x="0" y="2243"/>
                  </a:cubicBezTo>
                  <a:lnTo>
                    <a:pt x="167" y="3010"/>
                  </a:lnTo>
                  <a:cubicBezTo>
                    <a:pt x="188" y="3008"/>
                    <a:pt x="210" y="3005"/>
                    <a:pt x="232" y="3002"/>
                  </a:cubicBezTo>
                  <a:lnTo>
                    <a:pt x="232" y="3002"/>
                  </a:lnTo>
                  <a:lnTo>
                    <a:pt x="234" y="3010"/>
                  </a:lnTo>
                  <a:cubicBezTo>
                    <a:pt x="243" y="3010"/>
                    <a:pt x="255" y="3005"/>
                    <a:pt x="268" y="2998"/>
                  </a:cubicBezTo>
                  <a:lnTo>
                    <a:pt x="268" y="2998"/>
                  </a:lnTo>
                  <a:cubicBezTo>
                    <a:pt x="1187" y="2885"/>
                    <a:pt x="3552" y="2558"/>
                    <a:pt x="5671" y="2076"/>
                  </a:cubicBezTo>
                  <a:cubicBezTo>
                    <a:pt x="7906" y="1609"/>
                    <a:pt x="9841" y="1009"/>
                    <a:pt x="9807" y="775"/>
                  </a:cubicBezTo>
                  <a:cubicBezTo>
                    <a:pt x="9802" y="740"/>
                    <a:pt x="9736" y="725"/>
                    <a:pt x="9619" y="725"/>
                  </a:cubicBezTo>
                  <a:cubicBezTo>
                    <a:pt x="9182" y="725"/>
                    <a:pt x="8035" y="942"/>
                    <a:pt x="6650" y="1183"/>
                  </a:cubicBezTo>
                  <a:lnTo>
                    <a:pt x="6650" y="1183"/>
                  </a:lnTo>
                  <a:cubicBezTo>
                    <a:pt x="8218" y="691"/>
                    <a:pt x="9447" y="239"/>
                    <a:pt x="9407" y="41"/>
                  </a:cubicBezTo>
                  <a:cubicBezTo>
                    <a:pt x="9397" y="14"/>
                    <a:pt x="9342" y="1"/>
                    <a:pt x="92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2639675" y="8892000"/>
              <a:ext cx="134300" cy="149575"/>
            </a:xfrm>
            <a:custGeom>
              <a:avLst/>
              <a:gdLst/>
              <a:ahLst/>
              <a:cxnLst/>
              <a:rect l="l" t="t" r="r" b="b"/>
              <a:pathLst>
                <a:path w="5372" h="5983" extrusionOk="0">
                  <a:moveTo>
                    <a:pt x="937" y="1"/>
                  </a:moveTo>
                  <a:cubicBezTo>
                    <a:pt x="923" y="1"/>
                    <a:pt x="911" y="4"/>
                    <a:pt x="901" y="12"/>
                  </a:cubicBezTo>
                  <a:cubicBezTo>
                    <a:pt x="790" y="83"/>
                    <a:pt x="1021" y="550"/>
                    <a:pt x="1424" y="1198"/>
                  </a:cubicBezTo>
                  <a:lnTo>
                    <a:pt x="1424" y="1198"/>
                  </a:lnTo>
                  <a:cubicBezTo>
                    <a:pt x="917" y="718"/>
                    <a:pt x="516" y="395"/>
                    <a:pt x="353" y="395"/>
                  </a:cubicBezTo>
                  <a:cubicBezTo>
                    <a:pt x="331" y="395"/>
                    <a:pt x="314" y="401"/>
                    <a:pt x="301" y="412"/>
                  </a:cubicBezTo>
                  <a:cubicBezTo>
                    <a:pt x="1" y="679"/>
                    <a:pt x="4070" y="5182"/>
                    <a:pt x="4637" y="5749"/>
                  </a:cubicBezTo>
                  <a:cubicBezTo>
                    <a:pt x="4671" y="5816"/>
                    <a:pt x="4704" y="5883"/>
                    <a:pt x="4804" y="5983"/>
                  </a:cubicBezTo>
                  <a:lnTo>
                    <a:pt x="5371" y="5483"/>
                  </a:lnTo>
                  <a:cubicBezTo>
                    <a:pt x="5362" y="5469"/>
                    <a:pt x="5352" y="5456"/>
                    <a:pt x="5342" y="5442"/>
                  </a:cubicBezTo>
                  <a:lnTo>
                    <a:pt x="5342" y="5442"/>
                  </a:lnTo>
                  <a:lnTo>
                    <a:pt x="5371" y="5416"/>
                  </a:lnTo>
                  <a:cubicBezTo>
                    <a:pt x="5305" y="5349"/>
                    <a:pt x="5238" y="5249"/>
                    <a:pt x="5205" y="5216"/>
                  </a:cubicBezTo>
                  <a:cubicBezTo>
                    <a:pt x="5177" y="5186"/>
                    <a:pt x="5139" y="5146"/>
                    <a:pt x="5094" y="5095"/>
                  </a:cubicBezTo>
                  <a:lnTo>
                    <a:pt x="5094" y="5095"/>
                  </a:lnTo>
                  <a:cubicBezTo>
                    <a:pt x="4007" y="3587"/>
                    <a:pt x="1375" y="1"/>
                    <a:pt x="93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2653025" y="8553700"/>
              <a:ext cx="319425" cy="83100"/>
            </a:xfrm>
            <a:custGeom>
              <a:avLst/>
              <a:gdLst/>
              <a:ahLst/>
              <a:cxnLst/>
              <a:rect l="l" t="t" r="r" b="b"/>
              <a:pathLst>
                <a:path w="12777" h="3324" extrusionOk="0">
                  <a:moveTo>
                    <a:pt x="12643" y="1"/>
                  </a:moveTo>
                  <a:cubicBezTo>
                    <a:pt x="12643" y="1"/>
                    <a:pt x="12643" y="1"/>
                    <a:pt x="12643" y="1"/>
                  </a:cubicBezTo>
                  <a:lnTo>
                    <a:pt x="12643" y="1"/>
                  </a:lnTo>
                  <a:cubicBezTo>
                    <a:pt x="12443" y="34"/>
                    <a:pt x="12276" y="68"/>
                    <a:pt x="12143" y="68"/>
                  </a:cubicBezTo>
                  <a:cubicBezTo>
                    <a:pt x="11442" y="201"/>
                    <a:pt x="8373" y="601"/>
                    <a:pt x="5504" y="1102"/>
                  </a:cubicBezTo>
                  <a:cubicBezTo>
                    <a:pt x="2669" y="1602"/>
                    <a:pt x="1" y="2236"/>
                    <a:pt x="34" y="2503"/>
                  </a:cubicBezTo>
                  <a:cubicBezTo>
                    <a:pt x="44" y="2528"/>
                    <a:pt x="113" y="2539"/>
                    <a:pt x="234" y="2539"/>
                  </a:cubicBezTo>
                  <a:cubicBezTo>
                    <a:pt x="785" y="2539"/>
                    <a:pt x="2407" y="2298"/>
                    <a:pt x="4305" y="2025"/>
                  </a:cubicBezTo>
                  <a:lnTo>
                    <a:pt x="4305" y="2025"/>
                  </a:lnTo>
                  <a:cubicBezTo>
                    <a:pt x="2119" y="2596"/>
                    <a:pt x="411" y="3100"/>
                    <a:pt x="468" y="3270"/>
                  </a:cubicBezTo>
                  <a:cubicBezTo>
                    <a:pt x="479" y="3306"/>
                    <a:pt x="557" y="3323"/>
                    <a:pt x="693" y="3323"/>
                  </a:cubicBezTo>
                  <a:cubicBezTo>
                    <a:pt x="2176" y="3323"/>
                    <a:pt x="10485" y="1315"/>
                    <a:pt x="12776" y="735"/>
                  </a:cubicBezTo>
                  <a:lnTo>
                    <a:pt x="1264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2048425" y="8657200"/>
              <a:ext cx="31725" cy="63550"/>
            </a:xfrm>
            <a:custGeom>
              <a:avLst/>
              <a:gdLst/>
              <a:ahLst/>
              <a:cxnLst/>
              <a:rect l="l" t="t" r="r" b="b"/>
              <a:pathLst>
                <a:path w="1269" h="2542" extrusionOk="0">
                  <a:moveTo>
                    <a:pt x="312" y="1"/>
                  </a:moveTo>
                  <a:cubicBezTo>
                    <a:pt x="230" y="1"/>
                    <a:pt x="156" y="31"/>
                    <a:pt x="101" y="97"/>
                  </a:cubicBezTo>
                  <a:cubicBezTo>
                    <a:pt x="1" y="264"/>
                    <a:pt x="134" y="464"/>
                    <a:pt x="201" y="731"/>
                  </a:cubicBezTo>
                  <a:cubicBezTo>
                    <a:pt x="334" y="931"/>
                    <a:pt x="434" y="1231"/>
                    <a:pt x="434" y="1265"/>
                  </a:cubicBezTo>
                  <a:cubicBezTo>
                    <a:pt x="468" y="1365"/>
                    <a:pt x="501" y="1598"/>
                    <a:pt x="501" y="1899"/>
                  </a:cubicBezTo>
                  <a:cubicBezTo>
                    <a:pt x="501" y="2132"/>
                    <a:pt x="501" y="2432"/>
                    <a:pt x="701" y="2532"/>
                  </a:cubicBezTo>
                  <a:cubicBezTo>
                    <a:pt x="723" y="2539"/>
                    <a:pt x="745" y="2542"/>
                    <a:pt x="767" y="2542"/>
                  </a:cubicBezTo>
                  <a:cubicBezTo>
                    <a:pt x="977" y="2542"/>
                    <a:pt x="1168" y="2264"/>
                    <a:pt x="1168" y="1932"/>
                  </a:cubicBezTo>
                  <a:cubicBezTo>
                    <a:pt x="1268" y="1565"/>
                    <a:pt x="1168" y="1131"/>
                    <a:pt x="1135" y="1065"/>
                  </a:cubicBezTo>
                  <a:cubicBezTo>
                    <a:pt x="1135" y="965"/>
                    <a:pt x="1035" y="598"/>
                    <a:pt x="801" y="297"/>
                  </a:cubicBezTo>
                  <a:cubicBezTo>
                    <a:pt x="668" y="120"/>
                    <a:pt x="475" y="1"/>
                    <a:pt x="3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2225225" y="9005575"/>
              <a:ext cx="62550" cy="31575"/>
            </a:xfrm>
            <a:custGeom>
              <a:avLst/>
              <a:gdLst/>
              <a:ahLst/>
              <a:cxnLst/>
              <a:rect l="l" t="t" r="r" b="b"/>
              <a:pathLst>
                <a:path w="2502" h="1263" extrusionOk="0">
                  <a:moveTo>
                    <a:pt x="743" y="0"/>
                  </a:moveTo>
                  <a:cubicBezTo>
                    <a:pt x="707" y="0"/>
                    <a:pt x="671" y="2"/>
                    <a:pt x="634" y="6"/>
                  </a:cubicBezTo>
                  <a:cubicBezTo>
                    <a:pt x="301" y="6"/>
                    <a:pt x="0" y="206"/>
                    <a:pt x="100" y="473"/>
                  </a:cubicBezTo>
                  <a:cubicBezTo>
                    <a:pt x="167" y="639"/>
                    <a:pt x="401" y="673"/>
                    <a:pt x="634" y="706"/>
                  </a:cubicBezTo>
                  <a:cubicBezTo>
                    <a:pt x="901" y="773"/>
                    <a:pt x="1134" y="839"/>
                    <a:pt x="1201" y="839"/>
                  </a:cubicBezTo>
                  <a:cubicBezTo>
                    <a:pt x="1235" y="839"/>
                    <a:pt x="1468" y="973"/>
                    <a:pt x="1668" y="1106"/>
                  </a:cubicBezTo>
                  <a:cubicBezTo>
                    <a:pt x="1855" y="1176"/>
                    <a:pt x="2009" y="1263"/>
                    <a:pt x="2141" y="1263"/>
                  </a:cubicBezTo>
                  <a:cubicBezTo>
                    <a:pt x="2199" y="1263"/>
                    <a:pt x="2252" y="1247"/>
                    <a:pt x="2302" y="1206"/>
                  </a:cubicBezTo>
                  <a:cubicBezTo>
                    <a:pt x="2502" y="1106"/>
                    <a:pt x="2402" y="773"/>
                    <a:pt x="2102" y="539"/>
                  </a:cubicBezTo>
                  <a:cubicBezTo>
                    <a:pt x="1868" y="306"/>
                    <a:pt x="1468" y="172"/>
                    <a:pt x="1401" y="139"/>
                  </a:cubicBezTo>
                  <a:cubicBezTo>
                    <a:pt x="1312" y="109"/>
                    <a:pt x="1038" y="0"/>
                    <a:pt x="7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2417025" y="8571150"/>
              <a:ext cx="39225" cy="56750"/>
            </a:xfrm>
            <a:custGeom>
              <a:avLst/>
              <a:gdLst/>
              <a:ahLst/>
              <a:cxnLst/>
              <a:rect l="l" t="t" r="r" b="b"/>
              <a:pathLst>
                <a:path w="1569" h="2270" extrusionOk="0">
                  <a:moveTo>
                    <a:pt x="306" y="1"/>
                  </a:moveTo>
                  <a:cubicBezTo>
                    <a:pt x="149" y="1"/>
                    <a:pt x="0" y="260"/>
                    <a:pt x="0" y="637"/>
                  </a:cubicBezTo>
                  <a:cubicBezTo>
                    <a:pt x="0" y="1004"/>
                    <a:pt x="167" y="1338"/>
                    <a:pt x="234" y="1404"/>
                  </a:cubicBezTo>
                  <a:cubicBezTo>
                    <a:pt x="267" y="1504"/>
                    <a:pt x="434" y="1871"/>
                    <a:pt x="768" y="2072"/>
                  </a:cubicBezTo>
                  <a:cubicBezTo>
                    <a:pt x="935" y="2202"/>
                    <a:pt x="1133" y="2270"/>
                    <a:pt x="1282" y="2270"/>
                  </a:cubicBezTo>
                  <a:cubicBezTo>
                    <a:pt x="1400" y="2270"/>
                    <a:pt x="1487" y="2227"/>
                    <a:pt x="1502" y="2138"/>
                  </a:cubicBezTo>
                  <a:cubicBezTo>
                    <a:pt x="1568" y="1871"/>
                    <a:pt x="1368" y="1705"/>
                    <a:pt x="1235" y="1571"/>
                  </a:cubicBezTo>
                  <a:cubicBezTo>
                    <a:pt x="1068" y="1371"/>
                    <a:pt x="934" y="1138"/>
                    <a:pt x="901" y="1071"/>
                  </a:cubicBezTo>
                  <a:cubicBezTo>
                    <a:pt x="901" y="1004"/>
                    <a:pt x="768" y="804"/>
                    <a:pt x="734" y="537"/>
                  </a:cubicBezTo>
                  <a:cubicBezTo>
                    <a:pt x="634" y="337"/>
                    <a:pt x="601" y="70"/>
                    <a:pt x="334" y="3"/>
                  </a:cubicBezTo>
                  <a:cubicBezTo>
                    <a:pt x="325" y="2"/>
                    <a:pt x="315" y="1"/>
                    <a:pt x="3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2142650" y="8434850"/>
              <a:ext cx="52575" cy="32150"/>
            </a:xfrm>
            <a:custGeom>
              <a:avLst/>
              <a:gdLst/>
              <a:ahLst/>
              <a:cxnLst/>
              <a:rect l="l" t="t" r="r" b="b"/>
              <a:pathLst>
                <a:path w="2103" h="1286" extrusionOk="0">
                  <a:moveTo>
                    <a:pt x="1787" y="0"/>
                  </a:moveTo>
                  <a:cubicBezTo>
                    <a:pt x="1625" y="0"/>
                    <a:pt x="1457" y="98"/>
                    <a:pt x="1269" y="152"/>
                  </a:cubicBezTo>
                  <a:cubicBezTo>
                    <a:pt x="1102" y="285"/>
                    <a:pt x="902" y="352"/>
                    <a:pt x="868" y="418"/>
                  </a:cubicBezTo>
                  <a:cubicBezTo>
                    <a:pt x="802" y="452"/>
                    <a:pt x="668" y="485"/>
                    <a:pt x="435" y="585"/>
                  </a:cubicBezTo>
                  <a:cubicBezTo>
                    <a:pt x="268" y="652"/>
                    <a:pt x="68" y="752"/>
                    <a:pt x="34" y="986"/>
                  </a:cubicBezTo>
                  <a:cubicBezTo>
                    <a:pt x="1" y="1152"/>
                    <a:pt x="268" y="1286"/>
                    <a:pt x="568" y="1286"/>
                  </a:cubicBezTo>
                  <a:cubicBezTo>
                    <a:pt x="868" y="1286"/>
                    <a:pt x="1168" y="1152"/>
                    <a:pt x="1235" y="1119"/>
                  </a:cubicBezTo>
                  <a:cubicBezTo>
                    <a:pt x="1269" y="1119"/>
                    <a:pt x="1602" y="952"/>
                    <a:pt x="1836" y="685"/>
                  </a:cubicBezTo>
                  <a:cubicBezTo>
                    <a:pt x="2036" y="452"/>
                    <a:pt x="2102" y="118"/>
                    <a:pt x="1902" y="18"/>
                  </a:cubicBezTo>
                  <a:cubicBezTo>
                    <a:pt x="1864" y="5"/>
                    <a:pt x="1826" y="0"/>
                    <a:pt x="17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2581300" y="8782175"/>
              <a:ext cx="39225" cy="36675"/>
            </a:xfrm>
            <a:custGeom>
              <a:avLst/>
              <a:gdLst/>
              <a:ahLst/>
              <a:cxnLst/>
              <a:rect l="l" t="t" r="r" b="b"/>
              <a:pathLst>
                <a:path w="1569" h="1467" extrusionOk="0">
                  <a:moveTo>
                    <a:pt x="1235" y="0"/>
                  </a:moveTo>
                  <a:cubicBezTo>
                    <a:pt x="1149" y="0"/>
                    <a:pt x="1056" y="25"/>
                    <a:pt x="968" y="69"/>
                  </a:cubicBezTo>
                  <a:cubicBezTo>
                    <a:pt x="701" y="202"/>
                    <a:pt x="535" y="369"/>
                    <a:pt x="501" y="402"/>
                  </a:cubicBezTo>
                  <a:cubicBezTo>
                    <a:pt x="468" y="435"/>
                    <a:pt x="234" y="602"/>
                    <a:pt x="134" y="869"/>
                  </a:cubicBezTo>
                  <a:cubicBezTo>
                    <a:pt x="1" y="1103"/>
                    <a:pt x="1" y="1369"/>
                    <a:pt x="201" y="1436"/>
                  </a:cubicBezTo>
                  <a:cubicBezTo>
                    <a:pt x="243" y="1457"/>
                    <a:pt x="283" y="1466"/>
                    <a:pt x="323" y="1466"/>
                  </a:cubicBezTo>
                  <a:cubicBezTo>
                    <a:pt x="474" y="1466"/>
                    <a:pt x="617" y="1335"/>
                    <a:pt x="801" y="1203"/>
                  </a:cubicBezTo>
                  <a:lnTo>
                    <a:pt x="1068" y="902"/>
                  </a:lnTo>
                  <a:cubicBezTo>
                    <a:pt x="1135" y="869"/>
                    <a:pt x="1235" y="769"/>
                    <a:pt x="1368" y="636"/>
                  </a:cubicBezTo>
                  <a:cubicBezTo>
                    <a:pt x="1469" y="569"/>
                    <a:pt x="1569" y="402"/>
                    <a:pt x="1502" y="135"/>
                  </a:cubicBezTo>
                  <a:cubicBezTo>
                    <a:pt x="1446" y="41"/>
                    <a:pt x="1347" y="0"/>
                    <a:pt x="12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2555450" y="8372775"/>
              <a:ext cx="47550" cy="32800"/>
            </a:xfrm>
            <a:custGeom>
              <a:avLst/>
              <a:gdLst/>
              <a:ahLst/>
              <a:cxnLst/>
              <a:rect l="l" t="t" r="r" b="b"/>
              <a:pathLst>
                <a:path w="1902" h="1312" extrusionOk="0">
                  <a:moveTo>
                    <a:pt x="417" y="1"/>
                  </a:moveTo>
                  <a:cubicBezTo>
                    <a:pt x="336" y="1"/>
                    <a:pt x="252" y="29"/>
                    <a:pt x="168" y="99"/>
                  </a:cubicBezTo>
                  <a:cubicBezTo>
                    <a:pt x="1" y="233"/>
                    <a:pt x="67" y="466"/>
                    <a:pt x="234" y="667"/>
                  </a:cubicBezTo>
                  <a:cubicBezTo>
                    <a:pt x="401" y="900"/>
                    <a:pt x="668" y="1000"/>
                    <a:pt x="701" y="1067"/>
                  </a:cubicBezTo>
                  <a:cubicBezTo>
                    <a:pt x="735" y="1100"/>
                    <a:pt x="1001" y="1267"/>
                    <a:pt x="1268" y="1300"/>
                  </a:cubicBezTo>
                  <a:cubicBezTo>
                    <a:pt x="1333" y="1308"/>
                    <a:pt x="1394" y="1312"/>
                    <a:pt x="1452" y="1312"/>
                  </a:cubicBezTo>
                  <a:cubicBezTo>
                    <a:pt x="1661" y="1312"/>
                    <a:pt x="1816" y="1257"/>
                    <a:pt x="1869" y="1100"/>
                  </a:cubicBezTo>
                  <a:cubicBezTo>
                    <a:pt x="1902" y="833"/>
                    <a:pt x="1702" y="733"/>
                    <a:pt x="1535" y="633"/>
                  </a:cubicBezTo>
                  <a:cubicBezTo>
                    <a:pt x="1368" y="500"/>
                    <a:pt x="1168" y="433"/>
                    <a:pt x="1102" y="366"/>
                  </a:cubicBezTo>
                  <a:cubicBezTo>
                    <a:pt x="1068" y="366"/>
                    <a:pt x="901" y="200"/>
                    <a:pt x="735" y="133"/>
                  </a:cubicBezTo>
                  <a:cubicBezTo>
                    <a:pt x="638" y="55"/>
                    <a:pt x="530" y="1"/>
                    <a:pt x="4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2216050" y="8555375"/>
              <a:ext cx="110925" cy="77175"/>
            </a:xfrm>
            <a:custGeom>
              <a:avLst/>
              <a:gdLst/>
              <a:ahLst/>
              <a:cxnLst/>
              <a:rect l="l" t="t" r="r" b="b"/>
              <a:pathLst>
                <a:path w="4437" h="3087" extrusionOk="0">
                  <a:moveTo>
                    <a:pt x="467" y="1"/>
                  </a:moveTo>
                  <a:lnTo>
                    <a:pt x="0" y="634"/>
                  </a:lnTo>
                  <a:cubicBezTo>
                    <a:pt x="5" y="638"/>
                    <a:pt x="10" y="643"/>
                    <a:pt x="16" y="647"/>
                  </a:cubicBezTo>
                  <a:lnTo>
                    <a:pt x="16" y="647"/>
                  </a:lnTo>
                  <a:lnTo>
                    <a:pt x="0" y="668"/>
                  </a:lnTo>
                  <a:cubicBezTo>
                    <a:pt x="33" y="688"/>
                    <a:pt x="82" y="718"/>
                    <a:pt x="146" y="757"/>
                  </a:cubicBezTo>
                  <a:lnTo>
                    <a:pt x="146" y="757"/>
                  </a:lnTo>
                  <a:cubicBezTo>
                    <a:pt x="797" y="1306"/>
                    <a:pt x="2916" y="3086"/>
                    <a:pt x="3511" y="3086"/>
                  </a:cubicBezTo>
                  <a:cubicBezTo>
                    <a:pt x="3567" y="3086"/>
                    <a:pt x="3610" y="3071"/>
                    <a:pt x="3636" y="3036"/>
                  </a:cubicBezTo>
                  <a:cubicBezTo>
                    <a:pt x="3686" y="2969"/>
                    <a:pt x="3540" y="2769"/>
                    <a:pt x="3285" y="2500"/>
                  </a:cubicBezTo>
                  <a:lnTo>
                    <a:pt x="3285" y="2500"/>
                  </a:lnTo>
                  <a:cubicBezTo>
                    <a:pt x="3625" y="2654"/>
                    <a:pt x="3901" y="2752"/>
                    <a:pt x="4053" y="2752"/>
                  </a:cubicBezTo>
                  <a:cubicBezTo>
                    <a:pt x="4113" y="2752"/>
                    <a:pt x="4153" y="2736"/>
                    <a:pt x="4170" y="2703"/>
                  </a:cubicBezTo>
                  <a:cubicBezTo>
                    <a:pt x="4437" y="2302"/>
                    <a:pt x="834" y="267"/>
                    <a:pt x="4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76;p4"/>
          <p:cNvSpPr/>
          <p:nvPr/>
        </p:nvSpPr>
        <p:spPr>
          <a:xfrm>
            <a:off x="787325" y="4868113"/>
            <a:ext cx="66725" cy="51750"/>
          </a:xfrm>
          <a:custGeom>
            <a:avLst/>
            <a:gdLst/>
            <a:ahLst/>
            <a:cxnLst/>
            <a:rect l="l" t="t" r="r" b="b"/>
            <a:pathLst>
              <a:path w="2669" h="2070" extrusionOk="0">
                <a:moveTo>
                  <a:pt x="1334" y="1"/>
                </a:moveTo>
                <a:cubicBezTo>
                  <a:pt x="0" y="1"/>
                  <a:pt x="0" y="2069"/>
                  <a:pt x="1334" y="2069"/>
                </a:cubicBezTo>
                <a:cubicBezTo>
                  <a:pt x="2669" y="2069"/>
                  <a:pt x="2669" y="1"/>
                  <a:pt x="13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1"/>
          <p:cNvSpPr txBox="1">
            <a:spLocks noGrp="1"/>
          </p:cNvSpPr>
          <p:nvPr>
            <p:ph type="body" idx="1"/>
          </p:nvPr>
        </p:nvSpPr>
        <p:spPr>
          <a:xfrm>
            <a:off x="1571200" y="2248025"/>
            <a:ext cx="6001500" cy="6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Montserrat"/>
              <a:buNone/>
              <a:defRPr sz="4000"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ONLY_1">
    <p:bg>
      <p:bgPr>
        <a:solidFill>
          <a:schemeClr val="lt1"/>
        </a:solidFill>
        <a:effectLst/>
      </p:bgPr>
    </p:bg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4"/>
          <p:cNvSpPr/>
          <p:nvPr/>
        </p:nvSpPr>
        <p:spPr>
          <a:xfrm>
            <a:off x="-4306300" y="-1629925"/>
            <a:ext cx="6053448" cy="3820684"/>
          </a:xfrm>
          <a:custGeom>
            <a:avLst/>
            <a:gdLst/>
            <a:ahLst/>
            <a:cxnLst/>
            <a:rect l="l" t="t" r="r" b="b"/>
            <a:pathLst>
              <a:path w="155846" h="123228" extrusionOk="0">
                <a:moveTo>
                  <a:pt x="143537" y="1"/>
                </a:moveTo>
                <a:lnTo>
                  <a:pt x="1" y="114182"/>
                </a:lnTo>
                <a:cubicBezTo>
                  <a:pt x="5901" y="119314"/>
                  <a:pt x="13518" y="123227"/>
                  <a:pt x="21197" y="123227"/>
                </a:cubicBezTo>
                <a:cubicBezTo>
                  <a:pt x="22851" y="123227"/>
                  <a:pt x="24509" y="123045"/>
                  <a:pt x="26153" y="122655"/>
                </a:cubicBezTo>
                <a:cubicBezTo>
                  <a:pt x="37494" y="119920"/>
                  <a:pt x="44333" y="108678"/>
                  <a:pt x="49803" y="98371"/>
                </a:cubicBezTo>
                <a:cubicBezTo>
                  <a:pt x="55240" y="88064"/>
                  <a:pt x="61745" y="76722"/>
                  <a:pt x="72986" y="73553"/>
                </a:cubicBezTo>
                <a:cubicBezTo>
                  <a:pt x="75163" y="72935"/>
                  <a:pt x="77361" y="72673"/>
                  <a:pt x="79569" y="72673"/>
                </a:cubicBezTo>
                <a:cubicBezTo>
                  <a:pt x="87002" y="72673"/>
                  <a:pt x="94547" y="75642"/>
                  <a:pt x="101774" y="77956"/>
                </a:cubicBezTo>
                <a:cubicBezTo>
                  <a:pt x="106502" y="79449"/>
                  <a:pt x="111703" y="80629"/>
                  <a:pt x="116672" y="80629"/>
                </a:cubicBezTo>
                <a:cubicBezTo>
                  <a:pt x="121588" y="80629"/>
                  <a:pt x="126278" y="79474"/>
                  <a:pt x="130060" y="76322"/>
                </a:cubicBezTo>
                <a:cubicBezTo>
                  <a:pt x="135765" y="71552"/>
                  <a:pt x="137566" y="63646"/>
                  <a:pt x="138133" y="56208"/>
                </a:cubicBezTo>
                <a:cubicBezTo>
                  <a:pt x="139234" y="41864"/>
                  <a:pt x="141435" y="33491"/>
                  <a:pt x="149408" y="21483"/>
                </a:cubicBezTo>
                <a:cubicBezTo>
                  <a:pt x="155846" y="11776"/>
                  <a:pt x="155178" y="5171"/>
                  <a:pt x="14353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4"/>
          <p:cNvSpPr/>
          <p:nvPr/>
        </p:nvSpPr>
        <p:spPr>
          <a:xfrm rot="715115">
            <a:off x="6212731" y="2581273"/>
            <a:ext cx="5367171" cy="4340954"/>
          </a:xfrm>
          <a:custGeom>
            <a:avLst/>
            <a:gdLst/>
            <a:ahLst/>
            <a:cxnLst/>
            <a:rect l="l" t="t" r="r" b="b"/>
            <a:pathLst>
              <a:path w="79758" h="80817" extrusionOk="0">
                <a:moveTo>
                  <a:pt x="48464" y="1"/>
                </a:moveTo>
                <a:cubicBezTo>
                  <a:pt x="44157" y="1"/>
                  <a:pt x="39941" y="1162"/>
                  <a:pt x="36560" y="3813"/>
                </a:cubicBezTo>
                <a:cubicBezTo>
                  <a:pt x="28721" y="9984"/>
                  <a:pt x="31490" y="18057"/>
                  <a:pt x="34125" y="25796"/>
                </a:cubicBezTo>
                <a:cubicBezTo>
                  <a:pt x="37127" y="34402"/>
                  <a:pt x="32891" y="39639"/>
                  <a:pt x="25219" y="44676"/>
                </a:cubicBezTo>
                <a:cubicBezTo>
                  <a:pt x="19215" y="48645"/>
                  <a:pt x="12343" y="51514"/>
                  <a:pt x="7373" y="56718"/>
                </a:cubicBezTo>
                <a:cubicBezTo>
                  <a:pt x="2436" y="61922"/>
                  <a:pt x="1" y="70661"/>
                  <a:pt x="4504" y="76265"/>
                </a:cubicBezTo>
                <a:cubicBezTo>
                  <a:pt x="7050" y="79412"/>
                  <a:pt x="11214" y="80817"/>
                  <a:pt x="15315" y="80817"/>
                </a:cubicBezTo>
                <a:cubicBezTo>
                  <a:pt x="15997" y="80817"/>
                  <a:pt x="16676" y="80778"/>
                  <a:pt x="17347" y="80702"/>
                </a:cubicBezTo>
                <a:cubicBezTo>
                  <a:pt x="22050" y="80168"/>
                  <a:pt x="26386" y="78066"/>
                  <a:pt x="30656" y="76032"/>
                </a:cubicBezTo>
                <a:cubicBezTo>
                  <a:pt x="37661" y="72663"/>
                  <a:pt x="44633" y="69260"/>
                  <a:pt x="51638" y="65891"/>
                </a:cubicBezTo>
                <a:cubicBezTo>
                  <a:pt x="57408" y="63089"/>
                  <a:pt x="63346" y="60220"/>
                  <a:pt x="68083" y="55817"/>
                </a:cubicBezTo>
                <a:cubicBezTo>
                  <a:pt x="75888" y="48545"/>
                  <a:pt x="79758" y="37337"/>
                  <a:pt x="78057" y="26830"/>
                </a:cubicBezTo>
                <a:cubicBezTo>
                  <a:pt x="76355" y="16322"/>
                  <a:pt x="69150" y="6849"/>
                  <a:pt x="59477" y="2446"/>
                </a:cubicBezTo>
                <a:cubicBezTo>
                  <a:pt x="56068" y="889"/>
                  <a:pt x="52231" y="1"/>
                  <a:pt x="4846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4"/>
          <p:cNvSpPr txBox="1">
            <a:spLocks noGrp="1"/>
          </p:cNvSpPr>
          <p:nvPr>
            <p:ph type="title"/>
          </p:nvPr>
        </p:nvSpPr>
        <p:spPr>
          <a:xfrm>
            <a:off x="617200" y="618651"/>
            <a:ext cx="7909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14"/>
          <p:cNvSpPr txBox="1">
            <a:spLocks noGrp="1"/>
          </p:cNvSpPr>
          <p:nvPr>
            <p:ph type="title" idx="2"/>
          </p:nvPr>
        </p:nvSpPr>
        <p:spPr>
          <a:xfrm>
            <a:off x="1927713" y="1954463"/>
            <a:ext cx="2358300" cy="4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14"/>
          <p:cNvSpPr txBox="1">
            <a:spLocks noGrp="1"/>
          </p:cNvSpPr>
          <p:nvPr>
            <p:ph type="subTitle" idx="1"/>
          </p:nvPr>
        </p:nvSpPr>
        <p:spPr>
          <a:xfrm>
            <a:off x="1927714" y="2272093"/>
            <a:ext cx="2358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14"/>
          <p:cNvSpPr txBox="1">
            <a:spLocks noGrp="1"/>
          </p:cNvSpPr>
          <p:nvPr>
            <p:ph type="title" idx="3"/>
          </p:nvPr>
        </p:nvSpPr>
        <p:spPr>
          <a:xfrm>
            <a:off x="1927725" y="3229741"/>
            <a:ext cx="2358300" cy="4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14"/>
          <p:cNvSpPr txBox="1">
            <a:spLocks noGrp="1"/>
          </p:cNvSpPr>
          <p:nvPr>
            <p:ph type="subTitle" idx="4"/>
          </p:nvPr>
        </p:nvSpPr>
        <p:spPr>
          <a:xfrm>
            <a:off x="1927714" y="3547378"/>
            <a:ext cx="2358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9" name="Google Shape;249;p14"/>
          <p:cNvSpPr txBox="1">
            <a:spLocks noGrp="1"/>
          </p:cNvSpPr>
          <p:nvPr>
            <p:ph type="title" idx="5"/>
          </p:nvPr>
        </p:nvSpPr>
        <p:spPr>
          <a:xfrm>
            <a:off x="5753124" y="1952555"/>
            <a:ext cx="2358300" cy="4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14"/>
          <p:cNvSpPr txBox="1">
            <a:spLocks noGrp="1"/>
          </p:cNvSpPr>
          <p:nvPr>
            <p:ph type="subTitle" idx="6"/>
          </p:nvPr>
        </p:nvSpPr>
        <p:spPr>
          <a:xfrm>
            <a:off x="5753124" y="2270187"/>
            <a:ext cx="2358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14"/>
          <p:cNvSpPr txBox="1">
            <a:spLocks noGrp="1"/>
          </p:cNvSpPr>
          <p:nvPr>
            <p:ph type="title" idx="7"/>
          </p:nvPr>
        </p:nvSpPr>
        <p:spPr>
          <a:xfrm>
            <a:off x="5753124" y="3229747"/>
            <a:ext cx="2358300" cy="4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14"/>
          <p:cNvSpPr txBox="1">
            <a:spLocks noGrp="1"/>
          </p:cNvSpPr>
          <p:nvPr>
            <p:ph type="subTitle" idx="8"/>
          </p:nvPr>
        </p:nvSpPr>
        <p:spPr>
          <a:xfrm>
            <a:off x="5753124" y="3547376"/>
            <a:ext cx="2358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14"/>
          <p:cNvSpPr txBox="1">
            <a:spLocks noGrp="1"/>
          </p:cNvSpPr>
          <p:nvPr>
            <p:ph type="title" idx="9" hasCustomPrompt="1"/>
          </p:nvPr>
        </p:nvSpPr>
        <p:spPr>
          <a:xfrm>
            <a:off x="907875" y="2208450"/>
            <a:ext cx="912900" cy="3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4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t>xx%</a:t>
            </a:r>
          </a:p>
        </p:txBody>
      </p:sp>
      <p:sp>
        <p:nvSpPr>
          <p:cNvPr id="254" name="Google Shape;254;p14"/>
          <p:cNvSpPr txBox="1">
            <a:spLocks noGrp="1"/>
          </p:cNvSpPr>
          <p:nvPr>
            <p:ph type="title" idx="13" hasCustomPrompt="1"/>
          </p:nvPr>
        </p:nvSpPr>
        <p:spPr>
          <a:xfrm>
            <a:off x="907875" y="3457925"/>
            <a:ext cx="912900" cy="3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4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t>xx%</a:t>
            </a:r>
          </a:p>
        </p:txBody>
      </p:sp>
      <p:sp>
        <p:nvSpPr>
          <p:cNvPr id="255" name="Google Shape;255;p14"/>
          <p:cNvSpPr txBox="1">
            <a:spLocks noGrp="1"/>
          </p:cNvSpPr>
          <p:nvPr>
            <p:ph type="title" idx="14" hasCustomPrompt="1"/>
          </p:nvPr>
        </p:nvSpPr>
        <p:spPr>
          <a:xfrm>
            <a:off x="4728550" y="2210275"/>
            <a:ext cx="912900" cy="3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4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t>xx%</a:t>
            </a:r>
          </a:p>
        </p:txBody>
      </p:sp>
      <p:sp>
        <p:nvSpPr>
          <p:cNvPr id="256" name="Google Shape;256;p14"/>
          <p:cNvSpPr txBox="1">
            <a:spLocks noGrp="1"/>
          </p:cNvSpPr>
          <p:nvPr>
            <p:ph type="title" idx="15" hasCustomPrompt="1"/>
          </p:nvPr>
        </p:nvSpPr>
        <p:spPr>
          <a:xfrm>
            <a:off x="4728550" y="3463450"/>
            <a:ext cx="912900" cy="3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4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Raleway"/>
              <a:buNone/>
              <a:defRPr sz="2000" b="1">
                <a:solidFill>
                  <a:schemeClr val="accent5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t>xx%</a:t>
            </a:r>
          </a:p>
        </p:txBody>
      </p:sp>
      <p:grpSp>
        <p:nvGrpSpPr>
          <p:cNvPr id="257" name="Google Shape;257;p14"/>
          <p:cNvGrpSpPr/>
          <p:nvPr/>
        </p:nvGrpSpPr>
        <p:grpSpPr>
          <a:xfrm>
            <a:off x="127913" y="209588"/>
            <a:ext cx="1191563" cy="4545425"/>
            <a:chOff x="127913" y="209588"/>
            <a:chExt cx="1191563" cy="4545425"/>
          </a:xfrm>
        </p:grpSpPr>
        <p:sp>
          <p:nvSpPr>
            <p:cNvPr id="258" name="Google Shape;258;p14"/>
            <p:cNvSpPr/>
            <p:nvPr/>
          </p:nvSpPr>
          <p:spPr>
            <a:xfrm>
              <a:off x="870863" y="4650763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1252750" y="4461363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127913" y="209588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312388" y="548063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" name="Google Shape;262;p14"/>
          <p:cNvGrpSpPr/>
          <p:nvPr/>
        </p:nvGrpSpPr>
        <p:grpSpPr>
          <a:xfrm>
            <a:off x="8549225" y="2630838"/>
            <a:ext cx="413125" cy="2354000"/>
            <a:chOff x="8549225" y="2374763"/>
            <a:chExt cx="413125" cy="2354000"/>
          </a:xfrm>
        </p:grpSpPr>
        <p:sp>
          <p:nvSpPr>
            <p:cNvPr id="263" name="Google Shape;263;p14"/>
            <p:cNvSpPr/>
            <p:nvPr/>
          </p:nvSpPr>
          <p:spPr>
            <a:xfrm>
              <a:off x="8761350" y="2806713"/>
              <a:ext cx="201000" cy="155975"/>
            </a:xfrm>
            <a:custGeom>
              <a:avLst/>
              <a:gdLst/>
              <a:ahLst/>
              <a:cxnLst/>
              <a:rect l="l" t="t" r="r" b="b"/>
              <a:pathLst>
                <a:path w="8040" h="6239" extrusionOk="0">
                  <a:moveTo>
                    <a:pt x="4003" y="1"/>
                  </a:moveTo>
                  <a:cubicBezTo>
                    <a:pt x="0" y="1"/>
                    <a:pt x="0" y="6238"/>
                    <a:pt x="4003" y="6238"/>
                  </a:cubicBezTo>
                  <a:cubicBezTo>
                    <a:pt x="8039" y="6238"/>
                    <a:pt x="8039" y="1"/>
                    <a:pt x="4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4"/>
            <p:cNvSpPr/>
            <p:nvPr/>
          </p:nvSpPr>
          <p:spPr>
            <a:xfrm>
              <a:off x="8549225" y="2374763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4"/>
            <p:cNvSpPr/>
            <p:nvPr/>
          </p:nvSpPr>
          <p:spPr>
            <a:xfrm>
              <a:off x="8752288" y="4677013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14"/>
          <p:cNvGrpSpPr/>
          <p:nvPr/>
        </p:nvGrpSpPr>
        <p:grpSpPr>
          <a:xfrm>
            <a:off x="8105256" y="433622"/>
            <a:ext cx="661005" cy="662023"/>
            <a:chOff x="8269650" y="2571750"/>
            <a:chExt cx="535400" cy="536225"/>
          </a:xfrm>
        </p:grpSpPr>
        <p:sp>
          <p:nvSpPr>
            <p:cNvPr id="267" name="Google Shape;267;p14"/>
            <p:cNvSpPr/>
            <p:nvPr/>
          </p:nvSpPr>
          <p:spPr>
            <a:xfrm>
              <a:off x="8533175" y="2596750"/>
              <a:ext cx="8350" cy="112600"/>
            </a:xfrm>
            <a:custGeom>
              <a:avLst/>
              <a:gdLst/>
              <a:ahLst/>
              <a:cxnLst/>
              <a:rect l="l" t="t" r="r" b="b"/>
              <a:pathLst>
                <a:path w="334" h="4504" extrusionOk="0">
                  <a:moveTo>
                    <a:pt x="167" y="1"/>
                  </a:moveTo>
                  <a:cubicBezTo>
                    <a:pt x="67" y="1"/>
                    <a:pt x="0" y="101"/>
                    <a:pt x="0" y="168"/>
                  </a:cubicBezTo>
                  <a:lnTo>
                    <a:pt x="0" y="4337"/>
                  </a:lnTo>
                  <a:cubicBezTo>
                    <a:pt x="0" y="4437"/>
                    <a:pt x="67" y="4504"/>
                    <a:pt x="167" y="4504"/>
                  </a:cubicBezTo>
                  <a:cubicBezTo>
                    <a:pt x="234" y="4504"/>
                    <a:pt x="334" y="4471"/>
                    <a:pt x="334" y="4337"/>
                  </a:cubicBezTo>
                  <a:lnTo>
                    <a:pt x="334" y="168"/>
                  </a:lnTo>
                  <a:cubicBezTo>
                    <a:pt x="334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4"/>
            <p:cNvSpPr/>
            <p:nvPr/>
          </p:nvSpPr>
          <p:spPr>
            <a:xfrm>
              <a:off x="8514825" y="2571750"/>
              <a:ext cx="44225" cy="43375"/>
            </a:xfrm>
            <a:custGeom>
              <a:avLst/>
              <a:gdLst/>
              <a:ahLst/>
              <a:cxnLst/>
              <a:rect l="l" t="t" r="r" b="b"/>
              <a:pathLst>
                <a:path w="1769" h="1735" extrusionOk="0">
                  <a:moveTo>
                    <a:pt x="901" y="0"/>
                  </a:moveTo>
                  <a:cubicBezTo>
                    <a:pt x="401" y="0"/>
                    <a:pt x="0" y="400"/>
                    <a:pt x="0" y="867"/>
                  </a:cubicBezTo>
                  <a:cubicBezTo>
                    <a:pt x="0" y="1368"/>
                    <a:pt x="401" y="1735"/>
                    <a:pt x="901" y="1735"/>
                  </a:cubicBezTo>
                  <a:cubicBezTo>
                    <a:pt x="1368" y="1735"/>
                    <a:pt x="1768" y="1368"/>
                    <a:pt x="1768" y="867"/>
                  </a:cubicBezTo>
                  <a:cubicBezTo>
                    <a:pt x="1768" y="400"/>
                    <a:pt x="1368" y="0"/>
                    <a:pt x="901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4"/>
            <p:cNvSpPr/>
            <p:nvPr/>
          </p:nvSpPr>
          <p:spPr>
            <a:xfrm>
              <a:off x="8533175" y="2967850"/>
              <a:ext cx="8350" cy="112600"/>
            </a:xfrm>
            <a:custGeom>
              <a:avLst/>
              <a:gdLst/>
              <a:ahLst/>
              <a:cxnLst/>
              <a:rect l="l" t="t" r="r" b="b"/>
              <a:pathLst>
                <a:path w="334" h="4504" extrusionOk="0">
                  <a:moveTo>
                    <a:pt x="167" y="1"/>
                  </a:moveTo>
                  <a:cubicBezTo>
                    <a:pt x="67" y="1"/>
                    <a:pt x="0" y="101"/>
                    <a:pt x="0" y="168"/>
                  </a:cubicBezTo>
                  <a:lnTo>
                    <a:pt x="0" y="4337"/>
                  </a:lnTo>
                  <a:cubicBezTo>
                    <a:pt x="0" y="4437"/>
                    <a:pt x="67" y="4504"/>
                    <a:pt x="167" y="4504"/>
                  </a:cubicBezTo>
                  <a:cubicBezTo>
                    <a:pt x="234" y="4504"/>
                    <a:pt x="334" y="4471"/>
                    <a:pt x="334" y="4337"/>
                  </a:cubicBezTo>
                  <a:lnTo>
                    <a:pt x="334" y="168"/>
                  </a:lnTo>
                  <a:cubicBezTo>
                    <a:pt x="334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4"/>
            <p:cNvSpPr/>
            <p:nvPr/>
          </p:nvSpPr>
          <p:spPr>
            <a:xfrm>
              <a:off x="8514825" y="3063750"/>
              <a:ext cx="44225" cy="44225"/>
            </a:xfrm>
            <a:custGeom>
              <a:avLst/>
              <a:gdLst/>
              <a:ahLst/>
              <a:cxnLst/>
              <a:rect l="l" t="t" r="r" b="b"/>
              <a:pathLst>
                <a:path w="1769" h="1769" extrusionOk="0">
                  <a:moveTo>
                    <a:pt x="901" y="1"/>
                  </a:moveTo>
                  <a:cubicBezTo>
                    <a:pt x="401" y="1"/>
                    <a:pt x="0" y="401"/>
                    <a:pt x="0" y="868"/>
                  </a:cubicBezTo>
                  <a:cubicBezTo>
                    <a:pt x="0" y="1368"/>
                    <a:pt x="401" y="1769"/>
                    <a:pt x="901" y="1769"/>
                  </a:cubicBezTo>
                  <a:cubicBezTo>
                    <a:pt x="1368" y="1769"/>
                    <a:pt x="1768" y="1368"/>
                    <a:pt x="1768" y="868"/>
                  </a:cubicBezTo>
                  <a:cubicBezTo>
                    <a:pt x="1768" y="401"/>
                    <a:pt x="1368" y="1"/>
                    <a:pt x="901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4"/>
            <p:cNvSpPr/>
            <p:nvPr/>
          </p:nvSpPr>
          <p:spPr>
            <a:xfrm>
              <a:off x="8413925" y="2628925"/>
              <a:ext cx="60900" cy="97950"/>
            </a:xfrm>
            <a:custGeom>
              <a:avLst/>
              <a:gdLst/>
              <a:ahLst/>
              <a:cxnLst/>
              <a:rect l="l" t="t" r="r" b="b"/>
              <a:pathLst>
                <a:path w="2436" h="3918" extrusionOk="0">
                  <a:moveTo>
                    <a:pt x="165" y="1"/>
                  </a:moveTo>
                  <a:cubicBezTo>
                    <a:pt x="142" y="1"/>
                    <a:pt x="120" y="5"/>
                    <a:pt x="100" y="15"/>
                  </a:cubicBezTo>
                  <a:cubicBezTo>
                    <a:pt x="67" y="48"/>
                    <a:pt x="0" y="148"/>
                    <a:pt x="67" y="215"/>
                  </a:cubicBezTo>
                  <a:lnTo>
                    <a:pt x="2135" y="3851"/>
                  </a:lnTo>
                  <a:cubicBezTo>
                    <a:pt x="2168" y="3884"/>
                    <a:pt x="2202" y="3917"/>
                    <a:pt x="2268" y="3917"/>
                  </a:cubicBezTo>
                  <a:cubicBezTo>
                    <a:pt x="2302" y="3917"/>
                    <a:pt x="2302" y="3917"/>
                    <a:pt x="2335" y="3884"/>
                  </a:cubicBezTo>
                  <a:cubicBezTo>
                    <a:pt x="2402" y="3851"/>
                    <a:pt x="2435" y="3751"/>
                    <a:pt x="2402" y="3684"/>
                  </a:cubicBezTo>
                  <a:lnTo>
                    <a:pt x="300" y="48"/>
                  </a:lnTo>
                  <a:cubicBezTo>
                    <a:pt x="277" y="24"/>
                    <a:pt x="220" y="1"/>
                    <a:pt x="165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4"/>
            <p:cNvSpPr/>
            <p:nvPr/>
          </p:nvSpPr>
          <p:spPr>
            <a:xfrm>
              <a:off x="8392225" y="2604250"/>
              <a:ext cx="43400" cy="43400"/>
            </a:xfrm>
            <a:custGeom>
              <a:avLst/>
              <a:gdLst/>
              <a:ahLst/>
              <a:cxnLst/>
              <a:rect l="l" t="t" r="r" b="b"/>
              <a:pathLst>
                <a:path w="1736" h="1736" extrusionOk="0">
                  <a:moveTo>
                    <a:pt x="868" y="1"/>
                  </a:moveTo>
                  <a:cubicBezTo>
                    <a:pt x="401" y="1"/>
                    <a:pt x="1" y="401"/>
                    <a:pt x="1" y="868"/>
                  </a:cubicBezTo>
                  <a:cubicBezTo>
                    <a:pt x="1" y="1335"/>
                    <a:pt x="401" y="1736"/>
                    <a:pt x="868" y="1736"/>
                  </a:cubicBezTo>
                  <a:cubicBezTo>
                    <a:pt x="1368" y="1736"/>
                    <a:pt x="1735" y="1335"/>
                    <a:pt x="1735" y="868"/>
                  </a:cubicBezTo>
                  <a:cubicBezTo>
                    <a:pt x="1735" y="401"/>
                    <a:pt x="1368" y="1"/>
                    <a:pt x="86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4"/>
            <p:cNvSpPr/>
            <p:nvPr/>
          </p:nvSpPr>
          <p:spPr>
            <a:xfrm>
              <a:off x="8599875" y="2950825"/>
              <a:ext cx="60075" cy="98775"/>
            </a:xfrm>
            <a:custGeom>
              <a:avLst/>
              <a:gdLst/>
              <a:ahLst/>
              <a:cxnLst/>
              <a:rect l="l" t="t" r="r" b="b"/>
              <a:pathLst>
                <a:path w="2403" h="3951" extrusionOk="0">
                  <a:moveTo>
                    <a:pt x="148" y="1"/>
                  </a:moveTo>
                  <a:cubicBezTo>
                    <a:pt x="123" y="1"/>
                    <a:pt x="97" y="5"/>
                    <a:pt x="67" y="15"/>
                  </a:cubicBezTo>
                  <a:cubicBezTo>
                    <a:pt x="34" y="48"/>
                    <a:pt x="1" y="148"/>
                    <a:pt x="34" y="215"/>
                  </a:cubicBezTo>
                  <a:lnTo>
                    <a:pt x="2136" y="3851"/>
                  </a:lnTo>
                  <a:cubicBezTo>
                    <a:pt x="2169" y="3884"/>
                    <a:pt x="2202" y="3951"/>
                    <a:pt x="2236" y="3951"/>
                  </a:cubicBezTo>
                  <a:cubicBezTo>
                    <a:pt x="2269" y="3951"/>
                    <a:pt x="2336" y="3951"/>
                    <a:pt x="2336" y="3884"/>
                  </a:cubicBezTo>
                  <a:cubicBezTo>
                    <a:pt x="2369" y="3851"/>
                    <a:pt x="2402" y="3784"/>
                    <a:pt x="2369" y="3684"/>
                  </a:cubicBezTo>
                  <a:lnTo>
                    <a:pt x="301" y="48"/>
                  </a:lnTo>
                  <a:cubicBezTo>
                    <a:pt x="254" y="24"/>
                    <a:pt x="207" y="1"/>
                    <a:pt x="14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4"/>
            <p:cNvSpPr/>
            <p:nvPr/>
          </p:nvSpPr>
          <p:spPr>
            <a:xfrm>
              <a:off x="8638250" y="3030400"/>
              <a:ext cx="44225" cy="43375"/>
            </a:xfrm>
            <a:custGeom>
              <a:avLst/>
              <a:gdLst/>
              <a:ahLst/>
              <a:cxnLst/>
              <a:rect l="l" t="t" r="r" b="b"/>
              <a:pathLst>
                <a:path w="1769" h="1735" extrusionOk="0">
                  <a:moveTo>
                    <a:pt x="867" y="1"/>
                  </a:moveTo>
                  <a:cubicBezTo>
                    <a:pt x="400" y="1"/>
                    <a:pt x="0" y="401"/>
                    <a:pt x="0" y="868"/>
                  </a:cubicBezTo>
                  <a:cubicBezTo>
                    <a:pt x="0" y="1368"/>
                    <a:pt x="400" y="1735"/>
                    <a:pt x="867" y="1735"/>
                  </a:cubicBezTo>
                  <a:cubicBezTo>
                    <a:pt x="1368" y="1735"/>
                    <a:pt x="1768" y="1368"/>
                    <a:pt x="1768" y="868"/>
                  </a:cubicBezTo>
                  <a:cubicBezTo>
                    <a:pt x="1768" y="401"/>
                    <a:pt x="1368" y="1"/>
                    <a:pt x="86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4"/>
            <p:cNvSpPr/>
            <p:nvPr/>
          </p:nvSpPr>
          <p:spPr>
            <a:xfrm>
              <a:off x="8326350" y="2717125"/>
              <a:ext cx="99275" cy="58950"/>
            </a:xfrm>
            <a:custGeom>
              <a:avLst/>
              <a:gdLst/>
              <a:ahLst/>
              <a:cxnLst/>
              <a:rect l="l" t="t" r="r" b="b"/>
              <a:pathLst>
                <a:path w="3971" h="2358" extrusionOk="0">
                  <a:moveTo>
                    <a:pt x="158" y="1"/>
                  </a:moveTo>
                  <a:cubicBezTo>
                    <a:pt x="112" y="1"/>
                    <a:pt x="73" y="17"/>
                    <a:pt x="34" y="56"/>
                  </a:cubicBezTo>
                  <a:cubicBezTo>
                    <a:pt x="1" y="156"/>
                    <a:pt x="1" y="223"/>
                    <a:pt x="101" y="289"/>
                  </a:cubicBezTo>
                  <a:lnTo>
                    <a:pt x="3703" y="2358"/>
                  </a:lnTo>
                  <a:lnTo>
                    <a:pt x="3803" y="2358"/>
                  </a:lnTo>
                  <a:cubicBezTo>
                    <a:pt x="3903" y="2358"/>
                    <a:pt x="3937" y="2358"/>
                    <a:pt x="3937" y="2324"/>
                  </a:cubicBezTo>
                  <a:cubicBezTo>
                    <a:pt x="3970" y="2224"/>
                    <a:pt x="3970" y="2157"/>
                    <a:pt x="3870" y="2124"/>
                  </a:cubicBezTo>
                  <a:lnTo>
                    <a:pt x="267" y="23"/>
                  </a:lnTo>
                  <a:cubicBezTo>
                    <a:pt x="226" y="9"/>
                    <a:pt x="190" y="1"/>
                    <a:pt x="15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4"/>
            <p:cNvSpPr/>
            <p:nvPr/>
          </p:nvSpPr>
          <p:spPr>
            <a:xfrm>
              <a:off x="8303000" y="2694325"/>
              <a:ext cx="43400" cy="44225"/>
            </a:xfrm>
            <a:custGeom>
              <a:avLst/>
              <a:gdLst/>
              <a:ahLst/>
              <a:cxnLst/>
              <a:rect l="l" t="t" r="r" b="b"/>
              <a:pathLst>
                <a:path w="1736" h="1769" extrusionOk="0">
                  <a:moveTo>
                    <a:pt x="868" y="1"/>
                  </a:moveTo>
                  <a:cubicBezTo>
                    <a:pt x="367" y="1"/>
                    <a:pt x="1" y="401"/>
                    <a:pt x="1" y="901"/>
                  </a:cubicBezTo>
                  <a:cubicBezTo>
                    <a:pt x="1" y="1368"/>
                    <a:pt x="367" y="1768"/>
                    <a:pt x="868" y="1768"/>
                  </a:cubicBezTo>
                  <a:cubicBezTo>
                    <a:pt x="1335" y="1768"/>
                    <a:pt x="1735" y="1368"/>
                    <a:pt x="1735" y="901"/>
                  </a:cubicBezTo>
                  <a:cubicBezTo>
                    <a:pt x="1735" y="401"/>
                    <a:pt x="1335" y="1"/>
                    <a:pt x="86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4"/>
            <p:cNvSpPr/>
            <p:nvPr/>
          </p:nvSpPr>
          <p:spPr>
            <a:xfrm>
              <a:off x="8648250" y="2902475"/>
              <a:ext cx="99250" cy="59575"/>
            </a:xfrm>
            <a:custGeom>
              <a:avLst/>
              <a:gdLst/>
              <a:ahLst/>
              <a:cxnLst/>
              <a:rect l="l" t="t" r="r" b="b"/>
              <a:pathLst>
                <a:path w="3970" h="2383" extrusionOk="0">
                  <a:moveTo>
                    <a:pt x="153" y="1"/>
                  </a:moveTo>
                  <a:cubicBezTo>
                    <a:pt x="114" y="1"/>
                    <a:pt x="86" y="25"/>
                    <a:pt x="67" y="81"/>
                  </a:cubicBezTo>
                  <a:cubicBezTo>
                    <a:pt x="0" y="147"/>
                    <a:pt x="0" y="247"/>
                    <a:pt x="101" y="281"/>
                  </a:cubicBezTo>
                  <a:lnTo>
                    <a:pt x="3736" y="2382"/>
                  </a:lnTo>
                  <a:lnTo>
                    <a:pt x="3803" y="2382"/>
                  </a:lnTo>
                  <a:cubicBezTo>
                    <a:pt x="3837" y="2382"/>
                    <a:pt x="3903" y="2382"/>
                    <a:pt x="3937" y="2316"/>
                  </a:cubicBezTo>
                  <a:cubicBezTo>
                    <a:pt x="3970" y="2249"/>
                    <a:pt x="3970" y="2149"/>
                    <a:pt x="3903" y="2115"/>
                  </a:cubicBezTo>
                  <a:lnTo>
                    <a:pt x="267" y="47"/>
                  </a:lnTo>
                  <a:cubicBezTo>
                    <a:pt x="222" y="17"/>
                    <a:pt x="184" y="1"/>
                    <a:pt x="153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4"/>
            <p:cNvSpPr/>
            <p:nvPr/>
          </p:nvSpPr>
          <p:spPr>
            <a:xfrm>
              <a:off x="8729150" y="2941175"/>
              <a:ext cx="43375" cy="43375"/>
            </a:xfrm>
            <a:custGeom>
              <a:avLst/>
              <a:gdLst/>
              <a:ahLst/>
              <a:cxnLst/>
              <a:rect l="l" t="t" r="r" b="b"/>
              <a:pathLst>
                <a:path w="1735" h="1735" extrusionOk="0">
                  <a:moveTo>
                    <a:pt x="867" y="0"/>
                  </a:moveTo>
                  <a:cubicBezTo>
                    <a:pt x="400" y="0"/>
                    <a:pt x="0" y="367"/>
                    <a:pt x="0" y="868"/>
                  </a:cubicBezTo>
                  <a:cubicBezTo>
                    <a:pt x="0" y="1335"/>
                    <a:pt x="400" y="1735"/>
                    <a:pt x="867" y="1735"/>
                  </a:cubicBezTo>
                  <a:cubicBezTo>
                    <a:pt x="1334" y="1735"/>
                    <a:pt x="1735" y="1335"/>
                    <a:pt x="1735" y="868"/>
                  </a:cubicBezTo>
                  <a:cubicBezTo>
                    <a:pt x="1735" y="367"/>
                    <a:pt x="1334" y="0"/>
                    <a:pt x="867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4"/>
            <p:cNvSpPr/>
            <p:nvPr/>
          </p:nvSpPr>
          <p:spPr>
            <a:xfrm>
              <a:off x="8295500" y="2834425"/>
              <a:ext cx="112600" cy="8375"/>
            </a:xfrm>
            <a:custGeom>
              <a:avLst/>
              <a:gdLst/>
              <a:ahLst/>
              <a:cxnLst/>
              <a:rect l="l" t="t" r="r" b="b"/>
              <a:pathLst>
                <a:path w="4504" h="335" extrusionOk="0">
                  <a:moveTo>
                    <a:pt x="167" y="1"/>
                  </a:moveTo>
                  <a:cubicBezTo>
                    <a:pt x="67" y="1"/>
                    <a:pt x="0" y="101"/>
                    <a:pt x="0" y="167"/>
                  </a:cubicBezTo>
                  <a:cubicBezTo>
                    <a:pt x="0" y="267"/>
                    <a:pt x="67" y="334"/>
                    <a:pt x="167" y="334"/>
                  </a:cubicBezTo>
                  <a:lnTo>
                    <a:pt x="4337" y="334"/>
                  </a:lnTo>
                  <a:cubicBezTo>
                    <a:pt x="4403" y="334"/>
                    <a:pt x="4504" y="267"/>
                    <a:pt x="4504" y="167"/>
                  </a:cubicBezTo>
                  <a:cubicBezTo>
                    <a:pt x="4504" y="101"/>
                    <a:pt x="4403" y="1"/>
                    <a:pt x="433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4"/>
            <p:cNvSpPr/>
            <p:nvPr/>
          </p:nvSpPr>
          <p:spPr>
            <a:xfrm>
              <a:off x="8269650" y="2817750"/>
              <a:ext cx="43375" cy="43375"/>
            </a:xfrm>
            <a:custGeom>
              <a:avLst/>
              <a:gdLst/>
              <a:ahLst/>
              <a:cxnLst/>
              <a:rect l="l" t="t" r="r" b="b"/>
              <a:pathLst>
                <a:path w="1735" h="1735" extrusionOk="0">
                  <a:moveTo>
                    <a:pt x="868" y="0"/>
                  </a:moveTo>
                  <a:cubicBezTo>
                    <a:pt x="367" y="0"/>
                    <a:pt x="0" y="401"/>
                    <a:pt x="0" y="868"/>
                  </a:cubicBezTo>
                  <a:cubicBezTo>
                    <a:pt x="0" y="1368"/>
                    <a:pt x="367" y="1735"/>
                    <a:pt x="868" y="1735"/>
                  </a:cubicBezTo>
                  <a:cubicBezTo>
                    <a:pt x="1335" y="1735"/>
                    <a:pt x="1735" y="1368"/>
                    <a:pt x="1735" y="868"/>
                  </a:cubicBezTo>
                  <a:cubicBezTo>
                    <a:pt x="1735" y="401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4"/>
            <p:cNvSpPr/>
            <p:nvPr/>
          </p:nvSpPr>
          <p:spPr>
            <a:xfrm>
              <a:off x="8667425" y="2834425"/>
              <a:ext cx="112600" cy="8375"/>
            </a:xfrm>
            <a:custGeom>
              <a:avLst/>
              <a:gdLst/>
              <a:ahLst/>
              <a:cxnLst/>
              <a:rect l="l" t="t" r="r" b="b"/>
              <a:pathLst>
                <a:path w="4504" h="335" extrusionOk="0">
                  <a:moveTo>
                    <a:pt x="167" y="1"/>
                  </a:moveTo>
                  <a:cubicBezTo>
                    <a:pt x="101" y="1"/>
                    <a:pt x="1" y="101"/>
                    <a:pt x="1" y="167"/>
                  </a:cubicBezTo>
                  <a:cubicBezTo>
                    <a:pt x="1" y="267"/>
                    <a:pt x="67" y="334"/>
                    <a:pt x="167" y="334"/>
                  </a:cubicBezTo>
                  <a:lnTo>
                    <a:pt x="4337" y="334"/>
                  </a:lnTo>
                  <a:cubicBezTo>
                    <a:pt x="4370" y="334"/>
                    <a:pt x="4504" y="267"/>
                    <a:pt x="4504" y="167"/>
                  </a:cubicBezTo>
                  <a:cubicBezTo>
                    <a:pt x="4504" y="101"/>
                    <a:pt x="4437" y="1"/>
                    <a:pt x="433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4"/>
            <p:cNvSpPr/>
            <p:nvPr/>
          </p:nvSpPr>
          <p:spPr>
            <a:xfrm>
              <a:off x="8761675" y="2817750"/>
              <a:ext cx="43375" cy="43375"/>
            </a:xfrm>
            <a:custGeom>
              <a:avLst/>
              <a:gdLst/>
              <a:ahLst/>
              <a:cxnLst/>
              <a:rect l="l" t="t" r="r" b="b"/>
              <a:pathLst>
                <a:path w="1735" h="1735" extrusionOk="0">
                  <a:moveTo>
                    <a:pt x="867" y="0"/>
                  </a:moveTo>
                  <a:cubicBezTo>
                    <a:pt x="367" y="0"/>
                    <a:pt x="0" y="401"/>
                    <a:pt x="0" y="868"/>
                  </a:cubicBezTo>
                  <a:cubicBezTo>
                    <a:pt x="0" y="1368"/>
                    <a:pt x="367" y="1735"/>
                    <a:pt x="867" y="1735"/>
                  </a:cubicBezTo>
                  <a:cubicBezTo>
                    <a:pt x="1334" y="1735"/>
                    <a:pt x="1735" y="1368"/>
                    <a:pt x="1735" y="868"/>
                  </a:cubicBezTo>
                  <a:cubicBezTo>
                    <a:pt x="1735" y="401"/>
                    <a:pt x="1334" y="0"/>
                    <a:pt x="867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4"/>
            <p:cNvSpPr/>
            <p:nvPr/>
          </p:nvSpPr>
          <p:spPr>
            <a:xfrm>
              <a:off x="8327175" y="2901650"/>
              <a:ext cx="99275" cy="60400"/>
            </a:xfrm>
            <a:custGeom>
              <a:avLst/>
              <a:gdLst/>
              <a:ahLst/>
              <a:cxnLst/>
              <a:rect l="l" t="t" r="r" b="b"/>
              <a:pathLst>
                <a:path w="3971" h="2416" extrusionOk="0">
                  <a:moveTo>
                    <a:pt x="3796" y="0"/>
                  </a:moveTo>
                  <a:cubicBezTo>
                    <a:pt x="3775" y="0"/>
                    <a:pt x="3755" y="5"/>
                    <a:pt x="3737" y="13"/>
                  </a:cubicBezTo>
                  <a:lnTo>
                    <a:pt x="101" y="2115"/>
                  </a:lnTo>
                  <a:cubicBezTo>
                    <a:pt x="68" y="2148"/>
                    <a:pt x="1" y="2248"/>
                    <a:pt x="68" y="2315"/>
                  </a:cubicBezTo>
                  <a:cubicBezTo>
                    <a:pt x="101" y="2349"/>
                    <a:pt x="134" y="2415"/>
                    <a:pt x="168" y="2415"/>
                  </a:cubicBezTo>
                  <a:cubicBezTo>
                    <a:pt x="168" y="2415"/>
                    <a:pt x="234" y="2415"/>
                    <a:pt x="268" y="2349"/>
                  </a:cubicBezTo>
                  <a:lnTo>
                    <a:pt x="3904" y="280"/>
                  </a:lnTo>
                  <a:cubicBezTo>
                    <a:pt x="3937" y="247"/>
                    <a:pt x="3970" y="147"/>
                    <a:pt x="3937" y="80"/>
                  </a:cubicBezTo>
                  <a:cubicBezTo>
                    <a:pt x="3913" y="31"/>
                    <a:pt x="3852" y="0"/>
                    <a:pt x="3796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4"/>
            <p:cNvSpPr/>
            <p:nvPr/>
          </p:nvSpPr>
          <p:spPr>
            <a:xfrm>
              <a:off x="8303000" y="2941175"/>
              <a:ext cx="43400" cy="43375"/>
            </a:xfrm>
            <a:custGeom>
              <a:avLst/>
              <a:gdLst/>
              <a:ahLst/>
              <a:cxnLst/>
              <a:rect l="l" t="t" r="r" b="b"/>
              <a:pathLst>
                <a:path w="1736" h="1735" extrusionOk="0">
                  <a:moveTo>
                    <a:pt x="868" y="0"/>
                  </a:moveTo>
                  <a:cubicBezTo>
                    <a:pt x="367" y="0"/>
                    <a:pt x="1" y="367"/>
                    <a:pt x="1" y="868"/>
                  </a:cubicBezTo>
                  <a:cubicBezTo>
                    <a:pt x="1" y="1335"/>
                    <a:pt x="367" y="1735"/>
                    <a:pt x="868" y="1735"/>
                  </a:cubicBezTo>
                  <a:cubicBezTo>
                    <a:pt x="1335" y="1735"/>
                    <a:pt x="1735" y="1335"/>
                    <a:pt x="1735" y="868"/>
                  </a:cubicBezTo>
                  <a:cubicBezTo>
                    <a:pt x="1735" y="367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4"/>
            <p:cNvSpPr/>
            <p:nvPr/>
          </p:nvSpPr>
          <p:spPr>
            <a:xfrm>
              <a:off x="8649075" y="2716500"/>
              <a:ext cx="98425" cy="59575"/>
            </a:xfrm>
            <a:custGeom>
              <a:avLst/>
              <a:gdLst/>
              <a:ahLst/>
              <a:cxnLst/>
              <a:rect l="l" t="t" r="r" b="b"/>
              <a:pathLst>
                <a:path w="3937" h="2383" extrusionOk="0">
                  <a:moveTo>
                    <a:pt x="3768" y="0"/>
                  </a:moveTo>
                  <a:cubicBezTo>
                    <a:pt x="3745" y="0"/>
                    <a:pt x="3723" y="4"/>
                    <a:pt x="3703" y="14"/>
                  </a:cubicBezTo>
                  <a:lnTo>
                    <a:pt x="68" y="2082"/>
                  </a:lnTo>
                  <a:cubicBezTo>
                    <a:pt x="34" y="2149"/>
                    <a:pt x="1" y="2216"/>
                    <a:pt x="34" y="2316"/>
                  </a:cubicBezTo>
                  <a:cubicBezTo>
                    <a:pt x="68" y="2349"/>
                    <a:pt x="101" y="2383"/>
                    <a:pt x="168" y="2383"/>
                  </a:cubicBezTo>
                  <a:cubicBezTo>
                    <a:pt x="201" y="2383"/>
                    <a:pt x="201" y="2383"/>
                    <a:pt x="234" y="2349"/>
                  </a:cubicBezTo>
                  <a:lnTo>
                    <a:pt x="3870" y="248"/>
                  </a:lnTo>
                  <a:cubicBezTo>
                    <a:pt x="3904" y="214"/>
                    <a:pt x="3937" y="148"/>
                    <a:pt x="3904" y="48"/>
                  </a:cubicBezTo>
                  <a:cubicBezTo>
                    <a:pt x="3880" y="24"/>
                    <a:pt x="3823" y="0"/>
                    <a:pt x="37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4"/>
            <p:cNvSpPr/>
            <p:nvPr/>
          </p:nvSpPr>
          <p:spPr>
            <a:xfrm>
              <a:off x="8729150" y="2694325"/>
              <a:ext cx="43375" cy="44225"/>
            </a:xfrm>
            <a:custGeom>
              <a:avLst/>
              <a:gdLst/>
              <a:ahLst/>
              <a:cxnLst/>
              <a:rect l="l" t="t" r="r" b="b"/>
              <a:pathLst>
                <a:path w="1735" h="1769" extrusionOk="0">
                  <a:moveTo>
                    <a:pt x="867" y="1"/>
                  </a:moveTo>
                  <a:cubicBezTo>
                    <a:pt x="400" y="1"/>
                    <a:pt x="0" y="401"/>
                    <a:pt x="0" y="901"/>
                  </a:cubicBezTo>
                  <a:cubicBezTo>
                    <a:pt x="0" y="1368"/>
                    <a:pt x="400" y="1768"/>
                    <a:pt x="867" y="1768"/>
                  </a:cubicBezTo>
                  <a:cubicBezTo>
                    <a:pt x="1334" y="1768"/>
                    <a:pt x="1735" y="1368"/>
                    <a:pt x="1735" y="901"/>
                  </a:cubicBezTo>
                  <a:cubicBezTo>
                    <a:pt x="1735" y="401"/>
                    <a:pt x="1334" y="1"/>
                    <a:pt x="86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4"/>
            <p:cNvSpPr/>
            <p:nvPr/>
          </p:nvSpPr>
          <p:spPr>
            <a:xfrm>
              <a:off x="8413925" y="2951500"/>
              <a:ext cx="60900" cy="98100"/>
            </a:xfrm>
            <a:custGeom>
              <a:avLst/>
              <a:gdLst/>
              <a:ahLst/>
              <a:cxnLst/>
              <a:rect l="l" t="t" r="r" b="b"/>
              <a:pathLst>
                <a:path w="2436" h="3924" extrusionOk="0">
                  <a:moveTo>
                    <a:pt x="2253" y="1"/>
                  </a:moveTo>
                  <a:cubicBezTo>
                    <a:pt x="2204" y="1"/>
                    <a:pt x="2156" y="24"/>
                    <a:pt x="2135" y="88"/>
                  </a:cubicBezTo>
                  <a:lnTo>
                    <a:pt x="33" y="3690"/>
                  </a:lnTo>
                  <a:cubicBezTo>
                    <a:pt x="0" y="3790"/>
                    <a:pt x="0" y="3857"/>
                    <a:pt x="100" y="3924"/>
                  </a:cubicBezTo>
                  <a:lnTo>
                    <a:pt x="167" y="3924"/>
                  </a:lnTo>
                  <a:cubicBezTo>
                    <a:pt x="200" y="3924"/>
                    <a:pt x="300" y="3857"/>
                    <a:pt x="300" y="3857"/>
                  </a:cubicBezTo>
                  <a:lnTo>
                    <a:pt x="2368" y="254"/>
                  </a:lnTo>
                  <a:cubicBezTo>
                    <a:pt x="2435" y="154"/>
                    <a:pt x="2435" y="88"/>
                    <a:pt x="2335" y="21"/>
                  </a:cubicBezTo>
                  <a:cubicBezTo>
                    <a:pt x="2311" y="9"/>
                    <a:pt x="2282" y="1"/>
                    <a:pt x="2253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4"/>
            <p:cNvSpPr/>
            <p:nvPr/>
          </p:nvSpPr>
          <p:spPr>
            <a:xfrm>
              <a:off x="8392225" y="3030400"/>
              <a:ext cx="43400" cy="43375"/>
            </a:xfrm>
            <a:custGeom>
              <a:avLst/>
              <a:gdLst/>
              <a:ahLst/>
              <a:cxnLst/>
              <a:rect l="l" t="t" r="r" b="b"/>
              <a:pathLst>
                <a:path w="1736" h="1735" extrusionOk="0">
                  <a:moveTo>
                    <a:pt x="868" y="1"/>
                  </a:moveTo>
                  <a:cubicBezTo>
                    <a:pt x="401" y="1"/>
                    <a:pt x="1" y="401"/>
                    <a:pt x="1" y="868"/>
                  </a:cubicBezTo>
                  <a:cubicBezTo>
                    <a:pt x="1" y="1368"/>
                    <a:pt x="401" y="1735"/>
                    <a:pt x="868" y="1735"/>
                  </a:cubicBezTo>
                  <a:cubicBezTo>
                    <a:pt x="1368" y="1735"/>
                    <a:pt x="1735" y="1368"/>
                    <a:pt x="1735" y="868"/>
                  </a:cubicBezTo>
                  <a:cubicBezTo>
                    <a:pt x="1735" y="401"/>
                    <a:pt x="1368" y="1"/>
                    <a:pt x="86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4"/>
            <p:cNvSpPr/>
            <p:nvPr/>
          </p:nvSpPr>
          <p:spPr>
            <a:xfrm>
              <a:off x="8599875" y="2629575"/>
              <a:ext cx="60075" cy="97300"/>
            </a:xfrm>
            <a:custGeom>
              <a:avLst/>
              <a:gdLst/>
              <a:ahLst/>
              <a:cxnLst/>
              <a:rect l="l" t="t" r="r" b="b"/>
              <a:pathLst>
                <a:path w="2403" h="3892" extrusionOk="0">
                  <a:moveTo>
                    <a:pt x="2226" y="0"/>
                  </a:moveTo>
                  <a:cubicBezTo>
                    <a:pt x="2180" y="0"/>
                    <a:pt x="2141" y="16"/>
                    <a:pt x="2102" y="55"/>
                  </a:cubicBezTo>
                  <a:lnTo>
                    <a:pt x="34" y="3691"/>
                  </a:lnTo>
                  <a:cubicBezTo>
                    <a:pt x="1" y="3758"/>
                    <a:pt x="1" y="3858"/>
                    <a:pt x="67" y="3891"/>
                  </a:cubicBezTo>
                  <a:lnTo>
                    <a:pt x="168" y="3891"/>
                  </a:lnTo>
                  <a:cubicBezTo>
                    <a:pt x="201" y="3891"/>
                    <a:pt x="268" y="3891"/>
                    <a:pt x="268" y="3858"/>
                  </a:cubicBezTo>
                  <a:lnTo>
                    <a:pt x="2369" y="222"/>
                  </a:lnTo>
                  <a:cubicBezTo>
                    <a:pt x="2402" y="155"/>
                    <a:pt x="2402" y="55"/>
                    <a:pt x="2336" y="22"/>
                  </a:cubicBezTo>
                  <a:cubicBezTo>
                    <a:pt x="2294" y="8"/>
                    <a:pt x="2259" y="0"/>
                    <a:pt x="2226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4"/>
            <p:cNvSpPr/>
            <p:nvPr/>
          </p:nvSpPr>
          <p:spPr>
            <a:xfrm>
              <a:off x="8638250" y="2604250"/>
              <a:ext cx="44225" cy="43400"/>
            </a:xfrm>
            <a:custGeom>
              <a:avLst/>
              <a:gdLst/>
              <a:ahLst/>
              <a:cxnLst/>
              <a:rect l="l" t="t" r="r" b="b"/>
              <a:pathLst>
                <a:path w="1769" h="1736" extrusionOk="0">
                  <a:moveTo>
                    <a:pt x="867" y="1"/>
                  </a:moveTo>
                  <a:cubicBezTo>
                    <a:pt x="400" y="1"/>
                    <a:pt x="0" y="401"/>
                    <a:pt x="0" y="868"/>
                  </a:cubicBezTo>
                  <a:cubicBezTo>
                    <a:pt x="0" y="1335"/>
                    <a:pt x="400" y="1736"/>
                    <a:pt x="867" y="1736"/>
                  </a:cubicBezTo>
                  <a:cubicBezTo>
                    <a:pt x="1368" y="1736"/>
                    <a:pt x="1768" y="1335"/>
                    <a:pt x="1768" y="868"/>
                  </a:cubicBezTo>
                  <a:cubicBezTo>
                    <a:pt x="1768" y="401"/>
                    <a:pt x="1368" y="1"/>
                    <a:pt x="86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4"/>
            <p:cNvSpPr/>
            <p:nvPr/>
          </p:nvSpPr>
          <p:spPr>
            <a:xfrm>
              <a:off x="8378900" y="2683475"/>
              <a:ext cx="316900" cy="316925"/>
            </a:xfrm>
            <a:custGeom>
              <a:avLst/>
              <a:gdLst/>
              <a:ahLst/>
              <a:cxnLst/>
              <a:rect l="l" t="t" r="r" b="b"/>
              <a:pathLst>
                <a:path w="12676" h="12677" extrusionOk="0">
                  <a:moveTo>
                    <a:pt x="6338" y="1"/>
                  </a:moveTo>
                  <a:cubicBezTo>
                    <a:pt x="2835" y="1"/>
                    <a:pt x="0" y="2836"/>
                    <a:pt x="0" y="6339"/>
                  </a:cubicBezTo>
                  <a:cubicBezTo>
                    <a:pt x="0" y="9841"/>
                    <a:pt x="2835" y="12677"/>
                    <a:pt x="6338" y="12677"/>
                  </a:cubicBezTo>
                  <a:cubicBezTo>
                    <a:pt x="9840" y="12677"/>
                    <a:pt x="12676" y="9841"/>
                    <a:pt x="12676" y="6339"/>
                  </a:cubicBezTo>
                  <a:cubicBezTo>
                    <a:pt x="12676" y="2836"/>
                    <a:pt x="9840" y="1"/>
                    <a:pt x="6338" y="1"/>
                  </a:cubicBezTo>
                  <a:close/>
                </a:path>
              </a:pathLst>
            </a:custGeom>
            <a:solidFill>
              <a:srgbClr val="03A7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4"/>
            <p:cNvSpPr/>
            <p:nvPr/>
          </p:nvSpPr>
          <p:spPr>
            <a:xfrm>
              <a:off x="8461450" y="2630950"/>
              <a:ext cx="43375" cy="44225"/>
            </a:xfrm>
            <a:custGeom>
              <a:avLst/>
              <a:gdLst/>
              <a:ahLst/>
              <a:cxnLst/>
              <a:rect l="l" t="t" r="r" b="b"/>
              <a:pathLst>
                <a:path w="1735" h="1769" extrusionOk="0">
                  <a:moveTo>
                    <a:pt x="868" y="0"/>
                  </a:moveTo>
                  <a:cubicBezTo>
                    <a:pt x="367" y="0"/>
                    <a:pt x="0" y="401"/>
                    <a:pt x="0" y="901"/>
                  </a:cubicBezTo>
                  <a:cubicBezTo>
                    <a:pt x="0" y="1368"/>
                    <a:pt x="367" y="1768"/>
                    <a:pt x="868" y="1768"/>
                  </a:cubicBezTo>
                  <a:cubicBezTo>
                    <a:pt x="1335" y="1768"/>
                    <a:pt x="1735" y="1368"/>
                    <a:pt x="1735" y="901"/>
                  </a:cubicBezTo>
                  <a:cubicBezTo>
                    <a:pt x="1735" y="401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4"/>
            <p:cNvSpPr/>
            <p:nvPr/>
          </p:nvSpPr>
          <p:spPr>
            <a:xfrm>
              <a:off x="8514825" y="2706000"/>
              <a:ext cx="44225" cy="44225"/>
            </a:xfrm>
            <a:custGeom>
              <a:avLst/>
              <a:gdLst/>
              <a:ahLst/>
              <a:cxnLst/>
              <a:rect l="l" t="t" r="r" b="b"/>
              <a:pathLst>
                <a:path w="1769" h="1769" extrusionOk="0">
                  <a:moveTo>
                    <a:pt x="901" y="1"/>
                  </a:moveTo>
                  <a:cubicBezTo>
                    <a:pt x="401" y="1"/>
                    <a:pt x="0" y="401"/>
                    <a:pt x="0" y="901"/>
                  </a:cubicBezTo>
                  <a:cubicBezTo>
                    <a:pt x="0" y="1368"/>
                    <a:pt x="401" y="1768"/>
                    <a:pt x="901" y="1768"/>
                  </a:cubicBezTo>
                  <a:cubicBezTo>
                    <a:pt x="1368" y="1768"/>
                    <a:pt x="1768" y="1368"/>
                    <a:pt x="1768" y="901"/>
                  </a:cubicBezTo>
                  <a:cubicBezTo>
                    <a:pt x="1768" y="401"/>
                    <a:pt x="1368" y="1"/>
                    <a:pt x="901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4"/>
            <p:cNvSpPr/>
            <p:nvPr/>
          </p:nvSpPr>
          <p:spPr>
            <a:xfrm>
              <a:off x="8510650" y="2801900"/>
              <a:ext cx="52550" cy="52575"/>
            </a:xfrm>
            <a:custGeom>
              <a:avLst/>
              <a:gdLst/>
              <a:ahLst/>
              <a:cxnLst/>
              <a:rect l="l" t="t" r="r" b="b"/>
              <a:pathLst>
                <a:path w="2102" h="2103" extrusionOk="0">
                  <a:moveTo>
                    <a:pt x="1068" y="1"/>
                  </a:moveTo>
                  <a:cubicBezTo>
                    <a:pt x="467" y="1"/>
                    <a:pt x="0" y="468"/>
                    <a:pt x="0" y="1035"/>
                  </a:cubicBezTo>
                  <a:cubicBezTo>
                    <a:pt x="0" y="1635"/>
                    <a:pt x="467" y="2102"/>
                    <a:pt x="1068" y="2102"/>
                  </a:cubicBezTo>
                  <a:cubicBezTo>
                    <a:pt x="1635" y="2102"/>
                    <a:pt x="2102" y="1635"/>
                    <a:pt x="2102" y="1035"/>
                  </a:cubicBezTo>
                  <a:cubicBezTo>
                    <a:pt x="2102" y="468"/>
                    <a:pt x="1635" y="1"/>
                    <a:pt x="106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4"/>
            <p:cNvSpPr/>
            <p:nvPr/>
          </p:nvSpPr>
          <p:spPr>
            <a:xfrm>
              <a:off x="8455600" y="2733525"/>
              <a:ext cx="44225" cy="43375"/>
            </a:xfrm>
            <a:custGeom>
              <a:avLst/>
              <a:gdLst/>
              <a:ahLst/>
              <a:cxnLst/>
              <a:rect l="l" t="t" r="r" b="b"/>
              <a:pathLst>
                <a:path w="1769" h="1735" extrusionOk="0">
                  <a:moveTo>
                    <a:pt x="902" y="0"/>
                  </a:moveTo>
                  <a:cubicBezTo>
                    <a:pt x="401" y="0"/>
                    <a:pt x="1" y="401"/>
                    <a:pt x="1" y="868"/>
                  </a:cubicBezTo>
                  <a:cubicBezTo>
                    <a:pt x="1" y="1335"/>
                    <a:pt x="401" y="1735"/>
                    <a:pt x="902" y="1735"/>
                  </a:cubicBezTo>
                  <a:cubicBezTo>
                    <a:pt x="1369" y="1735"/>
                    <a:pt x="1769" y="1335"/>
                    <a:pt x="1769" y="868"/>
                  </a:cubicBezTo>
                  <a:cubicBezTo>
                    <a:pt x="1769" y="401"/>
                    <a:pt x="1369" y="0"/>
                    <a:pt x="902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4"/>
            <p:cNvSpPr/>
            <p:nvPr/>
          </p:nvSpPr>
          <p:spPr>
            <a:xfrm>
              <a:off x="8430600" y="2798575"/>
              <a:ext cx="44225" cy="44225"/>
            </a:xfrm>
            <a:custGeom>
              <a:avLst/>
              <a:gdLst/>
              <a:ahLst/>
              <a:cxnLst/>
              <a:rect l="l" t="t" r="r" b="b"/>
              <a:pathLst>
                <a:path w="1769" h="1769" extrusionOk="0">
                  <a:moveTo>
                    <a:pt x="867" y="0"/>
                  </a:moveTo>
                  <a:cubicBezTo>
                    <a:pt x="400" y="0"/>
                    <a:pt x="0" y="400"/>
                    <a:pt x="0" y="901"/>
                  </a:cubicBezTo>
                  <a:cubicBezTo>
                    <a:pt x="0" y="1368"/>
                    <a:pt x="400" y="1768"/>
                    <a:pt x="867" y="1768"/>
                  </a:cubicBezTo>
                  <a:cubicBezTo>
                    <a:pt x="1368" y="1768"/>
                    <a:pt x="1768" y="1368"/>
                    <a:pt x="1768" y="901"/>
                  </a:cubicBezTo>
                  <a:cubicBezTo>
                    <a:pt x="1768" y="400"/>
                    <a:pt x="1368" y="0"/>
                    <a:pt x="867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4"/>
            <p:cNvSpPr/>
            <p:nvPr/>
          </p:nvSpPr>
          <p:spPr>
            <a:xfrm>
              <a:off x="8453950" y="2863625"/>
              <a:ext cx="43375" cy="43375"/>
            </a:xfrm>
            <a:custGeom>
              <a:avLst/>
              <a:gdLst/>
              <a:ahLst/>
              <a:cxnLst/>
              <a:rect l="l" t="t" r="r" b="b"/>
              <a:pathLst>
                <a:path w="1735" h="1735" extrusionOk="0">
                  <a:moveTo>
                    <a:pt x="867" y="0"/>
                  </a:moveTo>
                  <a:cubicBezTo>
                    <a:pt x="400" y="0"/>
                    <a:pt x="0" y="400"/>
                    <a:pt x="0" y="867"/>
                  </a:cubicBezTo>
                  <a:cubicBezTo>
                    <a:pt x="0" y="1368"/>
                    <a:pt x="400" y="1735"/>
                    <a:pt x="867" y="1735"/>
                  </a:cubicBezTo>
                  <a:cubicBezTo>
                    <a:pt x="1334" y="1735"/>
                    <a:pt x="1735" y="1368"/>
                    <a:pt x="1735" y="867"/>
                  </a:cubicBezTo>
                  <a:cubicBezTo>
                    <a:pt x="1735" y="400"/>
                    <a:pt x="1334" y="0"/>
                    <a:pt x="867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4"/>
            <p:cNvSpPr/>
            <p:nvPr/>
          </p:nvSpPr>
          <p:spPr>
            <a:xfrm>
              <a:off x="8574025" y="2863625"/>
              <a:ext cx="43400" cy="43375"/>
            </a:xfrm>
            <a:custGeom>
              <a:avLst/>
              <a:gdLst/>
              <a:ahLst/>
              <a:cxnLst/>
              <a:rect l="l" t="t" r="r" b="b"/>
              <a:pathLst>
                <a:path w="1736" h="1735" extrusionOk="0">
                  <a:moveTo>
                    <a:pt x="868" y="0"/>
                  </a:moveTo>
                  <a:cubicBezTo>
                    <a:pt x="368" y="0"/>
                    <a:pt x="1" y="400"/>
                    <a:pt x="1" y="867"/>
                  </a:cubicBezTo>
                  <a:cubicBezTo>
                    <a:pt x="1" y="1368"/>
                    <a:pt x="368" y="1735"/>
                    <a:pt x="868" y="1735"/>
                  </a:cubicBezTo>
                  <a:cubicBezTo>
                    <a:pt x="1335" y="1735"/>
                    <a:pt x="1735" y="1368"/>
                    <a:pt x="1735" y="867"/>
                  </a:cubicBezTo>
                  <a:cubicBezTo>
                    <a:pt x="1735" y="400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4"/>
            <p:cNvSpPr/>
            <p:nvPr/>
          </p:nvSpPr>
          <p:spPr>
            <a:xfrm>
              <a:off x="8595700" y="2791900"/>
              <a:ext cx="43400" cy="43375"/>
            </a:xfrm>
            <a:custGeom>
              <a:avLst/>
              <a:gdLst/>
              <a:ahLst/>
              <a:cxnLst/>
              <a:rect l="l" t="t" r="r" b="b"/>
              <a:pathLst>
                <a:path w="1736" h="1735" extrusionOk="0">
                  <a:moveTo>
                    <a:pt x="868" y="0"/>
                  </a:moveTo>
                  <a:cubicBezTo>
                    <a:pt x="401" y="0"/>
                    <a:pt x="1" y="401"/>
                    <a:pt x="1" y="868"/>
                  </a:cubicBezTo>
                  <a:cubicBezTo>
                    <a:pt x="1" y="1335"/>
                    <a:pt x="401" y="1735"/>
                    <a:pt x="868" y="1735"/>
                  </a:cubicBezTo>
                  <a:cubicBezTo>
                    <a:pt x="1335" y="1735"/>
                    <a:pt x="1736" y="1335"/>
                    <a:pt x="1736" y="868"/>
                  </a:cubicBezTo>
                  <a:cubicBezTo>
                    <a:pt x="1736" y="401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4"/>
            <p:cNvSpPr/>
            <p:nvPr/>
          </p:nvSpPr>
          <p:spPr>
            <a:xfrm>
              <a:off x="8574025" y="2738525"/>
              <a:ext cx="43400" cy="43375"/>
            </a:xfrm>
            <a:custGeom>
              <a:avLst/>
              <a:gdLst/>
              <a:ahLst/>
              <a:cxnLst/>
              <a:rect l="l" t="t" r="r" b="b"/>
              <a:pathLst>
                <a:path w="1736" h="1735" extrusionOk="0">
                  <a:moveTo>
                    <a:pt x="868" y="0"/>
                  </a:moveTo>
                  <a:cubicBezTo>
                    <a:pt x="368" y="0"/>
                    <a:pt x="1" y="401"/>
                    <a:pt x="1" y="868"/>
                  </a:cubicBezTo>
                  <a:cubicBezTo>
                    <a:pt x="1" y="1368"/>
                    <a:pt x="368" y="1735"/>
                    <a:pt x="868" y="1735"/>
                  </a:cubicBezTo>
                  <a:cubicBezTo>
                    <a:pt x="1335" y="1735"/>
                    <a:pt x="1735" y="1368"/>
                    <a:pt x="1735" y="868"/>
                  </a:cubicBezTo>
                  <a:cubicBezTo>
                    <a:pt x="1735" y="401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4"/>
            <p:cNvSpPr/>
            <p:nvPr/>
          </p:nvSpPr>
          <p:spPr>
            <a:xfrm>
              <a:off x="8514825" y="2904475"/>
              <a:ext cx="44225" cy="43400"/>
            </a:xfrm>
            <a:custGeom>
              <a:avLst/>
              <a:gdLst/>
              <a:ahLst/>
              <a:cxnLst/>
              <a:rect l="l" t="t" r="r" b="b"/>
              <a:pathLst>
                <a:path w="1769" h="1736" extrusionOk="0">
                  <a:moveTo>
                    <a:pt x="901" y="1"/>
                  </a:moveTo>
                  <a:cubicBezTo>
                    <a:pt x="401" y="1"/>
                    <a:pt x="0" y="401"/>
                    <a:pt x="0" y="868"/>
                  </a:cubicBezTo>
                  <a:cubicBezTo>
                    <a:pt x="0" y="1335"/>
                    <a:pt x="401" y="1735"/>
                    <a:pt x="901" y="1735"/>
                  </a:cubicBezTo>
                  <a:cubicBezTo>
                    <a:pt x="1368" y="1735"/>
                    <a:pt x="1768" y="1335"/>
                    <a:pt x="1768" y="868"/>
                  </a:cubicBezTo>
                  <a:cubicBezTo>
                    <a:pt x="1768" y="401"/>
                    <a:pt x="1368" y="1"/>
                    <a:pt x="901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4"/>
            <p:cNvSpPr/>
            <p:nvPr/>
          </p:nvSpPr>
          <p:spPr>
            <a:xfrm>
              <a:off x="8374725" y="2689325"/>
              <a:ext cx="43375" cy="44225"/>
            </a:xfrm>
            <a:custGeom>
              <a:avLst/>
              <a:gdLst/>
              <a:ahLst/>
              <a:cxnLst/>
              <a:rect l="l" t="t" r="r" b="b"/>
              <a:pathLst>
                <a:path w="1735" h="1769" extrusionOk="0">
                  <a:moveTo>
                    <a:pt x="868" y="0"/>
                  </a:moveTo>
                  <a:cubicBezTo>
                    <a:pt x="401" y="0"/>
                    <a:pt x="0" y="401"/>
                    <a:pt x="0" y="868"/>
                  </a:cubicBezTo>
                  <a:cubicBezTo>
                    <a:pt x="0" y="1368"/>
                    <a:pt x="401" y="1768"/>
                    <a:pt x="868" y="1768"/>
                  </a:cubicBezTo>
                  <a:cubicBezTo>
                    <a:pt x="1335" y="1768"/>
                    <a:pt x="1735" y="1368"/>
                    <a:pt x="1735" y="868"/>
                  </a:cubicBezTo>
                  <a:cubicBezTo>
                    <a:pt x="1735" y="401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4"/>
            <p:cNvSpPr/>
            <p:nvPr/>
          </p:nvSpPr>
          <p:spPr>
            <a:xfrm>
              <a:off x="8332200" y="2772725"/>
              <a:ext cx="43375" cy="44200"/>
            </a:xfrm>
            <a:custGeom>
              <a:avLst/>
              <a:gdLst/>
              <a:ahLst/>
              <a:cxnLst/>
              <a:rect l="l" t="t" r="r" b="b"/>
              <a:pathLst>
                <a:path w="1735" h="1768" extrusionOk="0">
                  <a:moveTo>
                    <a:pt x="867" y="0"/>
                  </a:moveTo>
                  <a:cubicBezTo>
                    <a:pt x="367" y="0"/>
                    <a:pt x="0" y="400"/>
                    <a:pt x="0" y="867"/>
                  </a:cubicBezTo>
                  <a:cubicBezTo>
                    <a:pt x="0" y="1368"/>
                    <a:pt x="367" y="1768"/>
                    <a:pt x="867" y="1768"/>
                  </a:cubicBezTo>
                  <a:cubicBezTo>
                    <a:pt x="1334" y="1768"/>
                    <a:pt x="1735" y="1368"/>
                    <a:pt x="1735" y="867"/>
                  </a:cubicBezTo>
                  <a:cubicBezTo>
                    <a:pt x="1735" y="400"/>
                    <a:pt x="1334" y="0"/>
                    <a:pt x="867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4"/>
            <p:cNvSpPr/>
            <p:nvPr/>
          </p:nvSpPr>
          <p:spPr>
            <a:xfrm>
              <a:off x="8346375" y="2871125"/>
              <a:ext cx="44225" cy="43375"/>
            </a:xfrm>
            <a:custGeom>
              <a:avLst/>
              <a:gdLst/>
              <a:ahLst/>
              <a:cxnLst/>
              <a:rect l="l" t="t" r="r" b="b"/>
              <a:pathLst>
                <a:path w="1769" h="1735" extrusionOk="0">
                  <a:moveTo>
                    <a:pt x="867" y="0"/>
                  </a:moveTo>
                  <a:cubicBezTo>
                    <a:pt x="400" y="0"/>
                    <a:pt x="0" y="401"/>
                    <a:pt x="0" y="868"/>
                  </a:cubicBezTo>
                  <a:cubicBezTo>
                    <a:pt x="0" y="1335"/>
                    <a:pt x="400" y="1735"/>
                    <a:pt x="867" y="1735"/>
                  </a:cubicBezTo>
                  <a:cubicBezTo>
                    <a:pt x="1368" y="1735"/>
                    <a:pt x="1768" y="1335"/>
                    <a:pt x="1768" y="868"/>
                  </a:cubicBezTo>
                  <a:cubicBezTo>
                    <a:pt x="1768" y="401"/>
                    <a:pt x="1368" y="0"/>
                    <a:pt x="867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4"/>
            <p:cNvSpPr/>
            <p:nvPr/>
          </p:nvSpPr>
          <p:spPr>
            <a:xfrm>
              <a:off x="8381400" y="2951175"/>
              <a:ext cx="44225" cy="44225"/>
            </a:xfrm>
            <a:custGeom>
              <a:avLst/>
              <a:gdLst/>
              <a:ahLst/>
              <a:cxnLst/>
              <a:rect l="l" t="t" r="r" b="b"/>
              <a:pathLst>
                <a:path w="1769" h="1769" extrusionOk="0">
                  <a:moveTo>
                    <a:pt x="901" y="1"/>
                  </a:moveTo>
                  <a:cubicBezTo>
                    <a:pt x="400" y="1"/>
                    <a:pt x="0" y="401"/>
                    <a:pt x="0" y="868"/>
                  </a:cubicBezTo>
                  <a:cubicBezTo>
                    <a:pt x="0" y="1368"/>
                    <a:pt x="400" y="1769"/>
                    <a:pt x="901" y="1769"/>
                  </a:cubicBezTo>
                  <a:cubicBezTo>
                    <a:pt x="1368" y="1769"/>
                    <a:pt x="1768" y="1368"/>
                    <a:pt x="1768" y="868"/>
                  </a:cubicBezTo>
                  <a:cubicBezTo>
                    <a:pt x="1768" y="401"/>
                    <a:pt x="1368" y="1"/>
                    <a:pt x="901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4"/>
            <p:cNvSpPr/>
            <p:nvPr/>
          </p:nvSpPr>
          <p:spPr>
            <a:xfrm>
              <a:off x="8461450" y="3003725"/>
              <a:ext cx="43375" cy="43375"/>
            </a:xfrm>
            <a:custGeom>
              <a:avLst/>
              <a:gdLst/>
              <a:ahLst/>
              <a:cxnLst/>
              <a:rect l="l" t="t" r="r" b="b"/>
              <a:pathLst>
                <a:path w="1735" h="1735" extrusionOk="0">
                  <a:moveTo>
                    <a:pt x="868" y="0"/>
                  </a:moveTo>
                  <a:cubicBezTo>
                    <a:pt x="367" y="0"/>
                    <a:pt x="0" y="367"/>
                    <a:pt x="0" y="867"/>
                  </a:cubicBezTo>
                  <a:cubicBezTo>
                    <a:pt x="0" y="1334"/>
                    <a:pt x="367" y="1735"/>
                    <a:pt x="868" y="1735"/>
                  </a:cubicBezTo>
                  <a:cubicBezTo>
                    <a:pt x="1335" y="1735"/>
                    <a:pt x="1735" y="1334"/>
                    <a:pt x="1735" y="867"/>
                  </a:cubicBezTo>
                  <a:cubicBezTo>
                    <a:pt x="1735" y="367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4"/>
            <p:cNvSpPr/>
            <p:nvPr/>
          </p:nvSpPr>
          <p:spPr>
            <a:xfrm>
              <a:off x="8567350" y="3003725"/>
              <a:ext cx="43400" cy="43375"/>
            </a:xfrm>
            <a:custGeom>
              <a:avLst/>
              <a:gdLst/>
              <a:ahLst/>
              <a:cxnLst/>
              <a:rect l="l" t="t" r="r" b="b"/>
              <a:pathLst>
                <a:path w="1736" h="1735" extrusionOk="0">
                  <a:moveTo>
                    <a:pt x="868" y="0"/>
                  </a:moveTo>
                  <a:cubicBezTo>
                    <a:pt x="401" y="0"/>
                    <a:pt x="1" y="367"/>
                    <a:pt x="1" y="867"/>
                  </a:cubicBezTo>
                  <a:cubicBezTo>
                    <a:pt x="1" y="1334"/>
                    <a:pt x="401" y="1735"/>
                    <a:pt x="868" y="1735"/>
                  </a:cubicBezTo>
                  <a:cubicBezTo>
                    <a:pt x="1368" y="1735"/>
                    <a:pt x="1735" y="1334"/>
                    <a:pt x="1735" y="867"/>
                  </a:cubicBezTo>
                  <a:cubicBezTo>
                    <a:pt x="1735" y="367"/>
                    <a:pt x="1368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4"/>
            <p:cNvSpPr/>
            <p:nvPr/>
          </p:nvSpPr>
          <p:spPr>
            <a:xfrm>
              <a:off x="8659925" y="2951175"/>
              <a:ext cx="44225" cy="44225"/>
            </a:xfrm>
            <a:custGeom>
              <a:avLst/>
              <a:gdLst/>
              <a:ahLst/>
              <a:cxnLst/>
              <a:rect l="l" t="t" r="r" b="b"/>
              <a:pathLst>
                <a:path w="1769" h="1769" extrusionOk="0">
                  <a:moveTo>
                    <a:pt x="868" y="1"/>
                  </a:moveTo>
                  <a:cubicBezTo>
                    <a:pt x="401" y="1"/>
                    <a:pt x="0" y="401"/>
                    <a:pt x="0" y="868"/>
                  </a:cubicBezTo>
                  <a:cubicBezTo>
                    <a:pt x="0" y="1368"/>
                    <a:pt x="401" y="1769"/>
                    <a:pt x="868" y="1769"/>
                  </a:cubicBezTo>
                  <a:cubicBezTo>
                    <a:pt x="1368" y="1769"/>
                    <a:pt x="1768" y="1368"/>
                    <a:pt x="1768" y="868"/>
                  </a:cubicBezTo>
                  <a:cubicBezTo>
                    <a:pt x="1768" y="401"/>
                    <a:pt x="1368" y="1"/>
                    <a:pt x="86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4"/>
            <p:cNvSpPr/>
            <p:nvPr/>
          </p:nvSpPr>
          <p:spPr>
            <a:xfrm>
              <a:off x="8704950" y="2861100"/>
              <a:ext cx="43400" cy="44225"/>
            </a:xfrm>
            <a:custGeom>
              <a:avLst/>
              <a:gdLst/>
              <a:ahLst/>
              <a:cxnLst/>
              <a:rect l="l" t="t" r="r" b="b"/>
              <a:pathLst>
                <a:path w="1736" h="1769" extrusionOk="0">
                  <a:moveTo>
                    <a:pt x="868" y="1"/>
                  </a:moveTo>
                  <a:cubicBezTo>
                    <a:pt x="401" y="1"/>
                    <a:pt x="1" y="401"/>
                    <a:pt x="1" y="902"/>
                  </a:cubicBezTo>
                  <a:cubicBezTo>
                    <a:pt x="1" y="1369"/>
                    <a:pt x="401" y="1769"/>
                    <a:pt x="868" y="1769"/>
                  </a:cubicBezTo>
                  <a:cubicBezTo>
                    <a:pt x="1368" y="1769"/>
                    <a:pt x="1735" y="1369"/>
                    <a:pt x="1735" y="902"/>
                  </a:cubicBezTo>
                  <a:cubicBezTo>
                    <a:pt x="1735" y="401"/>
                    <a:pt x="1368" y="1"/>
                    <a:pt x="86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4"/>
            <p:cNvSpPr/>
            <p:nvPr/>
          </p:nvSpPr>
          <p:spPr>
            <a:xfrm>
              <a:off x="8707450" y="2772725"/>
              <a:ext cx="43400" cy="44200"/>
            </a:xfrm>
            <a:custGeom>
              <a:avLst/>
              <a:gdLst/>
              <a:ahLst/>
              <a:cxnLst/>
              <a:rect l="l" t="t" r="r" b="b"/>
              <a:pathLst>
                <a:path w="1736" h="1768" extrusionOk="0">
                  <a:moveTo>
                    <a:pt x="868" y="0"/>
                  </a:moveTo>
                  <a:cubicBezTo>
                    <a:pt x="368" y="0"/>
                    <a:pt x="1" y="400"/>
                    <a:pt x="1" y="867"/>
                  </a:cubicBezTo>
                  <a:cubicBezTo>
                    <a:pt x="1" y="1368"/>
                    <a:pt x="368" y="1768"/>
                    <a:pt x="868" y="1768"/>
                  </a:cubicBezTo>
                  <a:cubicBezTo>
                    <a:pt x="1335" y="1768"/>
                    <a:pt x="1735" y="1368"/>
                    <a:pt x="1735" y="867"/>
                  </a:cubicBezTo>
                  <a:cubicBezTo>
                    <a:pt x="1735" y="400"/>
                    <a:pt x="1335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4"/>
            <p:cNvSpPr/>
            <p:nvPr/>
          </p:nvSpPr>
          <p:spPr>
            <a:xfrm>
              <a:off x="8659925" y="2679325"/>
              <a:ext cx="44225" cy="43375"/>
            </a:xfrm>
            <a:custGeom>
              <a:avLst/>
              <a:gdLst/>
              <a:ahLst/>
              <a:cxnLst/>
              <a:rect l="l" t="t" r="r" b="b"/>
              <a:pathLst>
                <a:path w="1769" h="1735" extrusionOk="0">
                  <a:moveTo>
                    <a:pt x="868" y="0"/>
                  </a:moveTo>
                  <a:cubicBezTo>
                    <a:pt x="401" y="0"/>
                    <a:pt x="0" y="400"/>
                    <a:pt x="0" y="867"/>
                  </a:cubicBezTo>
                  <a:cubicBezTo>
                    <a:pt x="0" y="1334"/>
                    <a:pt x="401" y="1735"/>
                    <a:pt x="868" y="1735"/>
                  </a:cubicBezTo>
                  <a:cubicBezTo>
                    <a:pt x="1368" y="1735"/>
                    <a:pt x="1768" y="1334"/>
                    <a:pt x="1768" y="867"/>
                  </a:cubicBezTo>
                  <a:cubicBezTo>
                    <a:pt x="1768" y="400"/>
                    <a:pt x="1368" y="0"/>
                    <a:pt x="868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4"/>
            <p:cNvSpPr/>
            <p:nvPr/>
          </p:nvSpPr>
          <p:spPr>
            <a:xfrm>
              <a:off x="8567350" y="2615925"/>
              <a:ext cx="43400" cy="43400"/>
            </a:xfrm>
            <a:custGeom>
              <a:avLst/>
              <a:gdLst/>
              <a:ahLst/>
              <a:cxnLst/>
              <a:rect l="l" t="t" r="r" b="b"/>
              <a:pathLst>
                <a:path w="1736" h="1736" extrusionOk="0">
                  <a:moveTo>
                    <a:pt x="868" y="1"/>
                  </a:moveTo>
                  <a:cubicBezTo>
                    <a:pt x="401" y="1"/>
                    <a:pt x="1" y="368"/>
                    <a:pt x="1" y="868"/>
                  </a:cubicBezTo>
                  <a:cubicBezTo>
                    <a:pt x="1" y="1335"/>
                    <a:pt x="401" y="1736"/>
                    <a:pt x="868" y="1736"/>
                  </a:cubicBezTo>
                  <a:cubicBezTo>
                    <a:pt x="1368" y="1736"/>
                    <a:pt x="1735" y="1335"/>
                    <a:pt x="1735" y="868"/>
                  </a:cubicBezTo>
                  <a:cubicBezTo>
                    <a:pt x="1735" y="368"/>
                    <a:pt x="1368" y="1"/>
                    <a:pt x="86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4"/>
            <p:cNvSpPr/>
            <p:nvPr/>
          </p:nvSpPr>
          <p:spPr>
            <a:xfrm>
              <a:off x="8477300" y="2655650"/>
              <a:ext cx="36700" cy="94575"/>
            </a:xfrm>
            <a:custGeom>
              <a:avLst/>
              <a:gdLst/>
              <a:ahLst/>
              <a:cxnLst/>
              <a:rect l="l" t="t" r="r" b="b"/>
              <a:pathLst>
                <a:path w="1468" h="3783" extrusionOk="0">
                  <a:moveTo>
                    <a:pt x="202" y="1"/>
                  </a:moveTo>
                  <a:cubicBezTo>
                    <a:pt x="182" y="1"/>
                    <a:pt x="159" y="5"/>
                    <a:pt x="134" y="13"/>
                  </a:cubicBezTo>
                  <a:cubicBezTo>
                    <a:pt x="67" y="13"/>
                    <a:pt x="0" y="113"/>
                    <a:pt x="67" y="180"/>
                  </a:cubicBezTo>
                  <a:lnTo>
                    <a:pt x="1201" y="3682"/>
                  </a:lnTo>
                  <a:cubicBezTo>
                    <a:pt x="1201" y="3749"/>
                    <a:pt x="1234" y="3782"/>
                    <a:pt x="1301" y="3782"/>
                  </a:cubicBezTo>
                  <a:lnTo>
                    <a:pt x="1334" y="3782"/>
                  </a:lnTo>
                  <a:cubicBezTo>
                    <a:pt x="1435" y="3782"/>
                    <a:pt x="1468" y="3682"/>
                    <a:pt x="1435" y="3616"/>
                  </a:cubicBezTo>
                  <a:lnTo>
                    <a:pt x="300" y="113"/>
                  </a:lnTo>
                  <a:cubicBezTo>
                    <a:pt x="300" y="38"/>
                    <a:pt x="263" y="1"/>
                    <a:pt x="202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4"/>
            <p:cNvSpPr/>
            <p:nvPr/>
          </p:nvSpPr>
          <p:spPr>
            <a:xfrm>
              <a:off x="8392225" y="2709675"/>
              <a:ext cx="76750" cy="60550"/>
            </a:xfrm>
            <a:custGeom>
              <a:avLst/>
              <a:gdLst/>
              <a:ahLst/>
              <a:cxnLst/>
              <a:rect l="l" t="t" r="r" b="b"/>
              <a:pathLst>
                <a:path w="3070" h="2422" extrusionOk="0">
                  <a:moveTo>
                    <a:pt x="153" y="0"/>
                  </a:moveTo>
                  <a:cubicBezTo>
                    <a:pt x="103" y="0"/>
                    <a:pt x="55" y="24"/>
                    <a:pt x="34" y="87"/>
                  </a:cubicBezTo>
                  <a:cubicBezTo>
                    <a:pt x="1" y="154"/>
                    <a:pt x="1" y="254"/>
                    <a:pt x="67" y="287"/>
                  </a:cubicBezTo>
                  <a:lnTo>
                    <a:pt x="2836" y="2355"/>
                  </a:lnTo>
                  <a:cubicBezTo>
                    <a:pt x="2869" y="2422"/>
                    <a:pt x="2869" y="2422"/>
                    <a:pt x="2936" y="2422"/>
                  </a:cubicBezTo>
                  <a:cubicBezTo>
                    <a:pt x="2970" y="2422"/>
                    <a:pt x="3003" y="2422"/>
                    <a:pt x="3036" y="2322"/>
                  </a:cubicBezTo>
                  <a:cubicBezTo>
                    <a:pt x="3070" y="2255"/>
                    <a:pt x="3070" y="2155"/>
                    <a:pt x="3003" y="2122"/>
                  </a:cubicBezTo>
                  <a:lnTo>
                    <a:pt x="234" y="20"/>
                  </a:lnTo>
                  <a:cubicBezTo>
                    <a:pt x="210" y="8"/>
                    <a:pt x="181" y="0"/>
                    <a:pt x="153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4"/>
            <p:cNvSpPr/>
            <p:nvPr/>
          </p:nvSpPr>
          <p:spPr>
            <a:xfrm>
              <a:off x="8357200" y="2791900"/>
              <a:ext cx="99275" cy="29200"/>
            </a:xfrm>
            <a:custGeom>
              <a:avLst/>
              <a:gdLst/>
              <a:ahLst/>
              <a:cxnLst/>
              <a:rect l="l" t="t" r="r" b="b"/>
              <a:pathLst>
                <a:path w="3971" h="1168" extrusionOk="0">
                  <a:moveTo>
                    <a:pt x="168" y="0"/>
                  </a:moveTo>
                  <a:cubicBezTo>
                    <a:pt x="67" y="0"/>
                    <a:pt x="1" y="34"/>
                    <a:pt x="1" y="134"/>
                  </a:cubicBezTo>
                  <a:cubicBezTo>
                    <a:pt x="1" y="200"/>
                    <a:pt x="34" y="301"/>
                    <a:pt x="101" y="301"/>
                  </a:cubicBezTo>
                  <a:lnTo>
                    <a:pt x="3803" y="1168"/>
                  </a:lnTo>
                  <a:cubicBezTo>
                    <a:pt x="3904" y="1168"/>
                    <a:pt x="3937" y="1068"/>
                    <a:pt x="3970" y="1034"/>
                  </a:cubicBezTo>
                  <a:cubicBezTo>
                    <a:pt x="3970" y="934"/>
                    <a:pt x="3937" y="868"/>
                    <a:pt x="3870" y="868"/>
                  </a:cubicBezTo>
                  <a:lnTo>
                    <a:pt x="168" y="0"/>
                  </a:ln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4"/>
            <p:cNvSpPr/>
            <p:nvPr/>
          </p:nvSpPr>
          <p:spPr>
            <a:xfrm>
              <a:off x="8370550" y="2861250"/>
              <a:ext cx="95100" cy="35750"/>
            </a:xfrm>
            <a:custGeom>
              <a:avLst/>
              <a:gdLst/>
              <a:ahLst/>
              <a:cxnLst/>
              <a:rect l="l" t="t" r="r" b="b"/>
              <a:pathLst>
                <a:path w="3804" h="1430" extrusionOk="0">
                  <a:moveTo>
                    <a:pt x="3648" y="1"/>
                  </a:moveTo>
                  <a:cubicBezTo>
                    <a:pt x="3625" y="1"/>
                    <a:pt x="3599" y="9"/>
                    <a:pt x="3570" y="28"/>
                  </a:cubicBezTo>
                  <a:lnTo>
                    <a:pt x="134" y="1196"/>
                  </a:lnTo>
                  <a:cubicBezTo>
                    <a:pt x="34" y="1196"/>
                    <a:pt x="0" y="1263"/>
                    <a:pt x="34" y="1363"/>
                  </a:cubicBezTo>
                  <a:cubicBezTo>
                    <a:pt x="34" y="1396"/>
                    <a:pt x="101" y="1429"/>
                    <a:pt x="167" y="1429"/>
                  </a:cubicBezTo>
                  <a:lnTo>
                    <a:pt x="201" y="1429"/>
                  </a:lnTo>
                  <a:lnTo>
                    <a:pt x="3670" y="262"/>
                  </a:lnTo>
                  <a:cubicBezTo>
                    <a:pt x="3736" y="262"/>
                    <a:pt x="3803" y="162"/>
                    <a:pt x="3736" y="95"/>
                  </a:cubicBezTo>
                  <a:cubicBezTo>
                    <a:pt x="3736" y="48"/>
                    <a:pt x="3703" y="1"/>
                    <a:pt x="3648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4"/>
            <p:cNvSpPr/>
            <p:nvPr/>
          </p:nvSpPr>
          <p:spPr>
            <a:xfrm>
              <a:off x="8403075" y="2905525"/>
              <a:ext cx="73400" cy="66525"/>
            </a:xfrm>
            <a:custGeom>
              <a:avLst/>
              <a:gdLst/>
              <a:ahLst/>
              <a:cxnLst/>
              <a:rect l="l" t="t" r="r" b="b"/>
              <a:pathLst>
                <a:path w="2936" h="2661" extrusionOk="0">
                  <a:moveTo>
                    <a:pt x="2802" y="0"/>
                  </a:moveTo>
                  <a:cubicBezTo>
                    <a:pt x="2761" y="0"/>
                    <a:pt x="2719" y="9"/>
                    <a:pt x="2702" y="25"/>
                  </a:cubicBezTo>
                  <a:lnTo>
                    <a:pt x="34" y="2427"/>
                  </a:lnTo>
                  <a:cubicBezTo>
                    <a:pt x="0" y="2460"/>
                    <a:pt x="0" y="2594"/>
                    <a:pt x="34" y="2627"/>
                  </a:cubicBezTo>
                  <a:cubicBezTo>
                    <a:pt x="67" y="2661"/>
                    <a:pt x="100" y="2661"/>
                    <a:pt x="134" y="2661"/>
                  </a:cubicBezTo>
                  <a:cubicBezTo>
                    <a:pt x="201" y="2661"/>
                    <a:pt x="234" y="2661"/>
                    <a:pt x="234" y="2627"/>
                  </a:cubicBezTo>
                  <a:lnTo>
                    <a:pt x="2902" y="259"/>
                  </a:lnTo>
                  <a:cubicBezTo>
                    <a:pt x="2936" y="192"/>
                    <a:pt x="2936" y="92"/>
                    <a:pt x="2902" y="25"/>
                  </a:cubicBezTo>
                  <a:cubicBezTo>
                    <a:pt x="2886" y="9"/>
                    <a:pt x="2844" y="0"/>
                    <a:pt x="2802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4"/>
            <p:cNvSpPr/>
            <p:nvPr/>
          </p:nvSpPr>
          <p:spPr>
            <a:xfrm>
              <a:off x="8478950" y="2923800"/>
              <a:ext cx="38400" cy="99125"/>
            </a:xfrm>
            <a:custGeom>
              <a:avLst/>
              <a:gdLst/>
              <a:ahLst/>
              <a:cxnLst/>
              <a:rect l="l" t="t" r="r" b="b"/>
              <a:pathLst>
                <a:path w="1536" h="3965" extrusionOk="0">
                  <a:moveTo>
                    <a:pt x="1359" y="1"/>
                  </a:moveTo>
                  <a:cubicBezTo>
                    <a:pt x="1316" y="1"/>
                    <a:pt x="1259" y="48"/>
                    <a:pt x="1235" y="95"/>
                  </a:cubicBezTo>
                  <a:lnTo>
                    <a:pt x="34" y="3798"/>
                  </a:lnTo>
                  <a:cubicBezTo>
                    <a:pt x="1" y="3864"/>
                    <a:pt x="34" y="3931"/>
                    <a:pt x="101" y="3964"/>
                  </a:cubicBezTo>
                  <a:lnTo>
                    <a:pt x="168" y="3964"/>
                  </a:lnTo>
                  <a:cubicBezTo>
                    <a:pt x="201" y="3964"/>
                    <a:pt x="301" y="3931"/>
                    <a:pt x="268" y="3898"/>
                  </a:cubicBezTo>
                  <a:lnTo>
                    <a:pt x="1502" y="195"/>
                  </a:lnTo>
                  <a:cubicBezTo>
                    <a:pt x="1535" y="128"/>
                    <a:pt x="1502" y="62"/>
                    <a:pt x="1402" y="28"/>
                  </a:cubicBezTo>
                  <a:cubicBezTo>
                    <a:pt x="1392" y="9"/>
                    <a:pt x="1377" y="1"/>
                    <a:pt x="1359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4"/>
            <p:cNvSpPr/>
            <p:nvPr/>
          </p:nvSpPr>
          <p:spPr>
            <a:xfrm>
              <a:off x="8559850" y="2912825"/>
              <a:ext cx="33375" cy="110100"/>
            </a:xfrm>
            <a:custGeom>
              <a:avLst/>
              <a:gdLst/>
              <a:ahLst/>
              <a:cxnLst/>
              <a:rect l="l" t="t" r="r" b="b"/>
              <a:pathLst>
                <a:path w="1335" h="4404" extrusionOk="0">
                  <a:moveTo>
                    <a:pt x="134" y="0"/>
                  </a:moveTo>
                  <a:cubicBezTo>
                    <a:pt x="67" y="0"/>
                    <a:pt x="1" y="67"/>
                    <a:pt x="1" y="167"/>
                  </a:cubicBezTo>
                  <a:lnTo>
                    <a:pt x="1068" y="4303"/>
                  </a:lnTo>
                  <a:cubicBezTo>
                    <a:pt x="1068" y="4370"/>
                    <a:pt x="1101" y="4403"/>
                    <a:pt x="1168" y="4403"/>
                  </a:cubicBezTo>
                  <a:cubicBezTo>
                    <a:pt x="1209" y="4403"/>
                    <a:pt x="1225" y="4390"/>
                    <a:pt x="1215" y="4389"/>
                  </a:cubicBezTo>
                  <a:lnTo>
                    <a:pt x="1215" y="4389"/>
                  </a:lnTo>
                  <a:cubicBezTo>
                    <a:pt x="1310" y="4353"/>
                    <a:pt x="1335" y="4295"/>
                    <a:pt x="1335" y="4237"/>
                  </a:cubicBezTo>
                  <a:lnTo>
                    <a:pt x="301" y="134"/>
                  </a:lnTo>
                  <a:cubicBezTo>
                    <a:pt x="301" y="34"/>
                    <a:pt x="234" y="0"/>
                    <a:pt x="134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8604875" y="2699550"/>
              <a:ext cx="78425" cy="70675"/>
            </a:xfrm>
            <a:custGeom>
              <a:avLst/>
              <a:gdLst/>
              <a:ahLst/>
              <a:cxnLst/>
              <a:rect l="l" t="t" r="r" b="b"/>
              <a:pathLst>
                <a:path w="3137" h="2827" extrusionOk="0">
                  <a:moveTo>
                    <a:pt x="2970" y="0"/>
                  </a:moveTo>
                  <a:cubicBezTo>
                    <a:pt x="2928" y="0"/>
                    <a:pt x="2886" y="8"/>
                    <a:pt x="2870" y="25"/>
                  </a:cubicBezTo>
                  <a:lnTo>
                    <a:pt x="34" y="2560"/>
                  </a:lnTo>
                  <a:cubicBezTo>
                    <a:pt x="1" y="2594"/>
                    <a:pt x="1" y="2727"/>
                    <a:pt x="34" y="2760"/>
                  </a:cubicBezTo>
                  <a:cubicBezTo>
                    <a:pt x="68" y="2827"/>
                    <a:pt x="134" y="2827"/>
                    <a:pt x="168" y="2827"/>
                  </a:cubicBezTo>
                  <a:cubicBezTo>
                    <a:pt x="201" y="2827"/>
                    <a:pt x="201" y="2827"/>
                    <a:pt x="268" y="2760"/>
                  </a:cubicBezTo>
                  <a:lnTo>
                    <a:pt x="3070" y="225"/>
                  </a:lnTo>
                  <a:cubicBezTo>
                    <a:pt x="3136" y="192"/>
                    <a:pt x="3136" y="58"/>
                    <a:pt x="3070" y="25"/>
                  </a:cubicBezTo>
                  <a:cubicBezTo>
                    <a:pt x="3053" y="8"/>
                    <a:pt x="3011" y="0"/>
                    <a:pt x="2970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4"/>
            <p:cNvSpPr/>
            <p:nvPr/>
          </p:nvSpPr>
          <p:spPr>
            <a:xfrm>
              <a:off x="8563200" y="2641800"/>
              <a:ext cx="30025" cy="100075"/>
            </a:xfrm>
            <a:custGeom>
              <a:avLst/>
              <a:gdLst/>
              <a:ahLst/>
              <a:cxnLst/>
              <a:rect l="l" t="t" r="r" b="b"/>
              <a:pathLst>
                <a:path w="1201" h="4003" extrusionOk="0">
                  <a:moveTo>
                    <a:pt x="1101" y="0"/>
                  </a:moveTo>
                  <a:cubicBezTo>
                    <a:pt x="1001" y="0"/>
                    <a:pt x="934" y="33"/>
                    <a:pt x="934" y="133"/>
                  </a:cubicBezTo>
                  <a:lnTo>
                    <a:pt x="33" y="3836"/>
                  </a:lnTo>
                  <a:cubicBezTo>
                    <a:pt x="0" y="3903"/>
                    <a:pt x="33" y="3970"/>
                    <a:pt x="167" y="4003"/>
                  </a:cubicBezTo>
                  <a:cubicBezTo>
                    <a:pt x="267" y="4003"/>
                    <a:pt x="300" y="3970"/>
                    <a:pt x="334" y="3869"/>
                  </a:cubicBezTo>
                  <a:lnTo>
                    <a:pt x="1201" y="167"/>
                  </a:lnTo>
                  <a:cubicBezTo>
                    <a:pt x="1201" y="67"/>
                    <a:pt x="1168" y="0"/>
                    <a:pt x="1101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4"/>
            <p:cNvSpPr/>
            <p:nvPr/>
          </p:nvSpPr>
          <p:spPr>
            <a:xfrm>
              <a:off x="8622400" y="2791050"/>
              <a:ext cx="108425" cy="26725"/>
            </a:xfrm>
            <a:custGeom>
              <a:avLst/>
              <a:gdLst/>
              <a:ahLst/>
              <a:cxnLst/>
              <a:rect l="l" t="t" r="r" b="b"/>
              <a:pathLst>
                <a:path w="4337" h="1069" extrusionOk="0">
                  <a:moveTo>
                    <a:pt x="4170" y="1"/>
                  </a:moveTo>
                  <a:lnTo>
                    <a:pt x="134" y="768"/>
                  </a:lnTo>
                  <a:cubicBezTo>
                    <a:pt x="67" y="768"/>
                    <a:pt x="0" y="868"/>
                    <a:pt x="0" y="935"/>
                  </a:cubicBezTo>
                  <a:cubicBezTo>
                    <a:pt x="0" y="1035"/>
                    <a:pt x="34" y="1068"/>
                    <a:pt x="134" y="1068"/>
                  </a:cubicBezTo>
                  <a:lnTo>
                    <a:pt x="4237" y="268"/>
                  </a:lnTo>
                  <a:cubicBezTo>
                    <a:pt x="4303" y="268"/>
                    <a:pt x="4337" y="201"/>
                    <a:pt x="4337" y="101"/>
                  </a:cubicBezTo>
                  <a:cubicBezTo>
                    <a:pt x="4337" y="34"/>
                    <a:pt x="4270" y="1"/>
                    <a:pt x="4170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4"/>
            <p:cNvSpPr/>
            <p:nvPr/>
          </p:nvSpPr>
          <p:spPr>
            <a:xfrm>
              <a:off x="8613225" y="2849575"/>
              <a:ext cx="113425" cy="37400"/>
            </a:xfrm>
            <a:custGeom>
              <a:avLst/>
              <a:gdLst/>
              <a:ahLst/>
              <a:cxnLst/>
              <a:rect l="l" t="t" r="r" b="b"/>
              <a:pathLst>
                <a:path w="4537" h="1496" extrusionOk="0">
                  <a:moveTo>
                    <a:pt x="157" y="1"/>
                  </a:moveTo>
                  <a:cubicBezTo>
                    <a:pt x="114" y="1"/>
                    <a:pt x="57" y="48"/>
                    <a:pt x="34" y="95"/>
                  </a:cubicBezTo>
                  <a:cubicBezTo>
                    <a:pt x="0" y="162"/>
                    <a:pt x="34" y="228"/>
                    <a:pt x="134" y="262"/>
                  </a:cubicBezTo>
                  <a:lnTo>
                    <a:pt x="4370" y="1496"/>
                  </a:lnTo>
                  <a:cubicBezTo>
                    <a:pt x="4470" y="1496"/>
                    <a:pt x="4504" y="1429"/>
                    <a:pt x="4504" y="1396"/>
                  </a:cubicBezTo>
                  <a:cubicBezTo>
                    <a:pt x="4537" y="1363"/>
                    <a:pt x="4504" y="1263"/>
                    <a:pt x="4404" y="1229"/>
                  </a:cubicBezTo>
                  <a:lnTo>
                    <a:pt x="201" y="28"/>
                  </a:lnTo>
                  <a:cubicBezTo>
                    <a:pt x="191" y="9"/>
                    <a:pt x="175" y="1"/>
                    <a:pt x="15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4"/>
            <p:cNvSpPr/>
            <p:nvPr/>
          </p:nvSpPr>
          <p:spPr>
            <a:xfrm>
              <a:off x="8597375" y="2896000"/>
              <a:ext cx="87600" cy="76050"/>
            </a:xfrm>
            <a:custGeom>
              <a:avLst/>
              <a:gdLst/>
              <a:ahLst/>
              <a:cxnLst/>
              <a:rect l="l" t="t" r="r" b="b"/>
              <a:pathLst>
                <a:path w="3504" h="3042" extrusionOk="0">
                  <a:moveTo>
                    <a:pt x="220" y="1"/>
                  </a:moveTo>
                  <a:cubicBezTo>
                    <a:pt x="173" y="1"/>
                    <a:pt x="120" y="20"/>
                    <a:pt x="101" y="39"/>
                  </a:cubicBezTo>
                  <a:cubicBezTo>
                    <a:pt x="1" y="73"/>
                    <a:pt x="34" y="206"/>
                    <a:pt x="101" y="239"/>
                  </a:cubicBezTo>
                  <a:lnTo>
                    <a:pt x="3203" y="3008"/>
                  </a:lnTo>
                  <a:cubicBezTo>
                    <a:pt x="3203" y="3042"/>
                    <a:pt x="3270" y="3042"/>
                    <a:pt x="3303" y="3042"/>
                  </a:cubicBezTo>
                  <a:cubicBezTo>
                    <a:pt x="3336" y="3042"/>
                    <a:pt x="3336" y="3042"/>
                    <a:pt x="3436" y="3008"/>
                  </a:cubicBezTo>
                  <a:cubicBezTo>
                    <a:pt x="3503" y="2975"/>
                    <a:pt x="3470" y="2841"/>
                    <a:pt x="3436" y="2808"/>
                  </a:cubicBezTo>
                  <a:lnTo>
                    <a:pt x="301" y="39"/>
                  </a:lnTo>
                  <a:cubicBezTo>
                    <a:pt x="287" y="11"/>
                    <a:pt x="255" y="1"/>
                    <a:pt x="220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8533175" y="2733525"/>
              <a:ext cx="8350" cy="42550"/>
            </a:xfrm>
            <a:custGeom>
              <a:avLst/>
              <a:gdLst/>
              <a:ahLst/>
              <a:cxnLst/>
              <a:rect l="l" t="t" r="r" b="b"/>
              <a:pathLst>
                <a:path w="334" h="1702" extrusionOk="0">
                  <a:moveTo>
                    <a:pt x="167" y="0"/>
                  </a:moveTo>
                  <a:cubicBezTo>
                    <a:pt x="67" y="0"/>
                    <a:pt x="0" y="67"/>
                    <a:pt x="0" y="167"/>
                  </a:cubicBezTo>
                  <a:lnTo>
                    <a:pt x="0" y="1535"/>
                  </a:lnTo>
                  <a:cubicBezTo>
                    <a:pt x="0" y="1635"/>
                    <a:pt x="67" y="1702"/>
                    <a:pt x="167" y="1702"/>
                  </a:cubicBezTo>
                  <a:cubicBezTo>
                    <a:pt x="234" y="1702"/>
                    <a:pt x="334" y="1668"/>
                    <a:pt x="334" y="1535"/>
                  </a:cubicBezTo>
                  <a:lnTo>
                    <a:pt x="334" y="167"/>
                  </a:lnTo>
                  <a:cubicBezTo>
                    <a:pt x="334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8480625" y="2762925"/>
              <a:ext cx="32550" cy="33175"/>
            </a:xfrm>
            <a:custGeom>
              <a:avLst/>
              <a:gdLst/>
              <a:ahLst/>
              <a:cxnLst/>
              <a:rect l="l" t="t" r="r" b="b"/>
              <a:pathLst>
                <a:path w="1302" h="1327" extrusionOk="0">
                  <a:moveTo>
                    <a:pt x="167" y="0"/>
                  </a:moveTo>
                  <a:cubicBezTo>
                    <a:pt x="126" y="0"/>
                    <a:pt x="84" y="9"/>
                    <a:pt x="67" y="25"/>
                  </a:cubicBezTo>
                  <a:cubicBezTo>
                    <a:pt x="1" y="59"/>
                    <a:pt x="1" y="192"/>
                    <a:pt x="67" y="225"/>
                  </a:cubicBezTo>
                  <a:lnTo>
                    <a:pt x="1068" y="1293"/>
                  </a:lnTo>
                  <a:cubicBezTo>
                    <a:pt x="1101" y="1326"/>
                    <a:pt x="1135" y="1326"/>
                    <a:pt x="1168" y="1326"/>
                  </a:cubicBezTo>
                  <a:cubicBezTo>
                    <a:pt x="1201" y="1326"/>
                    <a:pt x="1268" y="1326"/>
                    <a:pt x="1268" y="1293"/>
                  </a:cubicBezTo>
                  <a:cubicBezTo>
                    <a:pt x="1302" y="1226"/>
                    <a:pt x="1302" y="1126"/>
                    <a:pt x="1268" y="1059"/>
                  </a:cubicBezTo>
                  <a:lnTo>
                    <a:pt x="267" y="25"/>
                  </a:lnTo>
                  <a:cubicBezTo>
                    <a:pt x="251" y="9"/>
                    <a:pt x="209" y="0"/>
                    <a:pt x="167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8457275" y="2817750"/>
              <a:ext cx="56725" cy="10850"/>
            </a:xfrm>
            <a:custGeom>
              <a:avLst/>
              <a:gdLst/>
              <a:ahLst/>
              <a:cxnLst/>
              <a:rect l="l" t="t" r="r" b="b"/>
              <a:pathLst>
                <a:path w="2269" h="434" extrusionOk="0">
                  <a:moveTo>
                    <a:pt x="167" y="0"/>
                  </a:moveTo>
                  <a:cubicBezTo>
                    <a:pt x="67" y="0"/>
                    <a:pt x="1" y="34"/>
                    <a:pt x="1" y="134"/>
                  </a:cubicBezTo>
                  <a:cubicBezTo>
                    <a:pt x="1" y="201"/>
                    <a:pt x="34" y="301"/>
                    <a:pt x="101" y="301"/>
                  </a:cubicBezTo>
                  <a:lnTo>
                    <a:pt x="2102" y="434"/>
                  </a:lnTo>
                  <a:cubicBezTo>
                    <a:pt x="2202" y="434"/>
                    <a:pt x="2269" y="334"/>
                    <a:pt x="2269" y="301"/>
                  </a:cubicBezTo>
                  <a:cubicBezTo>
                    <a:pt x="2269" y="201"/>
                    <a:pt x="2236" y="134"/>
                    <a:pt x="2135" y="134"/>
                  </a:cubicBezTo>
                  <a:lnTo>
                    <a:pt x="167" y="0"/>
                  </a:ln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8480625" y="2857075"/>
              <a:ext cx="39225" cy="25750"/>
            </a:xfrm>
            <a:custGeom>
              <a:avLst/>
              <a:gdLst/>
              <a:ahLst/>
              <a:cxnLst/>
              <a:rect l="l" t="t" r="r" b="b"/>
              <a:pathLst>
                <a:path w="1569" h="1030" extrusionOk="0">
                  <a:moveTo>
                    <a:pt x="1385" y="0"/>
                  </a:moveTo>
                  <a:cubicBezTo>
                    <a:pt x="1360" y="0"/>
                    <a:pt x="1333" y="8"/>
                    <a:pt x="1302" y="29"/>
                  </a:cubicBezTo>
                  <a:lnTo>
                    <a:pt x="101" y="729"/>
                  </a:lnTo>
                  <a:cubicBezTo>
                    <a:pt x="67" y="762"/>
                    <a:pt x="1" y="862"/>
                    <a:pt x="67" y="929"/>
                  </a:cubicBezTo>
                  <a:cubicBezTo>
                    <a:pt x="101" y="963"/>
                    <a:pt x="134" y="1029"/>
                    <a:pt x="167" y="1029"/>
                  </a:cubicBezTo>
                  <a:cubicBezTo>
                    <a:pt x="234" y="1029"/>
                    <a:pt x="234" y="1029"/>
                    <a:pt x="267" y="963"/>
                  </a:cubicBezTo>
                  <a:lnTo>
                    <a:pt x="1468" y="262"/>
                  </a:lnTo>
                  <a:cubicBezTo>
                    <a:pt x="1502" y="229"/>
                    <a:pt x="1568" y="129"/>
                    <a:pt x="1502" y="62"/>
                  </a:cubicBezTo>
                  <a:cubicBezTo>
                    <a:pt x="1479" y="39"/>
                    <a:pt x="1440" y="0"/>
                    <a:pt x="1385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8533175" y="2874450"/>
              <a:ext cx="8350" cy="44225"/>
            </a:xfrm>
            <a:custGeom>
              <a:avLst/>
              <a:gdLst/>
              <a:ahLst/>
              <a:cxnLst/>
              <a:rect l="l" t="t" r="r" b="b"/>
              <a:pathLst>
                <a:path w="334" h="1769" extrusionOk="0">
                  <a:moveTo>
                    <a:pt x="167" y="1"/>
                  </a:moveTo>
                  <a:cubicBezTo>
                    <a:pt x="67" y="1"/>
                    <a:pt x="0" y="67"/>
                    <a:pt x="0" y="167"/>
                  </a:cubicBezTo>
                  <a:lnTo>
                    <a:pt x="0" y="1602"/>
                  </a:lnTo>
                  <a:cubicBezTo>
                    <a:pt x="0" y="1702"/>
                    <a:pt x="67" y="1769"/>
                    <a:pt x="167" y="1769"/>
                  </a:cubicBezTo>
                  <a:cubicBezTo>
                    <a:pt x="234" y="1769"/>
                    <a:pt x="334" y="1735"/>
                    <a:pt x="334" y="1602"/>
                  </a:cubicBezTo>
                  <a:lnTo>
                    <a:pt x="334" y="167"/>
                  </a:lnTo>
                  <a:cubicBezTo>
                    <a:pt x="334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8552350" y="2846800"/>
              <a:ext cx="41725" cy="36025"/>
            </a:xfrm>
            <a:custGeom>
              <a:avLst/>
              <a:gdLst/>
              <a:ahLst/>
              <a:cxnLst/>
              <a:rect l="l" t="t" r="r" b="b"/>
              <a:pathLst>
                <a:path w="1669" h="1441" extrusionOk="0">
                  <a:moveTo>
                    <a:pt x="220" y="1"/>
                  </a:moveTo>
                  <a:cubicBezTo>
                    <a:pt x="172" y="1"/>
                    <a:pt x="120" y="20"/>
                    <a:pt x="100" y="39"/>
                  </a:cubicBezTo>
                  <a:cubicBezTo>
                    <a:pt x="0" y="106"/>
                    <a:pt x="67" y="206"/>
                    <a:pt x="100" y="273"/>
                  </a:cubicBezTo>
                  <a:lnTo>
                    <a:pt x="1401" y="1374"/>
                  </a:lnTo>
                  <a:cubicBezTo>
                    <a:pt x="1401" y="1440"/>
                    <a:pt x="1435" y="1440"/>
                    <a:pt x="1468" y="1440"/>
                  </a:cubicBezTo>
                  <a:cubicBezTo>
                    <a:pt x="1535" y="1440"/>
                    <a:pt x="1568" y="1440"/>
                    <a:pt x="1602" y="1374"/>
                  </a:cubicBezTo>
                  <a:cubicBezTo>
                    <a:pt x="1668" y="1340"/>
                    <a:pt x="1635" y="1207"/>
                    <a:pt x="1602" y="1173"/>
                  </a:cubicBezTo>
                  <a:lnTo>
                    <a:pt x="301" y="39"/>
                  </a:lnTo>
                  <a:cubicBezTo>
                    <a:pt x="286" y="11"/>
                    <a:pt x="254" y="1"/>
                    <a:pt x="220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8563200" y="2762575"/>
              <a:ext cx="30875" cy="31000"/>
            </a:xfrm>
            <a:custGeom>
              <a:avLst/>
              <a:gdLst/>
              <a:ahLst/>
              <a:cxnLst/>
              <a:rect l="l" t="t" r="r" b="b"/>
              <a:pathLst>
                <a:path w="1235" h="1240" extrusionOk="0">
                  <a:moveTo>
                    <a:pt x="1087" y="1"/>
                  </a:moveTo>
                  <a:cubicBezTo>
                    <a:pt x="1039" y="1"/>
                    <a:pt x="987" y="20"/>
                    <a:pt x="967" y="39"/>
                  </a:cubicBezTo>
                  <a:lnTo>
                    <a:pt x="67" y="1007"/>
                  </a:lnTo>
                  <a:cubicBezTo>
                    <a:pt x="0" y="1040"/>
                    <a:pt x="33" y="1173"/>
                    <a:pt x="67" y="1207"/>
                  </a:cubicBezTo>
                  <a:cubicBezTo>
                    <a:pt x="67" y="1240"/>
                    <a:pt x="133" y="1240"/>
                    <a:pt x="167" y="1240"/>
                  </a:cubicBezTo>
                  <a:cubicBezTo>
                    <a:pt x="200" y="1240"/>
                    <a:pt x="267" y="1240"/>
                    <a:pt x="300" y="1207"/>
                  </a:cubicBezTo>
                  <a:lnTo>
                    <a:pt x="1168" y="239"/>
                  </a:lnTo>
                  <a:cubicBezTo>
                    <a:pt x="1234" y="206"/>
                    <a:pt x="1201" y="73"/>
                    <a:pt x="1168" y="39"/>
                  </a:cubicBezTo>
                  <a:cubicBezTo>
                    <a:pt x="1153" y="11"/>
                    <a:pt x="1121" y="1"/>
                    <a:pt x="1087" y="1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4"/>
            <p:cNvSpPr/>
            <p:nvPr/>
          </p:nvSpPr>
          <p:spPr>
            <a:xfrm>
              <a:off x="8563200" y="2810250"/>
              <a:ext cx="47550" cy="10850"/>
            </a:xfrm>
            <a:custGeom>
              <a:avLst/>
              <a:gdLst/>
              <a:ahLst/>
              <a:cxnLst/>
              <a:rect l="l" t="t" r="r" b="b"/>
              <a:pathLst>
                <a:path w="1902" h="434" extrusionOk="0">
                  <a:moveTo>
                    <a:pt x="1735" y="0"/>
                  </a:moveTo>
                  <a:lnTo>
                    <a:pt x="133" y="134"/>
                  </a:lnTo>
                  <a:cubicBezTo>
                    <a:pt x="33" y="134"/>
                    <a:pt x="0" y="234"/>
                    <a:pt x="0" y="300"/>
                  </a:cubicBezTo>
                  <a:cubicBezTo>
                    <a:pt x="33" y="400"/>
                    <a:pt x="67" y="434"/>
                    <a:pt x="167" y="434"/>
                  </a:cubicBezTo>
                  <a:lnTo>
                    <a:pt x="1801" y="300"/>
                  </a:lnTo>
                  <a:cubicBezTo>
                    <a:pt x="1868" y="300"/>
                    <a:pt x="1901" y="200"/>
                    <a:pt x="1901" y="134"/>
                  </a:cubicBezTo>
                  <a:cubicBezTo>
                    <a:pt x="1901" y="34"/>
                    <a:pt x="1835" y="0"/>
                    <a:pt x="1735" y="0"/>
                  </a:cubicBezTo>
                  <a:close/>
                </a:path>
              </a:pathLst>
            </a:custGeom>
            <a:solidFill>
              <a:srgbClr val="8EC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1">
  <p:cSld name="TITLE_AND_BODY_1">
    <p:bg>
      <p:bgPr>
        <a:solidFill>
          <a:schemeClr val="lt1"/>
        </a:solidFill>
        <a:effectLst/>
      </p:bgPr>
    </p:bg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5"/>
          <p:cNvSpPr/>
          <p:nvPr/>
        </p:nvSpPr>
        <p:spPr>
          <a:xfrm rot="-6254229">
            <a:off x="-3283857" y="1683914"/>
            <a:ext cx="4704463" cy="4030417"/>
          </a:xfrm>
          <a:custGeom>
            <a:avLst/>
            <a:gdLst/>
            <a:ahLst/>
            <a:cxnLst/>
            <a:rect l="l" t="t" r="r" b="b"/>
            <a:pathLst>
              <a:path w="141702" h="132002" extrusionOk="0">
                <a:moveTo>
                  <a:pt x="0" y="0"/>
                </a:moveTo>
                <a:lnTo>
                  <a:pt x="3703" y="77556"/>
                </a:lnTo>
                <a:cubicBezTo>
                  <a:pt x="4710" y="77606"/>
                  <a:pt x="5720" y="77629"/>
                  <a:pt x="6733" y="77629"/>
                </a:cubicBezTo>
                <a:cubicBezTo>
                  <a:pt x="16734" y="77629"/>
                  <a:pt x="27003" y="75410"/>
                  <a:pt x="36813" y="75410"/>
                </a:cubicBezTo>
                <a:cubicBezTo>
                  <a:pt x="42537" y="75410"/>
                  <a:pt x="48104" y="76165"/>
                  <a:pt x="53372" y="78556"/>
                </a:cubicBezTo>
                <a:cubicBezTo>
                  <a:pt x="66147" y="84361"/>
                  <a:pt x="72986" y="98004"/>
                  <a:pt x="80558" y="109812"/>
                </a:cubicBezTo>
                <a:cubicBezTo>
                  <a:pt x="87705" y="120877"/>
                  <a:pt x="98445" y="132002"/>
                  <a:pt x="111257" y="132002"/>
                </a:cubicBezTo>
                <a:cubicBezTo>
                  <a:pt x="112079" y="132002"/>
                  <a:pt x="112909" y="131956"/>
                  <a:pt x="113748" y="131861"/>
                </a:cubicBezTo>
                <a:cubicBezTo>
                  <a:pt x="123522" y="130760"/>
                  <a:pt x="131561" y="122855"/>
                  <a:pt x="135097" y="113682"/>
                </a:cubicBezTo>
                <a:cubicBezTo>
                  <a:pt x="141701" y="96669"/>
                  <a:pt x="133062" y="75221"/>
                  <a:pt x="116517" y="67482"/>
                </a:cubicBezTo>
                <a:cubicBezTo>
                  <a:pt x="109879" y="64380"/>
                  <a:pt x="101806" y="62845"/>
                  <a:pt x="97903" y="56674"/>
                </a:cubicBezTo>
                <a:cubicBezTo>
                  <a:pt x="95068" y="52204"/>
                  <a:pt x="95402" y="46333"/>
                  <a:pt x="97470" y="41463"/>
                </a:cubicBezTo>
                <a:cubicBezTo>
                  <a:pt x="99505" y="36626"/>
                  <a:pt x="103074" y="32557"/>
                  <a:pt x="106743" y="28788"/>
                </a:cubicBezTo>
                <a:cubicBezTo>
                  <a:pt x="111580" y="23717"/>
                  <a:pt x="117084" y="16846"/>
                  <a:pt x="114082" y="10508"/>
                </a:cubicBezTo>
                <a:cubicBezTo>
                  <a:pt x="112032" y="6218"/>
                  <a:pt x="107007" y="4614"/>
                  <a:pt x="102102" y="4614"/>
                </a:cubicBezTo>
                <a:cubicBezTo>
                  <a:pt x="101019" y="4614"/>
                  <a:pt x="99942" y="4692"/>
                  <a:pt x="98904" y="4837"/>
                </a:cubicBezTo>
                <a:cubicBezTo>
                  <a:pt x="85695" y="6672"/>
                  <a:pt x="74553" y="15278"/>
                  <a:pt x="62978" y="21949"/>
                </a:cubicBezTo>
                <a:cubicBezTo>
                  <a:pt x="55038" y="26467"/>
                  <a:pt x="45740" y="30204"/>
                  <a:pt x="36835" y="30204"/>
                </a:cubicBezTo>
                <a:cubicBezTo>
                  <a:pt x="32721" y="30204"/>
                  <a:pt x="28691" y="29407"/>
                  <a:pt x="24918" y="27520"/>
                </a:cubicBezTo>
                <a:cubicBezTo>
                  <a:pt x="12909" y="21616"/>
                  <a:pt x="12242" y="397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335" name="Google Shape;335;p15"/>
          <p:cNvSpPr/>
          <p:nvPr/>
        </p:nvSpPr>
        <p:spPr>
          <a:xfrm rot="-3609998" flipH="1">
            <a:off x="7011468" y="-1767128"/>
            <a:ext cx="4040457" cy="3461304"/>
          </a:xfrm>
          <a:custGeom>
            <a:avLst/>
            <a:gdLst/>
            <a:ahLst/>
            <a:cxnLst/>
            <a:rect l="l" t="t" r="r" b="b"/>
            <a:pathLst>
              <a:path w="141702" h="132002" extrusionOk="0">
                <a:moveTo>
                  <a:pt x="0" y="0"/>
                </a:moveTo>
                <a:lnTo>
                  <a:pt x="3703" y="77556"/>
                </a:lnTo>
                <a:cubicBezTo>
                  <a:pt x="4710" y="77606"/>
                  <a:pt x="5720" y="77629"/>
                  <a:pt x="6733" y="77629"/>
                </a:cubicBezTo>
                <a:cubicBezTo>
                  <a:pt x="16734" y="77629"/>
                  <a:pt x="27003" y="75410"/>
                  <a:pt x="36813" y="75410"/>
                </a:cubicBezTo>
                <a:cubicBezTo>
                  <a:pt x="42537" y="75410"/>
                  <a:pt x="48104" y="76165"/>
                  <a:pt x="53372" y="78556"/>
                </a:cubicBezTo>
                <a:cubicBezTo>
                  <a:pt x="66147" y="84361"/>
                  <a:pt x="72986" y="98004"/>
                  <a:pt x="80558" y="109812"/>
                </a:cubicBezTo>
                <a:cubicBezTo>
                  <a:pt x="87705" y="120877"/>
                  <a:pt x="98445" y="132002"/>
                  <a:pt x="111257" y="132002"/>
                </a:cubicBezTo>
                <a:cubicBezTo>
                  <a:pt x="112079" y="132002"/>
                  <a:pt x="112909" y="131956"/>
                  <a:pt x="113748" y="131861"/>
                </a:cubicBezTo>
                <a:cubicBezTo>
                  <a:pt x="123522" y="130760"/>
                  <a:pt x="131561" y="122855"/>
                  <a:pt x="135097" y="113682"/>
                </a:cubicBezTo>
                <a:cubicBezTo>
                  <a:pt x="141701" y="96669"/>
                  <a:pt x="133062" y="75221"/>
                  <a:pt x="116517" y="67482"/>
                </a:cubicBezTo>
                <a:cubicBezTo>
                  <a:pt x="109879" y="64380"/>
                  <a:pt x="101806" y="62845"/>
                  <a:pt x="97903" y="56674"/>
                </a:cubicBezTo>
                <a:cubicBezTo>
                  <a:pt x="95068" y="52204"/>
                  <a:pt x="95402" y="46333"/>
                  <a:pt x="97470" y="41463"/>
                </a:cubicBezTo>
                <a:cubicBezTo>
                  <a:pt x="99505" y="36626"/>
                  <a:pt x="103074" y="32557"/>
                  <a:pt x="106743" y="28788"/>
                </a:cubicBezTo>
                <a:cubicBezTo>
                  <a:pt x="111580" y="23717"/>
                  <a:pt x="117084" y="16846"/>
                  <a:pt x="114082" y="10508"/>
                </a:cubicBezTo>
                <a:cubicBezTo>
                  <a:pt x="112032" y="6218"/>
                  <a:pt x="107007" y="4614"/>
                  <a:pt x="102102" y="4614"/>
                </a:cubicBezTo>
                <a:cubicBezTo>
                  <a:pt x="101019" y="4614"/>
                  <a:pt x="99942" y="4692"/>
                  <a:pt x="98904" y="4837"/>
                </a:cubicBezTo>
                <a:cubicBezTo>
                  <a:pt x="85695" y="6672"/>
                  <a:pt x="74553" y="15278"/>
                  <a:pt x="62978" y="21949"/>
                </a:cubicBezTo>
                <a:cubicBezTo>
                  <a:pt x="55038" y="26467"/>
                  <a:pt x="45740" y="30204"/>
                  <a:pt x="36835" y="30204"/>
                </a:cubicBezTo>
                <a:cubicBezTo>
                  <a:pt x="32721" y="30204"/>
                  <a:pt x="28691" y="29407"/>
                  <a:pt x="24918" y="27520"/>
                </a:cubicBezTo>
                <a:cubicBezTo>
                  <a:pt x="12909" y="21616"/>
                  <a:pt x="12242" y="397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15"/>
          <p:cNvSpPr txBox="1">
            <a:spLocks noGrp="1"/>
          </p:cNvSpPr>
          <p:nvPr>
            <p:ph type="title"/>
          </p:nvPr>
        </p:nvSpPr>
        <p:spPr>
          <a:xfrm>
            <a:off x="1716875" y="3045221"/>
            <a:ext cx="2345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None/>
              <a:defRPr sz="33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37" name="Google Shape;337;p15"/>
          <p:cNvSpPr txBox="1">
            <a:spLocks noGrp="1"/>
          </p:cNvSpPr>
          <p:nvPr>
            <p:ph type="body" idx="1"/>
          </p:nvPr>
        </p:nvSpPr>
        <p:spPr>
          <a:xfrm>
            <a:off x="1566275" y="3541731"/>
            <a:ext cx="2646900" cy="79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38" name="Google Shape;338;p15"/>
          <p:cNvSpPr txBox="1">
            <a:spLocks noGrp="1"/>
          </p:cNvSpPr>
          <p:nvPr>
            <p:ph type="body" idx="2"/>
          </p:nvPr>
        </p:nvSpPr>
        <p:spPr>
          <a:xfrm>
            <a:off x="4778575" y="3541731"/>
            <a:ext cx="2646900" cy="79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1pPr>
            <a:lvl2pPr marL="914400" lvl="1" indent="-342900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39" name="Google Shape;339;p15"/>
          <p:cNvSpPr txBox="1">
            <a:spLocks noGrp="1"/>
          </p:cNvSpPr>
          <p:nvPr>
            <p:ph type="title" idx="3"/>
          </p:nvPr>
        </p:nvSpPr>
        <p:spPr>
          <a:xfrm>
            <a:off x="4929175" y="3045221"/>
            <a:ext cx="2345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200"/>
              <a:buNone/>
              <a:defRPr sz="3300">
                <a:solidFill>
                  <a:schemeClr val="accent4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340" name="Google Shape;340;p15"/>
          <p:cNvSpPr txBox="1">
            <a:spLocks noGrp="1"/>
          </p:cNvSpPr>
          <p:nvPr>
            <p:ph type="title" idx="4"/>
          </p:nvPr>
        </p:nvSpPr>
        <p:spPr>
          <a:xfrm>
            <a:off x="606525" y="618676"/>
            <a:ext cx="7941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341" name="Google Shape;341;p15"/>
          <p:cNvGrpSpPr/>
          <p:nvPr/>
        </p:nvGrpSpPr>
        <p:grpSpPr>
          <a:xfrm>
            <a:off x="515825" y="510388"/>
            <a:ext cx="8427413" cy="4265825"/>
            <a:chOff x="515825" y="510388"/>
            <a:chExt cx="8427413" cy="4265825"/>
          </a:xfrm>
        </p:grpSpPr>
        <p:grpSp>
          <p:nvGrpSpPr>
            <p:cNvPr id="342" name="Google Shape;342;p15"/>
            <p:cNvGrpSpPr/>
            <p:nvPr/>
          </p:nvGrpSpPr>
          <p:grpSpPr>
            <a:xfrm>
              <a:off x="515825" y="4420250"/>
              <a:ext cx="580375" cy="355963"/>
              <a:chOff x="646900" y="4420250"/>
              <a:chExt cx="580375" cy="355963"/>
            </a:xfrm>
          </p:grpSpPr>
          <p:sp>
            <p:nvSpPr>
              <p:cNvPr id="343" name="Google Shape;343;p15"/>
              <p:cNvSpPr/>
              <p:nvPr/>
            </p:nvSpPr>
            <p:spPr>
              <a:xfrm>
                <a:off x="952200" y="4724463"/>
                <a:ext cx="66725" cy="51750"/>
              </a:xfrm>
              <a:custGeom>
                <a:avLst/>
                <a:gdLst/>
                <a:ahLst/>
                <a:cxnLst/>
                <a:rect l="l" t="t" r="r" b="b"/>
                <a:pathLst>
                  <a:path w="2669" h="2070" extrusionOk="0">
                    <a:moveTo>
                      <a:pt x="1334" y="1"/>
                    </a:moveTo>
                    <a:cubicBezTo>
                      <a:pt x="0" y="1"/>
                      <a:pt x="0" y="2069"/>
                      <a:pt x="1334" y="2069"/>
                    </a:cubicBezTo>
                    <a:cubicBezTo>
                      <a:pt x="2669" y="2069"/>
                      <a:pt x="2669" y="1"/>
                      <a:pt x="133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15"/>
              <p:cNvSpPr/>
              <p:nvPr/>
            </p:nvSpPr>
            <p:spPr>
              <a:xfrm>
                <a:off x="646900" y="4420250"/>
                <a:ext cx="201000" cy="155975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6239" extrusionOk="0">
                    <a:moveTo>
                      <a:pt x="4003" y="1"/>
                    </a:moveTo>
                    <a:cubicBezTo>
                      <a:pt x="0" y="1"/>
                      <a:pt x="0" y="6238"/>
                      <a:pt x="4003" y="6238"/>
                    </a:cubicBezTo>
                    <a:cubicBezTo>
                      <a:pt x="8039" y="6238"/>
                      <a:pt x="8039" y="1"/>
                      <a:pt x="400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15"/>
              <p:cNvSpPr/>
              <p:nvPr/>
            </p:nvSpPr>
            <p:spPr>
              <a:xfrm>
                <a:off x="1160550" y="4568488"/>
                <a:ext cx="66725" cy="51750"/>
              </a:xfrm>
              <a:custGeom>
                <a:avLst/>
                <a:gdLst/>
                <a:ahLst/>
                <a:cxnLst/>
                <a:rect l="l" t="t" r="r" b="b"/>
                <a:pathLst>
                  <a:path w="2669" h="2070" extrusionOk="0">
                    <a:moveTo>
                      <a:pt x="1334" y="1"/>
                    </a:moveTo>
                    <a:cubicBezTo>
                      <a:pt x="0" y="1"/>
                      <a:pt x="0" y="2069"/>
                      <a:pt x="1334" y="2069"/>
                    </a:cubicBezTo>
                    <a:cubicBezTo>
                      <a:pt x="2669" y="2069"/>
                      <a:pt x="2669" y="1"/>
                      <a:pt x="133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6" name="Google Shape;346;p15"/>
            <p:cNvGrpSpPr/>
            <p:nvPr/>
          </p:nvGrpSpPr>
          <p:grpSpPr>
            <a:xfrm>
              <a:off x="8216875" y="4141488"/>
              <a:ext cx="464388" cy="582988"/>
              <a:chOff x="8216875" y="4141488"/>
              <a:chExt cx="464388" cy="582988"/>
            </a:xfrm>
          </p:grpSpPr>
          <p:sp>
            <p:nvSpPr>
              <p:cNvPr id="347" name="Google Shape;347;p15"/>
              <p:cNvSpPr/>
              <p:nvPr/>
            </p:nvSpPr>
            <p:spPr>
              <a:xfrm>
                <a:off x="8216875" y="4568500"/>
                <a:ext cx="201000" cy="155975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6239" extrusionOk="0">
                    <a:moveTo>
                      <a:pt x="4003" y="1"/>
                    </a:moveTo>
                    <a:cubicBezTo>
                      <a:pt x="0" y="1"/>
                      <a:pt x="0" y="6238"/>
                      <a:pt x="4003" y="6238"/>
                    </a:cubicBezTo>
                    <a:cubicBezTo>
                      <a:pt x="8039" y="6238"/>
                      <a:pt x="8039" y="1"/>
                      <a:pt x="400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15"/>
              <p:cNvSpPr/>
              <p:nvPr/>
            </p:nvSpPr>
            <p:spPr>
              <a:xfrm>
                <a:off x="8547825" y="4141488"/>
                <a:ext cx="66725" cy="51750"/>
              </a:xfrm>
              <a:custGeom>
                <a:avLst/>
                <a:gdLst/>
                <a:ahLst/>
                <a:cxnLst/>
                <a:rect l="l" t="t" r="r" b="b"/>
                <a:pathLst>
                  <a:path w="2669" h="2070" extrusionOk="0">
                    <a:moveTo>
                      <a:pt x="1334" y="1"/>
                    </a:moveTo>
                    <a:cubicBezTo>
                      <a:pt x="0" y="1"/>
                      <a:pt x="0" y="2069"/>
                      <a:pt x="1334" y="2069"/>
                    </a:cubicBezTo>
                    <a:cubicBezTo>
                      <a:pt x="2669" y="2069"/>
                      <a:pt x="2669" y="1"/>
                      <a:pt x="133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15"/>
              <p:cNvSpPr/>
              <p:nvPr/>
            </p:nvSpPr>
            <p:spPr>
              <a:xfrm>
                <a:off x="8547813" y="4471963"/>
                <a:ext cx="133450" cy="104250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4170" extrusionOk="0">
                    <a:moveTo>
                      <a:pt x="2669" y="0"/>
                    </a:moveTo>
                    <a:cubicBezTo>
                      <a:pt x="0" y="0"/>
                      <a:pt x="0" y="4170"/>
                      <a:pt x="2669" y="4170"/>
                    </a:cubicBezTo>
                    <a:cubicBezTo>
                      <a:pt x="5337" y="4170"/>
                      <a:pt x="5337" y="0"/>
                      <a:pt x="26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0" name="Google Shape;350;p15"/>
            <p:cNvGrpSpPr/>
            <p:nvPr/>
          </p:nvGrpSpPr>
          <p:grpSpPr>
            <a:xfrm>
              <a:off x="8681275" y="614638"/>
              <a:ext cx="261963" cy="316250"/>
              <a:chOff x="8681275" y="614638"/>
              <a:chExt cx="261963" cy="316250"/>
            </a:xfrm>
          </p:grpSpPr>
          <p:sp>
            <p:nvSpPr>
              <p:cNvPr id="351" name="Google Shape;351;p15"/>
              <p:cNvSpPr/>
              <p:nvPr/>
            </p:nvSpPr>
            <p:spPr>
              <a:xfrm>
                <a:off x="8809788" y="614638"/>
                <a:ext cx="133450" cy="104250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4170" extrusionOk="0">
                    <a:moveTo>
                      <a:pt x="2669" y="0"/>
                    </a:moveTo>
                    <a:cubicBezTo>
                      <a:pt x="0" y="0"/>
                      <a:pt x="0" y="4170"/>
                      <a:pt x="2669" y="4170"/>
                    </a:cubicBezTo>
                    <a:cubicBezTo>
                      <a:pt x="5337" y="4170"/>
                      <a:pt x="5337" y="0"/>
                      <a:pt x="26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15"/>
              <p:cNvSpPr/>
              <p:nvPr/>
            </p:nvSpPr>
            <p:spPr>
              <a:xfrm>
                <a:off x="8681275" y="879138"/>
                <a:ext cx="66725" cy="51750"/>
              </a:xfrm>
              <a:custGeom>
                <a:avLst/>
                <a:gdLst/>
                <a:ahLst/>
                <a:cxnLst/>
                <a:rect l="l" t="t" r="r" b="b"/>
                <a:pathLst>
                  <a:path w="2669" h="2070" extrusionOk="0">
                    <a:moveTo>
                      <a:pt x="1334" y="1"/>
                    </a:moveTo>
                    <a:cubicBezTo>
                      <a:pt x="0" y="1"/>
                      <a:pt x="0" y="2069"/>
                      <a:pt x="1334" y="2069"/>
                    </a:cubicBezTo>
                    <a:cubicBezTo>
                      <a:pt x="2669" y="2069"/>
                      <a:pt x="2669" y="1"/>
                      <a:pt x="133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53" name="Google Shape;353;p15"/>
            <p:cNvSpPr/>
            <p:nvPr/>
          </p:nvSpPr>
          <p:spPr>
            <a:xfrm>
              <a:off x="760238" y="510388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ITLE_ONLY_1_1">
    <p:bg>
      <p:bgPr>
        <a:solidFill>
          <a:schemeClr val="lt1"/>
        </a:solidFill>
        <a:effectLst/>
      </p:bgPr>
    </p:bg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7"/>
          <p:cNvSpPr/>
          <p:nvPr/>
        </p:nvSpPr>
        <p:spPr>
          <a:xfrm rot="-1780123">
            <a:off x="-2695066" y="-1234054"/>
            <a:ext cx="4018641" cy="3250448"/>
          </a:xfrm>
          <a:custGeom>
            <a:avLst/>
            <a:gdLst/>
            <a:ahLst/>
            <a:cxnLst/>
            <a:rect l="l" t="t" r="r" b="b"/>
            <a:pathLst>
              <a:path w="79758" h="80817" extrusionOk="0">
                <a:moveTo>
                  <a:pt x="48464" y="1"/>
                </a:moveTo>
                <a:cubicBezTo>
                  <a:pt x="44157" y="1"/>
                  <a:pt x="39941" y="1162"/>
                  <a:pt x="36560" y="3813"/>
                </a:cubicBezTo>
                <a:cubicBezTo>
                  <a:pt x="28721" y="9984"/>
                  <a:pt x="31490" y="18057"/>
                  <a:pt x="34125" y="25796"/>
                </a:cubicBezTo>
                <a:cubicBezTo>
                  <a:pt x="37127" y="34402"/>
                  <a:pt x="32891" y="39639"/>
                  <a:pt x="25219" y="44676"/>
                </a:cubicBezTo>
                <a:cubicBezTo>
                  <a:pt x="19215" y="48645"/>
                  <a:pt x="12343" y="51514"/>
                  <a:pt x="7373" y="56718"/>
                </a:cubicBezTo>
                <a:cubicBezTo>
                  <a:pt x="2436" y="61922"/>
                  <a:pt x="1" y="70661"/>
                  <a:pt x="4504" y="76265"/>
                </a:cubicBezTo>
                <a:cubicBezTo>
                  <a:pt x="7050" y="79412"/>
                  <a:pt x="11214" y="80817"/>
                  <a:pt x="15315" y="80817"/>
                </a:cubicBezTo>
                <a:cubicBezTo>
                  <a:pt x="15997" y="80817"/>
                  <a:pt x="16676" y="80778"/>
                  <a:pt x="17347" y="80702"/>
                </a:cubicBezTo>
                <a:cubicBezTo>
                  <a:pt x="22050" y="80168"/>
                  <a:pt x="26386" y="78066"/>
                  <a:pt x="30656" y="76032"/>
                </a:cubicBezTo>
                <a:cubicBezTo>
                  <a:pt x="37661" y="72663"/>
                  <a:pt x="44633" y="69260"/>
                  <a:pt x="51638" y="65891"/>
                </a:cubicBezTo>
                <a:cubicBezTo>
                  <a:pt x="57408" y="63089"/>
                  <a:pt x="63346" y="60220"/>
                  <a:pt x="68083" y="55817"/>
                </a:cubicBezTo>
                <a:cubicBezTo>
                  <a:pt x="75888" y="48545"/>
                  <a:pt x="79758" y="37337"/>
                  <a:pt x="78057" y="26830"/>
                </a:cubicBezTo>
                <a:cubicBezTo>
                  <a:pt x="76355" y="16322"/>
                  <a:pt x="69150" y="6849"/>
                  <a:pt x="59477" y="2446"/>
                </a:cubicBezTo>
                <a:cubicBezTo>
                  <a:pt x="56068" y="889"/>
                  <a:pt x="52231" y="1"/>
                  <a:pt x="4846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17"/>
          <p:cNvSpPr/>
          <p:nvPr/>
        </p:nvSpPr>
        <p:spPr>
          <a:xfrm rot="1153459">
            <a:off x="4620512" y="-2929508"/>
            <a:ext cx="8115012" cy="4961812"/>
          </a:xfrm>
          <a:custGeom>
            <a:avLst/>
            <a:gdLst/>
            <a:ahLst/>
            <a:cxnLst/>
            <a:rect l="l" t="t" r="r" b="b"/>
            <a:pathLst>
              <a:path w="65048" h="49825" extrusionOk="0">
                <a:moveTo>
                  <a:pt x="15431" y="0"/>
                </a:moveTo>
                <a:cubicBezTo>
                  <a:pt x="11768" y="0"/>
                  <a:pt x="8152" y="957"/>
                  <a:pt x="5305" y="3204"/>
                </a:cubicBezTo>
                <a:cubicBezTo>
                  <a:pt x="1969" y="5873"/>
                  <a:pt x="1" y="10209"/>
                  <a:pt x="234" y="14446"/>
                </a:cubicBezTo>
                <a:cubicBezTo>
                  <a:pt x="434" y="18716"/>
                  <a:pt x="2803" y="22818"/>
                  <a:pt x="6405" y="25153"/>
                </a:cubicBezTo>
                <a:cubicBezTo>
                  <a:pt x="13811" y="29957"/>
                  <a:pt x="24718" y="26921"/>
                  <a:pt x="31423" y="32625"/>
                </a:cubicBezTo>
                <a:cubicBezTo>
                  <a:pt x="36393" y="36828"/>
                  <a:pt x="37461" y="44734"/>
                  <a:pt x="42965" y="48237"/>
                </a:cubicBezTo>
                <a:cubicBezTo>
                  <a:pt x="44700" y="49319"/>
                  <a:pt x="46725" y="49825"/>
                  <a:pt x="48773" y="49825"/>
                </a:cubicBezTo>
                <a:cubicBezTo>
                  <a:pt x="51016" y="49825"/>
                  <a:pt x="53288" y="49219"/>
                  <a:pt x="55240" y="48103"/>
                </a:cubicBezTo>
                <a:cubicBezTo>
                  <a:pt x="58943" y="45968"/>
                  <a:pt x="61578" y="42232"/>
                  <a:pt x="62979" y="38129"/>
                </a:cubicBezTo>
                <a:cubicBezTo>
                  <a:pt x="65047" y="32259"/>
                  <a:pt x="64680" y="25320"/>
                  <a:pt x="61178" y="20150"/>
                </a:cubicBezTo>
                <a:cubicBezTo>
                  <a:pt x="58676" y="16447"/>
                  <a:pt x="54340" y="13745"/>
                  <a:pt x="49836" y="13312"/>
                </a:cubicBezTo>
                <a:cubicBezTo>
                  <a:pt x="49680" y="13298"/>
                  <a:pt x="49522" y="13291"/>
                  <a:pt x="49362" y="13291"/>
                </a:cubicBezTo>
                <a:cubicBezTo>
                  <a:pt x="48002" y="13291"/>
                  <a:pt x="46532" y="13744"/>
                  <a:pt x="45170" y="13744"/>
                </a:cubicBezTo>
                <a:cubicBezTo>
                  <a:pt x="44780" y="13744"/>
                  <a:pt x="44399" y="13707"/>
                  <a:pt x="44032" y="13612"/>
                </a:cubicBezTo>
                <a:cubicBezTo>
                  <a:pt x="41597" y="12978"/>
                  <a:pt x="38628" y="10076"/>
                  <a:pt x="36494" y="8675"/>
                </a:cubicBezTo>
                <a:cubicBezTo>
                  <a:pt x="31790" y="5539"/>
                  <a:pt x="26953" y="2370"/>
                  <a:pt x="21483" y="836"/>
                </a:cubicBezTo>
                <a:cubicBezTo>
                  <a:pt x="19535" y="298"/>
                  <a:pt x="17476" y="0"/>
                  <a:pt x="1543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17"/>
          <p:cNvSpPr txBox="1">
            <a:spLocks noGrp="1"/>
          </p:cNvSpPr>
          <p:nvPr>
            <p:ph type="title"/>
          </p:nvPr>
        </p:nvSpPr>
        <p:spPr>
          <a:xfrm>
            <a:off x="620725" y="555275"/>
            <a:ext cx="7905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66" name="Google Shape;366;p17"/>
          <p:cNvSpPr txBox="1">
            <a:spLocks noGrp="1"/>
          </p:cNvSpPr>
          <p:nvPr>
            <p:ph type="title" idx="2"/>
          </p:nvPr>
        </p:nvSpPr>
        <p:spPr>
          <a:xfrm>
            <a:off x="710950" y="3215465"/>
            <a:ext cx="2320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5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7"/>
          <p:cNvSpPr txBox="1">
            <a:spLocks noGrp="1"/>
          </p:cNvSpPr>
          <p:nvPr>
            <p:ph type="subTitle" idx="1"/>
          </p:nvPr>
        </p:nvSpPr>
        <p:spPr>
          <a:xfrm>
            <a:off x="776200" y="3740700"/>
            <a:ext cx="2190300" cy="82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7"/>
          <p:cNvSpPr txBox="1">
            <a:spLocks noGrp="1"/>
          </p:cNvSpPr>
          <p:nvPr>
            <p:ph type="title" idx="3"/>
          </p:nvPr>
        </p:nvSpPr>
        <p:spPr>
          <a:xfrm>
            <a:off x="6114989" y="3215458"/>
            <a:ext cx="2320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69" name="Google Shape;369;p17"/>
          <p:cNvSpPr txBox="1">
            <a:spLocks noGrp="1"/>
          </p:cNvSpPr>
          <p:nvPr>
            <p:ph type="subTitle" idx="4"/>
          </p:nvPr>
        </p:nvSpPr>
        <p:spPr>
          <a:xfrm>
            <a:off x="6180250" y="3740700"/>
            <a:ext cx="2190300" cy="82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17"/>
          <p:cNvSpPr txBox="1">
            <a:spLocks noGrp="1"/>
          </p:cNvSpPr>
          <p:nvPr>
            <p:ph type="title" idx="5"/>
          </p:nvPr>
        </p:nvSpPr>
        <p:spPr>
          <a:xfrm>
            <a:off x="3412658" y="3215475"/>
            <a:ext cx="2320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5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7"/>
          <p:cNvSpPr txBox="1">
            <a:spLocks noGrp="1"/>
          </p:cNvSpPr>
          <p:nvPr>
            <p:ph type="subTitle" idx="6"/>
          </p:nvPr>
        </p:nvSpPr>
        <p:spPr>
          <a:xfrm>
            <a:off x="3476316" y="3740700"/>
            <a:ext cx="2190300" cy="82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72" name="Google Shape;372;p17"/>
          <p:cNvGrpSpPr/>
          <p:nvPr/>
        </p:nvGrpSpPr>
        <p:grpSpPr>
          <a:xfrm>
            <a:off x="356934" y="341425"/>
            <a:ext cx="8601504" cy="1000375"/>
            <a:chOff x="356934" y="350238"/>
            <a:chExt cx="8601504" cy="1000375"/>
          </a:xfrm>
        </p:grpSpPr>
        <p:sp>
          <p:nvSpPr>
            <p:cNvPr id="373" name="Google Shape;373;p17"/>
            <p:cNvSpPr/>
            <p:nvPr/>
          </p:nvSpPr>
          <p:spPr>
            <a:xfrm rot="-1312193">
              <a:off x="8685193" y="694482"/>
              <a:ext cx="60578" cy="48024"/>
            </a:xfrm>
            <a:custGeom>
              <a:avLst/>
              <a:gdLst/>
              <a:ahLst/>
              <a:cxnLst/>
              <a:rect l="l" t="t" r="r" b="b"/>
              <a:pathLst>
                <a:path w="2736" h="2169" extrusionOk="0">
                  <a:moveTo>
                    <a:pt x="1368" y="1"/>
                  </a:moveTo>
                  <a:cubicBezTo>
                    <a:pt x="1" y="1"/>
                    <a:pt x="1" y="2169"/>
                    <a:pt x="1368" y="2169"/>
                  </a:cubicBezTo>
                  <a:cubicBezTo>
                    <a:pt x="2736" y="2169"/>
                    <a:pt x="2736" y="1"/>
                    <a:pt x="13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7"/>
            <p:cNvSpPr/>
            <p:nvPr/>
          </p:nvSpPr>
          <p:spPr>
            <a:xfrm>
              <a:off x="8824988" y="1246363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7"/>
            <p:cNvSpPr/>
            <p:nvPr/>
          </p:nvSpPr>
          <p:spPr>
            <a:xfrm>
              <a:off x="475113" y="350238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7"/>
            <p:cNvSpPr/>
            <p:nvPr/>
          </p:nvSpPr>
          <p:spPr>
            <a:xfrm>
              <a:off x="356934" y="516777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7"/>
            <p:cNvSpPr/>
            <p:nvPr/>
          </p:nvSpPr>
          <p:spPr>
            <a:xfrm>
              <a:off x="1147025" y="798488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7"/>
            <p:cNvSpPr/>
            <p:nvPr/>
          </p:nvSpPr>
          <p:spPr>
            <a:xfrm>
              <a:off x="620725" y="986275"/>
              <a:ext cx="201000" cy="155975"/>
            </a:xfrm>
            <a:custGeom>
              <a:avLst/>
              <a:gdLst/>
              <a:ahLst/>
              <a:cxnLst/>
              <a:rect l="l" t="t" r="r" b="b"/>
              <a:pathLst>
                <a:path w="8040" h="6239" extrusionOk="0">
                  <a:moveTo>
                    <a:pt x="4003" y="1"/>
                  </a:moveTo>
                  <a:cubicBezTo>
                    <a:pt x="0" y="1"/>
                    <a:pt x="0" y="6238"/>
                    <a:pt x="4003" y="6238"/>
                  </a:cubicBezTo>
                  <a:cubicBezTo>
                    <a:pt x="8039" y="6238"/>
                    <a:pt x="8039" y="1"/>
                    <a:pt x="40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7"/>
            <p:cNvSpPr/>
            <p:nvPr/>
          </p:nvSpPr>
          <p:spPr>
            <a:xfrm>
              <a:off x="8321950" y="830313"/>
              <a:ext cx="201000" cy="155975"/>
            </a:xfrm>
            <a:custGeom>
              <a:avLst/>
              <a:gdLst/>
              <a:ahLst/>
              <a:cxnLst/>
              <a:rect l="l" t="t" r="r" b="b"/>
              <a:pathLst>
                <a:path w="8040" h="6239" extrusionOk="0">
                  <a:moveTo>
                    <a:pt x="4003" y="1"/>
                  </a:moveTo>
                  <a:cubicBezTo>
                    <a:pt x="0" y="1"/>
                    <a:pt x="0" y="6238"/>
                    <a:pt x="4003" y="6238"/>
                  </a:cubicBezTo>
                  <a:cubicBezTo>
                    <a:pt x="8039" y="6238"/>
                    <a:pt x="8039" y="1"/>
                    <a:pt x="40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2">
  <p:cSld name="CUSTOM_10">
    <p:bg>
      <p:bgPr>
        <a:solidFill>
          <a:schemeClr val="lt1"/>
        </a:solidFill>
        <a:effectLst/>
      </p:bgPr>
    </p:bg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22"/>
          <p:cNvSpPr/>
          <p:nvPr/>
        </p:nvSpPr>
        <p:spPr>
          <a:xfrm rot="-4645152">
            <a:off x="-2114141" y="-1883242"/>
            <a:ext cx="5424000" cy="3562287"/>
          </a:xfrm>
          <a:custGeom>
            <a:avLst/>
            <a:gdLst/>
            <a:ahLst/>
            <a:cxnLst/>
            <a:rect l="l" t="t" r="r" b="b"/>
            <a:pathLst>
              <a:path w="65048" h="49825" extrusionOk="0">
                <a:moveTo>
                  <a:pt x="15431" y="0"/>
                </a:moveTo>
                <a:cubicBezTo>
                  <a:pt x="11768" y="0"/>
                  <a:pt x="8152" y="957"/>
                  <a:pt x="5305" y="3204"/>
                </a:cubicBezTo>
                <a:cubicBezTo>
                  <a:pt x="1969" y="5873"/>
                  <a:pt x="1" y="10209"/>
                  <a:pt x="234" y="14446"/>
                </a:cubicBezTo>
                <a:cubicBezTo>
                  <a:pt x="434" y="18716"/>
                  <a:pt x="2803" y="22818"/>
                  <a:pt x="6405" y="25153"/>
                </a:cubicBezTo>
                <a:cubicBezTo>
                  <a:pt x="13811" y="29957"/>
                  <a:pt x="24718" y="26921"/>
                  <a:pt x="31423" y="32625"/>
                </a:cubicBezTo>
                <a:cubicBezTo>
                  <a:pt x="36393" y="36828"/>
                  <a:pt x="37461" y="44734"/>
                  <a:pt x="42965" y="48237"/>
                </a:cubicBezTo>
                <a:cubicBezTo>
                  <a:pt x="44700" y="49319"/>
                  <a:pt x="46725" y="49825"/>
                  <a:pt x="48773" y="49825"/>
                </a:cubicBezTo>
                <a:cubicBezTo>
                  <a:pt x="51016" y="49825"/>
                  <a:pt x="53288" y="49219"/>
                  <a:pt x="55240" y="48103"/>
                </a:cubicBezTo>
                <a:cubicBezTo>
                  <a:pt x="58943" y="45968"/>
                  <a:pt x="61578" y="42232"/>
                  <a:pt x="62979" y="38129"/>
                </a:cubicBezTo>
                <a:cubicBezTo>
                  <a:pt x="65047" y="32259"/>
                  <a:pt x="64680" y="25320"/>
                  <a:pt x="61178" y="20150"/>
                </a:cubicBezTo>
                <a:cubicBezTo>
                  <a:pt x="58676" y="16447"/>
                  <a:pt x="54340" y="13745"/>
                  <a:pt x="49836" y="13312"/>
                </a:cubicBezTo>
                <a:cubicBezTo>
                  <a:pt x="49680" y="13298"/>
                  <a:pt x="49522" y="13291"/>
                  <a:pt x="49362" y="13291"/>
                </a:cubicBezTo>
                <a:cubicBezTo>
                  <a:pt x="48002" y="13291"/>
                  <a:pt x="46532" y="13744"/>
                  <a:pt x="45170" y="13744"/>
                </a:cubicBezTo>
                <a:cubicBezTo>
                  <a:pt x="44780" y="13744"/>
                  <a:pt x="44399" y="13707"/>
                  <a:pt x="44032" y="13612"/>
                </a:cubicBezTo>
                <a:cubicBezTo>
                  <a:pt x="41597" y="12978"/>
                  <a:pt x="38628" y="10076"/>
                  <a:pt x="36494" y="8675"/>
                </a:cubicBezTo>
                <a:cubicBezTo>
                  <a:pt x="31790" y="5539"/>
                  <a:pt x="26953" y="2370"/>
                  <a:pt x="21483" y="836"/>
                </a:cubicBezTo>
                <a:cubicBezTo>
                  <a:pt x="19535" y="298"/>
                  <a:pt x="17476" y="0"/>
                  <a:pt x="1543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22"/>
          <p:cNvSpPr/>
          <p:nvPr/>
        </p:nvSpPr>
        <p:spPr>
          <a:xfrm rot="10800000">
            <a:off x="7564322" y="1266421"/>
            <a:ext cx="8261396" cy="5384447"/>
          </a:xfrm>
          <a:custGeom>
            <a:avLst/>
            <a:gdLst/>
            <a:ahLst/>
            <a:cxnLst/>
            <a:rect l="l" t="t" r="r" b="b"/>
            <a:pathLst>
              <a:path w="155846" h="123228" extrusionOk="0">
                <a:moveTo>
                  <a:pt x="143537" y="1"/>
                </a:moveTo>
                <a:lnTo>
                  <a:pt x="1" y="114182"/>
                </a:lnTo>
                <a:cubicBezTo>
                  <a:pt x="5901" y="119314"/>
                  <a:pt x="13518" y="123227"/>
                  <a:pt x="21197" y="123227"/>
                </a:cubicBezTo>
                <a:cubicBezTo>
                  <a:pt x="22851" y="123227"/>
                  <a:pt x="24509" y="123045"/>
                  <a:pt x="26153" y="122655"/>
                </a:cubicBezTo>
                <a:cubicBezTo>
                  <a:pt x="37494" y="119920"/>
                  <a:pt x="44333" y="108678"/>
                  <a:pt x="49803" y="98371"/>
                </a:cubicBezTo>
                <a:cubicBezTo>
                  <a:pt x="55240" y="88064"/>
                  <a:pt x="61745" y="76722"/>
                  <a:pt x="72986" y="73553"/>
                </a:cubicBezTo>
                <a:cubicBezTo>
                  <a:pt x="75163" y="72935"/>
                  <a:pt x="77361" y="72673"/>
                  <a:pt x="79569" y="72673"/>
                </a:cubicBezTo>
                <a:cubicBezTo>
                  <a:pt x="87002" y="72673"/>
                  <a:pt x="94547" y="75642"/>
                  <a:pt x="101774" y="77956"/>
                </a:cubicBezTo>
                <a:cubicBezTo>
                  <a:pt x="106502" y="79449"/>
                  <a:pt x="111703" y="80629"/>
                  <a:pt x="116672" y="80629"/>
                </a:cubicBezTo>
                <a:cubicBezTo>
                  <a:pt x="121588" y="80629"/>
                  <a:pt x="126278" y="79474"/>
                  <a:pt x="130060" y="76322"/>
                </a:cubicBezTo>
                <a:cubicBezTo>
                  <a:pt x="135765" y="71552"/>
                  <a:pt x="137566" y="63646"/>
                  <a:pt x="138133" y="56208"/>
                </a:cubicBezTo>
                <a:cubicBezTo>
                  <a:pt x="139234" y="41864"/>
                  <a:pt x="141435" y="33491"/>
                  <a:pt x="149408" y="21483"/>
                </a:cubicBezTo>
                <a:cubicBezTo>
                  <a:pt x="155846" y="11776"/>
                  <a:pt x="155178" y="5171"/>
                  <a:pt x="14353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22"/>
          <p:cNvSpPr txBox="1">
            <a:spLocks noGrp="1"/>
          </p:cNvSpPr>
          <p:nvPr>
            <p:ph type="title"/>
          </p:nvPr>
        </p:nvSpPr>
        <p:spPr>
          <a:xfrm>
            <a:off x="620725" y="616849"/>
            <a:ext cx="7905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83" name="Google Shape;483;p22"/>
          <p:cNvGrpSpPr/>
          <p:nvPr/>
        </p:nvGrpSpPr>
        <p:grpSpPr>
          <a:xfrm>
            <a:off x="170338" y="458263"/>
            <a:ext cx="8791050" cy="4508325"/>
            <a:chOff x="170338" y="458263"/>
            <a:chExt cx="8791050" cy="4508325"/>
          </a:xfrm>
        </p:grpSpPr>
        <p:sp>
          <p:nvSpPr>
            <p:cNvPr id="484" name="Google Shape;484;p22"/>
            <p:cNvSpPr/>
            <p:nvPr/>
          </p:nvSpPr>
          <p:spPr>
            <a:xfrm>
              <a:off x="8827938" y="4862338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2"/>
            <p:cNvSpPr/>
            <p:nvPr/>
          </p:nvSpPr>
          <p:spPr>
            <a:xfrm>
              <a:off x="8794175" y="692613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2"/>
            <p:cNvSpPr/>
            <p:nvPr/>
          </p:nvSpPr>
          <p:spPr>
            <a:xfrm>
              <a:off x="382538" y="458263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2"/>
            <p:cNvSpPr/>
            <p:nvPr/>
          </p:nvSpPr>
          <p:spPr>
            <a:xfrm>
              <a:off x="825625" y="692613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2"/>
            <p:cNvSpPr/>
            <p:nvPr/>
          </p:nvSpPr>
          <p:spPr>
            <a:xfrm>
              <a:off x="516000" y="744363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2"/>
            <p:cNvSpPr/>
            <p:nvPr/>
          </p:nvSpPr>
          <p:spPr>
            <a:xfrm>
              <a:off x="170338" y="4691338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2"/>
            <p:cNvSpPr/>
            <p:nvPr/>
          </p:nvSpPr>
          <p:spPr>
            <a:xfrm>
              <a:off x="8594000" y="4431488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1">
    <p:bg>
      <p:bgPr>
        <a:solidFill>
          <a:schemeClr val="lt2"/>
        </a:solidFill>
        <a:effectLst/>
      </p:bgPr>
    </p:bg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8575" y="349525"/>
            <a:ext cx="7721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Montserrat"/>
              <a:buNone/>
              <a:defRPr sz="42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8575" y="1202925"/>
            <a:ext cx="771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7" r:id="rId3"/>
    <p:sldLayoutId id="2147483659" r:id="rId4"/>
    <p:sldLayoutId id="2147483660" r:id="rId5"/>
    <p:sldLayoutId id="2147483661" r:id="rId6"/>
    <p:sldLayoutId id="2147483663" r:id="rId7"/>
    <p:sldLayoutId id="2147483668" r:id="rId8"/>
    <p:sldLayoutId id="2147483672" r:id="rId9"/>
    <p:sldLayoutId id="214748367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EA4335"/>
          </p15:clr>
        </p15:guide>
        <p15:guide id="2">
          <p15:clr>
            <a:srgbClr val="EA4335"/>
          </p15:clr>
        </p15:guide>
        <p15:guide id="3" pos="5760">
          <p15:clr>
            <a:srgbClr val="EA4335"/>
          </p15:clr>
        </p15:guide>
        <p15:guide id="4" pos="449">
          <p15:clr>
            <a:srgbClr val="EA4335"/>
          </p15:clr>
        </p15:guide>
        <p15:guide id="5" pos="5311">
          <p15:clr>
            <a:srgbClr val="EA4335"/>
          </p15:clr>
        </p15:guide>
        <p15:guide id="6" orient="horz" pos="1620">
          <p15:clr>
            <a:srgbClr val="EA4335"/>
          </p15:clr>
        </p15:guide>
        <p15:guide id="7" orient="horz" pos="340">
          <p15:clr>
            <a:srgbClr val="EA4335"/>
          </p15:clr>
        </p15:guide>
        <p15:guide id="8" orient="horz">
          <p15:clr>
            <a:srgbClr val="EA4335"/>
          </p15:clr>
        </p15:guide>
        <p15:guide id="9" orient="horz" pos="2897">
          <p15:clr>
            <a:srgbClr val="EA4335"/>
          </p15:clr>
        </p15:guide>
        <p15:guide id="10" orient="horz" pos="323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2"/>
          <p:cNvSpPr txBox="1">
            <a:spLocks noGrp="1"/>
          </p:cNvSpPr>
          <p:nvPr>
            <p:ph type="ctrTitle"/>
          </p:nvPr>
        </p:nvSpPr>
        <p:spPr>
          <a:xfrm>
            <a:off x="393666" y="1351046"/>
            <a:ext cx="5387974" cy="122401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9144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/>
              <a:t>Karbohidrat dan Monosakarida</a:t>
            </a:r>
            <a:endParaRPr sz="4400" dirty="0"/>
          </a:p>
        </p:txBody>
      </p:sp>
      <p:sp>
        <p:nvSpPr>
          <p:cNvPr id="550" name="Google Shape;550;p32"/>
          <p:cNvSpPr txBox="1">
            <a:spLocks noGrp="1"/>
          </p:cNvSpPr>
          <p:nvPr>
            <p:ph type="subTitle" idx="1"/>
          </p:nvPr>
        </p:nvSpPr>
        <p:spPr>
          <a:xfrm>
            <a:off x="994216" y="2533583"/>
            <a:ext cx="5016951" cy="86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Muhammad </a:t>
            </a:r>
            <a:r>
              <a:rPr lang="en-US" b="1" dirty="0" err="1"/>
              <a:t>Alfan</a:t>
            </a:r>
            <a:r>
              <a:rPr lang="en-US" b="1" dirty="0"/>
              <a:t> Surya Wijaya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2114051031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 </a:t>
            </a:r>
          </a:p>
        </p:txBody>
      </p:sp>
      <p:sp>
        <p:nvSpPr>
          <p:cNvPr id="552" name="Google Shape;552;p32"/>
          <p:cNvSpPr/>
          <p:nvPr/>
        </p:nvSpPr>
        <p:spPr>
          <a:xfrm>
            <a:off x="-5075825" y="9789138"/>
            <a:ext cx="22550" cy="43800"/>
          </a:xfrm>
          <a:custGeom>
            <a:avLst/>
            <a:gdLst/>
            <a:ahLst/>
            <a:cxnLst/>
            <a:rect l="l" t="t" r="r" b="b"/>
            <a:pathLst>
              <a:path w="902" h="1752" extrusionOk="0">
                <a:moveTo>
                  <a:pt x="342" y="0"/>
                </a:moveTo>
                <a:cubicBezTo>
                  <a:pt x="253" y="0"/>
                  <a:pt x="167" y="38"/>
                  <a:pt x="101" y="117"/>
                </a:cubicBezTo>
                <a:cubicBezTo>
                  <a:pt x="1" y="284"/>
                  <a:pt x="34" y="417"/>
                  <a:pt x="34" y="584"/>
                </a:cubicBezTo>
                <a:cubicBezTo>
                  <a:pt x="34" y="751"/>
                  <a:pt x="68" y="851"/>
                  <a:pt x="68" y="917"/>
                </a:cubicBezTo>
                <a:cubicBezTo>
                  <a:pt x="101" y="951"/>
                  <a:pt x="68" y="1084"/>
                  <a:pt x="68" y="1251"/>
                </a:cubicBezTo>
                <a:cubicBezTo>
                  <a:pt x="68" y="1351"/>
                  <a:pt x="68" y="1584"/>
                  <a:pt x="234" y="1685"/>
                </a:cubicBezTo>
                <a:cubicBezTo>
                  <a:pt x="291" y="1732"/>
                  <a:pt x="352" y="1752"/>
                  <a:pt x="413" y="1752"/>
                </a:cubicBezTo>
                <a:cubicBezTo>
                  <a:pt x="569" y="1752"/>
                  <a:pt x="720" y="1619"/>
                  <a:pt x="768" y="1451"/>
                </a:cubicBezTo>
                <a:cubicBezTo>
                  <a:pt x="902" y="1184"/>
                  <a:pt x="868" y="851"/>
                  <a:pt x="868" y="817"/>
                </a:cubicBezTo>
                <a:cubicBezTo>
                  <a:pt x="868" y="751"/>
                  <a:pt x="868" y="450"/>
                  <a:pt x="701" y="250"/>
                </a:cubicBezTo>
                <a:cubicBezTo>
                  <a:pt x="621" y="89"/>
                  <a:pt x="479" y="0"/>
                  <a:pt x="342" y="0"/>
                </a:cubicBezTo>
                <a:close/>
              </a:path>
            </a:pathLst>
          </a:custGeom>
          <a:solidFill>
            <a:srgbClr val="21B2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3" name="Google Shape;553;p32"/>
          <p:cNvGrpSpPr/>
          <p:nvPr/>
        </p:nvGrpSpPr>
        <p:grpSpPr>
          <a:xfrm>
            <a:off x="5206002" y="716483"/>
            <a:ext cx="4069655" cy="3895293"/>
            <a:chOff x="4615401" y="728607"/>
            <a:chExt cx="4384932" cy="4197062"/>
          </a:xfrm>
        </p:grpSpPr>
        <p:grpSp>
          <p:nvGrpSpPr>
            <p:cNvPr id="554" name="Google Shape;554;p32"/>
            <p:cNvGrpSpPr/>
            <p:nvPr/>
          </p:nvGrpSpPr>
          <p:grpSpPr>
            <a:xfrm>
              <a:off x="6312263" y="728607"/>
              <a:ext cx="2477041" cy="2695862"/>
              <a:chOff x="-1993562" y="1443507"/>
              <a:chExt cx="2477041" cy="2695862"/>
            </a:xfrm>
          </p:grpSpPr>
          <p:sp>
            <p:nvSpPr>
              <p:cNvPr id="555" name="Google Shape;555;p32"/>
              <p:cNvSpPr/>
              <p:nvPr/>
            </p:nvSpPr>
            <p:spPr>
              <a:xfrm flipH="1">
                <a:off x="-899302" y="2421185"/>
                <a:ext cx="370841" cy="382371"/>
              </a:xfrm>
              <a:custGeom>
                <a:avLst/>
                <a:gdLst/>
                <a:ahLst/>
                <a:cxnLst/>
                <a:rect l="l" t="t" r="r" b="b"/>
                <a:pathLst>
                  <a:path w="10742" h="11076" extrusionOk="0">
                    <a:moveTo>
                      <a:pt x="7073" y="1"/>
                    </a:moveTo>
                    <a:lnTo>
                      <a:pt x="1" y="4471"/>
                    </a:lnTo>
                    <a:lnTo>
                      <a:pt x="5238" y="11076"/>
                    </a:lnTo>
                    <a:lnTo>
                      <a:pt x="10742" y="7640"/>
                    </a:lnTo>
                    <a:lnTo>
                      <a:pt x="707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56" name="Google Shape;556;p32"/>
              <p:cNvGrpSpPr/>
              <p:nvPr/>
            </p:nvGrpSpPr>
            <p:grpSpPr>
              <a:xfrm flipH="1">
                <a:off x="-1993562" y="1443507"/>
                <a:ext cx="2477041" cy="2695862"/>
                <a:chOff x="5469213" y="1712600"/>
                <a:chExt cx="1793788" cy="1952250"/>
              </a:xfrm>
            </p:grpSpPr>
            <p:sp>
              <p:nvSpPr>
                <p:cNvPr id="557" name="Google Shape;557;p32"/>
                <p:cNvSpPr/>
                <p:nvPr/>
              </p:nvSpPr>
              <p:spPr>
                <a:xfrm>
                  <a:off x="6323150" y="2993500"/>
                  <a:ext cx="939850" cy="124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94" h="4071" extrusionOk="0">
                      <a:moveTo>
                        <a:pt x="0" y="1"/>
                      </a:moveTo>
                      <a:lnTo>
                        <a:pt x="0" y="4071"/>
                      </a:lnTo>
                      <a:lnTo>
                        <a:pt x="37594" y="4071"/>
                      </a:lnTo>
                      <a:lnTo>
                        <a:pt x="37594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8" name="Google Shape;558;p32"/>
                <p:cNvSpPr/>
                <p:nvPr/>
              </p:nvSpPr>
              <p:spPr>
                <a:xfrm>
                  <a:off x="6391538" y="3041900"/>
                  <a:ext cx="803100" cy="101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124" h="4070" extrusionOk="0">
                      <a:moveTo>
                        <a:pt x="0" y="0"/>
                      </a:moveTo>
                      <a:lnTo>
                        <a:pt x="0" y="4070"/>
                      </a:lnTo>
                      <a:lnTo>
                        <a:pt x="32123" y="4070"/>
                      </a:lnTo>
                      <a:lnTo>
                        <a:pt x="32123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9" name="Google Shape;559;p32"/>
                <p:cNvSpPr/>
                <p:nvPr/>
              </p:nvSpPr>
              <p:spPr>
                <a:xfrm>
                  <a:off x="5555938" y="3147800"/>
                  <a:ext cx="1335975" cy="51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439" h="20682" extrusionOk="0">
                      <a:moveTo>
                        <a:pt x="3703" y="0"/>
                      </a:moveTo>
                      <a:lnTo>
                        <a:pt x="1" y="2969"/>
                      </a:lnTo>
                      <a:cubicBezTo>
                        <a:pt x="2469" y="7773"/>
                        <a:pt x="6005" y="11909"/>
                        <a:pt x="10275" y="14844"/>
                      </a:cubicBezTo>
                      <a:lnTo>
                        <a:pt x="10208" y="14844"/>
                      </a:lnTo>
                      <a:lnTo>
                        <a:pt x="10208" y="20682"/>
                      </a:lnTo>
                      <a:lnTo>
                        <a:pt x="40263" y="20682"/>
                      </a:lnTo>
                      <a:lnTo>
                        <a:pt x="40263" y="16079"/>
                      </a:lnTo>
                      <a:cubicBezTo>
                        <a:pt x="43565" y="14144"/>
                        <a:pt x="46467" y="11575"/>
                        <a:pt x="48869" y="8473"/>
                      </a:cubicBezTo>
                      <a:cubicBezTo>
                        <a:pt x="50737" y="6071"/>
                        <a:pt x="52271" y="3336"/>
                        <a:pt x="53439" y="401"/>
                      </a:cubicBezTo>
                      <a:lnTo>
                        <a:pt x="42865" y="401"/>
                      </a:lnTo>
                      <a:lnTo>
                        <a:pt x="42865" y="8106"/>
                      </a:lnTo>
                      <a:cubicBezTo>
                        <a:pt x="38962" y="11842"/>
                        <a:pt x="33958" y="14311"/>
                        <a:pt x="28454" y="14844"/>
                      </a:cubicBezTo>
                      <a:lnTo>
                        <a:pt x="23784" y="14844"/>
                      </a:lnTo>
                      <a:cubicBezTo>
                        <a:pt x="15011" y="13977"/>
                        <a:pt x="7506" y="8140"/>
                        <a:pt x="3703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0" name="Google Shape;560;p32"/>
                <p:cNvSpPr/>
                <p:nvPr/>
              </p:nvSpPr>
              <p:spPr>
                <a:xfrm>
                  <a:off x="5469213" y="2097050"/>
                  <a:ext cx="1438550" cy="1566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542" h="62679" extrusionOk="0">
                      <a:moveTo>
                        <a:pt x="18547" y="0"/>
                      </a:moveTo>
                      <a:cubicBezTo>
                        <a:pt x="7673" y="4770"/>
                        <a:pt x="0" y="16312"/>
                        <a:pt x="0" y="29788"/>
                      </a:cubicBezTo>
                      <a:cubicBezTo>
                        <a:pt x="0" y="41163"/>
                        <a:pt x="5471" y="51170"/>
                        <a:pt x="13710" y="56841"/>
                      </a:cubicBezTo>
                      <a:lnTo>
                        <a:pt x="13644" y="56841"/>
                      </a:lnTo>
                      <a:lnTo>
                        <a:pt x="13644" y="62679"/>
                      </a:lnTo>
                      <a:lnTo>
                        <a:pt x="43698" y="62679"/>
                      </a:lnTo>
                      <a:lnTo>
                        <a:pt x="43698" y="58042"/>
                      </a:lnTo>
                      <a:cubicBezTo>
                        <a:pt x="47034" y="56141"/>
                        <a:pt x="49936" y="53539"/>
                        <a:pt x="52371" y="50470"/>
                      </a:cubicBezTo>
                      <a:cubicBezTo>
                        <a:pt x="54573" y="47634"/>
                        <a:pt x="56341" y="44332"/>
                        <a:pt x="57542" y="40796"/>
                      </a:cubicBezTo>
                      <a:cubicBezTo>
                        <a:pt x="55940" y="40663"/>
                        <a:pt x="54306" y="40796"/>
                        <a:pt x="52738" y="40629"/>
                      </a:cubicBezTo>
                      <a:cubicBezTo>
                        <a:pt x="52605" y="40930"/>
                        <a:pt x="52471" y="41196"/>
                        <a:pt x="52371" y="41463"/>
                      </a:cubicBezTo>
                      <a:lnTo>
                        <a:pt x="52371" y="40830"/>
                      </a:lnTo>
                      <a:lnTo>
                        <a:pt x="46367" y="40830"/>
                      </a:lnTo>
                      <a:lnTo>
                        <a:pt x="46367" y="50103"/>
                      </a:lnTo>
                      <a:cubicBezTo>
                        <a:pt x="42497" y="53839"/>
                        <a:pt x="37494" y="56307"/>
                        <a:pt x="31990" y="56841"/>
                      </a:cubicBezTo>
                      <a:lnTo>
                        <a:pt x="27320" y="56841"/>
                      </a:lnTo>
                      <a:cubicBezTo>
                        <a:pt x="14544" y="55540"/>
                        <a:pt x="4537" y="43932"/>
                        <a:pt x="4537" y="29788"/>
                      </a:cubicBezTo>
                      <a:cubicBezTo>
                        <a:pt x="4537" y="19081"/>
                        <a:pt x="10241" y="9807"/>
                        <a:pt x="18547" y="5404"/>
                      </a:cubicBezTo>
                      <a:lnTo>
                        <a:pt x="1854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1" name="Google Shape;561;p32"/>
                <p:cNvSpPr/>
                <p:nvPr/>
              </p:nvSpPr>
              <p:spPr>
                <a:xfrm>
                  <a:off x="5721888" y="1728450"/>
                  <a:ext cx="755575" cy="872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223" h="34893" extrusionOk="0">
                      <a:moveTo>
                        <a:pt x="13677" y="0"/>
                      </a:moveTo>
                      <a:lnTo>
                        <a:pt x="1" y="8573"/>
                      </a:lnTo>
                      <a:lnTo>
                        <a:pt x="16546" y="34892"/>
                      </a:lnTo>
                      <a:lnTo>
                        <a:pt x="30222" y="26286"/>
                      </a:lnTo>
                      <a:lnTo>
                        <a:pt x="1367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2" name="Google Shape;562;p32"/>
                <p:cNvSpPr/>
                <p:nvPr/>
              </p:nvSpPr>
              <p:spPr>
                <a:xfrm>
                  <a:off x="5761088" y="1712600"/>
                  <a:ext cx="246875" cy="194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75" h="7773" extrusionOk="0">
                      <a:moveTo>
                        <a:pt x="8240" y="1"/>
                      </a:moveTo>
                      <a:lnTo>
                        <a:pt x="0" y="5204"/>
                      </a:lnTo>
                      <a:lnTo>
                        <a:pt x="1602" y="7773"/>
                      </a:lnTo>
                      <a:lnTo>
                        <a:pt x="9874" y="2603"/>
                      </a:lnTo>
                      <a:lnTo>
                        <a:pt x="8240" y="1"/>
                      </a:lnTo>
                      <a:close/>
                    </a:path>
                  </a:pathLst>
                </a:custGeom>
                <a:solidFill>
                  <a:srgbClr val="8C5A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63" name="Google Shape;563;p32"/>
            <p:cNvGrpSpPr/>
            <p:nvPr/>
          </p:nvGrpSpPr>
          <p:grpSpPr>
            <a:xfrm flipH="1">
              <a:off x="4615401" y="2349954"/>
              <a:ext cx="4384932" cy="2575715"/>
              <a:chOff x="5545088" y="2344725"/>
              <a:chExt cx="3282380" cy="1928075"/>
            </a:xfrm>
          </p:grpSpPr>
          <p:sp>
            <p:nvSpPr>
              <p:cNvPr id="564" name="Google Shape;564;p32"/>
              <p:cNvSpPr/>
              <p:nvPr/>
            </p:nvSpPr>
            <p:spPr>
              <a:xfrm>
                <a:off x="7430613" y="2533200"/>
                <a:ext cx="200175" cy="823100"/>
              </a:xfrm>
              <a:custGeom>
                <a:avLst/>
                <a:gdLst/>
                <a:ahLst/>
                <a:cxnLst/>
                <a:rect l="l" t="t" r="r" b="b"/>
                <a:pathLst>
                  <a:path w="8007" h="32924" extrusionOk="0">
                    <a:moveTo>
                      <a:pt x="0" y="0"/>
                    </a:moveTo>
                    <a:lnTo>
                      <a:pt x="0" y="28921"/>
                    </a:lnTo>
                    <a:cubicBezTo>
                      <a:pt x="0" y="31156"/>
                      <a:pt x="1802" y="32924"/>
                      <a:pt x="4003" y="32924"/>
                    </a:cubicBezTo>
                    <a:cubicBezTo>
                      <a:pt x="6238" y="32924"/>
                      <a:pt x="8006" y="31156"/>
                      <a:pt x="8006" y="28921"/>
                    </a:cubicBezTo>
                    <a:lnTo>
                      <a:pt x="8006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32"/>
              <p:cNvSpPr/>
              <p:nvPr/>
            </p:nvSpPr>
            <p:spPr>
              <a:xfrm>
                <a:off x="7463963" y="2668300"/>
                <a:ext cx="133450" cy="653800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26152" extrusionOk="0">
                    <a:moveTo>
                      <a:pt x="1" y="0"/>
                    </a:moveTo>
                    <a:lnTo>
                      <a:pt x="1" y="22983"/>
                    </a:lnTo>
                    <a:cubicBezTo>
                      <a:pt x="1" y="24751"/>
                      <a:pt x="1202" y="26152"/>
                      <a:pt x="2669" y="26152"/>
                    </a:cubicBezTo>
                    <a:cubicBezTo>
                      <a:pt x="4137" y="26152"/>
                      <a:pt x="5338" y="24718"/>
                      <a:pt x="5338" y="22983"/>
                    </a:cubicBezTo>
                    <a:lnTo>
                      <a:pt x="533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32"/>
              <p:cNvSpPr/>
              <p:nvPr/>
            </p:nvSpPr>
            <p:spPr>
              <a:xfrm>
                <a:off x="7546538" y="2533200"/>
                <a:ext cx="84250" cy="822275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32891" extrusionOk="0">
                    <a:moveTo>
                      <a:pt x="0" y="0"/>
                    </a:moveTo>
                    <a:lnTo>
                      <a:pt x="0" y="32890"/>
                    </a:lnTo>
                    <a:cubicBezTo>
                      <a:pt x="1935" y="32590"/>
                      <a:pt x="3369" y="30922"/>
                      <a:pt x="3369" y="28921"/>
                    </a:cubicBezTo>
                    <a:lnTo>
                      <a:pt x="336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32"/>
              <p:cNvSpPr/>
              <p:nvPr/>
            </p:nvSpPr>
            <p:spPr>
              <a:xfrm>
                <a:off x="7381413" y="2455625"/>
                <a:ext cx="299400" cy="90100"/>
              </a:xfrm>
              <a:custGeom>
                <a:avLst/>
                <a:gdLst/>
                <a:ahLst/>
                <a:cxnLst/>
                <a:rect l="l" t="t" r="r" b="b"/>
                <a:pathLst>
                  <a:path w="11976" h="3604" extrusionOk="0">
                    <a:moveTo>
                      <a:pt x="1735" y="1"/>
                    </a:moveTo>
                    <a:cubicBezTo>
                      <a:pt x="768" y="1"/>
                      <a:pt x="0" y="801"/>
                      <a:pt x="0" y="1735"/>
                    </a:cubicBezTo>
                    <a:lnTo>
                      <a:pt x="0" y="1902"/>
                    </a:lnTo>
                    <a:cubicBezTo>
                      <a:pt x="0" y="2836"/>
                      <a:pt x="801" y="3603"/>
                      <a:pt x="1735" y="3603"/>
                    </a:cubicBezTo>
                    <a:lnTo>
                      <a:pt x="10274" y="3603"/>
                    </a:lnTo>
                    <a:cubicBezTo>
                      <a:pt x="11175" y="3603"/>
                      <a:pt x="11942" y="2803"/>
                      <a:pt x="11976" y="1902"/>
                    </a:cubicBezTo>
                    <a:lnTo>
                      <a:pt x="11976" y="1735"/>
                    </a:lnTo>
                    <a:cubicBezTo>
                      <a:pt x="11976" y="768"/>
                      <a:pt x="11175" y="1"/>
                      <a:pt x="102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32"/>
              <p:cNvSpPr/>
              <p:nvPr/>
            </p:nvSpPr>
            <p:spPr>
              <a:xfrm>
                <a:off x="7545688" y="2455625"/>
                <a:ext cx="134300" cy="89300"/>
              </a:xfrm>
              <a:custGeom>
                <a:avLst/>
                <a:gdLst/>
                <a:ahLst/>
                <a:cxnLst/>
                <a:rect l="l" t="t" r="r" b="b"/>
                <a:pathLst>
                  <a:path w="5372" h="3572" extrusionOk="0">
                    <a:moveTo>
                      <a:pt x="1" y="1"/>
                    </a:moveTo>
                    <a:lnTo>
                      <a:pt x="1" y="3570"/>
                    </a:lnTo>
                    <a:lnTo>
                      <a:pt x="3570" y="3570"/>
                    </a:lnTo>
                    <a:cubicBezTo>
                      <a:pt x="3590" y="3571"/>
                      <a:pt x="3610" y="3571"/>
                      <a:pt x="3630" y="3571"/>
                    </a:cubicBezTo>
                    <a:cubicBezTo>
                      <a:pt x="4603" y="3571"/>
                      <a:pt x="5371" y="2783"/>
                      <a:pt x="5371" y="1802"/>
                    </a:cubicBezTo>
                    <a:cubicBezTo>
                      <a:pt x="5371" y="801"/>
                      <a:pt x="4571" y="1"/>
                      <a:pt x="357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32"/>
              <p:cNvSpPr/>
              <p:nvPr/>
            </p:nvSpPr>
            <p:spPr>
              <a:xfrm>
                <a:off x="7283013" y="2642425"/>
                <a:ext cx="421975" cy="54250"/>
              </a:xfrm>
              <a:custGeom>
                <a:avLst/>
                <a:gdLst/>
                <a:ahLst/>
                <a:cxnLst/>
                <a:rect l="l" t="t" r="r" b="b"/>
                <a:pathLst>
                  <a:path w="16879" h="2170" extrusionOk="0">
                    <a:moveTo>
                      <a:pt x="1034" y="1"/>
                    </a:moveTo>
                    <a:cubicBezTo>
                      <a:pt x="467" y="1"/>
                      <a:pt x="0" y="468"/>
                      <a:pt x="0" y="1035"/>
                    </a:cubicBezTo>
                    <a:lnTo>
                      <a:pt x="0" y="1135"/>
                    </a:lnTo>
                    <a:cubicBezTo>
                      <a:pt x="0" y="1702"/>
                      <a:pt x="467" y="2169"/>
                      <a:pt x="1034" y="2169"/>
                    </a:cubicBezTo>
                    <a:lnTo>
                      <a:pt x="15845" y="2169"/>
                    </a:lnTo>
                    <a:cubicBezTo>
                      <a:pt x="16412" y="2169"/>
                      <a:pt x="16879" y="1702"/>
                      <a:pt x="16879" y="1135"/>
                    </a:cubicBezTo>
                    <a:lnTo>
                      <a:pt x="16879" y="1035"/>
                    </a:lnTo>
                    <a:cubicBezTo>
                      <a:pt x="16879" y="468"/>
                      <a:pt x="16412" y="1"/>
                      <a:pt x="158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32"/>
              <p:cNvSpPr/>
              <p:nvPr/>
            </p:nvSpPr>
            <p:spPr>
              <a:xfrm>
                <a:off x="7537363" y="2642425"/>
                <a:ext cx="167625" cy="55075"/>
              </a:xfrm>
              <a:custGeom>
                <a:avLst/>
                <a:gdLst/>
                <a:ahLst/>
                <a:cxnLst/>
                <a:rect l="l" t="t" r="r" b="b"/>
                <a:pathLst>
                  <a:path w="6705" h="2203" extrusionOk="0">
                    <a:moveTo>
                      <a:pt x="0" y="1"/>
                    </a:moveTo>
                    <a:lnTo>
                      <a:pt x="0" y="2203"/>
                    </a:lnTo>
                    <a:lnTo>
                      <a:pt x="5638" y="2203"/>
                    </a:lnTo>
                    <a:cubicBezTo>
                      <a:pt x="6205" y="2169"/>
                      <a:pt x="6705" y="1669"/>
                      <a:pt x="6705" y="1102"/>
                    </a:cubicBezTo>
                    <a:cubicBezTo>
                      <a:pt x="6705" y="501"/>
                      <a:pt x="6205" y="1"/>
                      <a:pt x="563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32"/>
              <p:cNvSpPr/>
              <p:nvPr/>
            </p:nvSpPr>
            <p:spPr>
              <a:xfrm>
                <a:off x="7283013" y="2479825"/>
                <a:ext cx="37550" cy="1007400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40296" extrusionOk="0">
                    <a:moveTo>
                      <a:pt x="701" y="0"/>
                    </a:moveTo>
                    <a:cubicBezTo>
                      <a:pt x="334" y="0"/>
                      <a:pt x="0" y="300"/>
                      <a:pt x="0" y="701"/>
                    </a:cubicBezTo>
                    <a:lnTo>
                      <a:pt x="0" y="39562"/>
                    </a:lnTo>
                    <a:cubicBezTo>
                      <a:pt x="0" y="39962"/>
                      <a:pt x="300" y="40296"/>
                      <a:pt x="701" y="40296"/>
                    </a:cubicBezTo>
                    <a:lnTo>
                      <a:pt x="801" y="40296"/>
                    </a:lnTo>
                    <a:cubicBezTo>
                      <a:pt x="1168" y="40296"/>
                      <a:pt x="1501" y="39962"/>
                      <a:pt x="1501" y="39562"/>
                    </a:cubicBezTo>
                    <a:lnTo>
                      <a:pt x="1501" y="701"/>
                    </a:lnTo>
                    <a:cubicBezTo>
                      <a:pt x="1501" y="334"/>
                      <a:pt x="1201" y="0"/>
                      <a:pt x="80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32"/>
              <p:cNvSpPr/>
              <p:nvPr/>
            </p:nvSpPr>
            <p:spPr>
              <a:xfrm>
                <a:off x="7184613" y="3466350"/>
                <a:ext cx="6079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24318" h="4371" extrusionOk="0">
                    <a:moveTo>
                      <a:pt x="2102" y="1"/>
                    </a:moveTo>
                    <a:cubicBezTo>
                      <a:pt x="934" y="1"/>
                      <a:pt x="0" y="935"/>
                      <a:pt x="0" y="2069"/>
                    </a:cubicBezTo>
                    <a:lnTo>
                      <a:pt x="0" y="2269"/>
                    </a:lnTo>
                    <a:cubicBezTo>
                      <a:pt x="0" y="3437"/>
                      <a:pt x="967" y="4371"/>
                      <a:pt x="2102" y="4371"/>
                    </a:cubicBezTo>
                    <a:lnTo>
                      <a:pt x="22249" y="4371"/>
                    </a:lnTo>
                    <a:cubicBezTo>
                      <a:pt x="23417" y="4371"/>
                      <a:pt x="24317" y="3437"/>
                      <a:pt x="24317" y="2269"/>
                    </a:cubicBezTo>
                    <a:lnTo>
                      <a:pt x="24317" y="2069"/>
                    </a:lnTo>
                    <a:cubicBezTo>
                      <a:pt x="24317" y="901"/>
                      <a:pt x="23350" y="1"/>
                      <a:pt x="2224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32"/>
              <p:cNvSpPr/>
              <p:nvPr/>
            </p:nvSpPr>
            <p:spPr>
              <a:xfrm>
                <a:off x="5982088" y="2419775"/>
                <a:ext cx="1396000" cy="1403525"/>
              </a:xfrm>
              <a:custGeom>
                <a:avLst/>
                <a:gdLst/>
                <a:ahLst/>
                <a:cxnLst/>
                <a:rect l="l" t="t" r="r" b="b"/>
                <a:pathLst>
                  <a:path w="55840" h="56141" extrusionOk="0">
                    <a:moveTo>
                      <a:pt x="22750" y="1"/>
                    </a:moveTo>
                    <a:lnTo>
                      <a:pt x="22750" y="4070"/>
                    </a:lnTo>
                    <a:lnTo>
                      <a:pt x="1668" y="48369"/>
                    </a:lnTo>
                    <a:cubicBezTo>
                      <a:pt x="0" y="51804"/>
                      <a:pt x="2068" y="56141"/>
                      <a:pt x="5371" y="56141"/>
                    </a:cubicBezTo>
                    <a:lnTo>
                      <a:pt x="50436" y="56141"/>
                    </a:lnTo>
                    <a:cubicBezTo>
                      <a:pt x="53738" y="56141"/>
                      <a:pt x="55840" y="51804"/>
                      <a:pt x="54172" y="48369"/>
                    </a:cubicBezTo>
                    <a:lnTo>
                      <a:pt x="32824" y="3536"/>
                    </a:lnTo>
                    <a:lnTo>
                      <a:pt x="328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32"/>
              <p:cNvSpPr/>
              <p:nvPr/>
            </p:nvSpPr>
            <p:spPr>
              <a:xfrm>
                <a:off x="6036288" y="2992675"/>
                <a:ext cx="1287050" cy="790800"/>
              </a:xfrm>
              <a:custGeom>
                <a:avLst/>
                <a:gdLst/>
                <a:ahLst/>
                <a:cxnLst/>
                <a:rect l="l" t="t" r="r" b="b"/>
                <a:pathLst>
                  <a:path w="51482" h="31632" extrusionOk="0">
                    <a:moveTo>
                      <a:pt x="13777" y="1"/>
                    </a:moveTo>
                    <a:lnTo>
                      <a:pt x="2068" y="24552"/>
                    </a:lnTo>
                    <a:cubicBezTo>
                      <a:pt x="0" y="28154"/>
                      <a:pt x="1668" y="31624"/>
                      <a:pt x="5404" y="31624"/>
                    </a:cubicBezTo>
                    <a:lnTo>
                      <a:pt x="46100" y="31624"/>
                    </a:lnTo>
                    <a:cubicBezTo>
                      <a:pt x="46199" y="31629"/>
                      <a:pt x="46298" y="31632"/>
                      <a:pt x="46394" y="31632"/>
                    </a:cubicBezTo>
                    <a:cubicBezTo>
                      <a:pt x="49770" y="31632"/>
                      <a:pt x="51481" y="28281"/>
                      <a:pt x="49536" y="24552"/>
                    </a:cubicBezTo>
                    <a:lnTo>
                      <a:pt x="3782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32"/>
              <p:cNvSpPr/>
              <p:nvPr/>
            </p:nvSpPr>
            <p:spPr>
              <a:xfrm>
                <a:off x="6469088" y="3051557"/>
                <a:ext cx="51725" cy="51725"/>
              </a:xfrm>
              <a:custGeom>
                <a:avLst/>
                <a:gdLst/>
                <a:ahLst/>
                <a:cxnLst/>
                <a:rect l="l" t="t" r="r" b="b"/>
                <a:pathLst>
                  <a:path w="2069" h="2069" extrusionOk="0">
                    <a:moveTo>
                      <a:pt x="1035" y="1"/>
                    </a:moveTo>
                    <a:cubicBezTo>
                      <a:pt x="434" y="1"/>
                      <a:pt x="1" y="434"/>
                      <a:pt x="1" y="1035"/>
                    </a:cubicBezTo>
                    <a:cubicBezTo>
                      <a:pt x="1" y="1602"/>
                      <a:pt x="434" y="2069"/>
                      <a:pt x="1035" y="2069"/>
                    </a:cubicBezTo>
                    <a:cubicBezTo>
                      <a:pt x="1602" y="2069"/>
                      <a:pt x="2069" y="1602"/>
                      <a:pt x="2069" y="1035"/>
                    </a:cubicBezTo>
                    <a:cubicBezTo>
                      <a:pt x="2069" y="434"/>
                      <a:pt x="1602" y="1"/>
                      <a:pt x="103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32"/>
              <p:cNvSpPr/>
              <p:nvPr/>
            </p:nvSpPr>
            <p:spPr>
              <a:xfrm>
                <a:off x="6558313" y="3243116"/>
                <a:ext cx="94275" cy="93425"/>
              </a:xfrm>
              <a:custGeom>
                <a:avLst/>
                <a:gdLst/>
                <a:ahLst/>
                <a:cxnLst/>
                <a:rect l="l" t="t" r="r" b="b"/>
                <a:pathLst>
                  <a:path w="3771" h="3737" extrusionOk="0">
                    <a:moveTo>
                      <a:pt x="1869" y="1"/>
                    </a:moveTo>
                    <a:cubicBezTo>
                      <a:pt x="835" y="1"/>
                      <a:pt x="1" y="834"/>
                      <a:pt x="1" y="1869"/>
                    </a:cubicBezTo>
                    <a:cubicBezTo>
                      <a:pt x="1" y="2903"/>
                      <a:pt x="835" y="3737"/>
                      <a:pt x="1869" y="3737"/>
                    </a:cubicBezTo>
                    <a:cubicBezTo>
                      <a:pt x="2936" y="3737"/>
                      <a:pt x="3770" y="2903"/>
                      <a:pt x="3770" y="1869"/>
                    </a:cubicBezTo>
                    <a:cubicBezTo>
                      <a:pt x="3770" y="868"/>
                      <a:pt x="2936" y="1"/>
                      <a:pt x="186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32"/>
              <p:cNvSpPr/>
              <p:nvPr/>
            </p:nvSpPr>
            <p:spPr>
              <a:xfrm>
                <a:off x="6283963" y="3372366"/>
                <a:ext cx="108425" cy="108450"/>
              </a:xfrm>
              <a:custGeom>
                <a:avLst/>
                <a:gdLst/>
                <a:ahLst/>
                <a:cxnLst/>
                <a:rect l="l" t="t" r="r" b="b"/>
                <a:pathLst>
                  <a:path w="4337" h="4338" extrusionOk="0">
                    <a:moveTo>
                      <a:pt x="2169" y="1"/>
                    </a:moveTo>
                    <a:cubicBezTo>
                      <a:pt x="968" y="1"/>
                      <a:pt x="0" y="935"/>
                      <a:pt x="0" y="2169"/>
                    </a:cubicBezTo>
                    <a:cubicBezTo>
                      <a:pt x="0" y="3370"/>
                      <a:pt x="968" y="4337"/>
                      <a:pt x="2169" y="4337"/>
                    </a:cubicBezTo>
                    <a:cubicBezTo>
                      <a:pt x="3369" y="4337"/>
                      <a:pt x="4337" y="3370"/>
                      <a:pt x="4337" y="2169"/>
                    </a:cubicBezTo>
                    <a:cubicBezTo>
                      <a:pt x="4337" y="1002"/>
                      <a:pt x="3369" y="1"/>
                      <a:pt x="216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32"/>
              <p:cNvSpPr/>
              <p:nvPr/>
            </p:nvSpPr>
            <p:spPr>
              <a:xfrm>
                <a:off x="6717028" y="3518266"/>
                <a:ext cx="53375" cy="53450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2138" extrusionOk="0">
                    <a:moveTo>
                      <a:pt x="1091" y="1"/>
                    </a:moveTo>
                    <a:cubicBezTo>
                      <a:pt x="1072" y="1"/>
                      <a:pt x="1053" y="1"/>
                      <a:pt x="1034" y="2"/>
                    </a:cubicBezTo>
                    <a:cubicBezTo>
                      <a:pt x="467" y="2"/>
                      <a:pt x="0" y="503"/>
                      <a:pt x="0" y="1070"/>
                    </a:cubicBezTo>
                    <a:cubicBezTo>
                      <a:pt x="0" y="1670"/>
                      <a:pt x="501" y="2137"/>
                      <a:pt x="1068" y="2137"/>
                    </a:cubicBezTo>
                    <a:cubicBezTo>
                      <a:pt x="1668" y="2137"/>
                      <a:pt x="2135" y="1637"/>
                      <a:pt x="2135" y="1037"/>
                    </a:cubicBezTo>
                    <a:cubicBezTo>
                      <a:pt x="2070" y="487"/>
                      <a:pt x="1662" y="1"/>
                      <a:pt x="10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32"/>
              <p:cNvSpPr/>
              <p:nvPr/>
            </p:nvSpPr>
            <p:spPr>
              <a:xfrm>
                <a:off x="6489938" y="3574675"/>
                <a:ext cx="125950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5038" h="4445" extrusionOk="0">
                    <a:moveTo>
                      <a:pt x="2494" y="0"/>
                    </a:moveTo>
                    <a:cubicBezTo>
                      <a:pt x="2265" y="0"/>
                      <a:pt x="2032" y="34"/>
                      <a:pt x="1802" y="104"/>
                    </a:cubicBezTo>
                    <a:cubicBezTo>
                      <a:pt x="634" y="505"/>
                      <a:pt x="1" y="1739"/>
                      <a:pt x="368" y="2906"/>
                    </a:cubicBezTo>
                    <a:cubicBezTo>
                      <a:pt x="664" y="3850"/>
                      <a:pt x="1570" y="4445"/>
                      <a:pt x="2523" y="4445"/>
                    </a:cubicBezTo>
                    <a:cubicBezTo>
                      <a:pt x="2750" y="4445"/>
                      <a:pt x="2979" y="4411"/>
                      <a:pt x="3203" y="4341"/>
                    </a:cubicBezTo>
                    <a:cubicBezTo>
                      <a:pt x="4370" y="3940"/>
                      <a:pt x="5038" y="2706"/>
                      <a:pt x="4671" y="1539"/>
                    </a:cubicBezTo>
                    <a:cubicBezTo>
                      <a:pt x="4347" y="595"/>
                      <a:pt x="3457" y="0"/>
                      <a:pt x="2494" y="0"/>
                    </a:cubicBezTo>
                    <a:close/>
                  </a:path>
                </a:pathLst>
              </a:custGeom>
              <a:solidFill>
                <a:srgbClr val="35B9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32"/>
              <p:cNvSpPr/>
              <p:nvPr/>
            </p:nvSpPr>
            <p:spPr>
              <a:xfrm>
                <a:off x="6569988" y="3601425"/>
                <a:ext cx="30750" cy="71950"/>
              </a:xfrm>
              <a:custGeom>
                <a:avLst/>
                <a:gdLst/>
                <a:ahLst/>
                <a:cxnLst/>
                <a:rect l="l" t="t" r="r" b="b"/>
                <a:pathLst>
                  <a:path w="1230" h="2878" extrusionOk="0">
                    <a:moveTo>
                      <a:pt x="838" y="1"/>
                    </a:moveTo>
                    <a:cubicBezTo>
                      <a:pt x="837" y="1"/>
                      <a:pt x="836" y="1"/>
                      <a:pt x="835" y="2"/>
                    </a:cubicBezTo>
                    <a:cubicBezTo>
                      <a:pt x="735" y="2"/>
                      <a:pt x="835" y="535"/>
                      <a:pt x="568" y="1469"/>
                    </a:cubicBezTo>
                    <a:cubicBezTo>
                      <a:pt x="334" y="2370"/>
                      <a:pt x="1" y="2837"/>
                      <a:pt x="34" y="2870"/>
                    </a:cubicBezTo>
                    <a:cubicBezTo>
                      <a:pt x="41" y="2875"/>
                      <a:pt x="50" y="2877"/>
                      <a:pt x="60" y="2877"/>
                    </a:cubicBezTo>
                    <a:cubicBezTo>
                      <a:pt x="201" y="2877"/>
                      <a:pt x="651" y="2465"/>
                      <a:pt x="868" y="1936"/>
                    </a:cubicBezTo>
                    <a:cubicBezTo>
                      <a:pt x="1229" y="1017"/>
                      <a:pt x="912" y="1"/>
                      <a:pt x="838" y="1"/>
                    </a:cubicBezTo>
                    <a:close/>
                  </a:path>
                </a:pathLst>
              </a:custGeom>
              <a:solidFill>
                <a:srgbClr val="E6F8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1" name="Google Shape;581;p32"/>
              <p:cNvSpPr/>
              <p:nvPr/>
            </p:nvSpPr>
            <p:spPr>
              <a:xfrm>
                <a:off x="6698413" y="2419775"/>
                <a:ext cx="679675" cy="1405200"/>
              </a:xfrm>
              <a:custGeom>
                <a:avLst/>
                <a:gdLst/>
                <a:ahLst/>
                <a:cxnLst/>
                <a:rect l="l" t="t" r="r" b="b"/>
                <a:pathLst>
                  <a:path w="27187" h="56208" extrusionOk="0">
                    <a:moveTo>
                      <a:pt x="1" y="1"/>
                    </a:moveTo>
                    <a:lnTo>
                      <a:pt x="9875" y="56207"/>
                    </a:lnTo>
                    <a:lnTo>
                      <a:pt x="21783" y="56207"/>
                    </a:lnTo>
                    <a:cubicBezTo>
                      <a:pt x="25085" y="56141"/>
                      <a:pt x="27187" y="51804"/>
                      <a:pt x="25519" y="48369"/>
                    </a:cubicBezTo>
                    <a:lnTo>
                      <a:pt x="4171" y="3536"/>
                    </a:lnTo>
                    <a:lnTo>
                      <a:pt x="417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32"/>
              <p:cNvSpPr/>
              <p:nvPr/>
            </p:nvSpPr>
            <p:spPr>
              <a:xfrm>
                <a:off x="6488263" y="2361400"/>
                <a:ext cx="382800" cy="76750"/>
              </a:xfrm>
              <a:custGeom>
                <a:avLst/>
                <a:gdLst/>
                <a:ahLst/>
                <a:cxnLst/>
                <a:rect l="l" t="t" r="r" b="b"/>
                <a:pathLst>
                  <a:path w="15312" h="3070" extrusionOk="0">
                    <a:moveTo>
                      <a:pt x="1569" y="1"/>
                    </a:moveTo>
                    <a:cubicBezTo>
                      <a:pt x="735" y="1"/>
                      <a:pt x="1" y="701"/>
                      <a:pt x="1" y="1535"/>
                    </a:cubicBezTo>
                    <a:cubicBezTo>
                      <a:pt x="1" y="2402"/>
                      <a:pt x="668" y="3069"/>
                      <a:pt x="1569" y="3069"/>
                    </a:cubicBezTo>
                    <a:lnTo>
                      <a:pt x="13777" y="3069"/>
                    </a:lnTo>
                    <a:cubicBezTo>
                      <a:pt x="14611" y="3069"/>
                      <a:pt x="15312" y="2369"/>
                      <a:pt x="15312" y="1535"/>
                    </a:cubicBezTo>
                    <a:cubicBezTo>
                      <a:pt x="15312" y="701"/>
                      <a:pt x="14611" y="1"/>
                      <a:pt x="1377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32"/>
              <p:cNvSpPr/>
              <p:nvPr/>
            </p:nvSpPr>
            <p:spPr>
              <a:xfrm>
                <a:off x="6698413" y="2361400"/>
                <a:ext cx="172650" cy="76750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3070" extrusionOk="0">
                    <a:moveTo>
                      <a:pt x="1" y="1"/>
                    </a:moveTo>
                    <a:lnTo>
                      <a:pt x="1" y="3069"/>
                    </a:lnTo>
                    <a:lnTo>
                      <a:pt x="5371" y="3069"/>
                    </a:lnTo>
                    <a:cubicBezTo>
                      <a:pt x="6239" y="3069"/>
                      <a:pt x="6906" y="2402"/>
                      <a:pt x="6906" y="1535"/>
                    </a:cubicBezTo>
                    <a:cubicBezTo>
                      <a:pt x="6906" y="701"/>
                      <a:pt x="6205" y="1"/>
                      <a:pt x="537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32"/>
              <p:cNvSpPr/>
              <p:nvPr/>
            </p:nvSpPr>
            <p:spPr>
              <a:xfrm>
                <a:off x="7672463" y="2418100"/>
                <a:ext cx="898975" cy="1106650"/>
              </a:xfrm>
              <a:custGeom>
                <a:avLst/>
                <a:gdLst/>
                <a:ahLst/>
                <a:cxnLst/>
                <a:rect l="l" t="t" r="r" b="b"/>
                <a:pathLst>
                  <a:path w="35959" h="44266" extrusionOk="0">
                    <a:moveTo>
                      <a:pt x="11942" y="1"/>
                    </a:moveTo>
                    <a:lnTo>
                      <a:pt x="11942" y="9341"/>
                    </a:lnTo>
                    <a:cubicBezTo>
                      <a:pt x="4970" y="11809"/>
                      <a:pt x="0" y="18481"/>
                      <a:pt x="0" y="26286"/>
                    </a:cubicBezTo>
                    <a:cubicBezTo>
                      <a:pt x="0" y="36193"/>
                      <a:pt x="8072" y="44266"/>
                      <a:pt x="17980" y="44266"/>
                    </a:cubicBezTo>
                    <a:cubicBezTo>
                      <a:pt x="27920" y="44266"/>
                      <a:pt x="35959" y="36193"/>
                      <a:pt x="35959" y="26286"/>
                    </a:cubicBezTo>
                    <a:cubicBezTo>
                      <a:pt x="35959" y="18481"/>
                      <a:pt x="30955" y="11809"/>
                      <a:pt x="23984" y="9341"/>
                    </a:cubicBezTo>
                    <a:lnTo>
                      <a:pt x="2398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32"/>
              <p:cNvSpPr/>
              <p:nvPr/>
            </p:nvSpPr>
            <p:spPr>
              <a:xfrm>
                <a:off x="7718313" y="3084425"/>
                <a:ext cx="807275" cy="403650"/>
              </a:xfrm>
              <a:custGeom>
                <a:avLst/>
                <a:gdLst/>
                <a:ahLst/>
                <a:cxnLst/>
                <a:rect l="l" t="t" r="r" b="b"/>
                <a:pathLst>
                  <a:path w="32291" h="16146" extrusionOk="0">
                    <a:moveTo>
                      <a:pt x="1" y="0"/>
                    </a:moveTo>
                    <a:cubicBezTo>
                      <a:pt x="1" y="8940"/>
                      <a:pt x="7239" y="16145"/>
                      <a:pt x="16146" y="16145"/>
                    </a:cubicBezTo>
                    <a:cubicBezTo>
                      <a:pt x="25085" y="16145"/>
                      <a:pt x="32290" y="8940"/>
                      <a:pt x="3229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32"/>
              <p:cNvSpPr/>
              <p:nvPr/>
            </p:nvSpPr>
            <p:spPr>
              <a:xfrm>
                <a:off x="8042713" y="2418100"/>
                <a:ext cx="528725" cy="1106650"/>
              </a:xfrm>
              <a:custGeom>
                <a:avLst/>
                <a:gdLst/>
                <a:ahLst/>
                <a:cxnLst/>
                <a:rect l="l" t="t" r="r" b="b"/>
                <a:pathLst>
                  <a:path w="21149" h="44266" extrusionOk="0">
                    <a:moveTo>
                      <a:pt x="2936" y="1"/>
                    </a:moveTo>
                    <a:lnTo>
                      <a:pt x="2936" y="9341"/>
                    </a:lnTo>
                    <a:cubicBezTo>
                      <a:pt x="9874" y="11809"/>
                      <a:pt x="14845" y="18481"/>
                      <a:pt x="14845" y="26286"/>
                    </a:cubicBezTo>
                    <a:cubicBezTo>
                      <a:pt x="14845" y="35126"/>
                      <a:pt x="8440" y="42498"/>
                      <a:pt x="1" y="43966"/>
                    </a:cubicBezTo>
                    <a:cubicBezTo>
                      <a:pt x="1001" y="44132"/>
                      <a:pt x="2035" y="44266"/>
                      <a:pt x="3136" y="44266"/>
                    </a:cubicBezTo>
                    <a:cubicBezTo>
                      <a:pt x="13043" y="44266"/>
                      <a:pt x="21116" y="36193"/>
                      <a:pt x="21116" y="26286"/>
                    </a:cubicBezTo>
                    <a:cubicBezTo>
                      <a:pt x="21149" y="18481"/>
                      <a:pt x="16145" y="11809"/>
                      <a:pt x="9174" y="9341"/>
                    </a:cubicBezTo>
                    <a:lnTo>
                      <a:pt x="9174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2"/>
              <p:cNvSpPr/>
              <p:nvPr/>
            </p:nvSpPr>
            <p:spPr>
              <a:xfrm>
                <a:off x="7910113" y="2345550"/>
                <a:ext cx="414500" cy="82600"/>
              </a:xfrm>
              <a:custGeom>
                <a:avLst/>
                <a:gdLst/>
                <a:ahLst/>
                <a:cxnLst/>
                <a:rect l="l" t="t" r="r" b="b"/>
                <a:pathLst>
                  <a:path w="16580" h="3304" extrusionOk="0">
                    <a:moveTo>
                      <a:pt x="1135" y="1"/>
                    </a:moveTo>
                    <a:cubicBezTo>
                      <a:pt x="501" y="1"/>
                      <a:pt x="34" y="501"/>
                      <a:pt x="34" y="1068"/>
                    </a:cubicBezTo>
                    <a:lnTo>
                      <a:pt x="34" y="2202"/>
                    </a:lnTo>
                    <a:cubicBezTo>
                      <a:pt x="1" y="2803"/>
                      <a:pt x="501" y="3303"/>
                      <a:pt x="1135" y="3303"/>
                    </a:cubicBezTo>
                    <a:lnTo>
                      <a:pt x="15479" y="3303"/>
                    </a:lnTo>
                    <a:cubicBezTo>
                      <a:pt x="16112" y="3303"/>
                      <a:pt x="16579" y="2803"/>
                      <a:pt x="16579" y="2202"/>
                    </a:cubicBezTo>
                    <a:lnTo>
                      <a:pt x="16579" y="1068"/>
                    </a:lnTo>
                    <a:cubicBezTo>
                      <a:pt x="16579" y="468"/>
                      <a:pt x="16079" y="1"/>
                      <a:pt x="1547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2"/>
              <p:cNvSpPr/>
              <p:nvPr/>
            </p:nvSpPr>
            <p:spPr>
              <a:xfrm>
                <a:off x="8116113" y="2344725"/>
                <a:ext cx="208500" cy="83425"/>
              </a:xfrm>
              <a:custGeom>
                <a:avLst/>
                <a:gdLst/>
                <a:ahLst/>
                <a:cxnLst/>
                <a:rect l="l" t="t" r="r" b="b"/>
                <a:pathLst>
                  <a:path w="8340" h="3337" extrusionOk="0">
                    <a:moveTo>
                      <a:pt x="0" y="0"/>
                    </a:moveTo>
                    <a:lnTo>
                      <a:pt x="0" y="3336"/>
                    </a:lnTo>
                    <a:lnTo>
                      <a:pt x="7739" y="3336"/>
                    </a:lnTo>
                    <a:cubicBezTo>
                      <a:pt x="8072" y="3336"/>
                      <a:pt x="8339" y="3069"/>
                      <a:pt x="8339" y="2736"/>
                    </a:cubicBezTo>
                    <a:lnTo>
                      <a:pt x="8339" y="567"/>
                    </a:lnTo>
                    <a:cubicBezTo>
                      <a:pt x="8339" y="234"/>
                      <a:pt x="8072" y="0"/>
                      <a:pt x="77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32"/>
              <p:cNvSpPr/>
              <p:nvPr/>
            </p:nvSpPr>
            <p:spPr>
              <a:xfrm>
                <a:off x="7423113" y="3222025"/>
                <a:ext cx="1404350" cy="659650"/>
              </a:xfrm>
              <a:custGeom>
                <a:avLst/>
                <a:gdLst/>
                <a:ahLst/>
                <a:cxnLst/>
                <a:rect l="l" t="t" r="r" b="b"/>
                <a:pathLst>
                  <a:path w="56174" h="26386" extrusionOk="0">
                    <a:moveTo>
                      <a:pt x="10941" y="0"/>
                    </a:moveTo>
                    <a:cubicBezTo>
                      <a:pt x="10074" y="0"/>
                      <a:pt x="9307" y="701"/>
                      <a:pt x="9307" y="1635"/>
                    </a:cubicBezTo>
                    <a:cubicBezTo>
                      <a:pt x="9307" y="2502"/>
                      <a:pt x="10007" y="3269"/>
                      <a:pt x="10941" y="3269"/>
                    </a:cubicBezTo>
                    <a:lnTo>
                      <a:pt x="11108" y="3269"/>
                    </a:lnTo>
                    <a:lnTo>
                      <a:pt x="434" y="23951"/>
                    </a:lnTo>
                    <a:cubicBezTo>
                      <a:pt x="0" y="24718"/>
                      <a:pt x="334" y="25719"/>
                      <a:pt x="1134" y="26119"/>
                    </a:cubicBezTo>
                    <a:cubicBezTo>
                      <a:pt x="1365" y="26234"/>
                      <a:pt x="1612" y="26289"/>
                      <a:pt x="1855" y="26289"/>
                    </a:cubicBezTo>
                    <a:cubicBezTo>
                      <a:pt x="2458" y="26289"/>
                      <a:pt x="3041" y="25955"/>
                      <a:pt x="3303" y="25385"/>
                    </a:cubicBezTo>
                    <a:lnTo>
                      <a:pt x="14744" y="3202"/>
                    </a:lnTo>
                    <a:lnTo>
                      <a:pt x="26519" y="3202"/>
                    </a:lnTo>
                    <a:lnTo>
                      <a:pt x="26519" y="24785"/>
                    </a:lnTo>
                    <a:cubicBezTo>
                      <a:pt x="26519" y="25652"/>
                      <a:pt x="27253" y="26386"/>
                      <a:pt x="28154" y="26386"/>
                    </a:cubicBezTo>
                    <a:cubicBezTo>
                      <a:pt x="29021" y="26386"/>
                      <a:pt x="29788" y="25685"/>
                      <a:pt x="29788" y="24785"/>
                    </a:cubicBezTo>
                    <a:lnTo>
                      <a:pt x="29788" y="3202"/>
                    </a:lnTo>
                    <a:lnTo>
                      <a:pt x="41497" y="3202"/>
                    </a:lnTo>
                    <a:lnTo>
                      <a:pt x="52938" y="25385"/>
                    </a:lnTo>
                    <a:cubicBezTo>
                      <a:pt x="53223" y="25955"/>
                      <a:pt x="53796" y="26289"/>
                      <a:pt x="54391" y="26289"/>
                    </a:cubicBezTo>
                    <a:cubicBezTo>
                      <a:pt x="54632" y="26289"/>
                      <a:pt x="54876" y="26234"/>
                      <a:pt x="55106" y="26119"/>
                    </a:cubicBezTo>
                    <a:cubicBezTo>
                      <a:pt x="55907" y="25685"/>
                      <a:pt x="56174" y="24718"/>
                      <a:pt x="55807" y="23951"/>
                    </a:cubicBezTo>
                    <a:lnTo>
                      <a:pt x="45133" y="3269"/>
                    </a:lnTo>
                    <a:lnTo>
                      <a:pt x="45366" y="3269"/>
                    </a:lnTo>
                    <a:cubicBezTo>
                      <a:pt x="46267" y="3269"/>
                      <a:pt x="47001" y="2535"/>
                      <a:pt x="47001" y="1635"/>
                    </a:cubicBezTo>
                    <a:cubicBezTo>
                      <a:pt x="47001" y="767"/>
                      <a:pt x="46300" y="0"/>
                      <a:pt x="4536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32"/>
              <p:cNvSpPr/>
              <p:nvPr/>
            </p:nvSpPr>
            <p:spPr>
              <a:xfrm>
                <a:off x="8086088" y="3420500"/>
                <a:ext cx="81750" cy="556250"/>
              </a:xfrm>
              <a:custGeom>
                <a:avLst/>
                <a:gdLst/>
                <a:ahLst/>
                <a:cxnLst/>
                <a:rect l="l" t="t" r="r" b="b"/>
                <a:pathLst>
                  <a:path w="3270" h="22250" extrusionOk="0">
                    <a:moveTo>
                      <a:pt x="3269" y="0"/>
                    </a:moveTo>
                    <a:lnTo>
                      <a:pt x="0" y="1568"/>
                    </a:lnTo>
                    <a:lnTo>
                      <a:pt x="0" y="20615"/>
                    </a:lnTo>
                    <a:lnTo>
                      <a:pt x="34" y="20615"/>
                    </a:lnTo>
                    <a:cubicBezTo>
                      <a:pt x="34" y="21482"/>
                      <a:pt x="734" y="22249"/>
                      <a:pt x="1635" y="22249"/>
                    </a:cubicBezTo>
                    <a:cubicBezTo>
                      <a:pt x="2535" y="22249"/>
                      <a:pt x="3269" y="21549"/>
                      <a:pt x="3269" y="20615"/>
                    </a:cubicBezTo>
                    <a:lnTo>
                      <a:pt x="3269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32"/>
              <p:cNvSpPr/>
              <p:nvPr/>
            </p:nvSpPr>
            <p:spPr>
              <a:xfrm>
                <a:off x="8212843" y="3222751"/>
                <a:ext cx="614625" cy="653832"/>
              </a:xfrm>
              <a:custGeom>
                <a:avLst/>
                <a:gdLst/>
                <a:ahLst/>
                <a:cxnLst/>
                <a:rect l="l" t="t" r="r" b="b"/>
                <a:pathLst>
                  <a:path w="24585" h="26290" extrusionOk="0">
                    <a:moveTo>
                      <a:pt x="6572" y="1"/>
                    </a:moveTo>
                    <a:lnTo>
                      <a:pt x="0" y="3270"/>
                    </a:lnTo>
                    <a:lnTo>
                      <a:pt x="9874" y="3270"/>
                    </a:lnTo>
                    <a:lnTo>
                      <a:pt x="9874" y="3236"/>
                    </a:lnTo>
                    <a:lnTo>
                      <a:pt x="21282" y="25419"/>
                    </a:lnTo>
                    <a:cubicBezTo>
                      <a:pt x="21590" y="25964"/>
                      <a:pt x="22167" y="26290"/>
                      <a:pt x="22751" y="26290"/>
                    </a:cubicBezTo>
                    <a:cubicBezTo>
                      <a:pt x="22989" y="26290"/>
                      <a:pt x="23228" y="26235"/>
                      <a:pt x="23451" y="26119"/>
                    </a:cubicBezTo>
                    <a:cubicBezTo>
                      <a:pt x="24251" y="25686"/>
                      <a:pt x="24585" y="24752"/>
                      <a:pt x="24184" y="23951"/>
                    </a:cubicBezTo>
                    <a:lnTo>
                      <a:pt x="13510" y="3270"/>
                    </a:lnTo>
                    <a:lnTo>
                      <a:pt x="13744" y="3270"/>
                    </a:lnTo>
                    <a:cubicBezTo>
                      <a:pt x="14611" y="3270"/>
                      <a:pt x="15378" y="2569"/>
                      <a:pt x="15378" y="1635"/>
                    </a:cubicBezTo>
                    <a:cubicBezTo>
                      <a:pt x="15378" y="768"/>
                      <a:pt x="14678" y="1"/>
                      <a:pt x="137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32"/>
              <p:cNvSpPr/>
              <p:nvPr/>
            </p:nvSpPr>
            <p:spPr>
              <a:xfrm>
                <a:off x="7423938" y="3581450"/>
                <a:ext cx="223525" cy="297800"/>
              </a:xfrm>
              <a:custGeom>
                <a:avLst/>
                <a:gdLst/>
                <a:ahLst/>
                <a:cxnLst/>
                <a:rect l="l" t="t" r="r" b="b"/>
                <a:pathLst>
                  <a:path w="8941" h="11912" extrusionOk="0">
                    <a:moveTo>
                      <a:pt x="8940" y="0"/>
                    </a:moveTo>
                    <a:lnTo>
                      <a:pt x="4070" y="2435"/>
                    </a:lnTo>
                    <a:lnTo>
                      <a:pt x="401" y="9507"/>
                    </a:lnTo>
                    <a:cubicBezTo>
                      <a:pt x="1" y="10341"/>
                      <a:pt x="301" y="11308"/>
                      <a:pt x="1101" y="11742"/>
                    </a:cubicBezTo>
                    <a:cubicBezTo>
                      <a:pt x="1332" y="11857"/>
                      <a:pt x="1579" y="11912"/>
                      <a:pt x="1822" y="11912"/>
                    </a:cubicBezTo>
                    <a:cubicBezTo>
                      <a:pt x="2425" y="11912"/>
                      <a:pt x="3008" y="11578"/>
                      <a:pt x="3270" y="11008"/>
                    </a:cubicBezTo>
                    <a:lnTo>
                      <a:pt x="894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32"/>
              <p:cNvSpPr/>
              <p:nvPr/>
            </p:nvSpPr>
            <p:spPr>
              <a:xfrm>
                <a:off x="6727613" y="2960175"/>
                <a:ext cx="995725" cy="1004075"/>
              </a:xfrm>
              <a:custGeom>
                <a:avLst/>
                <a:gdLst/>
                <a:ahLst/>
                <a:cxnLst/>
                <a:rect l="l" t="t" r="r" b="b"/>
                <a:pathLst>
                  <a:path w="39829" h="40163" extrusionOk="0">
                    <a:moveTo>
                      <a:pt x="16245" y="0"/>
                    </a:moveTo>
                    <a:lnTo>
                      <a:pt x="16245" y="2935"/>
                    </a:lnTo>
                    <a:lnTo>
                      <a:pt x="1168" y="34591"/>
                    </a:lnTo>
                    <a:cubicBezTo>
                      <a:pt x="0" y="37027"/>
                      <a:pt x="1435" y="40162"/>
                      <a:pt x="3836" y="40162"/>
                    </a:cubicBezTo>
                    <a:lnTo>
                      <a:pt x="36059" y="40162"/>
                    </a:lnTo>
                    <a:cubicBezTo>
                      <a:pt x="38394" y="40162"/>
                      <a:pt x="39829" y="37093"/>
                      <a:pt x="38695" y="34591"/>
                    </a:cubicBezTo>
                    <a:lnTo>
                      <a:pt x="23417" y="2569"/>
                    </a:lnTo>
                    <a:lnTo>
                      <a:pt x="2341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32"/>
              <p:cNvSpPr/>
              <p:nvPr/>
            </p:nvSpPr>
            <p:spPr>
              <a:xfrm>
                <a:off x="6763463" y="3370450"/>
                <a:ext cx="922225" cy="564725"/>
              </a:xfrm>
              <a:custGeom>
                <a:avLst/>
                <a:gdLst/>
                <a:ahLst/>
                <a:cxnLst/>
                <a:rect l="l" t="t" r="r" b="b"/>
                <a:pathLst>
                  <a:path w="36889" h="22589" extrusionOk="0">
                    <a:moveTo>
                      <a:pt x="9908" y="1"/>
                    </a:moveTo>
                    <a:lnTo>
                      <a:pt x="1502" y="17547"/>
                    </a:lnTo>
                    <a:cubicBezTo>
                      <a:pt x="1" y="20082"/>
                      <a:pt x="1235" y="22584"/>
                      <a:pt x="3937" y="22584"/>
                    </a:cubicBezTo>
                    <a:lnTo>
                      <a:pt x="33024" y="22584"/>
                    </a:lnTo>
                    <a:cubicBezTo>
                      <a:pt x="33089" y="22587"/>
                      <a:pt x="33153" y="22589"/>
                      <a:pt x="33217" y="22589"/>
                    </a:cubicBezTo>
                    <a:cubicBezTo>
                      <a:pt x="35597" y="22589"/>
                      <a:pt x="36889" y="20178"/>
                      <a:pt x="35459" y="17547"/>
                    </a:cubicBezTo>
                    <a:lnTo>
                      <a:pt x="27087" y="1"/>
                    </a:lnTo>
                    <a:close/>
                  </a:path>
                </a:pathLst>
              </a:custGeom>
              <a:solidFill>
                <a:srgbClr val="8ECB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32"/>
              <p:cNvSpPr/>
              <p:nvPr/>
            </p:nvSpPr>
            <p:spPr>
              <a:xfrm>
                <a:off x="6938655" y="3600423"/>
                <a:ext cx="83804" cy="83804"/>
              </a:xfrm>
              <a:custGeom>
                <a:avLst/>
                <a:gdLst/>
                <a:ahLst/>
                <a:cxnLst/>
                <a:rect l="l" t="t" r="r" b="b"/>
                <a:pathLst>
                  <a:path w="3670" h="3670" extrusionOk="0">
                    <a:moveTo>
                      <a:pt x="1835" y="1"/>
                    </a:moveTo>
                    <a:cubicBezTo>
                      <a:pt x="834" y="1"/>
                      <a:pt x="0" y="835"/>
                      <a:pt x="0" y="1835"/>
                    </a:cubicBezTo>
                    <a:cubicBezTo>
                      <a:pt x="0" y="2836"/>
                      <a:pt x="834" y="3670"/>
                      <a:pt x="1835" y="3670"/>
                    </a:cubicBezTo>
                    <a:cubicBezTo>
                      <a:pt x="2836" y="3670"/>
                      <a:pt x="3670" y="2836"/>
                      <a:pt x="3670" y="1835"/>
                    </a:cubicBezTo>
                    <a:cubicBezTo>
                      <a:pt x="3670" y="801"/>
                      <a:pt x="2836" y="1"/>
                      <a:pt x="18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32"/>
              <p:cNvSpPr/>
              <p:nvPr/>
            </p:nvSpPr>
            <p:spPr>
              <a:xfrm>
                <a:off x="7138497" y="3450616"/>
                <a:ext cx="52550" cy="51875"/>
              </a:xfrm>
              <a:custGeom>
                <a:avLst/>
                <a:gdLst/>
                <a:ahLst/>
                <a:cxnLst/>
                <a:rect l="l" t="t" r="r" b="b"/>
                <a:pathLst>
                  <a:path w="2102" h="2075" extrusionOk="0">
                    <a:moveTo>
                      <a:pt x="1169" y="1"/>
                    </a:moveTo>
                    <a:cubicBezTo>
                      <a:pt x="1136" y="1"/>
                      <a:pt x="1102" y="2"/>
                      <a:pt x="1067" y="7"/>
                    </a:cubicBezTo>
                    <a:cubicBezTo>
                      <a:pt x="467" y="7"/>
                      <a:pt x="0" y="440"/>
                      <a:pt x="0" y="1041"/>
                    </a:cubicBezTo>
                    <a:cubicBezTo>
                      <a:pt x="0" y="1608"/>
                      <a:pt x="467" y="2075"/>
                      <a:pt x="1067" y="2075"/>
                    </a:cubicBezTo>
                    <a:cubicBezTo>
                      <a:pt x="1635" y="2075"/>
                      <a:pt x="2102" y="1608"/>
                      <a:pt x="2102" y="1041"/>
                    </a:cubicBezTo>
                    <a:cubicBezTo>
                      <a:pt x="2102" y="476"/>
                      <a:pt x="1689" y="1"/>
                      <a:pt x="116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32"/>
              <p:cNvSpPr/>
              <p:nvPr/>
            </p:nvSpPr>
            <p:spPr>
              <a:xfrm>
                <a:off x="7173119" y="3648332"/>
                <a:ext cx="79710" cy="79710"/>
              </a:xfrm>
              <a:custGeom>
                <a:avLst/>
                <a:gdLst/>
                <a:ahLst/>
                <a:cxnLst/>
                <a:rect l="l" t="t" r="r" b="b"/>
                <a:pathLst>
                  <a:path w="3737" h="3737" extrusionOk="0">
                    <a:moveTo>
                      <a:pt x="1868" y="1"/>
                    </a:moveTo>
                    <a:cubicBezTo>
                      <a:pt x="834" y="1"/>
                      <a:pt x="0" y="835"/>
                      <a:pt x="0" y="1869"/>
                    </a:cubicBezTo>
                    <a:cubicBezTo>
                      <a:pt x="0" y="2903"/>
                      <a:pt x="834" y="3737"/>
                      <a:pt x="1868" y="3737"/>
                    </a:cubicBezTo>
                    <a:cubicBezTo>
                      <a:pt x="2902" y="3737"/>
                      <a:pt x="3736" y="2903"/>
                      <a:pt x="3736" y="1869"/>
                    </a:cubicBezTo>
                    <a:cubicBezTo>
                      <a:pt x="3736" y="868"/>
                      <a:pt x="2902" y="34"/>
                      <a:pt x="18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32"/>
              <p:cNvSpPr/>
              <p:nvPr/>
            </p:nvSpPr>
            <p:spPr>
              <a:xfrm>
                <a:off x="7237963" y="2960175"/>
                <a:ext cx="485375" cy="1004075"/>
              </a:xfrm>
              <a:custGeom>
                <a:avLst/>
                <a:gdLst/>
                <a:ahLst/>
                <a:cxnLst/>
                <a:rect l="l" t="t" r="r" b="b"/>
                <a:pathLst>
                  <a:path w="19415" h="40163" extrusionOk="0">
                    <a:moveTo>
                      <a:pt x="1" y="0"/>
                    </a:moveTo>
                    <a:lnTo>
                      <a:pt x="7106" y="40162"/>
                    </a:lnTo>
                    <a:lnTo>
                      <a:pt x="15612" y="40162"/>
                    </a:lnTo>
                    <a:cubicBezTo>
                      <a:pt x="17980" y="40162"/>
                      <a:pt x="19415" y="37093"/>
                      <a:pt x="18281" y="34591"/>
                    </a:cubicBezTo>
                    <a:lnTo>
                      <a:pt x="3003" y="2569"/>
                    </a:lnTo>
                    <a:lnTo>
                      <a:pt x="300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" name="Google Shape;599;p32"/>
              <p:cNvSpPr/>
              <p:nvPr/>
            </p:nvSpPr>
            <p:spPr>
              <a:xfrm>
                <a:off x="7087863" y="2920125"/>
                <a:ext cx="274400" cy="54250"/>
              </a:xfrm>
              <a:custGeom>
                <a:avLst/>
                <a:gdLst/>
                <a:ahLst/>
                <a:cxnLst/>
                <a:rect l="l" t="t" r="r" b="b"/>
                <a:pathLst>
                  <a:path w="10976" h="2170" extrusionOk="0">
                    <a:moveTo>
                      <a:pt x="1135" y="1"/>
                    </a:moveTo>
                    <a:cubicBezTo>
                      <a:pt x="501" y="1"/>
                      <a:pt x="34" y="501"/>
                      <a:pt x="34" y="1068"/>
                    </a:cubicBezTo>
                    <a:cubicBezTo>
                      <a:pt x="1" y="1669"/>
                      <a:pt x="501" y="2169"/>
                      <a:pt x="1135" y="2169"/>
                    </a:cubicBezTo>
                    <a:lnTo>
                      <a:pt x="9874" y="2169"/>
                    </a:lnTo>
                    <a:cubicBezTo>
                      <a:pt x="10508" y="2169"/>
                      <a:pt x="10975" y="1669"/>
                      <a:pt x="10975" y="1068"/>
                    </a:cubicBezTo>
                    <a:cubicBezTo>
                      <a:pt x="10975" y="435"/>
                      <a:pt x="10475" y="1"/>
                      <a:pt x="98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" name="Google Shape;600;p32"/>
              <p:cNvSpPr/>
              <p:nvPr/>
            </p:nvSpPr>
            <p:spPr>
              <a:xfrm>
                <a:off x="7238813" y="2920125"/>
                <a:ext cx="123450" cy="55075"/>
              </a:xfrm>
              <a:custGeom>
                <a:avLst/>
                <a:gdLst/>
                <a:ahLst/>
                <a:cxnLst/>
                <a:rect l="l" t="t" r="r" b="b"/>
                <a:pathLst>
                  <a:path w="4938" h="2203" extrusionOk="0">
                    <a:moveTo>
                      <a:pt x="0" y="1"/>
                    </a:moveTo>
                    <a:lnTo>
                      <a:pt x="0" y="2202"/>
                    </a:lnTo>
                    <a:lnTo>
                      <a:pt x="3836" y="2202"/>
                    </a:lnTo>
                    <a:cubicBezTo>
                      <a:pt x="4437" y="2169"/>
                      <a:pt x="4937" y="1669"/>
                      <a:pt x="4937" y="1068"/>
                    </a:cubicBezTo>
                    <a:cubicBezTo>
                      <a:pt x="4937" y="435"/>
                      <a:pt x="4437" y="1"/>
                      <a:pt x="383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" name="Google Shape;601;p32"/>
              <p:cNvSpPr/>
              <p:nvPr/>
            </p:nvSpPr>
            <p:spPr>
              <a:xfrm>
                <a:off x="6341513" y="3922925"/>
                <a:ext cx="624625" cy="349875"/>
              </a:xfrm>
              <a:custGeom>
                <a:avLst/>
                <a:gdLst/>
                <a:ahLst/>
                <a:cxnLst/>
                <a:rect l="l" t="t" r="r" b="b"/>
                <a:pathLst>
                  <a:path w="24985" h="13995" extrusionOk="0">
                    <a:moveTo>
                      <a:pt x="20685" y="0"/>
                    </a:moveTo>
                    <a:cubicBezTo>
                      <a:pt x="20210" y="0"/>
                      <a:pt x="19749" y="59"/>
                      <a:pt x="19347" y="184"/>
                    </a:cubicBezTo>
                    <a:cubicBezTo>
                      <a:pt x="15378" y="1285"/>
                      <a:pt x="13343" y="2619"/>
                      <a:pt x="7672" y="6456"/>
                    </a:cubicBezTo>
                    <a:cubicBezTo>
                      <a:pt x="2702" y="9791"/>
                      <a:pt x="1301" y="13194"/>
                      <a:pt x="367" y="13694"/>
                    </a:cubicBezTo>
                    <a:cubicBezTo>
                      <a:pt x="0" y="13928"/>
                      <a:pt x="1434" y="13961"/>
                      <a:pt x="4036" y="13994"/>
                    </a:cubicBezTo>
                    <a:cubicBezTo>
                      <a:pt x="7739" y="13994"/>
                      <a:pt x="8940" y="13494"/>
                      <a:pt x="10508" y="12860"/>
                    </a:cubicBezTo>
                    <a:cubicBezTo>
                      <a:pt x="15378" y="10925"/>
                      <a:pt x="20648" y="7623"/>
                      <a:pt x="21782" y="6489"/>
                    </a:cubicBezTo>
                    <a:cubicBezTo>
                      <a:pt x="23817" y="4454"/>
                      <a:pt x="24985" y="2786"/>
                      <a:pt x="24117" y="1319"/>
                    </a:cubicBezTo>
                    <a:cubicBezTo>
                      <a:pt x="23643" y="519"/>
                      <a:pt x="22102" y="0"/>
                      <a:pt x="2068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" name="Google Shape;602;p32"/>
              <p:cNvSpPr/>
              <p:nvPr/>
            </p:nvSpPr>
            <p:spPr>
              <a:xfrm>
                <a:off x="6406538" y="3934650"/>
                <a:ext cx="625650" cy="308400"/>
              </a:xfrm>
              <a:custGeom>
                <a:avLst/>
                <a:gdLst/>
                <a:ahLst/>
                <a:cxnLst/>
                <a:rect l="l" t="t" r="r" b="b"/>
                <a:pathLst>
                  <a:path w="25026" h="12336" extrusionOk="0">
                    <a:moveTo>
                      <a:pt x="24711" y="0"/>
                    </a:moveTo>
                    <a:cubicBezTo>
                      <a:pt x="24684" y="0"/>
                      <a:pt x="24653" y="5"/>
                      <a:pt x="24618" y="16"/>
                    </a:cubicBezTo>
                    <a:cubicBezTo>
                      <a:pt x="23017" y="516"/>
                      <a:pt x="22750" y="383"/>
                      <a:pt x="8607" y="7688"/>
                    </a:cubicBezTo>
                    <a:cubicBezTo>
                      <a:pt x="7273" y="8355"/>
                      <a:pt x="1" y="12124"/>
                      <a:pt x="68" y="12324"/>
                    </a:cubicBezTo>
                    <a:cubicBezTo>
                      <a:pt x="70" y="12332"/>
                      <a:pt x="80" y="12335"/>
                      <a:pt x="97" y="12335"/>
                    </a:cubicBezTo>
                    <a:cubicBezTo>
                      <a:pt x="460" y="12335"/>
                      <a:pt x="4109" y="10587"/>
                      <a:pt x="8674" y="8288"/>
                    </a:cubicBezTo>
                    <a:cubicBezTo>
                      <a:pt x="17914" y="3518"/>
                      <a:pt x="21917" y="1517"/>
                      <a:pt x="24785" y="649"/>
                    </a:cubicBezTo>
                    <a:cubicBezTo>
                      <a:pt x="24877" y="649"/>
                      <a:pt x="25026" y="0"/>
                      <a:pt x="2471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" name="Google Shape;603;p32"/>
              <p:cNvSpPr/>
              <p:nvPr/>
            </p:nvSpPr>
            <p:spPr>
              <a:xfrm>
                <a:off x="5751913" y="3562250"/>
                <a:ext cx="446175" cy="258125"/>
              </a:xfrm>
              <a:custGeom>
                <a:avLst/>
                <a:gdLst/>
                <a:ahLst/>
                <a:cxnLst/>
                <a:rect l="l" t="t" r="r" b="b"/>
                <a:pathLst>
                  <a:path w="17847" h="10325" extrusionOk="0">
                    <a:moveTo>
                      <a:pt x="3036" y="1"/>
                    </a:moveTo>
                    <a:cubicBezTo>
                      <a:pt x="1035" y="1"/>
                      <a:pt x="1" y="34"/>
                      <a:pt x="234" y="201"/>
                    </a:cubicBezTo>
                    <a:cubicBezTo>
                      <a:pt x="901" y="568"/>
                      <a:pt x="1668" y="3070"/>
                      <a:pt x="5104" y="5572"/>
                    </a:cubicBezTo>
                    <a:cubicBezTo>
                      <a:pt x="9040" y="8407"/>
                      <a:pt x="10441" y="9408"/>
                      <a:pt x="13377" y="10242"/>
                    </a:cubicBezTo>
                    <a:cubicBezTo>
                      <a:pt x="13622" y="10298"/>
                      <a:pt x="13899" y="10324"/>
                      <a:pt x="14190" y="10324"/>
                    </a:cubicBezTo>
                    <a:cubicBezTo>
                      <a:pt x="15285" y="10324"/>
                      <a:pt x="16572" y="9947"/>
                      <a:pt x="17046" y="9341"/>
                    </a:cubicBezTo>
                    <a:cubicBezTo>
                      <a:pt x="17847" y="8240"/>
                      <a:pt x="17079" y="7039"/>
                      <a:pt x="15712" y="5538"/>
                    </a:cubicBezTo>
                    <a:cubicBezTo>
                      <a:pt x="14945" y="4704"/>
                      <a:pt x="11275" y="2236"/>
                      <a:pt x="7773" y="835"/>
                    </a:cubicBezTo>
                    <a:cubicBezTo>
                      <a:pt x="6672" y="368"/>
                      <a:pt x="5838" y="1"/>
                      <a:pt x="30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32"/>
              <p:cNvSpPr/>
              <p:nvPr/>
            </p:nvSpPr>
            <p:spPr>
              <a:xfrm>
                <a:off x="5797788" y="3582875"/>
                <a:ext cx="444150" cy="228425"/>
              </a:xfrm>
              <a:custGeom>
                <a:avLst/>
                <a:gdLst/>
                <a:ahLst/>
                <a:cxnLst/>
                <a:rect l="l" t="t" r="r" b="b"/>
                <a:pathLst>
                  <a:path w="17766" h="9137" extrusionOk="0">
                    <a:moveTo>
                      <a:pt x="97" y="1"/>
                    </a:moveTo>
                    <a:cubicBezTo>
                      <a:pt x="82" y="1"/>
                      <a:pt x="71" y="4"/>
                      <a:pt x="67" y="10"/>
                    </a:cubicBezTo>
                    <a:cubicBezTo>
                      <a:pt x="0" y="110"/>
                      <a:pt x="5171" y="2912"/>
                      <a:pt x="6105" y="3412"/>
                    </a:cubicBezTo>
                    <a:cubicBezTo>
                      <a:pt x="16112" y="8883"/>
                      <a:pt x="16345" y="8749"/>
                      <a:pt x="17513" y="9116"/>
                    </a:cubicBezTo>
                    <a:cubicBezTo>
                      <a:pt x="17541" y="9130"/>
                      <a:pt x="17565" y="9137"/>
                      <a:pt x="17586" y="9137"/>
                    </a:cubicBezTo>
                    <a:cubicBezTo>
                      <a:pt x="17766" y="9137"/>
                      <a:pt x="17709" y="8683"/>
                      <a:pt x="17679" y="8683"/>
                    </a:cubicBezTo>
                    <a:cubicBezTo>
                      <a:pt x="15545" y="8016"/>
                      <a:pt x="12709" y="6548"/>
                      <a:pt x="6171" y="3012"/>
                    </a:cubicBezTo>
                    <a:cubicBezTo>
                      <a:pt x="2990" y="1294"/>
                      <a:pt x="415" y="1"/>
                      <a:pt x="9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32"/>
              <p:cNvSpPr/>
              <p:nvPr/>
            </p:nvSpPr>
            <p:spPr>
              <a:xfrm>
                <a:off x="5775263" y="3659000"/>
                <a:ext cx="1652025" cy="328775"/>
              </a:xfrm>
              <a:custGeom>
                <a:avLst/>
                <a:gdLst/>
                <a:ahLst/>
                <a:cxnLst/>
                <a:rect l="l" t="t" r="r" b="b"/>
                <a:pathLst>
                  <a:path w="66081" h="13151" extrusionOk="0">
                    <a:moveTo>
                      <a:pt x="473" y="1"/>
                    </a:moveTo>
                    <a:cubicBezTo>
                      <a:pt x="376" y="1"/>
                      <a:pt x="318" y="20"/>
                      <a:pt x="301" y="61"/>
                    </a:cubicBezTo>
                    <a:cubicBezTo>
                      <a:pt x="1" y="728"/>
                      <a:pt x="12309" y="4597"/>
                      <a:pt x="24852" y="8100"/>
                    </a:cubicBezTo>
                    <a:cubicBezTo>
                      <a:pt x="29649" y="9417"/>
                      <a:pt x="52750" y="13151"/>
                      <a:pt x="62792" y="13151"/>
                    </a:cubicBezTo>
                    <a:cubicBezTo>
                      <a:pt x="63433" y="13151"/>
                      <a:pt x="64020" y="13135"/>
                      <a:pt x="64547" y="13103"/>
                    </a:cubicBezTo>
                    <a:cubicBezTo>
                      <a:pt x="66081" y="13003"/>
                      <a:pt x="65180" y="11569"/>
                      <a:pt x="64647" y="11502"/>
                    </a:cubicBezTo>
                    <a:cubicBezTo>
                      <a:pt x="57642" y="10735"/>
                      <a:pt x="45967" y="11502"/>
                      <a:pt x="25886" y="7233"/>
                    </a:cubicBezTo>
                    <a:cubicBezTo>
                      <a:pt x="11802" y="4172"/>
                      <a:pt x="1899" y="1"/>
                      <a:pt x="47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32"/>
              <p:cNvSpPr/>
              <p:nvPr/>
            </p:nvSpPr>
            <p:spPr>
              <a:xfrm>
                <a:off x="6364863" y="3471975"/>
                <a:ext cx="618775" cy="432375"/>
              </a:xfrm>
              <a:custGeom>
                <a:avLst/>
                <a:gdLst/>
                <a:ahLst/>
                <a:cxnLst/>
                <a:rect l="l" t="t" r="r" b="b"/>
                <a:pathLst>
                  <a:path w="24751" h="17295" extrusionOk="0">
                    <a:moveTo>
                      <a:pt x="703" y="0"/>
                    </a:moveTo>
                    <a:cubicBezTo>
                      <a:pt x="556" y="0"/>
                      <a:pt x="445" y="36"/>
                      <a:pt x="367" y="109"/>
                    </a:cubicBezTo>
                    <a:cubicBezTo>
                      <a:pt x="0" y="443"/>
                      <a:pt x="600" y="1210"/>
                      <a:pt x="1835" y="3779"/>
                    </a:cubicBezTo>
                    <a:cubicBezTo>
                      <a:pt x="3569" y="7315"/>
                      <a:pt x="3402" y="7815"/>
                      <a:pt x="4203" y="9216"/>
                    </a:cubicBezTo>
                    <a:cubicBezTo>
                      <a:pt x="6872" y="13986"/>
                      <a:pt x="12876" y="15721"/>
                      <a:pt x="14510" y="16221"/>
                    </a:cubicBezTo>
                    <a:cubicBezTo>
                      <a:pt x="16300" y="16758"/>
                      <a:pt x="18954" y="17295"/>
                      <a:pt x="21033" y="17295"/>
                    </a:cubicBezTo>
                    <a:cubicBezTo>
                      <a:pt x="22442" y="17295"/>
                      <a:pt x="23586" y="17048"/>
                      <a:pt x="24017" y="16388"/>
                    </a:cubicBezTo>
                    <a:cubicBezTo>
                      <a:pt x="24751" y="15220"/>
                      <a:pt x="22916" y="13219"/>
                      <a:pt x="21716" y="11885"/>
                    </a:cubicBezTo>
                    <a:cubicBezTo>
                      <a:pt x="18747" y="8682"/>
                      <a:pt x="16078" y="7848"/>
                      <a:pt x="9540" y="4446"/>
                    </a:cubicBezTo>
                    <a:cubicBezTo>
                      <a:pt x="4566" y="1812"/>
                      <a:pt x="1747" y="0"/>
                      <a:pt x="7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32"/>
              <p:cNvSpPr/>
              <p:nvPr/>
            </p:nvSpPr>
            <p:spPr>
              <a:xfrm>
                <a:off x="6421563" y="3532850"/>
                <a:ext cx="609750" cy="425650"/>
              </a:xfrm>
              <a:custGeom>
                <a:avLst/>
                <a:gdLst/>
                <a:ahLst/>
                <a:cxnLst/>
                <a:rect l="l" t="t" r="r" b="b"/>
                <a:pathLst>
                  <a:path w="24390" h="17026" extrusionOk="0">
                    <a:moveTo>
                      <a:pt x="160" y="1"/>
                    </a:moveTo>
                    <a:cubicBezTo>
                      <a:pt x="147" y="1"/>
                      <a:pt x="138" y="4"/>
                      <a:pt x="134" y="9"/>
                    </a:cubicBezTo>
                    <a:cubicBezTo>
                      <a:pt x="0" y="176"/>
                      <a:pt x="3503" y="2244"/>
                      <a:pt x="8240" y="5513"/>
                    </a:cubicBezTo>
                    <a:cubicBezTo>
                      <a:pt x="17413" y="11918"/>
                      <a:pt x="21282" y="14720"/>
                      <a:pt x="23517" y="17022"/>
                    </a:cubicBezTo>
                    <a:cubicBezTo>
                      <a:pt x="23523" y="17024"/>
                      <a:pt x="23534" y="17026"/>
                      <a:pt x="23549" y="17026"/>
                    </a:cubicBezTo>
                    <a:cubicBezTo>
                      <a:pt x="23715" y="17026"/>
                      <a:pt x="24390" y="16858"/>
                      <a:pt x="24084" y="16521"/>
                    </a:cubicBezTo>
                    <a:cubicBezTo>
                      <a:pt x="22783" y="15220"/>
                      <a:pt x="22817" y="14887"/>
                      <a:pt x="8807" y="5113"/>
                    </a:cubicBezTo>
                    <a:cubicBezTo>
                      <a:pt x="7506" y="4268"/>
                      <a:pt x="661" y="1"/>
                      <a:pt x="16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32"/>
              <p:cNvSpPr/>
              <p:nvPr/>
            </p:nvSpPr>
            <p:spPr>
              <a:xfrm>
                <a:off x="6046288" y="3475825"/>
                <a:ext cx="452850" cy="356775"/>
              </a:xfrm>
              <a:custGeom>
                <a:avLst/>
                <a:gdLst/>
                <a:ahLst/>
                <a:cxnLst/>
                <a:rect l="l" t="t" r="r" b="b"/>
                <a:pathLst>
                  <a:path w="18114" h="14271" extrusionOk="0">
                    <a:moveTo>
                      <a:pt x="275" y="1"/>
                    </a:moveTo>
                    <a:cubicBezTo>
                      <a:pt x="145" y="1"/>
                      <a:pt x="91" y="18"/>
                      <a:pt x="134" y="55"/>
                    </a:cubicBezTo>
                    <a:cubicBezTo>
                      <a:pt x="701" y="656"/>
                      <a:pt x="1" y="3725"/>
                      <a:pt x="2703" y="7194"/>
                    </a:cubicBezTo>
                    <a:cubicBezTo>
                      <a:pt x="5838" y="11197"/>
                      <a:pt x="8373" y="11330"/>
                      <a:pt x="11609" y="13232"/>
                    </a:cubicBezTo>
                    <a:cubicBezTo>
                      <a:pt x="12603" y="13833"/>
                      <a:pt x="13802" y="14271"/>
                      <a:pt x="14901" y="14271"/>
                    </a:cubicBezTo>
                    <a:cubicBezTo>
                      <a:pt x="15203" y="14271"/>
                      <a:pt x="15498" y="14238"/>
                      <a:pt x="15779" y="14166"/>
                    </a:cubicBezTo>
                    <a:cubicBezTo>
                      <a:pt x="17580" y="13665"/>
                      <a:pt x="18114" y="12398"/>
                      <a:pt x="17413" y="10630"/>
                    </a:cubicBezTo>
                    <a:cubicBezTo>
                      <a:pt x="17013" y="9629"/>
                      <a:pt x="15678" y="7161"/>
                      <a:pt x="12143" y="4459"/>
                    </a:cubicBezTo>
                    <a:cubicBezTo>
                      <a:pt x="10975" y="3558"/>
                      <a:pt x="9641" y="2491"/>
                      <a:pt x="5972" y="1223"/>
                    </a:cubicBezTo>
                    <a:cubicBezTo>
                      <a:pt x="3784" y="494"/>
                      <a:pt x="961" y="1"/>
                      <a:pt x="2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32"/>
              <p:cNvSpPr/>
              <p:nvPr/>
            </p:nvSpPr>
            <p:spPr>
              <a:xfrm>
                <a:off x="6083813" y="3508050"/>
                <a:ext cx="436025" cy="360700"/>
              </a:xfrm>
              <a:custGeom>
                <a:avLst/>
                <a:gdLst/>
                <a:ahLst/>
                <a:cxnLst/>
                <a:rect l="l" t="t" r="r" b="b"/>
                <a:pathLst>
                  <a:path w="17441" h="14428" extrusionOk="0">
                    <a:moveTo>
                      <a:pt x="268" y="1"/>
                    </a:moveTo>
                    <a:cubicBezTo>
                      <a:pt x="1" y="67"/>
                      <a:pt x="5771" y="4237"/>
                      <a:pt x="6639" y="5071"/>
                    </a:cubicBezTo>
                    <a:cubicBezTo>
                      <a:pt x="15845" y="13777"/>
                      <a:pt x="15578" y="13544"/>
                      <a:pt x="16813" y="14378"/>
                    </a:cubicBezTo>
                    <a:cubicBezTo>
                      <a:pt x="16877" y="14413"/>
                      <a:pt x="16938" y="14427"/>
                      <a:pt x="16995" y="14427"/>
                    </a:cubicBezTo>
                    <a:cubicBezTo>
                      <a:pt x="17264" y="14427"/>
                      <a:pt x="17441" y="14105"/>
                      <a:pt x="17413" y="14077"/>
                    </a:cubicBezTo>
                    <a:cubicBezTo>
                      <a:pt x="15111" y="12610"/>
                      <a:pt x="13644" y="10575"/>
                      <a:pt x="7339" y="5104"/>
                    </a:cubicBezTo>
                    <a:cubicBezTo>
                      <a:pt x="4104" y="2336"/>
                      <a:pt x="268" y="1"/>
                      <a:pt x="26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32"/>
              <p:cNvSpPr/>
              <p:nvPr/>
            </p:nvSpPr>
            <p:spPr>
              <a:xfrm>
                <a:off x="5957063" y="3852000"/>
                <a:ext cx="713025" cy="204800"/>
              </a:xfrm>
              <a:custGeom>
                <a:avLst/>
                <a:gdLst/>
                <a:ahLst/>
                <a:cxnLst/>
                <a:rect l="l" t="t" r="r" b="b"/>
                <a:pathLst>
                  <a:path w="28521" h="8192" extrusionOk="0">
                    <a:moveTo>
                      <a:pt x="22836" y="1"/>
                    </a:moveTo>
                    <a:cubicBezTo>
                      <a:pt x="21316" y="1"/>
                      <a:pt x="18830" y="281"/>
                      <a:pt x="14511" y="1253"/>
                    </a:cubicBezTo>
                    <a:cubicBezTo>
                      <a:pt x="10241" y="2154"/>
                      <a:pt x="7539" y="3021"/>
                      <a:pt x="5037" y="4089"/>
                    </a:cubicBezTo>
                    <a:cubicBezTo>
                      <a:pt x="3470" y="4689"/>
                      <a:pt x="0" y="6124"/>
                      <a:pt x="201" y="6924"/>
                    </a:cubicBezTo>
                    <a:cubicBezTo>
                      <a:pt x="267" y="7124"/>
                      <a:pt x="567" y="7291"/>
                      <a:pt x="4670" y="7625"/>
                    </a:cubicBezTo>
                    <a:cubicBezTo>
                      <a:pt x="7272" y="7825"/>
                      <a:pt x="9174" y="7925"/>
                      <a:pt x="9174" y="7925"/>
                    </a:cubicBezTo>
                    <a:cubicBezTo>
                      <a:pt x="12976" y="8125"/>
                      <a:pt x="14844" y="8192"/>
                      <a:pt x="14911" y="8192"/>
                    </a:cubicBezTo>
                    <a:cubicBezTo>
                      <a:pt x="18080" y="8192"/>
                      <a:pt x="21516" y="8192"/>
                      <a:pt x="24785" y="6591"/>
                    </a:cubicBezTo>
                    <a:cubicBezTo>
                      <a:pt x="25886" y="6024"/>
                      <a:pt x="28521" y="4756"/>
                      <a:pt x="28487" y="3121"/>
                    </a:cubicBezTo>
                    <a:cubicBezTo>
                      <a:pt x="28421" y="1454"/>
                      <a:pt x="25519" y="453"/>
                      <a:pt x="25052" y="319"/>
                    </a:cubicBezTo>
                    <a:cubicBezTo>
                      <a:pt x="24627" y="173"/>
                      <a:pt x="24028" y="1"/>
                      <a:pt x="228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32"/>
              <p:cNvSpPr/>
              <p:nvPr/>
            </p:nvSpPr>
            <p:spPr>
              <a:xfrm>
                <a:off x="6065338" y="3894125"/>
                <a:ext cx="661950" cy="108025"/>
              </a:xfrm>
              <a:custGeom>
                <a:avLst/>
                <a:gdLst/>
                <a:ahLst/>
                <a:cxnLst/>
                <a:rect l="l" t="t" r="r" b="b"/>
                <a:pathLst>
                  <a:path w="26478" h="4321" extrusionOk="0">
                    <a:moveTo>
                      <a:pt x="25998" y="1"/>
                    </a:moveTo>
                    <a:cubicBezTo>
                      <a:pt x="25995" y="1"/>
                      <a:pt x="25993" y="1"/>
                      <a:pt x="25991" y="2"/>
                    </a:cubicBezTo>
                    <a:cubicBezTo>
                      <a:pt x="23056" y="969"/>
                      <a:pt x="18753" y="1670"/>
                      <a:pt x="8745" y="3104"/>
                    </a:cubicBezTo>
                    <a:cubicBezTo>
                      <a:pt x="3642" y="3838"/>
                      <a:pt x="6" y="4105"/>
                      <a:pt x="6" y="4272"/>
                    </a:cubicBezTo>
                    <a:cubicBezTo>
                      <a:pt x="1" y="4306"/>
                      <a:pt x="155" y="4321"/>
                      <a:pt x="427" y="4321"/>
                    </a:cubicBezTo>
                    <a:cubicBezTo>
                      <a:pt x="2024" y="4321"/>
                      <a:pt x="7681" y="3804"/>
                      <a:pt x="8879" y="3605"/>
                    </a:cubicBezTo>
                    <a:cubicBezTo>
                      <a:pt x="24190" y="1470"/>
                      <a:pt x="24390" y="1170"/>
                      <a:pt x="26024" y="636"/>
                    </a:cubicBezTo>
                    <a:cubicBezTo>
                      <a:pt x="26477" y="506"/>
                      <a:pt x="26083" y="1"/>
                      <a:pt x="25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32"/>
              <p:cNvSpPr/>
              <p:nvPr/>
            </p:nvSpPr>
            <p:spPr>
              <a:xfrm>
                <a:off x="5677688" y="3709025"/>
                <a:ext cx="513725" cy="174025"/>
              </a:xfrm>
              <a:custGeom>
                <a:avLst/>
                <a:gdLst/>
                <a:ahLst/>
                <a:cxnLst/>
                <a:rect l="l" t="t" r="r" b="b"/>
                <a:pathLst>
                  <a:path w="20549" h="6961" extrusionOk="0">
                    <a:moveTo>
                      <a:pt x="11579" y="1"/>
                    </a:moveTo>
                    <a:cubicBezTo>
                      <a:pt x="10266" y="1"/>
                      <a:pt x="8764" y="248"/>
                      <a:pt x="7206" y="1002"/>
                    </a:cubicBezTo>
                    <a:cubicBezTo>
                      <a:pt x="6038" y="1569"/>
                      <a:pt x="5805" y="1969"/>
                      <a:pt x="2903" y="3503"/>
                    </a:cubicBezTo>
                    <a:cubicBezTo>
                      <a:pt x="868" y="4571"/>
                      <a:pt x="101" y="4871"/>
                      <a:pt x="67" y="5205"/>
                    </a:cubicBezTo>
                    <a:cubicBezTo>
                      <a:pt x="1" y="5872"/>
                      <a:pt x="2369" y="5805"/>
                      <a:pt x="6605" y="6239"/>
                    </a:cubicBezTo>
                    <a:cubicBezTo>
                      <a:pt x="9725" y="6599"/>
                      <a:pt x="11508" y="6960"/>
                      <a:pt x="13226" y="6960"/>
                    </a:cubicBezTo>
                    <a:cubicBezTo>
                      <a:pt x="14208" y="6960"/>
                      <a:pt x="15169" y="6842"/>
                      <a:pt x="16346" y="6539"/>
                    </a:cubicBezTo>
                    <a:cubicBezTo>
                      <a:pt x="17680" y="6239"/>
                      <a:pt x="19681" y="5738"/>
                      <a:pt x="20048" y="4671"/>
                    </a:cubicBezTo>
                    <a:cubicBezTo>
                      <a:pt x="20549" y="3203"/>
                      <a:pt x="17680" y="1535"/>
                      <a:pt x="15845" y="835"/>
                    </a:cubicBezTo>
                    <a:cubicBezTo>
                      <a:pt x="15234" y="611"/>
                      <a:pt x="13640" y="1"/>
                      <a:pt x="1157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32"/>
              <p:cNvSpPr/>
              <p:nvPr/>
            </p:nvSpPr>
            <p:spPr>
              <a:xfrm>
                <a:off x="5736213" y="3795750"/>
                <a:ext cx="514400" cy="36325"/>
              </a:xfrm>
              <a:custGeom>
                <a:avLst/>
                <a:gdLst/>
                <a:ahLst/>
                <a:cxnLst/>
                <a:rect l="l" t="t" r="r" b="b"/>
                <a:pathLst>
                  <a:path w="20576" h="1453" extrusionOk="0">
                    <a:moveTo>
                      <a:pt x="20309" y="1"/>
                    </a:moveTo>
                    <a:lnTo>
                      <a:pt x="20309" y="1"/>
                    </a:lnTo>
                    <a:cubicBezTo>
                      <a:pt x="17974" y="535"/>
                      <a:pt x="14639" y="701"/>
                      <a:pt x="6833" y="1002"/>
                    </a:cubicBezTo>
                    <a:cubicBezTo>
                      <a:pt x="2830" y="1102"/>
                      <a:pt x="61" y="1035"/>
                      <a:pt x="28" y="1168"/>
                    </a:cubicBezTo>
                    <a:cubicBezTo>
                      <a:pt x="1" y="1333"/>
                      <a:pt x="3881" y="1453"/>
                      <a:pt x="5888" y="1453"/>
                    </a:cubicBezTo>
                    <a:cubicBezTo>
                      <a:pt x="6320" y="1453"/>
                      <a:pt x="6665" y="1447"/>
                      <a:pt x="6866" y="1435"/>
                    </a:cubicBezTo>
                    <a:cubicBezTo>
                      <a:pt x="18741" y="1035"/>
                      <a:pt x="18908" y="835"/>
                      <a:pt x="20243" y="535"/>
                    </a:cubicBezTo>
                    <a:cubicBezTo>
                      <a:pt x="20576" y="435"/>
                      <a:pt x="20343" y="1"/>
                      <a:pt x="20309" y="1"/>
                    </a:cubicBezTo>
                    <a:close/>
                  </a:path>
                </a:pathLst>
              </a:custGeom>
              <a:solidFill>
                <a:srgbClr val="8F92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32"/>
              <p:cNvSpPr/>
              <p:nvPr/>
            </p:nvSpPr>
            <p:spPr>
              <a:xfrm>
                <a:off x="5545088" y="3636475"/>
                <a:ext cx="274400" cy="101300"/>
              </a:xfrm>
              <a:custGeom>
                <a:avLst/>
                <a:gdLst/>
                <a:ahLst/>
                <a:cxnLst/>
                <a:rect l="l" t="t" r="r" b="b"/>
                <a:pathLst>
                  <a:path w="10976" h="4052" extrusionOk="0">
                    <a:moveTo>
                      <a:pt x="5526" y="0"/>
                    </a:moveTo>
                    <a:cubicBezTo>
                      <a:pt x="5099" y="0"/>
                      <a:pt x="4613" y="39"/>
                      <a:pt x="4037" y="134"/>
                    </a:cubicBezTo>
                    <a:cubicBezTo>
                      <a:pt x="1769" y="568"/>
                      <a:pt x="601" y="1869"/>
                      <a:pt x="168" y="1902"/>
                    </a:cubicBezTo>
                    <a:cubicBezTo>
                      <a:pt x="1" y="1902"/>
                      <a:pt x="1202" y="2769"/>
                      <a:pt x="2303" y="3270"/>
                    </a:cubicBezTo>
                    <a:cubicBezTo>
                      <a:pt x="3837" y="3937"/>
                      <a:pt x="4704" y="3970"/>
                      <a:pt x="5438" y="4037"/>
                    </a:cubicBezTo>
                    <a:cubicBezTo>
                      <a:pt x="5656" y="4047"/>
                      <a:pt x="5866" y="4052"/>
                      <a:pt x="6069" y="4052"/>
                    </a:cubicBezTo>
                    <a:cubicBezTo>
                      <a:pt x="7886" y="4052"/>
                      <a:pt x="9098" y="3677"/>
                      <a:pt x="9608" y="3437"/>
                    </a:cubicBezTo>
                    <a:cubicBezTo>
                      <a:pt x="10609" y="3036"/>
                      <a:pt x="10975" y="2402"/>
                      <a:pt x="10709" y="1702"/>
                    </a:cubicBezTo>
                    <a:cubicBezTo>
                      <a:pt x="10542" y="1135"/>
                      <a:pt x="9875" y="868"/>
                      <a:pt x="9174" y="735"/>
                    </a:cubicBezTo>
                    <a:cubicBezTo>
                      <a:pt x="7818" y="500"/>
                      <a:pt x="7054" y="0"/>
                      <a:pt x="552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32"/>
              <p:cNvSpPr/>
              <p:nvPr/>
            </p:nvSpPr>
            <p:spPr>
              <a:xfrm>
                <a:off x="5574188" y="3683900"/>
                <a:ext cx="278650" cy="10150"/>
              </a:xfrm>
              <a:custGeom>
                <a:avLst/>
                <a:gdLst/>
                <a:ahLst/>
                <a:cxnLst/>
                <a:rect l="l" t="t" r="r" b="b"/>
                <a:pathLst>
                  <a:path w="11146" h="406" extrusionOk="0">
                    <a:moveTo>
                      <a:pt x="10199" y="0"/>
                    </a:moveTo>
                    <a:cubicBezTo>
                      <a:pt x="9565" y="0"/>
                      <a:pt x="8203" y="53"/>
                      <a:pt x="4007" y="205"/>
                    </a:cubicBezTo>
                    <a:cubicBezTo>
                      <a:pt x="3972" y="207"/>
                      <a:pt x="3926" y="208"/>
                      <a:pt x="3872" y="208"/>
                    </a:cubicBezTo>
                    <a:cubicBezTo>
                      <a:pt x="3114" y="208"/>
                      <a:pt x="665" y="28"/>
                      <a:pt x="115" y="28"/>
                    </a:cubicBezTo>
                    <a:cubicBezTo>
                      <a:pt x="40" y="28"/>
                      <a:pt x="1" y="31"/>
                      <a:pt x="4" y="38"/>
                    </a:cubicBezTo>
                    <a:cubicBezTo>
                      <a:pt x="4" y="38"/>
                      <a:pt x="2106" y="405"/>
                      <a:pt x="4207" y="405"/>
                    </a:cubicBezTo>
                    <a:cubicBezTo>
                      <a:pt x="7240" y="405"/>
                      <a:pt x="8755" y="264"/>
                      <a:pt x="9856" y="264"/>
                    </a:cubicBezTo>
                    <a:cubicBezTo>
                      <a:pt x="10269" y="264"/>
                      <a:pt x="10624" y="284"/>
                      <a:pt x="10979" y="339"/>
                    </a:cubicBezTo>
                    <a:cubicBezTo>
                      <a:pt x="11012" y="339"/>
                      <a:pt x="11146" y="72"/>
                      <a:pt x="10912" y="38"/>
                    </a:cubicBezTo>
                    <a:cubicBezTo>
                      <a:pt x="10668" y="15"/>
                      <a:pt x="10538" y="0"/>
                      <a:pt x="10199" y="0"/>
                    </a:cubicBezTo>
                    <a:close/>
                  </a:path>
                </a:pathLst>
              </a:custGeom>
              <a:solidFill>
                <a:srgbClr val="8F92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32"/>
              <p:cNvSpPr/>
              <p:nvPr/>
            </p:nvSpPr>
            <p:spPr>
              <a:xfrm>
                <a:off x="5641013" y="3525275"/>
                <a:ext cx="190975" cy="151375"/>
              </a:xfrm>
              <a:custGeom>
                <a:avLst/>
                <a:gdLst/>
                <a:ahLst/>
                <a:cxnLst/>
                <a:rect l="l" t="t" r="r" b="b"/>
                <a:pathLst>
                  <a:path w="7639" h="6055" extrusionOk="0">
                    <a:moveTo>
                      <a:pt x="308" y="0"/>
                    </a:moveTo>
                    <a:cubicBezTo>
                      <a:pt x="285" y="0"/>
                      <a:pt x="273" y="6"/>
                      <a:pt x="267" y="12"/>
                    </a:cubicBezTo>
                    <a:cubicBezTo>
                      <a:pt x="0" y="179"/>
                      <a:pt x="634" y="1180"/>
                      <a:pt x="934" y="1580"/>
                    </a:cubicBezTo>
                    <a:cubicBezTo>
                      <a:pt x="1368" y="2314"/>
                      <a:pt x="1935" y="3014"/>
                      <a:pt x="2869" y="3982"/>
                    </a:cubicBezTo>
                    <a:cubicBezTo>
                      <a:pt x="4637" y="5716"/>
                      <a:pt x="5270" y="5916"/>
                      <a:pt x="5637" y="5983"/>
                    </a:cubicBezTo>
                    <a:cubicBezTo>
                      <a:pt x="5670" y="5999"/>
                      <a:pt x="5943" y="6054"/>
                      <a:pt x="6262" y="6054"/>
                    </a:cubicBezTo>
                    <a:cubicBezTo>
                      <a:pt x="6604" y="6054"/>
                      <a:pt x="6998" y="5991"/>
                      <a:pt x="7205" y="5750"/>
                    </a:cubicBezTo>
                    <a:cubicBezTo>
                      <a:pt x="7639" y="5316"/>
                      <a:pt x="7205" y="4515"/>
                      <a:pt x="7038" y="4182"/>
                    </a:cubicBezTo>
                    <a:cubicBezTo>
                      <a:pt x="6538" y="3181"/>
                      <a:pt x="5537" y="2581"/>
                      <a:pt x="4670" y="2080"/>
                    </a:cubicBezTo>
                    <a:cubicBezTo>
                      <a:pt x="4670" y="2080"/>
                      <a:pt x="4103" y="1814"/>
                      <a:pt x="3002" y="1213"/>
                    </a:cubicBezTo>
                    <a:cubicBezTo>
                      <a:pt x="3002" y="1213"/>
                      <a:pt x="2468" y="913"/>
                      <a:pt x="1668" y="546"/>
                    </a:cubicBezTo>
                    <a:cubicBezTo>
                      <a:pt x="701" y="90"/>
                      <a:pt x="405" y="0"/>
                      <a:pt x="30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32"/>
              <p:cNvSpPr/>
              <p:nvPr/>
            </p:nvSpPr>
            <p:spPr>
              <a:xfrm>
                <a:off x="5668513" y="3548075"/>
                <a:ext cx="163475" cy="137625"/>
              </a:xfrm>
              <a:custGeom>
                <a:avLst/>
                <a:gdLst/>
                <a:ahLst/>
                <a:cxnLst/>
                <a:rect l="l" t="t" r="r" b="b"/>
                <a:pathLst>
                  <a:path w="6539" h="5505" extrusionOk="0">
                    <a:moveTo>
                      <a:pt x="36" y="0"/>
                    </a:moveTo>
                    <a:cubicBezTo>
                      <a:pt x="35" y="0"/>
                      <a:pt x="35" y="0"/>
                      <a:pt x="34" y="1"/>
                    </a:cubicBezTo>
                    <a:cubicBezTo>
                      <a:pt x="1" y="68"/>
                      <a:pt x="935" y="735"/>
                      <a:pt x="2202" y="1802"/>
                    </a:cubicBezTo>
                    <a:cubicBezTo>
                      <a:pt x="4637" y="3837"/>
                      <a:pt x="5705" y="4771"/>
                      <a:pt x="6272" y="5505"/>
                    </a:cubicBezTo>
                    <a:cubicBezTo>
                      <a:pt x="6272" y="5505"/>
                      <a:pt x="6539" y="5471"/>
                      <a:pt x="6439" y="5338"/>
                    </a:cubicBezTo>
                    <a:cubicBezTo>
                      <a:pt x="6105" y="4938"/>
                      <a:pt x="6172" y="4804"/>
                      <a:pt x="2369" y="1669"/>
                    </a:cubicBezTo>
                    <a:cubicBezTo>
                      <a:pt x="2039" y="1405"/>
                      <a:pt x="112" y="0"/>
                      <a:pt x="36" y="0"/>
                    </a:cubicBezTo>
                    <a:close/>
                  </a:path>
                </a:pathLst>
              </a:custGeom>
              <a:solidFill>
                <a:srgbClr val="8F92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32"/>
              <p:cNvSpPr/>
              <p:nvPr/>
            </p:nvSpPr>
            <p:spPr>
              <a:xfrm>
                <a:off x="6212238" y="3801800"/>
                <a:ext cx="627150" cy="211725"/>
              </a:xfrm>
              <a:custGeom>
                <a:avLst/>
                <a:gdLst/>
                <a:ahLst/>
                <a:cxnLst/>
                <a:rect l="l" t="t" r="r" b="b"/>
                <a:pathLst>
                  <a:path w="25086" h="8469" extrusionOk="0">
                    <a:moveTo>
                      <a:pt x="1151" y="1"/>
                    </a:moveTo>
                    <a:cubicBezTo>
                      <a:pt x="343" y="1"/>
                      <a:pt x="251" y="159"/>
                      <a:pt x="167" y="326"/>
                    </a:cubicBezTo>
                    <a:cubicBezTo>
                      <a:pt x="1" y="660"/>
                      <a:pt x="2436" y="860"/>
                      <a:pt x="7973" y="3328"/>
                    </a:cubicBezTo>
                    <a:cubicBezTo>
                      <a:pt x="14011" y="5997"/>
                      <a:pt x="15312" y="8165"/>
                      <a:pt x="20682" y="8465"/>
                    </a:cubicBezTo>
                    <a:cubicBezTo>
                      <a:pt x="20723" y="8467"/>
                      <a:pt x="20764" y="8468"/>
                      <a:pt x="20806" y="8468"/>
                    </a:cubicBezTo>
                    <a:cubicBezTo>
                      <a:pt x="22092" y="8468"/>
                      <a:pt x="24230" y="7508"/>
                      <a:pt x="24585" y="6797"/>
                    </a:cubicBezTo>
                    <a:cubicBezTo>
                      <a:pt x="25085" y="5830"/>
                      <a:pt x="23718" y="4095"/>
                      <a:pt x="21116" y="2861"/>
                    </a:cubicBezTo>
                    <a:cubicBezTo>
                      <a:pt x="17613" y="1227"/>
                      <a:pt x="13844" y="1760"/>
                      <a:pt x="6439" y="626"/>
                    </a:cubicBezTo>
                    <a:cubicBezTo>
                      <a:pt x="3486" y="159"/>
                      <a:pt x="1960" y="1"/>
                      <a:pt x="115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32"/>
              <p:cNvSpPr/>
              <p:nvPr/>
            </p:nvSpPr>
            <p:spPr>
              <a:xfrm>
                <a:off x="6328163" y="3837125"/>
                <a:ext cx="537700" cy="156775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6271" extrusionOk="0">
                    <a:moveTo>
                      <a:pt x="167" y="0"/>
                    </a:moveTo>
                    <a:cubicBezTo>
                      <a:pt x="129" y="0"/>
                      <a:pt x="106" y="5"/>
                      <a:pt x="100" y="14"/>
                    </a:cubicBezTo>
                    <a:cubicBezTo>
                      <a:pt x="0" y="181"/>
                      <a:pt x="6438" y="1615"/>
                      <a:pt x="8707" y="2449"/>
                    </a:cubicBezTo>
                    <a:cubicBezTo>
                      <a:pt x="10374" y="3083"/>
                      <a:pt x="12042" y="3750"/>
                      <a:pt x="15778" y="4550"/>
                    </a:cubicBezTo>
                    <a:cubicBezTo>
                      <a:pt x="19481" y="5351"/>
                      <a:pt x="20215" y="6018"/>
                      <a:pt x="21015" y="6218"/>
                    </a:cubicBezTo>
                    <a:cubicBezTo>
                      <a:pt x="21097" y="6255"/>
                      <a:pt x="21171" y="6271"/>
                      <a:pt x="21232" y="6271"/>
                    </a:cubicBezTo>
                    <a:cubicBezTo>
                      <a:pt x="21445" y="6271"/>
                      <a:pt x="21508" y="6081"/>
                      <a:pt x="21249" y="5951"/>
                    </a:cubicBezTo>
                    <a:cubicBezTo>
                      <a:pt x="20382" y="5584"/>
                      <a:pt x="18847" y="4717"/>
                      <a:pt x="16145" y="4183"/>
                    </a:cubicBezTo>
                    <a:cubicBezTo>
                      <a:pt x="14744" y="3883"/>
                      <a:pt x="15245" y="4017"/>
                      <a:pt x="9340" y="2215"/>
                    </a:cubicBezTo>
                    <a:cubicBezTo>
                      <a:pt x="6437" y="1332"/>
                      <a:pt x="847" y="0"/>
                      <a:pt x="16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32"/>
              <p:cNvSpPr/>
              <p:nvPr/>
            </p:nvSpPr>
            <p:spPr>
              <a:xfrm>
                <a:off x="6037113" y="3954350"/>
                <a:ext cx="1346500" cy="138025"/>
              </a:xfrm>
              <a:custGeom>
                <a:avLst/>
                <a:gdLst/>
                <a:ahLst/>
                <a:cxnLst/>
                <a:rect l="l" t="t" r="r" b="b"/>
                <a:pathLst>
                  <a:path w="53860" h="5521" extrusionOk="0">
                    <a:moveTo>
                      <a:pt x="51508" y="0"/>
                    </a:moveTo>
                    <a:cubicBezTo>
                      <a:pt x="49463" y="0"/>
                      <a:pt x="47114" y="448"/>
                      <a:pt x="43165" y="662"/>
                    </a:cubicBezTo>
                    <a:cubicBezTo>
                      <a:pt x="33992" y="1096"/>
                      <a:pt x="29088" y="1763"/>
                      <a:pt x="26119" y="2196"/>
                    </a:cubicBezTo>
                    <a:cubicBezTo>
                      <a:pt x="12843" y="4031"/>
                      <a:pt x="1" y="4832"/>
                      <a:pt x="101" y="5432"/>
                    </a:cubicBezTo>
                    <a:cubicBezTo>
                      <a:pt x="105" y="5493"/>
                      <a:pt x="337" y="5521"/>
                      <a:pt x="771" y="5521"/>
                    </a:cubicBezTo>
                    <a:cubicBezTo>
                      <a:pt x="3447" y="5521"/>
                      <a:pt x="13829" y="4455"/>
                      <a:pt x="26286" y="3364"/>
                    </a:cubicBezTo>
                    <a:cubicBezTo>
                      <a:pt x="33558" y="2730"/>
                      <a:pt x="38395" y="1796"/>
                      <a:pt x="43298" y="1563"/>
                    </a:cubicBezTo>
                    <a:cubicBezTo>
                      <a:pt x="46550" y="1415"/>
                      <a:pt x="48274" y="1267"/>
                      <a:pt x="50202" y="1267"/>
                    </a:cubicBezTo>
                    <a:cubicBezTo>
                      <a:pt x="50885" y="1267"/>
                      <a:pt x="51594" y="1286"/>
                      <a:pt x="52405" y="1329"/>
                    </a:cubicBezTo>
                    <a:cubicBezTo>
                      <a:pt x="52417" y="1330"/>
                      <a:pt x="52430" y="1330"/>
                      <a:pt x="52442" y="1330"/>
                    </a:cubicBezTo>
                    <a:cubicBezTo>
                      <a:pt x="53289" y="1330"/>
                      <a:pt x="53860" y="226"/>
                      <a:pt x="53005" y="95"/>
                    </a:cubicBezTo>
                    <a:cubicBezTo>
                      <a:pt x="52511" y="28"/>
                      <a:pt x="52019" y="0"/>
                      <a:pt x="515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32"/>
              <p:cNvSpPr/>
              <p:nvPr/>
            </p:nvSpPr>
            <p:spPr>
              <a:xfrm>
                <a:off x="5935388" y="3902825"/>
                <a:ext cx="526225" cy="145000"/>
              </a:xfrm>
              <a:custGeom>
                <a:avLst/>
                <a:gdLst/>
                <a:ahLst/>
                <a:cxnLst/>
                <a:rect l="l" t="t" r="r" b="b"/>
                <a:pathLst>
                  <a:path w="21049" h="5800" extrusionOk="0">
                    <a:moveTo>
                      <a:pt x="371" y="1"/>
                    </a:moveTo>
                    <a:cubicBezTo>
                      <a:pt x="250" y="1"/>
                      <a:pt x="183" y="17"/>
                      <a:pt x="167" y="54"/>
                    </a:cubicBezTo>
                    <a:cubicBezTo>
                      <a:pt x="0" y="288"/>
                      <a:pt x="2368" y="822"/>
                      <a:pt x="6538" y="2489"/>
                    </a:cubicBezTo>
                    <a:cubicBezTo>
                      <a:pt x="11075" y="4291"/>
                      <a:pt x="13343" y="5592"/>
                      <a:pt x="17513" y="5792"/>
                    </a:cubicBezTo>
                    <a:cubicBezTo>
                      <a:pt x="17779" y="5792"/>
                      <a:pt x="18117" y="5800"/>
                      <a:pt x="18471" y="5800"/>
                    </a:cubicBezTo>
                    <a:cubicBezTo>
                      <a:pt x="19356" y="5800"/>
                      <a:pt x="20343" y="5749"/>
                      <a:pt x="20581" y="5392"/>
                    </a:cubicBezTo>
                    <a:cubicBezTo>
                      <a:pt x="21048" y="4724"/>
                      <a:pt x="18847" y="3323"/>
                      <a:pt x="16879" y="2556"/>
                    </a:cubicBezTo>
                    <a:cubicBezTo>
                      <a:pt x="14244" y="1455"/>
                      <a:pt x="12676" y="1722"/>
                      <a:pt x="6938" y="955"/>
                    </a:cubicBezTo>
                    <a:cubicBezTo>
                      <a:pt x="3148" y="478"/>
                      <a:pt x="1012" y="1"/>
                      <a:pt x="3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32"/>
              <p:cNvSpPr/>
              <p:nvPr/>
            </p:nvSpPr>
            <p:spPr>
              <a:xfrm>
                <a:off x="6149688" y="3957950"/>
                <a:ext cx="334425" cy="88025"/>
              </a:xfrm>
              <a:custGeom>
                <a:avLst/>
                <a:gdLst/>
                <a:ahLst/>
                <a:cxnLst/>
                <a:rect l="l" t="t" r="r" b="b"/>
                <a:pathLst>
                  <a:path w="13377" h="3521" extrusionOk="0">
                    <a:moveTo>
                      <a:pt x="118" y="0"/>
                    </a:moveTo>
                    <a:cubicBezTo>
                      <a:pt x="93" y="0"/>
                      <a:pt x="76" y="6"/>
                      <a:pt x="68" y="18"/>
                    </a:cubicBezTo>
                    <a:cubicBezTo>
                      <a:pt x="1" y="118"/>
                      <a:pt x="1635" y="885"/>
                      <a:pt x="3303" y="1452"/>
                    </a:cubicBezTo>
                    <a:cubicBezTo>
                      <a:pt x="4537" y="1886"/>
                      <a:pt x="6005" y="2186"/>
                      <a:pt x="8841" y="2720"/>
                    </a:cubicBezTo>
                    <a:cubicBezTo>
                      <a:pt x="11643" y="3253"/>
                      <a:pt x="12310" y="3353"/>
                      <a:pt x="12910" y="3520"/>
                    </a:cubicBezTo>
                    <a:cubicBezTo>
                      <a:pt x="13177" y="3520"/>
                      <a:pt x="13377" y="3353"/>
                      <a:pt x="13144" y="3253"/>
                    </a:cubicBezTo>
                    <a:cubicBezTo>
                      <a:pt x="12476" y="3020"/>
                      <a:pt x="11209" y="2753"/>
                      <a:pt x="9141" y="2419"/>
                    </a:cubicBezTo>
                    <a:cubicBezTo>
                      <a:pt x="8073" y="2253"/>
                      <a:pt x="8040" y="2353"/>
                      <a:pt x="3570" y="1185"/>
                    </a:cubicBezTo>
                    <a:cubicBezTo>
                      <a:pt x="1500" y="607"/>
                      <a:pt x="374" y="0"/>
                      <a:pt x="11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32"/>
              <p:cNvSpPr/>
              <p:nvPr/>
            </p:nvSpPr>
            <p:spPr>
              <a:xfrm>
                <a:off x="6546638" y="3662350"/>
                <a:ext cx="583775" cy="320550"/>
              </a:xfrm>
              <a:custGeom>
                <a:avLst/>
                <a:gdLst/>
                <a:ahLst/>
                <a:cxnLst/>
                <a:rect l="l" t="t" r="r" b="b"/>
                <a:pathLst>
                  <a:path w="23351" h="12822" extrusionOk="0">
                    <a:moveTo>
                      <a:pt x="277" y="0"/>
                    </a:moveTo>
                    <a:cubicBezTo>
                      <a:pt x="263" y="0"/>
                      <a:pt x="249" y="11"/>
                      <a:pt x="234" y="33"/>
                    </a:cubicBezTo>
                    <a:cubicBezTo>
                      <a:pt x="1" y="367"/>
                      <a:pt x="134" y="3102"/>
                      <a:pt x="5271" y="6171"/>
                    </a:cubicBezTo>
                    <a:cubicBezTo>
                      <a:pt x="10842" y="9440"/>
                      <a:pt x="13611" y="11708"/>
                      <a:pt x="18814" y="12575"/>
                    </a:cubicBezTo>
                    <a:cubicBezTo>
                      <a:pt x="19479" y="12668"/>
                      <a:pt x="20471" y="12821"/>
                      <a:pt x="21303" y="12821"/>
                    </a:cubicBezTo>
                    <a:cubicBezTo>
                      <a:pt x="21974" y="12821"/>
                      <a:pt x="22542" y="12721"/>
                      <a:pt x="22750" y="12409"/>
                    </a:cubicBezTo>
                    <a:cubicBezTo>
                      <a:pt x="23351" y="11508"/>
                      <a:pt x="21583" y="8372"/>
                      <a:pt x="19148" y="6871"/>
                    </a:cubicBezTo>
                    <a:cubicBezTo>
                      <a:pt x="15879" y="4903"/>
                      <a:pt x="13144" y="4903"/>
                      <a:pt x="6005" y="3035"/>
                    </a:cubicBezTo>
                    <a:cubicBezTo>
                      <a:pt x="758" y="1646"/>
                      <a:pt x="452" y="0"/>
                      <a:pt x="27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32"/>
              <p:cNvSpPr/>
              <p:nvPr/>
            </p:nvSpPr>
            <p:spPr>
              <a:xfrm>
                <a:off x="6727613" y="3792025"/>
                <a:ext cx="428600" cy="194150"/>
              </a:xfrm>
              <a:custGeom>
                <a:avLst/>
                <a:gdLst/>
                <a:ahLst/>
                <a:cxnLst/>
                <a:rect l="l" t="t" r="r" b="b"/>
                <a:pathLst>
                  <a:path w="17144" h="7766" extrusionOk="0">
                    <a:moveTo>
                      <a:pt x="155" y="1"/>
                    </a:moveTo>
                    <a:cubicBezTo>
                      <a:pt x="125" y="1"/>
                      <a:pt x="107" y="6"/>
                      <a:pt x="100" y="17"/>
                    </a:cubicBezTo>
                    <a:cubicBezTo>
                      <a:pt x="0" y="183"/>
                      <a:pt x="3503" y="1384"/>
                      <a:pt x="5571" y="2485"/>
                    </a:cubicBezTo>
                    <a:cubicBezTo>
                      <a:pt x="7105" y="3252"/>
                      <a:pt x="7906" y="3919"/>
                      <a:pt x="11442" y="5154"/>
                    </a:cubicBezTo>
                    <a:cubicBezTo>
                      <a:pt x="14944" y="6321"/>
                      <a:pt x="15878" y="7388"/>
                      <a:pt x="16612" y="7722"/>
                    </a:cubicBezTo>
                    <a:cubicBezTo>
                      <a:pt x="16689" y="7753"/>
                      <a:pt x="16761" y="7766"/>
                      <a:pt x="16825" y="7766"/>
                    </a:cubicBezTo>
                    <a:cubicBezTo>
                      <a:pt x="17038" y="7766"/>
                      <a:pt x="17144" y="7617"/>
                      <a:pt x="16912" y="7489"/>
                    </a:cubicBezTo>
                    <a:cubicBezTo>
                      <a:pt x="16112" y="7022"/>
                      <a:pt x="14211" y="5487"/>
                      <a:pt x="11609" y="4653"/>
                    </a:cubicBezTo>
                    <a:cubicBezTo>
                      <a:pt x="10308" y="4220"/>
                      <a:pt x="11609" y="4653"/>
                      <a:pt x="6038" y="2218"/>
                    </a:cubicBezTo>
                    <a:cubicBezTo>
                      <a:pt x="3386" y="1095"/>
                      <a:pt x="587" y="1"/>
                      <a:pt x="15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32"/>
              <p:cNvSpPr/>
              <p:nvPr/>
            </p:nvSpPr>
            <p:spPr>
              <a:xfrm>
                <a:off x="5840313" y="4020700"/>
                <a:ext cx="429500" cy="95000"/>
              </a:xfrm>
              <a:custGeom>
                <a:avLst/>
                <a:gdLst/>
                <a:ahLst/>
                <a:cxnLst/>
                <a:rect l="l" t="t" r="r" b="b"/>
                <a:pathLst>
                  <a:path w="17180" h="3800" extrusionOk="0">
                    <a:moveTo>
                      <a:pt x="13305" y="1"/>
                    </a:moveTo>
                    <a:cubicBezTo>
                      <a:pt x="10812" y="1"/>
                      <a:pt x="8936" y="1387"/>
                      <a:pt x="4370" y="2344"/>
                    </a:cubicBezTo>
                    <a:cubicBezTo>
                      <a:pt x="567" y="3112"/>
                      <a:pt x="0" y="3545"/>
                      <a:pt x="34" y="3745"/>
                    </a:cubicBezTo>
                    <a:cubicBezTo>
                      <a:pt x="38" y="3778"/>
                      <a:pt x="69" y="3792"/>
                      <a:pt x="128" y="3792"/>
                    </a:cubicBezTo>
                    <a:cubicBezTo>
                      <a:pt x="514" y="3792"/>
                      <a:pt x="2091" y="3192"/>
                      <a:pt x="5164" y="3192"/>
                    </a:cubicBezTo>
                    <a:cubicBezTo>
                      <a:pt x="5474" y="3192"/>
                      <a:pt x="5798" y="3198"/>
                      <a:pt x="6138" y="3212"/>
                    </a:cubicBezTo>
                    <a:cubicBezTo>
                      <a:pt x="9146" y="3344"/>
                      <a:pt x="10849" y="3800"/>
                      <a:pt x="12608" y="3800"/>
                    </a:cubicBezTo>
                    <a:cubicBezTo>
                      <a:pt x="13502" y="3800"/>
                      <a:pt x="14410" y="3682"/>
                      <a:pt x="15511" y="3345"/>
                    </a:cubicBezTo>
                    <a:cubicBezTo>
                      <a:pt x="16212" y="3045"/>
                      <a:pt x="17179" y="1944"/>
                      <a:pt x="17146" y="1444"/>
                    </a:cubicBezTo>
                    <a:cubicBezTo>
                      <a:pt x="17079" y="777"/>
                      <a:pt x="15578" y="76"/>
                      <a:pt x="13643" y="9"/>
                    </a:cubicBezTo>
                    <a:cubicBezTo>
                      <a:pt x="13529" y="4"/>
                      <a:pt x="13416" y="1"/>
                      <a:pt x="1330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32"/>
              <p:cNvSpPr/>
              <p:nvPr/>
            </p:nvSpPr>
            <p:spPr>
              <a:xfrm>
                <a:off x="5927038" y="4050475"/>
                <a:ext cx="371950" cy="40025"/>
              </a:xfrm>
              <a:custGeom>
                <a:avLst/>
                <a:gdLst/>
                <a:ahLst/>
                <a:cxnLst/>
                <a:rect l="l" t="t" r="r" b="b"/>
                <a:pathLst>
                  <a:path w="14878" h="1601" extrusionOk="0">
                    <a:moveTo>
                      <a:pt x="11951" y="0"/>
                    </a:moveTo>
                    <a:cubicBezTo>
                      <a:pt x="11585" y="0"/>
                      <a:pt x="11191" y="24"/>
                      <a:pt x="10775" y="86"/>
                    </a:cubicBezTo>
                    <a:cubicBezTo>
                      <a:pt x="9874" y="253"/>
                      <a:pt x="10441" y="186"/>
                      <a:pt x="6338" y="486"/>
                    </a:cubicBezTo>
                    <a:cubicBezTo>
                      <a:pt x="4204" y="653"/>
                      <a:pt x="1" y="1520"/>
                      <a:pt x="34" y="1587"/>
                    </a:cubicBezTo>
                    <a:cubicBezTo>
                      <a:pt x="34" y="1597"/>
                      <a:pt x="56" y="1601"/>
                      <a:pt x="98" y="1601"/>
                    </a:cubicBezTo>
                    <a:cubicBezTo>
                      <a:pt x="644" y="1601"/>
                      <a:pt x="4523" y="853"/>
                      <a:pt x="6072" y="853"/>
                    </a:cubicBezTo>
                    <a:cubicBezTo>
                      <a:pt x="7272" y="853"/>
                      <a:pt x="8407" y="753"/>
                      <a:pt x="10908" y="420"/>
                    </a:cubicBezTo>
                    <a:cubicBezTo>
                      <a:pt x="11577" y="320"/>
                      <a:pt x="12115" y="284"/>
                      <a:pt x="12556" y="284"/>
                    </a:cubicBezTo>
                    <a:cubicBezTo>
                      <a:pt x="13691" y="284"/>
                      <a:pt x="14178" y="521"/>
                      <a:pt x="14558" y="521"/>
                    </a:cubicBezTo>
                    <a:cubicBezTo>
                      <a:pt x="14576" y="521"/>
                      <a:pt x="14594" y="521"/>
                      <a:pt x="14611" y="520"/>
                    </a:cubicBezTo>
                    <a:cubicBezTo>
                      <a:pt x="14844" y="520"/>
                      <a:pt x="14878" y="319"/>
                      <a:pt x="14611" y="319"/>
                    </a:cubicBezTo>
                    <a:cubicBezTo>
                      <a:pt x="14098" y="268"/>
                      <a:pt x="13171" y="0"/>
                      <a:pt x="1195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32"/>
              <p:cNvSpPr/>
              <p:nvPr/>
            </p:nvSpPr>
            <p:spPr>
              <a:xfrm>
                <a:off x="6099738" y="4000675"/>
                <a:ext cx="626225" cy="210450"/>
              </a:xfrm>
              <a:custGeom>
                <a:avLst/>
                <a:gdLst/>
                <a:ahLst/>
                <a:cxnLst/>
                <a:rect l="l" t="t" r="r" b="b"/>
                <a:pathLst>
                  <a:path w="25049" h="8418" extrusionOk="0">
                    <a:moveTo>
                      <a:pt x="20417" y="0"/>
                    </a:moveTo>
                    <a:cubicBezTo>
                      <a:pt x="20173" y="0"/>
                      <a:pt x="19956" y="14"/>
                      <a:pt x="19778" y="43"/>
                    </a:cubicBezTo>
                    <a:cubicBezTo>
                      <a:pt x="14641" y="810"/>
                      <a:pt x="14208" y="1911"/>
                      <a:pt x="8470" y="4480"/>
                    </a:cubicBezTo>
                    <a:cubicBezTo>
                      <a:pt x="3721" y="6584"/>
                      <a:pt x="0" y="8417"/>
                      <a:pt x="361" y="8417"/>
                    </a:cubicBezTo>
                    <a:cubicBezTo>
                      <a:pt x="401" y="8417"/>
                      <a:pt x="489" y="8395"/>
                      <a:pt x="631" y="8349"/>
                    </a:cubicBezTo>
                    <a:cubicBezTo>
                      <a:pt x="965" y="8216"/>
                      <a:pt x="1532" y="8382"/>
                      <a:pt x="7169" y="7148"/>
                    </a:cubicBezTo>
                    <a:cubicBezTo>
                      <a:pt x="14274" y="5547"/>
                      <a:pt x="19211" y="5814"/>
                      <a:pt x="22547" y="4313"/>
                    </a:cubicBezTo>
                    <a:cubicBezTo>
                      <a:pt x="25049" y="3179"/>
                      <a:pt x="24915" y="1511"/>
                      <a:pt x="24448" y="877"/>
                    </a:cubicBezTo>
                    <a:cubicBezTo>
                      <a:pt x="24079" y="451"/>
                      <a:pt x="21819" y="0"/>
                      <a:pt x="2041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32"/>
              <p:cNvSpPr/>
              <p:nvPr/>
            </p:nvSpPr>
            <p:spPr>
              <a:xfrm>
                <a:off x="6233913" y="4010300"/>
                <a:ext cx="527350" cy="158350"/>
              </a:xfrm>
              <a:custGeom>
                <a:avLst/>
                <a:gdLst/>
                <a:ahLst/>
                <a:cxnLst/>
                <a:rect l="l" t="t" r="r" b="b"/>
                <a:pathLst>
                  <a:path w="21094" h="6334" extrusionOk="0">
                    <a:moveTo>
                      <a:pt x="20628" y="1"/>
                    </a:moveTo>
                    <a:cubicBezTo>
                      <a:pt x="20572" y="1"/>
                      <a:pt x="20511" y="8"/>
                      <a:pt x="20449" y="25"/>
                    </a:cubicBezTo>
                    <a:cubicBezTo>
                      <a:pt x="19682" y="292"/>
                      <a:pt x="19548" y="525"/>
                      <a:pt x="16079" y="1493"/>
                    </a:cubicBezTo>
                    <a:cubicBezTo>
                      <a:pt x="12477" y="2460"/>
                      <a:pt x="10975" y="3294"/>
                      <a:pt x="9474" y="3628"/>
                    </a:cubicBezTo>
                    <a:cubicBezTo>
                      <a:pt x="7139" y="4161"/>
                      <a:pt x="1" y="6196"/>
                      <a:pt x="134" y="6330"/>
                    </a:cubicBezTo>
                    <a:cubicBezTo>
                      <a:pt x="138" y="6333"/>
                      <a:pt x="147" y="6334"/>
                      <a:pt x="161" y="6334"/>
                    </a:cubicBezTo>
                    <a:cubicBezTo>
                      <a:pt x="624" y="6334"/>
                      <a:pt x="6558" y="4738"/>
                      <a:pt x="9441" y="3928"/>
                    </a:cubicBezTo>
                    <a:cubicBezTo>
                      <a:pt x="15279" y="2293"/>
                      <a:pt x="14778" y="2260"/>
                      <a:pt x="16079" y="1926"/>
                    </a:cubicBezTo>
                    <a:cubicBezTo>
                      <a:pt x="18681" y="1259"/>
                      <a:pt x="19982" y="659"/>
                      <a:pt x="20816" y="292"/>
                    </a:cubicBezTo>
                    <a:cubicBezTo>
                      <a:pt x="21093" y="181"/>
                      <a:pt x="20909" y="1"/>
                      <a:pt x="206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32"/>
              <p:cNvSpPr/>
              <p:nvPr/>
            </p:nvSpPr>
            <p:spPr>
              <a:xfrm>
                <a:off x="5808613" y="4044250"/>
                <a:ext cx="492050" cy="140200"/>
              </a:xfrm>
              <a:custGeom>
                <a:avLst/>
                <a:gdLst/>
                <a:ahLst/>
                <a:cxnLst/>
                <a:rect l="l" t="t" r="r" b="b"/>
                <a:pathLst>
                  <a:path w="19682" h="5608" extrusionOk="0">
                    <a:moveTo>
                      <a:pt x="16906" y="0"/>
                    </a:moveTo>
                    <a:cubicBezTo>
                      <a:pt x="16886" y="0"/>
                      <a:pt x="16866" y="1"/>
                      <a:pt x="16846" y="1"/>
                    </a:cubicBezTo>
                    <a:cubicBezTo>
                      <a:pt x="12743" y="135"/>
                      <a:pt x="11442" y="1603"/>
                      <a:pt x="6439" y="3404"/>
                    </a:cubicBezTo>
                    <a:cubicBezTo>
                      <a:pt x="1902" y="5005"/>
                      <a:pt x="1" y="5105"/>
                      <a:pt x="101" y="5339"/>
                    </a:cubicBezTo>
                    <a:cubicBezTo>
                      <a:pt x="119" y="5483"/>
                      <a:pt x="166" y="5607"/>
                      <a:pt x="921" y="5607"/>
                    </a:cubicBezTo>
                    <a:cubicBezTo>
                      <a:pt x="1564" y="5607"/>
                      <a:pt x="2719" y="5517"/>
                      <a:pt x="4804" y="5272"/>
                    </a:cubicBezTo>
                    <a:cubicBezTo>
                      <a:pt x="10575" y="4605"/>
                      <a:pt x="13277" y="5005"/>
                      <a:pt x="16179" y="3938"/>
                    </a:cubicBezTo>
                    <a:cubicBezTo>
                      <a:pt x="18347" y="3137"/>
                      <a:pt x="19682" y="1936"/>
                      <a:pt x="19481" y="1269"/>
                    </a:cubicBezTo>
                    <a:cubicBezTo>
                      <a:pt x="19318" y="747"/>
                      <a:pt x="17844" y="0"/>
                      <a:pt x="1690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32"/>
              <p:cNvSpPr/>
              <p:nvPr/>
            </p:nvSpPr>
            <p:spPr>
              <a:xfrm>
                <a:off x="5899513" y="4060575"/>
                <a:ext cx="428325" cy="100800"/>
              </a:xfrm>
              <a:custGeom>
                <a:avLst/>
                <a:gdLst/>
                <a:ahLst/>
                <a:cxnLst/>
                <a:rect l="l" t="t" r="r" b="b"/>
                <a:pathLst>
                  <a:path w="17133" h="4032" extrusionOk="0">
                    <a:moveTo>
                      <a:pt x="16894" y="0"/>
                    </a:moveTo>
                    <a:cubicBezTo>
                      <a:pt x="16860" y="0"/>
                      <a:pt x="16821" y="5"/>
                      <a:pt x="16779" y="16"/>
                    </a:cubicBezTo>
                    <a:cubicBezTo>
                      <a:pt x="16112" y="149"/>
                      <a:pt x="15412" y="616"/>
                      <a:pt x="12543" y="1116"/>
                    </a:cubicBezTo>
                    <a:cubicBezTo>
                      <a:pt x="9574" y="1617"/>
                      <a:pt x="8207" y="2017"/>
                      <a:pt x="6872" y="2451"/>
                    </a:cubicBezTo>
                    <a:cubicBezTo>
                      <a:pt x="5038" y="3018"/>
                      <a:pt x="1" y="3918"/>
                      <a:pt x="34" y="4018"/>
                    </a:cubicBezTo>
                    <a:cubicBezTo>
                      <a:pt x="39" y="4027"/>
                      <a:pt x="65" y="4032"/>
                      <a:pt x="110" y="4032"/>
                    </a:cubicBezTo>
                    <a:cubicBezTo>
                      <a:pt x="742" y="4032"/>
                      <a:pt x="5100" y="3211"/>
                      <a:pt x="7339" y="2651"/>
                    </a:cubicBezTo>
                    <a:cubicBezTo>
                      <a:pt x="12076" y="1483"/>
                      <a:pt x="11676" y="1583"/>
                      <a:pt x="12777" y="1417"/>
                    </a:cubicBezTo>
                    <a:cubicBezTo>
                      <a:pt x="14878" y="1083"/>
                      <a:pt x="16179" y="483"/>
                      <a:pt x="16879" y="249"/>
                    </a:cubicBezTo>
                    <a:cubicBezTo>
                      <a:pt x="17133" y="137"/>
                      <a:pt x="17077" y="0"/>
                      <a:pt x="168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31" name="Google Shape;631;p32"/>
            <p:cNvGrpSpPr/>
            <p:nvPr/>
          </p:nvGrpSpPr>
          <p:grpSpPr>
            <a:xfrm>
              <a:off x="5762879" y="3907947"/>
              <a:ext cx="1106259" cy="879557"/>
              <a:chOff x="5687517" y="3907947"/>
              <a:chExt cx="1106259" cy="879557"/>
            </a:xfrm>
          </p:grpSpPr>
          <p:sp>
            <p:nvSpPr>
              <p:cNvPr id="632" name="Google Shape;632;p32"/>
              <p:cNvSpPr/>
              <p:nvPr/>
            </p:nvSpPr>
            <p:spPr>
              <a:xfrm flipH="1">
                <a:off x="5710895" y="3907947"/>
                <a:ext cx="651752" cy="637258"/>
              </a:xfrm>
              <a:custGeom>
                <a:avLst/>
                <a:gdLst/>
                <a:ahLst/>
                <a:cxnLst/>
                <a:rect l="l" t="t" r="r" b="b"/>
                <a:pathLst>
                  <a:path w="19515" h="19081" extrusionOk="0">
                    <a:moveTo>
                      <a:pt x="17042" y="0"/>
                    </a:moveTo>
                    <a:cubicBezTo>
                      <a:pt x="16454" y="0"/>
                      <a:pt x="15862" y="217"/>
                      <a:pt x="15411" y="651"/>
                    </a:cubicBezTo>
                    <a:lnTo>
                      <a:pt x="868" y="15228"/>
                    </a:lnTo>
                    <a:cubicBezTo>
                      <a:pt x="0" y="16095"/>
                      <a:pt x="0" y="17563"/>
                      <a:pt x="868" y="18430"/>
                    </a:cubicBezTo>
                    <a:cubicBezTo>
                      <a:pt x="1335" y="18864"/>
                      <a:pt x="1918" y="19081"/>
                      <a:pt x="2498" y="19081"/>
                    </a:cubicBezTo>
                    <a:cubicBezTo>
                      <a:pt x="3078" y="19081"/>
                      <a:pt x="3653" y="18864"/>
                      <a:pt x="4103" y="18430"/>
                    </a:cubicBezTo>
                    <a:lnTo>
                      <a:pt x="18647" y="3887"/>
                    </a:lnTo>
                    <a:cubicBezTo>
                      <a:pt x="19514" y="2986"/>
                      <a:pt x="19514" y="1518"/>
                      <a:pt x="18647" y="651"/>
                    </a:cubicBezTo>
                    <a:cubicBezTo>
                      <a:pt x="18213" y="217"/>
                      <a:pt x="17630" y="0"/>
                      <a:pt x="1704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32"/>
              <p:cNvSpPr/>
              <p:nvPr/>
            </p:nvSpPr>
            <p:spPr>
              <a:xfrm flipH="1">
                <a:off x="5687517" y="4171420"/>
                <a:ext cx="1106259" cy="616084"/>
              </a:xfrm>
              <a:custGeom>
                <a:avLst/>
                <a:gdLst/>
                <a:ahLst/>
                <a:cxnLst/>
                <a:rect l="l" t="t" r="r" b="b"/>
                <a:pathLst>
                  <a:path w="33124" h="18447" extrusionOk="0">
                    <a:moveTo>
                      <a:pt x="1568" y="0"/>
                    </a:moveTo>
                    <a:cubicBezTo>
                      <a:pt x="701" y="0"/>
                      <a:pt x="0" y="701"/>
                      <a:pt x="0" y="1568"/>
                    </a:cubicBezTo>
                    <a:cubicBezTo>
                      <a:pt x="0" y="2369"/>
                      <a:pt x="567" y="3036"/>
                      <a:pt x="1334" y="3169"/>
                    </a:cubicBezTo>
                    <a:cubicBezTo>
                      <a:pt x="1435" y="8340"/>
                      <a:pt x="4170" y="12843"/>
                      <a:pt x="8239" y="15445"/>
                    </a:cubicBezTo>
                    <a:cubicBezTo>
                      <a:pt x="7706" y="15712"/>
                      <a:pt x="7339" y="16245"/>
                      <a:pt x="7339" y="16879"/>
                    </a:cubicBezTo>
                    <a:cubicBezTo>
                      <a:pt x="7339" y="17746"/>
                      <a:pt x="8039" y="18447"/>
                      <a:pt x="8907" y="18447"/>
                    </a:cubicBezTo>
                    <a:lnTo>
                      <a:pt x="24217" y="18447"/>
                    </a:lnTo>
                    <a:cubicBezTo>
                      <a:pt x="25085" y="18447"/>
                      <a:pt x="25785" y="17746"/>
                      <a:pt x="25785" y="16879"/>
                    </a:cubicBezTo>
                    <a:cubicBezTo>
                      <a:pt x="25785" y="16179"/>
                      <a:pt x="25285" y="15545"/>
                      <a:pt x="24618" y="15345"/>
                    </a:cubicBezTo>
                    <a:cubicBezTo>
                      <a:pt x="28621" y="12710"/>
                      <a:pt x="31289" y="8240"/>
                      <a:pt x="31423" y="3169"/>
                    </a:cubicBezTo>
                    <a:lnTo>
                      <a:pt x="31556" y="3169"/>
                    </a:lnTo>
                    <a:cubicBezTo>
                      <a:pt x="32423" y="3169"/>
                      <a:pt x="33124" y="2436"/>
                      <a:pt x="33124" y="1568"/>
                    </a:cubicBezTo>
                    <a:cubicBezTo>
                      <a:pt x="33124" y="701"/>
                      <a:pt x="32423" y="0"/>
                      <a:pt x="3155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32"/>
              <p:cNvSpPr/>
              <p:nvPr/>
            </p:nvSpPr>
            <p:spPr>
              <a:xfrm flipH="1">
                <a:off x="5687517" y="4171420"/>
                <a:ext cx="553697" cy="616084"/>
              </a:xfrm>
              <a:custGeom>
                <a:avLst/>
                <a:gdLst/>
                <a:ahLst/>
                <a:cxnLst/>
                <a:rect l="l" t="t" r="r" b="b"/>
                <a:pathLst>
                  <a:path w="16579" h="18447" extrusionOk="0">
                    <a:moveTo>
                      <a:pt x="7339" y="0"/>
                    </a:moveTo>
                    <a:cubicBezTo>
                      <a:pt x="8206" y="0"/>
                      <a:pt x="8907" y="701"/>
                      <a:pt x="8907" y="1568"/>
                    </a:cubicBezTo>
                    <a:cubicBezTo>
                      <a:pt x="8907" y="2436"/>
                      <a:pt x="8206" y="3169"/>
                      <a:pt x="7339" y="3169"/>
                    </a:cubicBezTo>
                    <a:lnTo>
                      <a:pt x="7205" y="3169"/>
                    </a:lnTo>
                    <a:cubicBezTo>
                      <a:pt x="7072" y="8240"/>
                      <a:pt x="4403" y="12710"/>
                      <a:pt x="401" y="15345"/>
                    </a:cubicBezTo>
                    <a:cubicBezTo>
                      <a:pt x="1068" y="15545"/>
                      <a:pt x="1568" y="16112"/>
                      <a:pt x="1568" y="16879"/>
                    </a:cubicBezTo>
                    <a:cubicBezTo>
                      <a:pt x="1568" y="17746"/>
                      <a:pt x="868" y="18447"/>
                      <a:pt x="0" y="18447"/>
                    </a:cubicBezTo>
                    <a:lnTo>
                      <a:pt x="7672" y="18447"/>
                    </a:lnTo>
                    <a:cubicBezTo>
                      <a:pt x="8540" y="18447"/>
                      <a:pt x="9240" y="17746"/>
                      <a:pt x="9240" y="16879"/>
                    </a:cubicBezTo>
                    <a:cubicBezTo>
                      <a:pt x="9240" y="16179"/>
                      <a:pt x="8740" y="15545"/>
                      <a:pt x="8073" y="15345"/>
                    </a:cubicBezTo>
                    <a:cubicBezTo>
                      <a:pt x="12076" y="12710"/>
                      <a:pt x="14744" y="8240"/>
                      <a:pt x="14878" y="3169"/>
                    </a:cubicBezTo>
                    <a:lnTo>
                      <a:pt x="15011" y="3169"/>
                    </a:lnTo>
                    <a:cubicBezTo>
                      <a:pt x="15878" y="3169"/>
                      <a:pt x="16579" y="2436"/>
                      <a:pt x="16579" y="1568"/>
                    </a:cubicBezTo>
                    <a:cubicBezTo>
                      <a:pt x="16579" y="701"/>
                      <a:pt x="15878" y="0"/>
                      <a:pt x="1501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35" name="Google Shape;635;p32"/>
            <p:cNvSpPr/>
            <p:nvPr/>
          </p:nvSpPr>
          <p:spPr>
            <a:xfrm>
              <a:off x="5843719" y="3421307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2"/>
            <p:cNvSpPr/>
            <p:nvPr/>
          </p:nvSpPr>
          <p:spPr>
            <a:xfrm>
              <a:off x="5416894" y="3403563"/>
              <a:ext cx="115101" cy="8724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2"/>
            <p:cNvSpPr/>
            <p:nvPr/>
          </p:nvSpPr>
          <p:spPr>
            <a:xfrm>
              <a:off x="5730286" y="3699645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2"/>
            <p:cNvSpPr/>
            <p:nvPr/>
          </p:nvSpPr>
          <p:spPr>
            <a:xfrm>
              <a:off x="6293325" y="2267834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2"/>
            <p:cNvSpPr/>
            <p:nvPr/>
          </p:nvSpPr>
          <p:spPr>
            <a:xfrm>
              <a:off x="7517425" y="2734788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2"/>
            <p:cNvSpPr/>
            <p:nvPr/>
          </p:nvSpPr>
          <p:spPr>
            <a:xfrm>
              <a:off x="6372125" y="1888913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1" name="Google Shape;641;p32"/>
          <p:cNvGrpSpPr/>
          <p:nvPr/>
        </p:nvGrpSpPr>
        <p:grpSpPr>
          <a:xfrm>
            <a:off x="780975" y="254625"/>
            <a:ext cx="5291575" cy="4637113"/>
            <a:chOff x="780975" y="254625"/>
            <a:chExt cx="5291575" cy="4637113"/>
          </a:xfrm>
        </p:grpSpPr>
        <p:sp>
          <p:nvSpPr>
            <p:cNvPr id="642" name="Google Shape;642;p32"/>
            <p:cNvSpPr/>
            <p:nvPr/>
          </p:nvSpPr>
          <p:spPr>
            <a:xfrm>
              <a:off x="1062375" y="254625"/>
              <a:ext cx="86169" cy="67325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2"/>
            <p:cNvSpPr/>
            <p:nvPr/>
          </p:nvSpPr>
          <p:spPr>
            <a:xfrm>
              <a:off x="6005825" y="298938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2"/>
            <p:cNvSpPr/>
            <p:nvPr/>
          </p:nvSpPr>
          <p:spPr>
            <a:xfrm>
              <a:off x="5172100" y="873813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2"/>
            <p:cNvSpPr/>
            <p:nvPr/>
          </p:nvSpPr>
          <p:spPr>
            <a:xfrm>
              <a:off x="780975" y="4787488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2"/>
            <p:cNvSpPr/>
            <p:nvPr/>
          </p:nvSpPr>
          <p:spPr>
            <a:xfrm>
              <a:off x="1348000" y="4147038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2"/>
            <p:cNvSpPr/>
            <p:nvPr/>
          </p:nvSpPr>
          <p:spPr>
            <a:xfrm>
              <a:off x="4296350" y="4732475"/>
              <a:ext cx="133450" cy="104250"/>
            </a:xfrm>
            <a:custGeom>
              <a:avLst/>
              <a:gdLst/>
              <a:ahLst/>
              <a:cxnLst/>
              <a:rect l="l" t="t" r="r" b="b"/>
              <a:pathLst>
                <a:path w="5338" h="4170" extrusionOk="0">
                  <a:moveTo>
                    <a:pt x="2669" y="0"/>
                  </a:moveTo>
                  <a:cubicBezTo>
                    <a:pt x="0" y="0"/>
                    <a:pt x="0" y="4170"/>
                    <a:pt x="2669" y="4170"/>
                  </a:cubicBezTo>
                  <a:cubicBezTo>
                    <a:pt x="5337" y="4170"/>
                    <a:pt x="5337" y="0"/>
                    <a:pt x="2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2"/>
            <p:cNvSpPr/>
            <p:nvPr/>
          </p:nvSpPr>
          <p:spPr>
            <a:xfrm>
              <a:off x="4305525" y="527538"/>
              <a:ext cx="66725" cy="51750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33"/>
          <p:cNvSpPr txBox="1">
            <a:spLocks noGrp="1"/>
          </p:cNvSpPr>
          <p:nvPr>
            <p:ph type="body" idx="1"/>
          </p:nvPr>
        </p:nvSpPr>
        <p:spPr>
          <a:xfrm>
            <a:off x="934468" y="729081"/>
            <a:ext cx="7916700" cy="6688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1800" b="1" dirty="0" err="1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Monosakarida</a:t>
            </a:r>
            <a:r>
              <a:rPr lang="en-US" sz="1800" b="1" dirty="0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 </a:t>
            </a:r>
            <a:r>
              <a:rPr lang="en-US" sz="1800" b="1" dirty="0" err="1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merupakan</a:t>
            </a:r>
            <a:r>
              <a:rPr lang="en-US" sz="1800" b="1" dirty="0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 unit </a:t>
            </a:r>
            <a:r>
              <a:rPr lang="en-US" sz="1800" b="1" dirty="0" err="1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karbohidrat</a:t>
            </a:r>
            <a:r>
              <a:rPr lang="en-US" sz="1800" b="1" dirty="0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 </a:t>
            </a:r>
            <a:r>
              <a:rPr lang="en-US" sz="1800" b="1" dirty="0" err="1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terkecil</a:t>
            </a:r>
            <a:r>
              <a:rPr lang="en-US" sz="1800" b="1" dirty="0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 Mono </a:t>
            </a:r>
            <a:r>
              <a:rPr lang="en-US" sz="1800" b="1" dirty="0" err="1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artinya</a:t>
            </a:r>
            <a:r>
              <a:rPr lang="en-US" sz="1800" b="1" dirty="0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 1 (</a:t>
            </a:r>
            <a:r>
              <a:rPr lang="en-US" sz="1800" b="1" dirty="0" err="1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satu</a:t>
            </a:r>
            <a:r>
              <a:rPr lang="en-US" sz="1800" b="1" dirty="0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) dan </a:t>
            </a:r>
            <a:r>
              <a:rPr lang="en-US" sz="1800" b="1" dirty="0" err="1">
                <a:latin typeface="Source Sans Pro Light"/>
                <a:ea typeface="Source Sans Pro Light"/>
                <a:cs typeface="Source Sans Pro Light"/>
                <a:sym typeface="Source Sans Pro Light"/>
              </a:rPr>
              <a:t>S</a:t>
            </a:r>
            <a:r>
              <a:rPr lang="en-US" sz="1800" b="1" dirty="0" err="1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akarida</a:t>
            </a:r>
            <a:r>
              <a:rPr lang="en-US" sz="1800" b="1" dirty="0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 </a:t>
            </a:r>
            <a:r>
              <a:rPr lang="en-US" sz="1800" b="1" dirty="0" err="1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artinya</a:t>
            </a:r>
            <a:r>
              <a:rPr lang="en-US" sz="1800" b="1" dirty="0">
                <a:solidFill>
                  <a:schemeClr val="dk1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rPr>
              <a:t> gula. </a:t>
            </a:r>
            <a:endParaRPr sz="1800" b="1" dirty="0"/>
          </a:p>
        </p:txBody>
      </p:sp>
      <p:sp>
        <p:nvSpPr>
          <p:cNvPr id="654" name="Google Shape;654;p33"/>
          <p:cNvSpPr txBox="1">
            <a:spLocks noGrp="1"/>
          </p:cNvSpPr>
          <p:nvPr>
            <p:ph type="title"/>
          </p:nvPr>
        </p:nvSpPr>
        <p:spPr>
          <a:xfrm>
            <a:off x="386771" y="296132"/>
            <a:ext cx="79167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MONOSAKARIDA</a:t>
            </a:r>
            <a:endParaRPr dirty="0"/>
          </a:p>
        </p:txBody>
      </p:sp>
      <p:sp>
        <p:nvSpPr>
          <p:cNvPr id="4" name="Google Shape;653;p33">
            <a:extLst>
              <a:ext uri="{FF2B5EF4-FFF2-40B4-BE49-F238E27FC236}">
                <a16:creationId xmlns:a16="http://schemas.microsoft.com/office/drawing/2014/main" id="{5BCBDB92-BD85-43B8-BB9A-02BDD327FABC}"/>
              </a:ext>
            </a:extLst>
          </p:cNvPr>
          <p:cNvSpPr txBox="1">
            <a:spLocks/>
          </p:cNvSpPr>
          <p:nvPr/>
        </p:nvSpPr>
        <p:spPr>
          <a:xfrm>
            <a:off x="3267113" y="1397895"/>
            <a:ext cx="2552619" cy="466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sz="11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indent="0" algn="ctr">
              <a:spcBef>
                <a:spcPts val="1600"/>
              </a:spcBef>
              <a:spcAft>
                <a:spcPts val="1600"/>
              </a:spcAft>
              <a:buFont typeface="Lato"/>
              <a:buNone/>
            </a:pPr>
            <a:r>
              <a:rPr lang="sv-SE" sz="1800" b="1" dirty="0"/>
              <a:t>Struktur Molekul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04A7F8-698E-473B-8EF1-B41540C5FBD2}"/>
              </a:ext>
            </a:extLst>
          </p:cNvPr>
          <p:cNvSpPr/>
          <p:nvPr/>
        </p:nvSpPr>
        <p:spPr>
          <a:xfrm>
            <a:off x="3653104" y="2025768"/>
            <a:ext cx="1780635" cy="367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MONO</a:t>
            </a:r>
            <a:r>
              <a:rPr lang="en-US" dirty="0" err="1"/>
              <a:t>sakarida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0C1BB6-C8F7-4C91-A30E-E82C4522340A}"/>
              </a:ext>
            </a:extLst>
          </p:cNvPr>
          <p:cNvCxnSpPr>
            <a:cxnSpLocks/>
          </p:cNvCxnSpPr>
          <p:nvPr/>
        </p:nvCxnSpPr>
        <p:spPr>
          <a:xfrm>
            <a:off x="3653104" y="2614482"/>
            <a:ext cx="178063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1C5D097-5DF1-4755-B04C-287C0FFD1C73}"/>
              </a:ext>
            </a:extLst>
          </p:cNvPr>
          <p:cNvCxnSpPr>
            <a:cxnSpLocks/>
            <a:endCxn id="5" idx="2"/>
          </p:cNvCxnSpPr>
          <p:nvPr/>
        </p:nvCxnSpPr>
        <p:spPr>
          <a:xfrm flipH="1" flipV="1">
            <a:off x="4543422" y="2393568"/>
            <a:ext cx="4" cy="73248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C788909-5702-4767-A39A-4CB6A438BAF2}"/>
              </a:ext>
            </a:extLst>
          </p:cNvPr>
          <p:cNvSpPr/>
          <p:nvPr/>
        </p:nvSpPr>
        <p:spPr>
          <a:xfrm>
            <a:off x="2642197" y="2502893"/>
            <a:ext cx="998868" cy="2065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Aldehida</a:t>
            </a:r>
            <a:endParaRPr lang="en-ID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B4E1C4-22EE-4A0B-824A-CD4D4A24FEB6}"/>
              </a:ext>
            </a:extLst>
          </p:cNvPr>
          <p:cNvSpPr/>
          <p:nvPr/>
        </p:nvSpPr>
        <p:spPr>
          <a:xfrm>
            <a:off x="5457818" y="2510488"/>
            <a:ext cx="914400" cy="2065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Keton</a:t>
            </a:r>
            <a:endParaRPr lang="en-ID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7E30D80-955F-4D87-8502-7390330FDFEE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2416915" y="2606162"/>
            <a:ext cx="22528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724C97B7-5331-4489-B5E6-8389B1F0D316}"/>
              </a:ext>
            </a:extLst>
          </p:cNvPr>
          <p:cNvSpPr/>
          <p:nvPr/>
        </p:nvSpPr>
        <p:spPr>
          <a:xfrm>
            <a:off x="1502513" y="2502894"/>
            <a:ext cx="914400" cy="20653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Glukosa</a:t>
            </a:r>
            <a:endParaRPr lang="en-ID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882A214-BDF3-4BEC-B8BE-5CF73C3A453C}"/>
              </a:ext>
            </a:extLst>
          </p:cNvPr>
          <p:cNvCxnSpPr>
            <a:cxnSpLocks/>
          </p:cNvCxnSpPr>
          <p:nvPr/>
        </p:nvCxnSpPr>
        <p:spPr>
          <a:xfrm>
            <a:off x="6372218" y="2616697"/>
            <a:ext cx="3097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F1E1C10F-2D3D-4CD3-B5F3-701FD786EE1C}"/>
              </a:ext>
            </a:extLst>
          </p:cNvPr>
          <p:cNvSpPr/>
          <p:nvPr/>
        </p:nvSpPr>
        <p:spPr>
          <a:xfrm>
            <a:off x="6669935" y="2511213"/>
            <a:ext cx="914400" cy="20653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Fruktosa</a:t>
            </a:r>
            <a:endParaRPr lang="en-ID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2CD7C1-0D18-4BB1-A4D0-9F617E774248}"/>
              </a:ext>
            </a:extLst>
          </p:cNvPr>
          <p:cNvSpPr/>
          <p:nvPr/>
        </p:nvSpPr>
        <p:spPr>
          <a:xfrm>
            <a:off x="3901316" y="2963214"/>
            <a:ext cx="1284210" cy="4666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err="1"/>
              <a:t>Dua</a:t>
            </a:r>
            <a:r>
              <a:rPr lang="en-US" sz="1100" b="1" dirty="0"/>
              <a:t> </a:t>
            </a:r>
            <a:r>
              <a:rPr lang="en-US" sz="1100" b="1" dirty="0" err="1"/>
              <a:t>atau</a:t>
            </a:r>
            <a:r>
              <a:rPr lang="en-US" sz="1100" b="1" dirty="0"/>
              <a:t> </a:t>
            </a:r>
            <a:r>
              <a:rPr lang="en-US" sz="1100" b="1" dirty="0" err="1"/>
              <a:t>lebih</a:t>
            </a:r>
            <a:r>
              <a:rPr lang="en-US" sz="1100" b="1" dirty="0"/>
              <a:t> </a:t>
            </a:r>
            <a:r>
              <a:rPr lang="en-US" sz="1100" b="1" dirty="0" err="1"/>
              <a:t>gugus</a:t>
            </a:r>
            <a:r>
              <a:rPr lang="en-US" sz="1100" b="1" dirty="0"/>
              <a:t> </a:t>
            </a:r>
            <a:r>
              <a:rPr lang="en-US" sz="1100" b="1" dirty="0" err="1"/>
              <a:t>hidroksil</a:t>
            </a:r>
            <a:endParaRPr lang="en-US" sz="1100" b="1" dirty="0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F663FF5-4505-457A-8200-E28988AFF38E}"/>
              </a:ext>
            </a:extLst>
          </p:cNvPr>
          <p:cNvGrpSpPr/>
          <p:nvPr/>
        </p:nvGrpSpPr>
        <p:grpSpPr>
          <a:xfrm>
            <a:off x="6582152" y="2810328"/>
            <a:ext cx="2004366" cy="2092271"/>
            <a:chOff x="6607541" y="2940151"/>
            <a:chExt cx="2004366" cy="2092271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9119F4B-5573-40D9-AEBF-1A6DECE2481F}"/>
                </a:ext>
              </a:extLst>
            </p:cNvPr>
            <p:cNvGrpSpPr/>
            <p:nvPr/>
          </p:nvGrpSpPr>
          <p:grpSpPr>
            <a:xfrm>
              <a:off x="6607541" y="2940151"/>
              <a:ext cx="1099282" cy="2092271"/>
              <a:chOff x="6513610" y="2847684"/>
              <a:chExt cx="1284213" cy="2092271"/>
            </a:xfrm>
          </p:grpSpPr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id="{FF237D5F-7E5D-4E51-AA03-49C771A3F6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13613" y="2847684"/>
                <a:ext cx="1284210" cy="2092271"/>
              </a:xfrm>
              <a:prstGeom prst="rect">
                <a:avLst/>
              </a:prstGeom>
            </p:spPr>
          </p:pic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66FBF5-9473-438B-8231-4EA2BE491ED8}"/>
                  </a:ext>
                </a:extLst>
              </p:cNvPr>
              <p:cNvSpPr/>
              <p:nvPr/>
            </p:nvSpPr>
            <p:spPr>
              <a:xfrm>
                <a:off x="7427583" y="3133176"/>
                <a:ext cx="370238" cy="16628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18C9C9A-9D96-43EF-925B-781698AD2920}"/>
                  </a:ext>
                </a:extLst>
              </p:cNvPr>
              <p:cNvSpPr/>
              <p:nvPr/>
            </p:nvSpPr>
            <p:spPr>
              <a:xfrm>
                <a:off x="6513610" y="3680396"/>
                <a:ext cx="321050" cy="16628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CAA7044-5489-4966-8369-E1EBAD731739}"/>
                  </a:ext>
                </a:extLst>
              </p:cNvPr>
              <p:cNvSpPr/>
              <p:nvPr/>
            </p:nvSpPr>
            <p:spPr>
              <a:xfrm>
                <a:off x="7427583" y="3917506"/>
                <a:ext cx="370238" cy="16628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1FDE5C3-A073-4FB3-A4C3-77FDA733F4A3}"/>
                  </a:ext>
                </a:extLst>
              </p:cNvPr>
              <p:cNvSpPr/>
              <p:nvPr/>
            </p:nvSpPr>
            <p:spPr>
              <a:xfrm>
                <a:off x="7427583" y="4451185"/>
                <a:ext cx="370238" cy="16628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387016A-6FF3-455F-BE81-2D958296C72B}"/>
                  </a:ext>
                </a:extLst>
              </p:cNvPr>
              <p:cNvSpPr/>
              <p:nvPr/>
            </p:nvSpPr>
            <p:spPr>
              <a:xfrm>
                <a:off x="7427583" y="4184345"/>
                <a:ext cx="370238" cy="16628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58ADEED-9AED-4D19-B3F7-F8F9FCFB02AC}"/>
                </a:ext>
              </a:extLst>
            </p:cNvPr>
            <p:cNvSpPr/>
            <p:nvPr/>
          </p:nvSpPr>
          <p:spPr>
            <a:xfrm>
              <a:off x="7072980" y="3477910"/>
              <a:ext cx="511355" cy="181078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CC75260E-F16F-42B0-9D90-94D4969B4066}"/>
                </a:ext>
              </a:extLst>
            </p:cNvPr>
            <p:cNvCxnSpPr>
              <a:cxnSpLocks/>
            </p:cNvCxnSpPr>
            <p:nvPr/>
          </p:nvCxnSpPr>
          <p:spPr>
            <a:xfrm>
              <a:off x="7584335" y="3585530"/>
              <a:ext cx="272093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BF155E56-32D3-448A-B445-EA58259FAA0A}"/>
                </a:ext>
              </a:extLst>
            </p:cNvPr>
            <p:cNvSpPr/>
            <p:nvPr/>
          </p:nvSpPr>
          <p:spPr>
            <a:xfrm>
              <a:off x="7856428" y="3362682"/>
              <a:ext cx="755479" cy="44569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chemeClr val="tx1"/>
                  </a:solidFill>
                </a:rPr>
                <a:t>Gugus</a:t>
              </a:r>
              <a:r>
                <a:rPr lang="en-US" sz="1200" b="1" dirty="0">
                  <a:solidFill>
                    <a:schemeClr val="tx1"/>
                  </a:solidFill>
                </a:rPr>
                <a:t> </a:t>
              </a:r>
              <a:r>
                <a:rPr lang="en-US" sz="1200" b="1" dirty="0" err="1">
                  <a:solidFill>
                    <a:schemeClr val="tx1"/>
                  </a:solidFill>
                </a:rPr>
                <a:t>Keton</a:t>
              </a:r>
              <a:endParaRPr lang="en-ID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D2D6CEE-3FD0-4AD8-91AA-822C9CACCA4C}"/>
              </a:ext>
            </a:extLst>
          </p:cNvPr>
          <p:cNvGrpSpPr/>
          <p:nvPr/>
        </p:nvGrpSpPr>
        <p:grpSpPr>
          <a:xfrm>
            <a:off x="791386" y="2814982"/>
            <a:ext cx="1718627" cy="2248322"/>
            <a:chOff x="853135" y="2890416"/>
            <a:chExt cx="1718627" cy="224832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0575C658-EB14-4562-BA43-C65F82CF5AD5}"/>
                </a:ext>
              </a:extLst>
            </p:cNvPr>
            <p:cNvGrpSpPr/>
            <p:nvPr/>
          </p:nvGrpSpPr>
          <p:grpSpPr>
            <a:xfrm>
              <a:off x="1287571" y="2890416"/>
              <a:ext cx="1284191" cy="2248322"/>
              <a:chOff x="1346178" y="2750805"/>
              <a:chExt cx="1284219" cy="2248322"/>
            </a:xfrm>
          </p:grpSpPr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8095C627-EFB3-4D59-95C8-51E4B3F4C2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46179" y="2750805"/>
                <a:ext cx="1284218" cy="2248322"/>
              </a:xfrm>
              <a:prstGeom prst="rect">
                <a:avLst/>
              </a:prstGeom>
            </p:spPr>
          </p:pic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34C6900-4FC3-4146-BA0F-CA9B01700A78}"/>
                  </a:ext>
                </a:extLst>
              </p:cNvPr>
              <p:cNvSpPr/>
              <p:nvPr/>
            </p:nvSpPr>
            <p:spPr>
              <a:xfrm>
                <a:off x="2258612" y="3318889"/>
                <a:ext cx="321050" cy="20048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D7674D81-4C3C-4FD9-80EA-6535F7402E1F}"/>
                  </a:ext>
                </a:extLst>
              </p:cNvPr>
              <p:cNvSpPr/>
              <p:nvPr/>
            </p:nvSpPr>
            <p:spPr>
              <a:xfrm>
                <a:off x="2290233" y="3897474"/>
                <a:ext cx="282382" cy="20048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FF8EDB69-0C12-4E2E-950F-FDF577393F73}"/>
                  </a:ext>
                </a:extLst>
              </p:cNvPr>
              <p:cNvSpPr/>
              <p:nvPr/>
            </p:nvSpPr>
            <p:spPr>
              <a:xfrm>
                <a:off x="2290232" y="4185611"/>
                <a:ext cx="289429" cy="20048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75971903-6914-4D36-B2BD-05C043A3A96C}"/>
                  </a:ext>
                </a:extLst>
              </p:cNvPr>
              <p:cNvSpPr/>
              <p:nvPr/>
            </p:nvSpPr>
            <p:spPr>
              <a:xfrm>
                <a:off x="2290231" y="4498744"/>
                <a:ext cx="282383" cy="20048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BEB62D89-24DE-408A-8C24-F3F6D60D0BFF}"/>
                  </a:ext>
                </a:extLst>
              </p:cNvPr>
              <p:cNvSpPr/>
              <p:nvPr/>
            </p:nvSpPr>
            <p:spPr>
              <a:xfrm>
                <a:off x="1346178" y="3663292"/>
                <a:ext cx="321050" cy="183384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2814D5A-C2A4-4C99-8FAA-1CC1B50EF1B0}"/>
                </a:ext>
              </a:extLst>
            </p:cNvPr>
            <p:cNvSpPr/>
            <p:nvPr/>
          </p:nvSpPr>
          <p:spPr>
            <a:xfrm>
              <a:off x="1849151" y="2895771"/>
              <a:ext cx="567762" cy="475079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38FC32EB-A013-4538-98B9-6B322DB493D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8614" y="3126054"/>
              <a:ext cx="244733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79FFD2E-827A-4535-B649-4D2AF8F6DD80}"/>
                </a:ext>
              </a:extLst>
            </p:cNvPr>
            <p:cNvSpPr/>
            <p:nvPr/>
          </p:nvSpPr>
          <p:spPr>
            <a:xfrm>
              <a:off x="853135" y="2924420"/>
              <a:ext cx="755479" cy="44569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chemeClr val="tx1"/>
                  </a:solidFill>
                </a:rPr>
                <a:t>Gugus</a:t>
              </a:r>
              <a:r>
                <a:rPr lang="en-US" sz="1200" b="1" dirty="0">
                  <a:solidFill>
                    <a:schemeClr val="tx1"/>
                  </a:solidFill>
                </a:rPr>
                <a:t> </a:t>
              </a:r>
              <a:r>
                <a:rPr lang="en-US" sz="1200" b="1" dirty="0" err="1">
                  <a:solidFill>
                    <a:schemeClr val="tx1"/>
                  </a:solidFill>
                </a:rPr>
                <a:t>Aldehid</a:t>
              </a:r>
              <a:endParaRPr lang="en-ID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274F3125-EF1A-4AE7-AA21-674DD33FD320}"/>
              </a:ext>
            </a:extLst>
          </p:cNvPr>
          <p:cNvSpPr/>
          <p:nvPr/>
        </p:nvSpPr>
        <p:spPr>
          <a:xfrm>
            <a:off x="3777209" y="3611701"/>
            <a:ext cx="1532423" cy="32744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err="1"/>
              <a:t>Enam</a:t>
            </a:r>
            <a:r>
              <a:rPr lang="en-US" sz="1100" b="1" dirty="0"/>
              <a:t> atom Carbon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E428788-E6C8-4A81-B634-2BCBAF74676C}"/>
              </a:ext>
            </a:extLst>
          </p:cNvPr>
          <p:cNvSpPr/>
          <p:nvPr/>
        </p:nvSpPr>
        <p:spPr>
          <a:xfrm>
            <a:off x="3780977" y="4115650"/>
            <a:ext cx="1532423" cy="327442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Lima atom </a:t>
            </a:r>
            <a:r>
              <a:rPr lang="en-US" sz="1100" b="1" dirty="0" err="1"/>
              <a:t>Hidroksil</a:t>
            </a:r>
            <a:endParaRPr lang="en-US" sz="11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34"/>
          <p:cNvSpPr txBox="1">
            <a:spLocks noGrp="1"/>
          </p:cNvSpPr>
          <p:nvPr>
            <p:ph type="title"/>
          </p:nvPr>
        </p:nvSpPr>
        <p:spPr>
          <a:xfrm>
            <a:off x="712788" y="472880"/>
            <a:ext cx="7909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err="1"/>
              <a:t>Penamaan</a:t>
            </a:r>
            <a:r>
              <a:rPr lang="en-US" sz="3600" dirty="0"/>
              <a:t> MONOSAKARIDA</a:t>
            </a:r>
            <a:endParaRPr sz="3600" dirty="0"/>
          </a:p>
        </p:txBody>
      </p:sp>
      <p:sp>
        <p:nvSpPr>
          <p:cNvPr id="661" name="Google Shape;661;p34"/>
          <p:cNvSpPr txBox="1">
            <a:spLocks noGrp="1"/>
          </p:cNvSpPr>
          <p:nvPr>
            <p:ph type="title" idx="9"/>
          </p:nvPr>
        </p:nvSpPr>
        <p:spPr>
          <a:xfrm>
            <a:off x="2271175" y="1637078"/>
            <a:ext cx="4601650" cy="3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MONOsakarida</a:t>
            </a:r>
            <a:endParaRPr sz="2000" dirty="0"/>
          </a:p>
        </p:txBody>
      </p:sp>
      <p:sp>
        <p:nvSpPr>
          <p:cNvPr id="665" name="Google Shape;665;p34"/>
          <p:cNvSpPr txBox="1">
            <a:spLocks noGrp="1"/>
          </p:cNvSpPr>
          <p:nvPr>
            <p:ph type="title" idx="2"/>
          </p:nvPr>
        </p:nvSpPr>
        <p:spPr>
          <a:xfrm>
            <a:off x="1157691" y="1045580"/>
            <a:ext cx="4725751" cy="4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400" dirty="0"/>
              <a:t>Aldehida diberi awalan (Aldo) </a:t>
            </a:r>
            <a:endParaRPr sz="1400" dirty="0"/>
          </a:p>
        </p:txBody>
      </p:sp>
      <p:sp>
        <p:nvSpPr>
          <p:cNvPr id="33" name="Google Shape;665;p34">
            <a:extLst>
              <a:ext uri="{FF2B5EF4-FFF2-40B4-BE49-F238E27FC236}">
                <a16:creationId xmlns:a16="http://schemas.microsoft.com/office/drawing/2014/main" id="{64FF2C06-5D25-41F8-B309-BBAFFCA89D8E}"/>
              </a:ext>
            </a:extLst>
          </p:cNvPr>
          <p:cNvSpPr txBox="1">
            <a:spLocks/>
          </p:cNvSpPr>
          <p:nvPr/>
        </p:nvSpPr>
        <p:spPr>
          <a:xfrm>
            <a:off x="1157691" y="1304279"/>
            <a:ext cx="4725751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None/>
              <a:defRPr sz="20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" sz="1400" dirty="0"/>
              <a:t>Keton diberi awalan (Keto).</a:t>
            </a:r>
            <a:endParaRPr lang="en-ID" sz="14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D35FBF5-6427-4164-922E-0C7ADFD773F1}"/>
              </a:ext>
            </a:extLst>
          </p:cNvPr>
          <p:cNvCxnSpPr>
            <a:cxnSpLocks/>
          </p:cNvCxnSpPr>
          <p:nvPr/>
        </p:nvCxnSpPr>
        <p:spPr>
          <a:xfrm>
            <a:off x="4572000" y="1943208"/>
            <a:ext cx="0" cy="20646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2F01B49-4DBA-448B-8542-3AFBFBEEDDF5}"/>
              </a:ext>
            </a:extLst>
          </p:cNvPr>
          <p:cNvCxnSpPr>
            <a:cxnSpLocks/>
          </p:cNvCxnSpPr>
          <p:nvPr/>
        </p:nvCxnSpPr>
        <p:spPr>
          <a:xfrm flipV="1">
            <a:off x="3260556" y="2168674"/>
            <a:ext cx="2803358" cy="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F3E55931-296E-450E-8551-2AC5E7989449}"/>
              </a:ext>
            </a:extLst>
          </p:cNvPr>
          <p:cNvSpPr/>
          <p:nvPr/>
        </p:nvSpPr>
        <p:spPr>
          <a:xfrm>
            <a:off x="1961148" y="1983278"/>
            <a:ext cx="1299408" cy="33279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accent6"/>
                </a:solidFill>
              </a:rPr>
              <a:t>Aldehida</a:t>
            </a:r>
            <a:endParaRPr lang="en-ID" b="1" dirty="0">
              <a:solidFill>
                <a:schemeClr val="accent6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5E1A02B-30E2-4CAC-8377-5B565D050366}"/>
              </a:ext>
            </a:extLst>
          </p:cNvPr>
          <p:cNvSpPr/>
          <p:nvPr/>
        </p:nvSpPr>
        <p:spPr>
          <a:xfrm>
            <a:off x="6074126" y="1983278"/>
            <a:ext cx="1299408" cy="33279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Keton</a:t>
            </a:r>
            <a:endParaRPr lang="en-ID" b="1" dirty="0"/>
          </a:p>
        </p:txBody>
      </p:sp>
      <p:sp>
        <p:nvSpPr>
          <p:cNvPr id="34" name="Arrow: Up 33">
            <a:extLst>
              <a:ext uri="{FF2B5EF4-FFF2-40B4-BE49-F238E27FC236}">
                <a16:creationId xmlns:a16="http://schemas.microsoft.com/office/drawing/2014/main" id="{6F9BFE3A-DE55-4040-9A94-C16907AF2291}"/>
              </a:ext>
            </a:extLst>
          </p:cNvPr>
          <p:cNvSpPr/>
          <p:nvPr/>
        </p:nvSpPr>
        <p:spPr>
          <a:xfrm rot="10800000">
            <a:off x="2484520" y="2316076"/>
            <a:ext cx="252663" cy="4440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9" name="Arrow: Up 48">
            <a:extLst>
              <a:ext uri="{FF2B5EF4-FFF2-40B4-BE49-F238E27FC236}">
                <a16:creationId xmlns:a16="http://schemas.microsoft.com/office/drawing/2014/main" id="{A8D506E2-5053-49CF-B45C-5AC9BE6CD996}"/>
              </a:ext>
            </a:extLst>
          </p:cNvPr>
          <p:cNvSpPr/>
          <p:nvPr/>
        </p:nvSpPr>
        <p:spPr>
          <a:xfrm rot="10800000">
            <a:off x="6597498" y="2329478"/>
            <a:ext cx="252663" cy="4440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547E6B9-E82F-4652-8E8C-AD88C75D48BE}"/>
              </a:ext>
            </a:extLst>
          </p:cNvPr>
          <p:cNvGrpSpPr/>
          <p:nvPr/>
        </p:nvGrpSpPr>
        <p:grpSpPr>
          <a:xfrm>
            <a:off x="1318364" y="2841079"/>
            <a:ext cx="2658980" cy="1443821"/>
            <a:chOff x="1475408" y="3072722"/>
            <a:chExt cx="2658980" cy="1443821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8A27A37-DE49-4026-A436-89BE546096FD}"/>
                </a:ext>
              </a:extLst>
            </p:cNvPr>
            <p:cNvGrpSpPr/>
            <p:nvPr/>
          </p:nvGrpSpPr>
          <p:grpSpPr>
            <a:xfrm>
              <a:off x="1565926" y="3072722"/>
              <a:ext cx="2524811" cy="1357996"/>
              <a:chOff x="1565926" y="3072722"/>
              <a:chExt cx="2524811" cy="1357996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764C64A3-12E7-4985-801F-EFC70D50F730}"/>
                  </a:ext>
                </a:extLst>
              </p:cNvPr>
              <p:cNvSpPr/>
              <p:nvPr/>
            </p:nvSpPr>
            <p:spPr>
              <a:xfrm>
                <a:off x="1565926" y="3552686"/>
                <a:ext cx="595563" cy="33279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Aldo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5A782D9-4801-4D8B-B535-2AE142CC6651}"/>
                  </a:ext>
                </a:extLst>
              </p:cNvPr>
              <p:cNvSpPr/>
              <p:nvPr/>
            </p:nvSpPr>
            <p:spPr>
              <a:xfrm>
                <a:off x="2935705" y="3086124"/>
                <a:ext cx="938463" cy="33279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C  </a:t>
                </a:r>
                <a:r>
                  <a:rPr lang="en-US" b="1" dirty="0" err="1">
                    <a:solidFill>
                      <a:schemeClr val="accent6"/>
                    </a:solidFill>
                  </a:rPr>
                  <a:t>triosa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83A76B78-494D-4651-AC51-8C285E86878C}"/>
                  </a:ext>
                </a:extLst>
              </p:cNvPr>
              <p:cNvSpPr/>
              <p:nvPr/>
            </p:nvSpPr>
            <p:spPr>
              <a:xfrm>
                <a:off x="2935704" y="3432324"/>
                <a:ext cx="1034716" cy="33279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C  </a:t>
                </a:r>
                <a:r>
                  <a:rPr lang="en-US" b="1" dirty="0" err="1">
                    <a:solidFill>
                      <a:schemeClr val="accent6"/>
                    </a:solidFill>
                  </a:rPr>
                  <a:t>tetrosa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E8FBA30-523B-4185-A1A9-E1D9A93F8C94}"/>
                  </a:ext>
                </a:extLst>
              </p:cNvPr>
              <p:cNvSpPr/>
              <p:nvPr/>
            </p:nvSpPr>
            <p:spPr>
              <a:xfrm>
                <a:off x="2935706" y="3765122"/>
                <a:ext cx="1155031" cy="33279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C  pentose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BAF6F15-11F4-4EC9-9322-CA523166D7CB}"/>
                  </a:ext>
                </a:extLst>
              </p:cNvPr>
              <p:cNvSpPr/>
              <p:nvPr/>
            </p:nvSpPr>
            <p:spPr>
              <a:xfrm>
                <a:off x="2935704" y="4097920"/>
                <a:ext cx="1155033" cy="33279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C  </a:t>
                </a:r>
                <a:r>
                  <a:rPr lang="en-US" b="1" dirty="0" err="1">
                    <a:solidFill>
                      <a:schemeClr val="accent6"/>
                    </a:solidFill>
                  </a:rPr>
                  <a:t>heksosa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22DA6FFB-1334-448D-AFFE-A52D1988C4CA}"/>
                  </a:ext>
                </a:extLst>
              </p:cNvPr>
              <p:cNvSpPr/>
              <p:nvPr/>
            </p:nvSpPr>
            <p:spPr>
              <a:xfrm>
                <a:off x="2737183" y="3072722"/>
                <a:ext cx="198521" cy="3462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3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405E491F-5C27-42C8-A7D0-B2D6ABA42A77}"/>
                  </a:ext>
                </a:extLst>
              </p:cNvPr>
              <p:cNvSpPr/>
              <p:nvPr/>
            </p:nvSpPr>
            <p:spPr>
              <a:xfrm>
                <a:off x="2737183" y="3418922"/>
                <a:ext cx="198521" cy="3462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4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F2E02ACA-6814-4016-962E-85B1C93D4376}"/>
                  </a:ext>
                </a:extLst>
              </p:cNvPr>
              <p:cNvSpPr/>
              <p:nvPr/>
            </p:nvSpPr>
            <p:spPr>
              <a:xfrm>
                <a:off x="2737182" y="3765122"/>
                <a:ext cx="198521" cy="3462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5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BF1F9465-7257-4347-B2A8-0B516DFB5787}"/>
                  </a:ext>
                </a:extLst>
              </p:cNvPr>
              <p:cNvSpPr/>
              <p:nvPr/>
            </p:nvSpPr>
            <p:spPr>
              <a:xfrm>
                <a:off x="2737179" y="4071986"/>
                <a:ext cx="198521" cy="3462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6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35" name="Plus Sign 34">
                <a:extLst>
                  <a:ext uri="{FF2B5EF4-FFF2-40B4-BE49-F238E27FC236}">
                    <a16:creationId xmlns:a16="http://schemas.microsoft.com/office/drawing/2014/main" id="{10CF0C17-0C86-4360-AA2C-9161A9565514}"/>
                  </a:ext>
                </a:extLst>
              </p:cNvPr>
              <p:cNvSpPr/>
              <p:nvPr/>
            </p:nvSpPr>
            <p:spPr>
              <a:xfrm>
                <a:off x="2323006" y="3572354"/>
                <a:ext cx="252660" cy="293462"/>
              </a:xfrm>
              <a:prstGeom prst="mathPlus">
                <a:avLst/>
              </a:prstGeom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DBE0C74C-AF1D-43DB-8B8F-E9F50A62171F}"/>
                </a:ext>
              </a:extLst>
            </p:cNvPr>
            <p:cNvSpPr/>
            <p:nvPr/>
          </p:nvSpPr>
          <p:spPr>
            <a:xfrm>
              <a:off x="1475408" y="3092164"/>
              <a:ext cx="2658980" cy="142437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CD1CF93-6311-4D0F-AC2A-44A75A3A2A27}"/>
              </a:ext>
            </a:extLst>
          </p:cNvPr>
          <p:cNvGrpSpPr/>
          <p:nvPr/>
        </p:nvGrpSpPr>
        <p:grpSpPr>
          <a:xfrm>
            <a:off x="5368102" y="2860521"/>
            <a:ext cx="2658980" cy="1424379"/>
            <a:chOff x="5399099" y="2953190"/>
            <a:chExt cx="2658980" cy="1424379"/>
          </a:xfrm>
        </p:grpSpPr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D1C943F7-5FA4-4C55-A390-1FFA2BFE0DD6}"/>
                </a:ext>
              </a:extLst>
            </p:cNvPr>
            <p:cNvSpPr/>
            <p:nvPr/>
          </p:nvSpPr>
          <p:spPr>
            <a:xfrm>
              <a:off x="5399099" y="2953190"/>
              <a:ext cx="2658980" cy="142437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4E0B8AB-6DEB-46A6-8B3F-CC5177A75A3D}"/>
                </a:ext>
              </a:extLst>
            </p:cNvPr>
            <p:cNvGrpSpPr/>
            <p:nvPr/>
          </p:nvGrpSpPr>
          <p:grpSpPr>
            <a:xfrm>
              <a:off x="5516477" y="2972980"/>
              <a:ext cx="2441498" cy="1357996"/>
              <a:chOff x="5516477" y="2972980"/>
              <a:chExt cx="2441498" cy="1357996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EFC7AF55-3369-4046-A2F4-7DEE059114E1}"/>
                  </a:ext>
                </a:extLst>
              </p:cNvPr>
              <p:cNvSpPr/>
              <p:nvPr/>
            </p:nvSpPr>
            <p:spPr>
              <a:xfrm>
                <a:off x="5516477" y="3485147"/>
                <a:ext cx="595563" cy="33279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Keto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67" name="Plus Sign 66">
                <a:extLst>
                  <a:ext uri="{FF2B5EF4-FFF2-40B4-BE49-F238E27FC236}">
                    <a16:creationId xmlns:a16="http://schemas.microsoft.com/office/drawing/2014/main" id="{4586B92A-0219-4C90-B415-EDBDBAC32BB7}"/>
                  </a:ext>
                </a:extLst>
              </p:cNvPr>
              <p:cNvSpPr/>
              <p:nvPr/>
            </p:nvSpPr>
            <p:spPr>
              <a:xfrm>
                <a:off x="6253322" y="3504815"/>
                <a:ext cx="252660" cy="293462"/>
              </a:xfrm>
              <a:prstGeom prst="mathPlus">
                <a:avLst/>
              </a:prstGeom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ED525451-BB39-406F-909C-E0059889341E}"/>
                  </a:ext>
                </a:extLst>
              </p:cNvPr>
              <p:cNvSpPr/>
              <p:nvPr/>
            </p:nvSpPr>
            <p:spPr>
              <a:xfrm>
                <a:off x="6802943" y="2986382"/>
                <a:ext cx="938463" cy="33279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C  </a:t>
                </a:r>
                <a:r>
                  <a:rPr lang="en-US" b="1" dirty="0" err="1">
                    <a:solidFill>
                      <a:schemeClr val="accent6"/>
                    </a:solidFill>
                  </a:rPr>
                  <a:t>triosa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6821F8A9-8249-4066-8E9E-960613EE2781}"/>
                  </a:ext>
                </a:extLst>
              </p:cNvPr>
              <p:cNvSpPr/>
              <p:nvPr/>
            </p:nvSpPr>
            <p:spPr>
              <a:xfrm>
                <a:off x="6802942" y="3332582"/>
                <a:ext cx="1034716" cy="33279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C  </a:t>
                </a:r>
                <a:r>
                  <a:rPr lang="en-US" b="1" dirty="0" err="1">
                    <a:solidFill>
                      <a:schemeClr val="accent6"/>
                    </a:solidFill>
                  </a:rPr>
                  <a:t>tetrosa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52311638-AE5D-41C4-A330-30E643E42A3E}"/>
                  </a:ext>
                </a:extLst>
              </p:cNvPr>
              <p:cNvSpPr/>
              <p:nvPr/>
            </p:nvSpPr>
            <p:spPr>
              <a:xfrm>
                <a:off x="6802944" y="3665380"/>
                <a:ext cx="1155031" cy="33279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C  pentose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331B81AC-CE5E-457F-990A-F9B904B3F831}"/>
                  </a:ext>
                </a:extLst>
              </p:cNvPr>
              <p:cNvSpPr/>
              <p:nvPr/>
            </p:nvSpPr>
            <p:spPr>
              <a:xfrm>
                <a:off x="6802942" y="3998178"/>
                <a:ext cx="1155033" cy="33279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C  </a:t>
                </a:r>
                <a:r>
                  <a:rPr lang="en-US" b="1" dirty="0" err="1">
                    <a:solidFill>
                      <a:schemeClr val="accent6"/>
                    </a:solidFill>
                  </a:rPr>
                  <a:t>heksosa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E41AF009-AD79-401C-B191-5CA8CA2FA46E}"/>
                  </a:ext>
                </a:extLst>
              </p:cNvPr>
              <p:cNvSpPr/>
              <p:nvPr/>
            </p:nvSpPr>
            <p:spPr>
              <a:xfrm>
                <a:off x="6604421" y="2972980"/>
                <a:ext cx="198521" cy="3462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3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4630FF4E-7ED8-4166-AF3A-9A5AF3B2040E}"/>
                  </a:ext>
                </a:extLst>
              </p:cNvPr>
              <p:cNvSpPr/>
              <p:nvPr/>
            </p:nvSpPr>
            <p:spPr>
              <a:xfrm>
                <a:off x="6604421" y="3319180"/>
                <a:ext cx="198521" cy="3462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4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5CAA237D-3CF8-4019-AB52-B6E23CB1573E}"/>
                  </a:ext>
                </a:extLst>
              </p:cNvPr>
              <p:cNvSpPr/>
              <p:nvPr/>
            </p:nvSpPr>
            <p:spPr>
              <a:xfrm>
                <a:off x="6604420" y="3665380"/>
                <a:ext cx="198521" cy="3462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5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6F868693-305E-4503-ABE9-1085553353F3}"/>
                  </a:ext>
                </a:extLst>
              </p:cNvPr>
              <p:cNvSpPr/>
              <p:nvPr/>
            </p:nvSpPr>
            <p:spPr>
              <a:xfrm>
                <a:off x="6604417" y="3972244"/>
                <a:ext cx="198521" cy="34620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accent6"/>
                    </a:solidFill>
                  </a:rPr>
                  <a:t>6</a:t>
                </a:r>
                <a:endParaRPr lang="en-ID" b="1" dirty="0">
                  <a:solidFill>
                    <a:schemeClr val="accent6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7"/>
          <p:cNvSpPr txBox="1">
            <a:spLocks noGrp="1"/>
          </p:cNvSpPr>
          <p:nvPr>
            <p:ph type="title"/>
          </p:nvPr>
        </p:nvSpPr>
        <p:spPr>
          <a:xfrm>
            <a:off x="633400" y="288150"/>
            <a:ext cx="7905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Pusat </a:t>
            </a:r>
            <a:r>
              <a:rPr lang="en-US" sz="2800" dirty="0" err="1"/>
              <a:t>Asimetrik</a:t>
            </a:r>
            <a:r>
              <a:rPr lang="en-US" sz="2800" dirty="0"/>
              <a:t> </a:t>
            </a:r>
            <a:r>
              <a:rPr lang="en-US" sz="2800" dirty="0" err="1"/>
              <a:t>Monosakarida</a:t>
            </a:r>
            <a:endParaRPr sz="2800" dirty="0"/>
          </a:p>
        </p:txBody>
      </p:sp>
      <p:sp>
        <p:nvSpPr>
          <p:cNvPr id="811" name="Google Shape;811;p37"/>
          <p:cNvSpPr txBox="1">
            <a:spLocks noGrp="1"/>
          </p:cNvSpPr>
          <p:nvPr>
            <p:ph type="title" idx="5"/>
          </p:nvPr>
        </p:nvSpPr>
        <p:spPr>
          <a:xfrm>
            <a:off x="1046004" y="997898"/>
            <a:ext cx="732454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M</a:t>
            </a:r>
            <a:r>
              <a:rPr lang="en" sz="1400" dirty="0"/>
              <a:t>onosakarida memiliki atom karbon yang mengikat 4 gugus yang berbeda, pada ke-4 tangannya. </a:t>
            </a:r>
            <a:r>
              <a:rPr lang="en-US" sz="1400" dirty="0"/>
              <a:t>A</a:t>
            </a:r>
            <a:r>
              <a:rPr lang="en" sz="1400" dirty="0"/>
              <a:t>tom karbon tersebut disebut atom carbon Asimetrik  </a:t>
            </a:r>
          </a:p>
        </p:txBody>
      </p:sp>
      <p:sp>
        <p:nvSpPr>
          <p:cNvPr id="813" name="Google Shape;813;p37"/>
          <p:cNvSpPr/>
          <p:nvPr/>
        </p:nvSpPr>
        <p:spPr>
          <a:xfrm rot="17012694">
            <a:off x="8265292" y="110419"/>
            <a:ext cx="210516" cy="548719"/>
          </a:xfrm>
          <a:custGeom>
            <a:avLst/>
            <a:gdLst/>
            <a:ahLst/>
            <a:cxnLst/>
            <a:rect l="l" t="t" r="r" b="b"/>
            <a:pathLst>
              <a:path w="9508" h="24783" extrusionOk="0">
                <a:moveTo>
                  <a:pt x="167" y="0"/>
                </a:moveTo>
                <a:cubicBezTo>
                  <a:pt x="67" y="1235"/>
                  <a:pt x="1" y="2502"/>
                  <a:pt x="34" y="3736"/>
                </a:cubicBezTo>
                <a:cubicBezTo>
                  <a:pt x="67" y="5004"/>
                  <a:pt x="201" y="6305"/>
                  <a:pt x="534" y="7539"/>
                </a:cubicBezTo>
                <a:cubicBezTo>
                  <a:pt x="868" y="8807"/>
                  <a:pt x="1468" y="10008"/>
                  <a:pt x="2336" y="11008"/>
                </a:cubicBezTo>
                <a:cubicBezTo>
                  <a:pt x="3203" y="11976"/>
                  <a:pt x="4170" y="12709"/>
                  <a:pt x="4904" y="13643"/>
                </a:cubicBezTo>
                <a:cubicBezTo>
                  <a:pt x="5271" y="14077"/>
                  <a:pt x="5571" y="14544"/>
                  <a:pt x="5738" y="15078"/>
                </a:cubicBezTo>
                <a:cubicBezTo>
                  <a:pt x="5938" y="15645"/>
                  <a:pt x="5905" y="16179"/>
                  <a:pt x="5838" y="16746"/>
                </a:cubicBezTo>
                <a:cubicBezTo>
                  <a:pt x="5605" y="17913"/>
                  <a:pt x="5038" y="19047"/>
                  <a:pt x="4837" y="20315"/>
                </a:cubicBezTo>
                <a:cubicBezTo>
                  <a:pt x="4737" y="20915"/>
                  <a:pt x="4737" y="21582"/>
                  <a:pt x="4938" y="22216"/>
                </a:cubicBezTo>
                <a:cubicBezTo>
                  <a:pt x="5204" y="22817"/>
                  <a:pt x="5571" y="23350"/>
                  <a:pt x="6038" y="23751"/>
                </a:cubicBezTo>
                <a:cubicBezTo>
                  <a:pt x="6719" y="24381"/>
                  <a:pt x="7648" y="24783"/>
                  <a:pt x="8594" y="24783"/>
                </a:cubicBezTo>
                <a:cubicBezTo>
                  <a:pt x="8899" y="24783"/>
                  <a:pt x="9206" y="24741"/>
                  <a:pt x="9507" y="24651"/>
                </a:cubicBezTo>
                <a:lnTo>
                  <a:pt x="9507" y="24651"/>
                </a:lnTo>
                <a:cubicBezTo>
                  <a:pt x="9262" y="24704"/>
                  <a:pt x="9015" y="24730"/>
                  <a:pt x="8771" y="24730"/>
                </a:cubicBezTo>
                <a:cubicBezTo>
                  <a:pt x="7786" y="24730"/>
                  <a:pt x="6840" y="24319"/>
                  <a:pt x="6172" y="23651"/>
                </a:cubicBezTo>
                <a:cubicBezTo>
                  <a:pt x="5738" y="23217"/>
                  <a:pt x="5405" y="22717"/>
                  <a:pt x="5238" y="22150"/>
                </a:cubicBezTo>
                <a:cubicBezTo>
                  <a:pt x="5071" y="21549"/>
                  <a:pt x="5104" y="20982"/>
                  <a:pt x="5238" y="20382"/>
                </a:cubicBezTo>
                <a:cubicBezTo>
                  <a:pt x="5505" y="19214"/>
                  <a:pt x="6172" y="18147"/>
                  <a:pt x="6472" y="16879"/>
                </a:cubicBezTo>
                <a:cubicBezTo>
                  <a:pt x="6572" y="16245"/>
                  <a:pt x="6639" y="15578"/>
                  <a:pt x="6472" y="14911"/>
                </a:cubicBezTo>
                <a:cubicBezTo>
                  <a:pt x="6272" y="14311"/>
                  <a:pt x="5972" y="13677"/>
                  <a:pt x="5571" y="13176"/>
                </a:cubicBezTo>
                <a:cubicBezTo>
                  <a:pt x="4837" y="12142"/>
                  <a:pt x="3870" y="11308"/>
                  <a:pt x="3170" y="10374"/>
                </a:cubicBezTo>
                <a:cubicBezTo>
                  <a:pt x="2436" y="9474"/>
                  <a:pt x="2002" y="8373"/>
                  <a:pt x="1735" y="7239"/>
                </a:cubicBezTo>
                <a:cubicBezTo>
                  <a:pt x="1502" y="6138"/>
                  <a:pt x="1468" y="4971"/>
                  <a:pt x="1502" y="3736"/>
                </a:cubicBezTo>
                <a:cubicBezTo>
                  <a:pt x="1535" y="2535"/>
                  <a:pt x="1669" y="1335"/>
                  <a:pt x="1835" y="134"/>
                </a:cubicBezTo>
                <a:lnTo>
                  <a:pt x="16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4" name="Google Shape;814;p37"/>
          <p:cNvSpPr/>
          <p:nvPr/>
        </p:nvSpPr>
        <p:spPr>
          <a:xfrm rot="-1312193">
            <a:off x="597091" y="75739"/>
            <a:ext cx="358218" cy="556158"/>
          </a:xfrm>
          <a:custGeom>
            <a:avLst/>
            <a:gdLst/>
            <a:ahLst/>
            <a:cxnLst/>
            <a:rect l="l" t="t" r="r" b="b"/>
            <a:pathLst>
              <a:path w="16179" h="25119" extrusionOk="0">
                <a:moveTo>
                  <a:pt x="1535" y="0"/>
                </a:moveTo>
                <a:lnTo>
                  <a:pt x="1" y="100"/>
                </a:lnTo>
                <a:cubicBezTo>
                  <a:pt x="67" y="868"/>
                  <a:pt x="434" y="1635"/>
                  <a:pt x="901" y="2202"/>
                </a:cubicBezTo>
                <a:cubicBezTo>
                  <a:pt x="1368" y="2802"/>
                  <a:pt x="1869" y="3303"/>
                  <a:pt x="2402" y="3703"/>
                </a:cubicBezTo>
                <a:cubicBezTo>
                  <a:pt x="3436" y="4604"/>
                  <a:pt x="4537" y="5337"/>
                  <a:pt x="5238" y="6271"/>
                </a:cubicBezTo>
                <a:cubicBezTo>
                  <a:pt x="5605" y="6705"/>
                  <a:pt x="5871" y="7205"/>
                  <a:pt x="6005" y="7806"/>
                </a:cubicBezTo>
                <a:cubicBezTo>
                  <a:pt x="6105" y="8340"/>
                  <a:pt x="6172" y="9007"/>
                  <a:pt x="6205" y="9674"/>
                </a:cubicBezTo>
                <a:cubicBezTo>
                  <a:pt x="6238" y="10341"/>
                  <a:pt x="6338" y="11108"/>
                  <a:pt x="6705" y="11775"/>
                </a:cubicBezTo>
                <a:cubicBezTo>
                  <a:pt x="7072" y="12476"/>
                  <a:pt x="7739" y="12943"/>
                  <a:pt x="8373" y="13210"/>
                </a:cubicBezTo>
                <a:cubicBezTo>
                  <a:pt x="9040" y="13510"/>
                  <a:pt x="9674" y="13677"/>
                  <a:pt x="10241" y="13944"/>
                </a:cubicBezTo>
                <a:cubicBezTo>
                  <a:pt x="10842" y="14177"/>
                  <a:pt x="11342" y="14477"/>
                  <a:pt x="11709" y="14978"/>
                </a:cubicBezTo>
                <a:cubicBezTo>
                  <a:pt x="12443" y="15945"/>
                  <a:pt x="12676" y="17313"/>
                  <a:pt x="12610" y="18547"/>
                </a:cubicBezTo>
                <a:cubicBezTo>
                  <a:pt x="12610" y="19214"/>
                  <a:pt x="12543" y="19881"/>
                  <a:pt x="12610" y="20548"/>
                </a:cubicBezTo>
                <a:cubicBezTo>
                  <a:pt x="12610" y="20882"/>
                  <a:pt x="12710" y="21282"/>
                  <a:pt x="12876" y="21549"/>
                </a:cubicBezTo>
                <a:cubicBezTo>
                  <a:pt x="13043" y="21849"/>
                  <a:pt x="13243" y="22150"/>
                  <a:pt x="13510" y="22350"/>
                </a:cubicBezTo>
                <a:cubicBezTo>
                  <a:pt x="14011" y="22817"/>
                  <a:pt x="14578" y="23150"/>
                  <a:pt x="15111" y="23517"/>
                </a:cubicBezTo>
                <a:cubicBezTo>
                  <a:pt x="15378" y="23717"/>
                  <a:pt x="15612" y="23951"/>
                  <a:pt x="15845" y="24184"/>
                </a:cubicBezTo>
                <a:cubicBezTo>
                  <a:pt x="16045" y="24485"/>
                  <a:pt x="16179" y="24785"/>
                  <a:pt x="16179" y="25118"/>
                </a:cubicBezTo>
                <a:cubicBezTo>
                  <a:pt x="16179" y="24785"/>
                  <a:pt x="16079" y="24451"/>
                  <a:pt x="15879" y="24184"/>
                </a:cubicBezTo>
                <a:cubicBezTo>
                  <a:pt x="15678" y="23884"/>
                  <a:pt x="15412" y="23684"/>
                  <a:pt x="15178" y="23484"/>
                </a:cubicBezTo>
                <a:cubicBezTo>
                  <a:pt x="14611" y="23050"/>
                  <a:pt x="14077" y="22717"/>
                  <a:pt x="13610" y="22283"/>
                </a:cubicBezTo>
                <a:cubicBezTo>
                  <a:pt x="13377" y="22049"/>
                  <a:pt x="13210" y="21816"/>
                  <a:pt x="13077" y="21516"/>
                </a:cubicBezTo>
                <a:cubicBezTo>
                  <a:pt x="12943" y="21216"/>
                  <a:pt x="12910" y="20949"/>
                  <a:pt x="12876" y="20615"/>
                </a:cubicBezTo>
                <a:cubicBezTo>
                  <a:pt x="12843" y="19948"/>
                  <a:pt x="12943" y="19314"/>
                  <a:pt x="13010" y="18647"/>
                </a:cubicBezTo>
                <a:cubicBezTo>
                  <a:pt x="13043" y="17980"/>
                  <a:pt x="13043" y="17313"/>
                  <a:pt x="12910" y="16646"/>
                </a:cubicBezTo>
                <a:cubicBezTo>
                  <a:pt x="12843" y="15978"/>
                  <a:pt x="12576" y="15311"/>
                  <a:pt x="12176" y="14711"/>
                </a:cubicBezTo>
                <a:cubicBezTo>
                  <a:pt x="11742" y="14144"/>
                  <a:pt x="11109" y="13710"/>
                  <a:pt x="10508" y="13443"/>
                </a:cubicBezTo>
                <a:cubicBezTo>
                  <a:pt x="9874" y="13143"/>
                  <a:pt x="9241" y="12943"/>
                  <a:pt x="8707" y="12643"/>
                </a:cubicBezTo>
                <a:cubicBezTo>
                  <a:pt x="8173" y="12376"/>
                  <a:pt x="7706" y="12009"/>
                  <a:pt x="7506" y="11509"/>
                </a:cubicBezTo>
                <a:cubicBezTo>
                  <a:pt x="7239" y="11008"/>
                  <a:pt x="7172" y="10374"/>
                  <a:pt x="7172" y="9774"/>
                </a:cubicBezTo>
                <a:cubicBezTo>
                  <a:pt x="7106" y="9107"/>
                  <a:pt x="7172" y="8440"/>
                  <a:pt x="7039" y="7706"/>
                </a:cubicBezTo>
                <a:cubicBezTo>
                  <a:pt x="6939" y="6972"/>
                  <a:pt x="6605" y="6271"/>
                  <a:pt x="6205" y="5671"/>
                </a:cubicBezTo>
                <a:cubicBezTo>
                  <a:pt x="5371" y="4470"/>
                  <a:pt x="4237" y="3670"/>
                  <a:pt x="3336" y="2802"/>
                </a:cubicBezTo>
                <a:cubicBezTo>
                  <a:pt x="2369" y="1968"/>
                  <a:pt x="1602" y="1001"/>
                  <a:pt x="153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5" name="Google Shape;815;p37"/>
          <p:cNvSpPr/>
          <p:nvPr/>
        </p:nvSpPr>
        <p:spPr>
          <a:xfrm rot="-1312193">
            <a:off x="8614976" y="1375211"/>
            <a:ext cx="405489" cy="469742"/>
          </a:xfrm>
          <a:custGeom>
            <a:avLst/>
            <a:gdLst/>
            <a:ahLst/>
            <a:cxnLst/>
            <a:rect l="l" t="t" r="r" b="b"/>
            <a:pathLst>
              <a:path w="18314" h="21216" extrusionOk="0">
                <a:moveTo>
                  <a:pt x="701" y="0"/>
                </a:moveTo>
                <a:lnTo>
                  <a:pt x="0" y="1401"/>
                </a:lnTo>
                <a:cubicBezTo>
                  <a:pt x="1135" y="1868"/>
                  <a:pt x="2269" y="2268"/>
                  <a:pt x="3303" y="2769"/>
                </a:cubicBezTo>
                <a:cubicBezTo>
                  <a:pt x="4337" y="3269"/>
                  <a:pt x="5338" y="3903"/>
                  <a:pt x="6138" y="4703"/>
                </a:cubicBezTo>
                <a:cubicBezTo>
                  <a:pt x="6538" y="5070"/>
                  <a:pt x="6905" y="5537"/>
                  <a:pt x="7206" y="6004"/>
                </a:cubicBezTo>
                <a:cubicBezTo>
                  <a:pt x="7472" y="6505"/>
                  <a:pt x="7773" y="7038"/>
                  <a:pt x="8073" y="7572"/>
                </a:cubicBezTo>
                <a:cubicBezTo>
                  <a:pt x="8406" y="8106"/>
                  <a:pt x="8773" y="8673"/>
                  <a:pt x="9274" y="9107"/>
                </a:cubicBezTo>
                <a:cubicBezTo>
                  <a:pt x="9774" y="9540"/>
                  <a:pt x="10341" y="9874"/>
                  <a:pt x="10908" y="10107"/>
                </a:cubicBezTo>
                <a:lnTo>
                  <a:pt x="12543" y="10874"/>
                </a:lnTo>
                <a:cubicBezTo>
                  <a:pt x="13076" y="11108"/>
                  <a:pt x="13543" y="11408"/>
                  <a:pt x="13910" y="11842"/>
                </a:cubicBezTo>
                <a:cubicBezTo>
                  <a:pt x="14244" y="12242"/>
                  <a:pt x="14444" y="12743"/>
                  <a:pt x="14477" y="13343"/>
                </a:cubicBezTo>
                <a:cubicBezTo>
                  <a:pt x="14544" y="13910"/>
                  <a:pt x="14477" y="14544"/>
                  <a:pt x="14711" y="15178"/>
                </a:cubicBezTo>
                <a:cubicBezTo>
                  <a:pt x="14811" y="15444"/>
                  <a:pt x="14978" y="15745"/>
                  <a:pt x="15211" y="16012"/>
                </a:cubicBezTo>
                <a:cubicBezTo>
                  <a:pt x="15411" y="16245"/>
                  <a:pt x="15645" y="16445"/>
                  <a:pt x="15912" y="16612"/>
                </a:cubicBezTo>
                <a:cubicBezTo>
                  <a:pt x="16412" y="16946"/>
                  <a:pt x="16846" y="17346"/>
                  <a:pt x="17213" y="17846"/>
                </a:cubicBezTo>
                <a:cubicBezTo>
                  <a:pt x="17913" y="18780"/>
                  <a:pt x="18280" y="20014"/>
                  <a:pt x="18147" y="21215"/>
                </a:cubicBezTo>
                <a:cubicBezTo>
                  <a:pt x="18314" y="20014"/>
                  <a:pt x="18047" y="18747"/>
                  <a:pt x="17380" y="17713"/>
                </a:cubicBezTo>
                <a:cubicBezTo>
                  <a:pt x="17013" y="17212"/>
                  <a:pt x="16579" y="16745"/>
                  <a:pt x="16112" y="16378"/>
                </a:cubicBezTo>
                <a:cubicBezTo>
                  <a:pt x="15645" y="16012"/>
                  <a:pt x="15245" y="15578"/>
                  <a:pt x="15111" y="15044"/>
                </a:cubicBezTo>
                <a:cubicBezTo>
                  <a:pt x="14978" y="14510"/>
                  <a:pt x="15078" y="13910"/>
                  <a:pt x="15045" y="13276"/>
                </a:cubicBezTo>
                <a:cubicBezTo>
                  <a:pt x="15045" y="12676"/>
                  <a:pt x="14811" y="11942"/>
                  <a:pt x="14411" y="11442"/>
                </a:cubicBezTo>
                <a:cubicBezTo>
                  <a:pt x="13977" y="10908"/>
                  <a:pt x="13443" y="10541"/>
                  <a:pt x="12910" y="10241"/>
                </a:cubicBezTo>
                <a:cubicBezTo>
                  <a:pt x="12376" y="9940"/>
                  <a:pt x="11776" y="9707"/>
                  <a:pt x="11275" y="9407"/>
                </a:cubicBezTo>
                <a:cubicBezTo>
                  <a:pt x="10775" y="9107"/>
                  <a:pt x="10274" y="8840"/>
                  <a:pt x="9908" y="8439"/>
                </a:cubicBezTo>
                <a:cubicBezTo>
                  <a:pt x="9541" y="8072"/>
                  <a:pt x="9240" y="7572"/>
                  <a:pt x="8974" y="7072"/>
                </a:cubicBezTo>
                <a:cubicBezTo>
                  <a:pt x="8740" y="6571"/>
                  <a:pt x="8473" y="6038"/>
                  <a:pt x="8206" y="5437"/>
                </a:cubicBezTo>
                <a:cubicBezTo>
                  <a:pt x="7906" y="4870"/>
                  <a:pt x="7539" y="4303"/>
                  <a:pt x="7072" y="3869"/>
                </a:cubicBezTo>
                <a:cubicBezTo>
                  <a:pt x="6172" y="2935"/>
                  <a:pt x="5104" y="2202"/>
                  <a:pt x="4037" y="1568"/>
                </a:cubicBezTo>
                <a:cubicBezTo>
                  <a:pt x="2936" y="1001"/>
                  <a:pt x="1802" y="500"/>
                  <a:pt x="70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7" name="Google Shape;817;p37"/>
          <p:cNvSpPr/>
          <p:nvPr/>
        </p:nvSpPr>
        <p:spPr>
          <a:xfrm rot="-1312193">
            <a:off x="257910" y="675442"/>
            <a:ext cx="84202" cy="523655"/>
          </a:xfrm>
          <a:custGeom>
            <a:avLst/>
            <a:gdLst/>
            <a:ahLst/>
            <a:cxnLst/>
            <a:rect l="l" t="t" r="r" b="b"/>
            <a:pathLst>
              <a:path w="3803" h="23651" extrusionOk="0">
                <a:moveTo>
                  <a:pt x="1635" y="1"/>
                </a:moveTo>
                <a:lnTo>
                  <a:pt x="267" y="734"/>
                </a:lnTo>
                <a:cubicBezTo>
                  <a:pt x="667" y="1435"/>
                  <a:pt x="834" y="2302"/>
                  <a:pt x="801" y="3236"/>
                </a:cubicBezTo>
                <a:cubicBezTo>
                  <a:pt x="767" y="4170"/>
                  <a:pt x="567" y="5138"/>
                  <a:pt x="400" y="6138"/>
                </a:cubicBezTo>
                <a:cubicBezTo>
                  <a:pt x="167" y="7139"/>
                  <a:pt x="0" y="8173"/>
                  <a:pt x="67" y="9274"/>
                </a:cubicBezTo>
                <a:cubicBezTo>
                  <a:pt x="100" y="9808"/>
                  <a:pt x="134" y="10341"/>
                  <a:pt x="300" y="10908"/>
                </a:cubicBezTo>
                <a:cubicBezTo>
                  <a:pt x="467" y="11409"/>
                  <a:pt x="667" y="11909"/>
                  <a:pt x="934" y="12343"/>
                </a:cubicBezTo>
                <a:cubicBezTo>
                  <a:pt x="1434" y="13277"/>
                  <a:pt x="2002" y="14111"/>
                  <a:pt x="2469" y="14978"/>
                </a:cubicBezTo>
                <a:cubicBezTo>
                  <a:pt x="2936" y="15812"/>
                  <a:pt x="3302" y="16779"/>
                  <a:pt x="3302" y="17747"/>
                </a:cubicBezTo>
                <a:cubicBezTo>
                  <a:pt x="3302" y="18747"/>
                  <a:pt x="3102" y="19715"/>
                  <a:pt x="3002" y="20749"/>
                </a:cubicBezTo>
                <a:cubicBezTo>
                  <a:pt x="2969" y="21249"/>
                  <a:pt x="2969" y="21783"/>
                  <a:pt x="3069" y="22283"/>
                </a:cubicBezTo>
                <a:cubicBezTo>
                  <a:pt x="3136" y="22784"/>
                  <a:pt x="3403" y="23284"/>
                  <a:pt x="3736" y="23651"/>
                </a:cubicBezTo>
                <a:cubicBezTo>
                  <a:pt x="3436" y="23284"/>
                  <a:pt x="3236" y="22784"/>
                  <a:pt x="3169" y="22283"/>
                </a:cubicBezTo>
                <a:cubicBezTo>
                  <a:pt x="3136" y="21783"/>
                  <a:pt x="3169" y="21283"/>
                  <a:pt x="3269" y="20782"/>
                </a:cubicBezTo>
                <a:cubicBezTo>
                  <a:pt x="3436" y="19815"/>
                  <a:pt x="3736" y="18814"/>
                  <a:pt x="3769" y="17780"/>
                </a:cubicBezTo>
                <a:cubicBezTo>
                  <a:pt x="3803" y="16746"/>
                  <a:pt x="3503" y="15645"/>
                  <a:pt x="3069" y="14745"/>
                </a:cubicBezTo>
                <a:cubicBezTo>
                  <a:pt x="2602" y="13777"/>
                  <a:pt x="2102" y="12910"/>
                  <a:pt x="1668" y="12009"/>
                </a:cubicBezTo>
                <a:cubicBezTo>
                  <a:pt x="1468" y="11609"/>
                  <a:pt x="1334" y="11142"/>
                  <a:pt x="1234" y="10675"/>
                </a:cubicBezTo>
                <a:cubicBezTo>
                  <a:pt x="1101" y="10241"/>
                  <a:pt x="1101" y="9774"/>
                  <a:pt x="1101" y="9307"/>
                </a:cubicBezTo>
                <a:cubicBezTo>
                  <a:pt x="1134" y="8340"/>
                  <a:pt x="1334" y="7406"/>
                  <a:pt x="1601" y="6439"/>
                </a:cubicBezTo>
                <a:cubicBezTo>
                  <a:pt x="1835" y="5471"/>
                  <a:pt x="2102" y="4470"/>
                  <a:pt x="2235" y="3403"/>
                </a:cubicBezTo>
                <a:cubicBezTo>
                  <a:pt x="2302" y="2302"/>
                  <a:pt x="2235" y="1101"/>
                  <a:pt x="163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9" name="Google Shape;819;p37"/>
          <p:cNvSpPr/>
          <p:nvPr/>
        </p:nvSpPr>
        <p:spPr>
          <a:xfrm rot="19264340">
            <a:off x="89042" y="4863292"/>
            <a:ext cx="274790" cy="550891"/>
          </a:xfrm>
          <a:custGeom>
            <a:avLst/>
            <a:gdLst/>
            <a:ahLst/>
            <a:cxnLst/>
            <a:rect l="l" t="t" r="r" b="b"/>
            <a:pathLst>
              <a:path w="25953" h="40435" extrusionOk="0">
                <a:moveTo>
                  <a:pt x="6490" y="0"/>
                </a:moveTo>
                <a:cubicBezTo>
                  <a:pt x="6233" y="0"/>
                  <a:pt x="5982" y="17"/>
                  <a:pt x="5738" y="49"/>
                </a:cubicBezTo>
                <a:cubicBezTo>
                  <a:pt x="5071" y="116"/>
                  <a:pt x="4437" y="349"/>
                  <a:pt x="3836" y="683"/>
                </a:cubicBezTo>
                <a:cubicBezTo>
                  <a:pt x="1001" y="2284"/>
                  <a:pt x="0" y="6687"/>
                  <a:pt x="901" y="9722"/>
                </a:cubicBezTo>
                <a:cubicBezTo>
                  <a:pt x="1201" y="10890"/>
                  <a:pt x="1668" y="11357"/>
                  <a:pt x="2602" y="12258"/>
                </a:cubicBezTo>
                <a:cubicBezTo>
                  <a:pt x="3336" y="13025"/>
                  <a:pt x="4437" y="14092"/>
                  <a:pt x="5738" y="15960"/>
                </a:cubicBezTo>
                <a:cubicBezTo>
                  <a:pt x="9107" y="20864"/>
                  <a:pt x="10508" y="25767"/>
                  <a:pt x="10942" y="27635"/>
                </a:cubicBezTo>
                <a:cubicBezTo>
                  <a:pt x="11142" y="28536"/>
                  <a:pt x="11308" y="29403"/>
                  <a:pt x="11475" y="30270"/>
                </a:cubicBezTo>
                <a:cubicBezTo>
                  <a:pt x="11942" y="32605"/>
                  <a:pt x="12343" y="34874"/>
                  <a:pt x="13443" y="36808"/>
                </a:cubicBezTo>
                <a:cubicBezTo>
                  <a:pt x="14594" y="38955"/>
                  <a:pt x="16819" y="40434"/>
                  <a:pt x="18764" y="40434"/>
                </a:cubicBezTo>
                <a:cubicBezTo>
                  <a:pt x="18905" y="40434"/>
                  <a:pt x="19044" y="40427"/>
                  <a:pt x="19181" y="40411"/>
                </a:cubicBezTo>
                <a:cubicBezTo>
                  <a:pt x="19448" y="40378"/>
                  <a:pt x="19748" y="40278"/>
                  <a:pt x="20115" y="40244"/>
                </a:cubicBezTo>
                <a:cubicBezTo>
                  <a:pt x="21015" y="39877"/>
                  <a:pt x="21916" y="39077"/>
                  <a:pt x="22783" y="37876"/>
                </a:cubicBezTo>
                <a:cubicBezTo>
                  <a:pt x="25018" y="34574"/>
                  <a:pt x="25952" y="30137"/>
                  <a:pt x="25318" y="25400"/>
                </a:cubicBezTo>
                <a:cubicBezTo>
                  <a:pt x="24685" y="20697"/>
                  <a:pt x="22750" y="16294"/>
                  <a:pt x="20915" y="12691"/>
                </a:cubicBezTo>
                <a:cubicBezTo>
                  <a:pt x="18447" y="7754"/>
                  <a:pt x="17113" y="5353"/>
                  <a:pt x="14177" y="3218"/>
                </a:cubicBezTo>
                <a:cubicBezTo>
                  <a:pt x="11201" y="1104"/>
                  <a:pt x="8623" y="0"/>
                  <a:pt x="64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0" name="Google Shape;820;p37"/>
          <p:cNvSpPr/>
          <p:nvPr/>
        </p:nvSpPr>
        <p:spPr>
          <a:xfrm rot="-1312193">
            <a:off x="8758109" y="4529314"/>
            <a:ext cx="312431" cy="576749"/>
          </a:xfrm>
          <a:custGeom>
            <a:avLst/>
            <a:gdLst/>
            <a:ahLst/>
            <a:cxnLst/>
            <a:rect l="l" t="t" r="r" b="b"/>
            <a:pathLst>
              <a:path w="14111" h="26049" extrusionOk="0">
                <a:moveTo>
                  <a:pt x="9907" y="1"/>
                </a:moveTo>
                <a:cubicBezTo>
                  <a:pt x="10307" y="1368"/>
                  <a:pt x="10674" y="2836"/>
                  <a:pt x="10875" y="4337"/>
                </a:cubicBezTo>
                <a:cubicBezTo>
                  <a:pt x="11542" y="9141"/>
                  <a:pt x="10608" y="13544"/>
                  <a:pt x="8339" y="16813"/>
                </a:cubicBezTo>
                <a:cubicBezTo>
                  <a:pt x="7505" y="18047"/>
                  <a:pt x="6605" y="18814"/>
                  <a:pt x="5671" y="19181"/>
                </a:cubicBezTo>
                <a:cubicBezTo>
                  <a:pt x="5404" y="19281"/>
                  <a:pt x="5104" y="19348"/>
                  <a:pt x="4837" y="19381"/>
                </a:cubicBezTo>
                <a:cubicBezTo>
                  <a:pt x="4677" y="19405"/>
                  <a:pt x="4514" y="19416"/>
                  <a:pt x="4348" y="19416"/>
                </a:cubicBezTo>
                <a:cubicBezTo>
                  <a:pt x="2856" y="19416"/>
                  <a:pt x="1171" y="18494"/>
                  <a:pt x="0" y="17113"/>
                </a:cubicBezTo>
                <a:lnTo>
                  <a:pt x="0" y="17113"/>
                </a:lnTo>
                <a:cubicBezTo>
                  <a:pt x="367" y="19014"/>
                  <a:pt x="834" y="20816"/>
                  <a:pt x="1701" y="22450"/>
                </a:cubicBezTo>
                <a:cubicBezTo>
                  <a:pt x="2844" y="24550"/>
                  <a:pt x="5043" y="26049"/>
                  <a:pt x="6978" y="26049"/>
                </a:cubicBezTo>
                <a:cubicBezTo>
                  <a:pt x="7133" y="26049"/>
                  <a:pt x="7287" y="26039"/>
                  <a:pt x="7439" y="26019"/>
                </a:cubicBezTo>
                <a:cubicBezTo>
                  <a:pt x="7739" y="25986"/>
                  <a:pt x="8039" y="25886"/>
                  <a:pt x="8273" y="25819"/>
                </a:cubicBezTo>
                <a:cubicBezTo>
                  <a:pt x="9207" y="25452"/>
                  <a:pt x="10074" y="24652"/>
                  <a:pt x="10941" y="23451"/>
                </a:cubicBezTo>
                <a:cubicBezTo>
                  <a:pt x="13210" y="20182"/>
                  <a:pt x="14110" y="15712"/>
                  <a:pt x="13510" y="10975"/>
                </a:cubicBezTo>
                <a:cubicBezTo>
                  <a:pt x="13009" y="6972"/>
                  <a:pt x="11508" y="3203"/>
                  <a:pt x="990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DE32A6-2781-430B-B4AB-A931E02723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8159" y="1797521"/>
            <a:ext cx="4903470" cy="257432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802A0E8-5B88-4A4C-BE91-231C00B9BDFA}"/>
              </a:ext>
            </a:extLst>
          </p:cNvPr>
          <p:cNvSpPr/>
          <p:nvPr/>
        </p:nvSpPr>
        <p:spPr>
          <a:xfrm>
            <a:off x="6309360" y="4000500"/>
            <a:ext cx="240030" cy="1451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Google Shape;811;p37">
            <a:extLst>
              <a:ext uri="{FF2B5EF4-FFF2-40B4-BE49-F238E27FC236}">
                <a16:creationId xmlns:a16="http://schemas.microsoft.com/office/drawing/2014/main" id="{7176C99E-305A-4D81-9ECE-D7243126BD3D}"/>
              </a:ext>
            </a:extLst>
          </p:cNvPr>
          <p:cNvSpPr txBox="1">
            <a:spLocks/>
          </p:cNvSpPr>
          <p:nvPr/>
        </p:nvSpPr>
        <p:spPr>
          <a:xfrm>
            <a:off x="1076464" y="4352609"/>
            <a:ext cx="732454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None/>
              <a:defRPr sz="2500" b="1" i="0" u="none" strike="noStrike" cap="none">
                <a:solidFill>
                  <a:schemeClr val="accent4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l"/>
            <a:r>
              <a:rPr lang="en" sz="1400" dirty="0"/>
              <a:t>Perbedaan molekul ini terletak pada OH yang disebelah kanan, dan yang disebelah kiri yang disebut Isomer Geometri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DC53144-5EA6-4DCA-9698-9A55B0144226}"/>
              </a:ext>
            </a:extLst>
          </p:cNvPr>
          <p:cNvSpPr/>
          <p:nvPr/>
        </p:nvSpPr>
        <p:spPr>
          <a:xfrm>
            <a:off x="3957478" y="2795016"/>
            <a:ext cx="881952" cy="333175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75000"/>
                  </a:schemeClr>
                </a:solidFill>
              </a:rPr>
              <a:t>Isomer</a:t>
            </a:r>
          </a:p>
          <a:p>
            <a:pPr algn="ctr"/>
            <a:r>
              <a:rPr lang="en-US" sz="1100" dirty="0" err="1">
                <a:solidFill>
                  <a:schemeClr val="tx1">
                    <a:lumMod val="75000"/>
                  </a:schemeClr>
                </a:solidFill>
              </a:rPr>
              <a:t>Geometri</a:t>
            </a:r>
            <a:endParaRPr lang="en-ID" sz="11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BC450D7-48AD-4D2A-9EDC-B917094B8DAF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4839430" y="2961603"/>
            <a:ext cx="155480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680D9BE-B2FB-43CF-96BE-CC297F4AD89C}"/>
              </a:ext>
            </a:extLst>
          </p:cNvPr>
          <p:cNvCxnSpPr>
            <a:cxnSpLocks/>
          </p:cNvCxnSpPr>
          <p:nvPr/>
        </p:nvCxnSpPr>
        <p:spPr>
          <a:xfrm flipH="1" flipV="1">
            <a:off x="3753660" y="2961602"/>
            <a:ext cx="203818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p38"/>
          <p:cNvSpPr txBox="1">
            <a:spLocks noGrp="1"/>
          </p:cNvSpPr>
          <p:nvPr>
            <p:ph type="title" idx="4"/>
          </p:nvPr>
        </p:nvSpPr>
        <p:spPr>
          <a:xfrm>
            <a:off x="384180" y="116240"/>
            <a:ext cx="7941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 MONOsakarida</a:t>
            </a:r>
            <a:endParaRPr sz="3600" dirty="0"/>
          </a:p>
        </p:txBody>
      </p:sp>
      <p:sp>
        <p:nvSpPr>
          <p:cNvPr id="959" name="Google Shape;959;p38"/>
          <p:cNvSpPr txBox="1">
            <a:spLocks noGrp="1"/>
          </p:cNvSpPr>
          <p:nvPr>
            <p:ph type="title"/>
          </p:nvPr>
        </p:nvSpPr>
        <p:spPr>
          <a:xfrm>
            <a:off x="1109075" y="782081"/>
            <a:ext cx="334899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2 </a:t>
            </a:r>
            <a:r>
              <a:rPr lang="en-US" sz="1600" dirty="0" err="1">
                <a:solidFill>
                  <a:schemeClr val="tx1"/>
                </a:solidFill>
              </a:rPr>
              <a:t>molekul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Gliseraldehida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960" name="Google Shape;960;p38"/>
          <p:cNvSpPr txBox="1">
            <a:spLocks noGrp="1"/>
          </p:cNvSpPr>
          <p:nvPr>
            <p:ph type="body" idx="1"/>
          </p:nvPr>
        </p:nvSpPr>
        <p:spPr>
          <a:xfrm>
            <a:off x="4938125" y="1178490"/>
            <a:ext cx="2925715" cy="177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Monosakarida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memiliki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atom c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asimetrik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maka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secara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fisika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monosakarida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memiliki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sifat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sebagai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senyawa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yang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dapat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memutar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polarisasi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cahaya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atau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dengan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 kata lain (</a:t>
            </a:r>
            <a:r>
              <a:rPr lang="en-ID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Monosakarida</a:t>
            </a:r>
            <a:r>
              <a:rPr lang="en-ID" b="1" dirty="0">
                <a:solidFill>
                  <a:srgbClr val="002060"/>
                </a:solidFill>
                <a:latin typeface="Montserrat" panose="00000500000000000000" pitchFamily="2" charset="0"/>
              </a:rPr>
              <a:t>)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ID" b="1" dirty="0">
              <a:solidFill>
                <a:srgbClr val="002060"/>
              </a:solidFill>
              <a:latin typeface="Montserrat" panose="00000500000000000000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ID" b="1" dirty="0">
              <a:solidFill>
                <a:srgbClr val="002060"/>
              </a:solidFill>
              <a:latin typeface="Montserrat" panose="00000500000000000000" pitchFamily="2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3DC2DA-D619-40C3-8E64-E9CCDFDA3E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95" y="1354781"/>
            <a:ext cx="3714750" cy="2060526"/>
          </a:xfrm>
          <a:prstGeom prst="rect">
            <a:avLst/>
          </a:prstGeom>
        </p:spPr>
      </p:pic>
      <p:sp>
        <p:nvSpPr>
          <p:cNvPr id="6" name="Google Shape;960;p38">
            <a:extLst>
              <a:ext uri="{FF2B5EF4-FFF2-40B4-BE49-F238E27FC236}">
                <a16:creationId xmlns:a16="http://schemas.microsoft.com/office/drawing/2014/main" id="{E95CD711-0981-415B-8706-C67B06A4089B}"/>
              </a:ext>
            </a:extLst>
          </p:cNvPr>
          <p:cNvSpPr txBox="1">
            <a:spLocks/>
          </p:cNvSpPr>
          <p:nvPr/>
        </p:nvSpPr>
        <p:spPr>
          <a:xfrm>
            <a:off x="1383395" y="3869435"/>
            <a:ext cx="3074670" cy="983967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sz="14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○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■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○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■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○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Lato"/>
              <a:buChar char="■"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indent="0" algn="l">
              <a:spcAft>
                <a:spcPts val="1600"/>
              </a:spcAft>
              <a:buNone/>
            </a:pPr>
            <a:r>
              <a:rPr lang="en-US" b="1" dirty="0" err="1">
                <a:latin typeface="Montserrat" panose="00000500000000000000" pitchFamily="2" charset="0"/>
              </a:rPr>
              <a:t>Molekul</a:t>
            </a:r>
            <a:r>
              <a:rPr lang="en-US" b="1" dirty="0">
                <a:latin typeface="Montserrat" panose="00000500000000000000" pitchFamily="2" charset="0"/>
              </a:rPr>
              <a:t> </a:t>
            </a:r>
            <a:r>
              <a:rPr lang="en-US" b="1" dirty="0" err="1">
                <a:latin typeface="Montserrat" panose="00000500000000000000" pitchFamily="2" charset="0"/>
              </a:rPr>
              <a:t>diatas</a:t>
            </a:r>
            <a:r>
              <a:rPr lang="en-US" b="1" dirty="0">
                <a:latin typeface="Montserrat" panose="00000500000000000000" pitchFamily="2" charset="0"/>
              </a:rPr>
              <a:t> </a:t>
            </a:r>
            <a:r>
              <a:rPr lang="en-US" b="1" dirty="0" err="1">
                <a:latin typeface="Montserrat" panose="00000500000000000000" pitchFamily="2" charset="0"/>
              </a:rPr>
              <a:t>memiliki</a:t>
            </a:r>
            <a:r>
              <a:rPr lang="en-US" b="1" dirty="0">
                <a:latin typeface="Montserrat" panose="00000500000000000000" pitchFamily="2" charset="0"/>
              </a:rPr>
              <a:t> C-</a:t>
            </a:r>
            <a:r>
              <a:rPr lang="en-US" b="1" dirty="0" err="1">
                <a:latin typeface="Montserrat" panose="00000500000000000000" pitchFamily="2" charset="0"/>
              </a:rPr>
              <a:t>asimetrik</a:t>
            </a:r>
            <a:r>
              <a:rPr lang="en-US" b="1" dirty="0">
                <a:latin typeface="Montserrat" panose="00000500000000000000" pitchFamily="2" charset="0"/>
              </a:rPr>
              <a:t> yang </a:t>
            </a:r>
            <a:r>
              <a:rPr lang="en-US" b="1" dirty="0" err="1">
                <a:latin typeface="Montserrat" panose="00000500000000000000" pitchFamily="2" charset="0"/>
              </a:rPr>
              <a:t>mengikat</a:t>
            </a:r>
            <a:r>
              <a:rPr lang="en-US" b="1" dirty="0">
                <a:latin typeface="Montserrat" panose="00000500000000000000" pitchFamily="2" charset="0"/>
              </a:rPr>
              <a:t> </a:t>
            </a:r>
            <a:r>
              <a:rPr lang="en-US" b="1" dirty="0" err="1">
                <a:latin typeface="Montserrat" panose="00000500000000000000" pitchFamily="2" charset="0"/>
              </a:rPr>
              <a:t>aldehid</a:t>
            </a:r>
            <a:r>
              <a:rPr lang="en-US" b="1" dirty="0">
                <a:latin typeface="Montserrat" panose="00000500000000000000" pitchFamily="2" charset="0"/>
              </a:rPr>
              <a:t> </a:t>
            </a:r>
            <a:r>
              <a:rPr lang="en-US" b="1" dirty="0" err="1">
                <a:latin typeface="Montserrat" panose="00000500000000000000" pitchFamily="2" charset="0"/>
              </a:rPr>
              <a:t>methanol,hidrogen</a:t>
            </a:r>
            <a:r>
              <a:rPr lang="en-US" b="1" dirty="0">
                <a:latin typeface="Montserrat" panose="00000500000000000000" pitchFamily="2" charset="0"/>
              </a:rPr>
              <a:t> dan </a:t>
            </a:r>
            <a:r>
              <a:rPr lang="en-US" b="1" dirty="0" err="1">
                <a:latin typeface="Montserrat" panose="00000500000000000000" pitchFamily="2" charset="0"/>
              </a:rPr>
              <a:t>hidroksil</a:t>
            </a:r>
            <a:r>
              <a:rPr lang="en-US" b="1" dirty="0">
                <a:latin typeface="Montserrat" panose="00000500000000000000" pitchFamily="2" charset="0"/>
              </a:rPr>
              <a:t>.</a:t>
            </a:r>
          </a:p>
          <a:p>
            <a:pPr marL="0" indent="0" algn="l">
              <a:spcAft>
                <a:spcPts val="1600"/>
              </a:spcAft>
              <a:buFont typeface="Lato"/>
              <a:buNone/>
            </a:pPr>
            <a:endParaRPr lang="en-ID" b="1" dirty="0">
              <a:solidFill>
                <a:srgbClr val="002060"/>
              </a:solidFill>
              <a:latin typeface="Montserrat" panose="00000500000000000000" pitchFamily="2" charset="0"/>
            </a:endParaRP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CD2DCB5F-3801-40CA-9143-427A344EE79B}"/>
              </a:ext>
            </a:extLst>
          </p:cNvPr>
          <p:cNvSpPr/>
          <p:nvPr/>
        </p:nvSpPr>
        <p:spPr>
          <a:xfrm>
            <a:off x="2617835" y="3415307"/>
            <a:ext cx="331470" cy="356593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44"/>
          <p:cNvSpPr/>
          <p:nvPr/>
        </p:nvSpPr>
        <p:spPr>
          <a:xfrm>
            <a:off x="7715048" y="4913912"/>
            <a:ext cx="4319" cy="1134"/>
          </a:xfrm>
          <a:custGeom>
            <a:avLst/>
            <a:gdLst/>
            <a:ahLst/>
            <a:cxnLst/>
            <a:rect l="l" t="t" r="r" b="b"/>
            <a:pathLst>
              <a:path w="80" h="21" extrusionOk="0">
                <a:moveTo>
                  <a:pt x="0" y="1"/>
                </a:moveTo>
                <a:cubicBezTo>
                  <a:pt x="14" y="14"/>
                  <a:pt x="27" y="21"/>
                  <a:pt x="40" y="21"/>
                </a:cubicBezTo>
                <a:cubicBezTo>
                  <a:pt x="53" y="21"/>
                  <a:pt x="66" y="14"/>
                  <a:pt x="79" y="1"/>
                </a:cubicBezTo>
                <a:lnTo>
                  <a:pt x="79" y="1"/>
                </a:lnTo>
                <a:cubicBezTo>
                  <a:pt x="79" y="1"/>
                  <a:pt x="68" y="12"/>
                  <a:pt x="44" y="12"/>
                </a:cubicBezTo>
                <a:cubicBezTo>
                  <a:pt x="33" y="12"/>
                  <a:pt x="18" y="10"/>
                  <a:pt x="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9" name="Google Shape;1159;p44"/>
          <p:cNvGrpSpPr/>
          <p:nvPr/>
        </p:nvGrpSpPr>
        <p:grpSpPr>
          <a:xfrm>
            <a:off x="29662" y="2142974"/>
            <a:ext cx="372544" cy="283656"/>
            <a:chOff x="1970224" y="2681511"/>
            <a:chExt cx="372544" cy="283656"/>
          </a:xfrm>
        </p:grpSpPr>
        <p:grpSp>
          <p:nvGrpSpPr>
            <p:cNvPr id="1160" name="Google Shape;1160;p44"/>
            <p:cNvGrpSpPr/>
            <p:nvPr/>
          </p:nvGrpSpPr>
          <p:grpSpPr>
            <a:xfrm>
              <a:off x="2064288" y="2681511"/>
              <a:ext cx="278481" cy="283656"/>
              <a:chOff x="1114460" y="2675938"/>
              <a:chExt cx="166815" cy="169905"/>
            </a:xfrm>
          </p:grpSpPr>
          <p:sp>
            <p:nvSpPr>
              <p:cNvPr id="1161" name="Google Shape;1161;p44"/>
              <p:cNvSpPr/>
              <p:nvPr/>
            </p:nvSpPr>
            <p:spPr>
              <a:xfrm>
                <a:off x="1114460" y="2741592"/>
                <a:ext cx="133450" cy="104250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4170" extrusionOk="0">
                    <a:moveTo>
                      <a:pt x="2669" y="0"/>
                    </a:moveTo>
                    <a:cubicBezTo>
                      <a:pt x="0" y="0"/>
                      <a:pt x="0" y="4170"/>
                      <a:pt x="2669" y="4170"/>
                    </a:cubicBezTo>
                    <a:cubicBezTo>
                      <a:pt x="5337" y="4170"/>
                      <a:pt x="5337" y="0"/>
                      <a:pt x="266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44"/>
              <p:cNvSpPr/>
              <p:nvPr/>
            </p:nvSpPr>
            <p:spPr>
              <a:xfrm>
                <a:off x="1214550" y="2675938"/>
                <a:ext cx="66725" cy="51750"/>
              </a:xfrm>
              <a:custGeom>
                <a:avLst/>
                <a:gdLst/>
                <a:ahLst/>
                <a:cxnLst/>
                <a:rect l="l" t="t" r="r" b="b"/>
                <a:pathLst>
                  <a:path w="2669" h="2070" extrusionOk="0">
                    <a:moveTo>
                      <a:pt x="1334" y="1"/>
                    </a:moveTo>
                    <a:cubicBezTo>
                      <a:pt x="0" y="1"/>
                      <a:pt x="0" y="2069"/>
                      <a:pt x="1334" y="2069"/>
                    </a:cubicBezTo>
                    <a:cubicBezTo>
                      <a:pt x="2669" y="2069"/>
                      <a:pt x="2669" y="1"/>
                      <a:pt x="133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63" name="Google Shape;1163;p44"/>
            <p:cNvSpPr/>
            <p:nvPr/>
          </p:nvSpPr>
          <p:spPr>
            <a:xfrm>
              <a:off x="1970224" y="2793574"/>
              <a:ext cx="76747" cy="59549"/>
            </a:xfrm>
            <a:custGeom>
              <a:avLst/>
              <a:gdLst/>
              <a:ahLst/>
              <a:cxnLst/>
              <a:rect l="l" t="t" r="r" b="b"/>
              <a:pathLst>
                <a:path w="2669" h="2070" extrusionOk="0">
                  <a:moveTo>
                    <a:pt x="1334" y="1"/>
                  </a:moveTo>
                  <a:cubicBezTo>
                    <a:pt x="0" y="1"/>
                    <a:pt x="0" y="2069"/>
                    <a:pt x="1334" y="2069"/>
                  </a:cubicBezTo>
                  <a:cubicBezTo>
                    <a:pt x="2669" y="2069"/>
                    <a:pt x="2669" y="1"/>
                    <a:pt x="13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4" name="Google Shape;1164;p44"/>
          <p:cNvSpPr txBox="1">
            <a:spLocks noGrp="1"/>
          </p:cNvSpPr>
          <p:nvPr>
            <p:ph type="title"/>
          </p:nvPr>
        </p:nvSpPr>
        <p:spPr>
          <a:xfrm>
            <a:off x="949143" y="284809"/>
            <a:ext cx="3165285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 dirty="0"/>
              <a:t>Prinsip Siklisasi Glukosa</a:t>
            </a:r>
            <a:endParaRPr sz="1600" dirty="0"/>
          </a:p>
        </p:txBody>
      </p:sp>
      <p:grpSp>
        <p:nvGrpSpPr>
          <p:cNvPr id="1165" name="Google Shape;1165;p44"/>
          <p:cNvGrpSpPr/>
          <p:nvPr/>
        </p:nvGrpSpPr>
        <p:grpSpPr>
          <a:xfrm rot="-8100000" flipH="1">
            <a:off x="7823328" y="510432"/>
            <a:ext cx="864328" cy="303815"/>
            <a:chOff x="-2486050" y="3374463"/>
            <a:chExt cx="637900" cy="224225"/>
          </a:xfrm>
        </p:grpSpPr>
        <p:sp>
          <p:nvSpPr>
            <p:cNvPr id="1166" name="Google Shape;1166;p44"/>
            <p:cNvSpPr/>
            <p:nvPr/>
          </p:nvSpPr>
          <p:spPr>
            <a:xfrm>
              <a:off x="-2426775" y="347133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4"/>
            <p:cNvSpPr/>
            <p:nvPr/>
          </p:nvSpPr>
          <p:spPr>
            <a:xfrm>
              <a:off x="-2432600" y="3474338"/>
              <a:ext cx="32550" cy="50500"/>
            </a:xfrm>
            <a:custGeom>
              <a:avLst/>
              <a:gdLst/>
              <a:ahLst/>
              <a:cxnLst/>
              <a:rect l="l" t="t" r="r" b="b"/>
              <a:pathLst>
                <a:path w="1302" h="2020" extrusionOk="0">
                  <a:moveTo>
                    <a:pt x="468" y="0"/>
                  </a:moveTo>
                  <a:cubicBezTo>
                    <a:pt x="437" y="0"/>
                    <a:pt x="403" y="5"/>
                    <a:pt x="367" y="14"/>
                  </a:cubicBezTo>
                  <a:cubicBezTo>
                    <a:pt x="0" y="81"/>
                    <a:pt x="201" y="915"/>
                    <a:pt x="234" y="1048"/>
                  </a:cubicBezTo>
                  <a:cubicBezTo>
                    <a:pt x="234" y="1177"/>
                    <a:pt x="358" y="2019"/>
                    <a:pt x="786" y="2019"/>
                  </a:cubicBezTo>
                  <a:cubicBezTo>
                    <a:pt x="801" y="2019"/>
                    <a:pt x="818" y="2018"/>
                    <a:pt x="834" y="2016"/>
                  </a:cubicBezTo>
                  <a:cubicBezTo>
                    <a:pt x="1301" y="1916"/>
                    <a:pt x="1034" y="1015"/>
                    <a:pt x="1001" y="881"/>
                  </a:cubicBezTo>
                  <a:cubicBezTo>
                    <a:pt x="1001" y="757"/>
                    <a:pt x="886" y="0"/>
                    <a:pt x="4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4"/>
            <p:cNvSpPr/>
            <p:nvPr/>
          </p:nvSpPr>
          <p:spPr>
            <a:xfrm>
              <a:off x="-2358375" y="3522488"/>
              <a:ext cx="26700" cy="39800"/>
            </a:xfrm>
            <a:custGeom>
              <a:avLst/>
              <a:gdLst/>
              <a:ahLst/>
              <a:cxnLst/>
              <a:rect l="l" t="t" r="r" b="b"/>
              <a:pathLst>
                <a:path w="1068" h="1592" extrusionOk="0">
                  <a:moveTo>
                    <a:pt x="533" y="0"/>
                  </a:moveTo>
                  <a:cubicBezTo>
                    <a:pt x="473" y="0"/>
                    <a:pt x="407" y="17"/>
                    <a:pt x="334" y="56"/>
                  </a:cubicBezTo>
                  <a:cubicBezTo>
                    <a:pt x="0" y="223"/>
                    <a:pt x="234" y="790"/>
                    <a:pt x="234" y="890"/>
                  </a:cubicBezTo>
                  <a:cubicBezTo>
                    <a:pt x="266" y="955"/>
                    <a:pt x="267" y="1592"/>
                    <a:pt x="701" y="1592"/>
                  </a:cubicBezTo>
                  <a:cubicBezTo>
                    <a:pt x="712" y="1592"/>
                    <a:pt x="723" y="1591"/>
                    <a:pt x="734" y="1591"/>
                  </a:cubicBezTo>
                  <a:cubicBezTo>
                    <a:pt x="1001" y="1591"/>
                    <a:pt x="1068" y="1391"/>
                    <a:pt x="1068" y="1124"/>
                  </a:cubicBezTo>
                  <a:cubicBezTo>
                    <a:pt x="1068" y="924"/>
                    <a:pt x="1001" y="690"/>
                    <a:pt x="1001" y="657"/>
                  </a:cubicBezTo>
                  <a:cubicBezTo>
                    <a:pt x="1001" y="571"/>
                    <a:pt x="879" y="0"/>
                    <a:pt x="5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4"/>
            <p:cNvSpPr/>
            <p:nvPr/>
          </p:nvSpPr>
          <p:spPr>
            <a:xfrm>
              <a:off x="-2285000" y="3547763"/>
              <a:ext cx="35875" cy="40100"/>
            </a:xfrm>
            <a:custGeom>
              <a:avLst/>
              <a:gdLst/>
              <a:ahLst/>
              <a:cxnLst/>
              <a:rect l="l" t="t" r="r" b="b"/>
              <a:pathLst>
                <a:path w="1435" h="1604" extrusionOk="0">
                  <a:moveTo>
                    <a:pt x="521" y="0"/>
                  </a:moveTo>
                  <a:cubicBezTo>
                    <a:pt x="464" y="0"/>
                    <a:pt x="402" y="14"/>
                    <a:pt x="334" y="46"/>
                  </a:cubicBezTo>
                  <a:cubicBezTo>
                    <a:pt x="1" y="213"/>
                    <a:pt x="267" y="813"/>
                    <a:pt x="301" y="913"/>
                  </a:cubicBezTo>
                  <a:cubicBezTo>
                    <a:pt x="331" y="973"/>
                    <a:pt x="524" y="1604"/>
                    <a:pt x="856" y="1604"/>
                  </a:cubicBezTo>
                  <a:cubicBezTo>
                    <a:pt x="891" y="1604"/>
                    <a:pt x="929" y="1597"/>
                    <a:pt x="968" y="1580"/>
                  </a:cubicBezTo>
                  <a:cubicBezTo>
                    <a:pt x="1435" y="1414"/>
                    <a:pt x="1101" y="746"/>
                    <a:pt x="1001" y="613"/>
                  </a:cubicBezTo>
                  <a:cubicBezTo>
                    <a:pt x="1001" y="555"/>
                    <a:pt x="877" y="0"/>
                    <a:pt x="5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4"/>
            <p:cNvSpPr/>
            <p:nvPr/>
          </p:nvSpPr>
          <p:spPr>
            <a:xfrm>
              <a:off x="-2185750" y="3557938"/>
              <a:ext cx="41700" cy="40750"/>
            </a:xfrm>
            <a:custGeom>
              <a:avLst/>
              <a:gdLst/>
              <a:ahLst/>
              <a:cxnLst/>
              <a:rect l="l" t="t" r="r" b="b"/>
              <a:pathLst>
                <a:path w="1668" h="1630" extrusionOk="0">
                  <a:moveTo>
                    <a:pt x="555" y="1"/>
                  </a:moveTo>
                  <a:cubicBezTo>
                    <a:pt x="486" y="1"/>
                    <a:pt x="412" y="22"/>
                    <a:pt x="334" y="73"/>
                  </a:cubicBezTo>
                  <a:cubicBezTo>
                    <a:pt x="0" y="306"/>
                    <a:pt x="434" y="907"/>
                    <a:pt x="467" y="1007"/>
                  </a:cubicBezTo>
                  <a:cubicBezTo>
                    <a:pt x="524" y="1063"/>
                    <a:pt x="775" y="1630"/>
                    <a:pt x="1096" y="1630"/>
                  </a:cubicBezTo>
                  <a:cubicBezTo>
                    <a:pt x="1151" y="1630"/>
                    <a:pt x="1209" y="1613"/>
                    <a:pt x="1268" y="1574"/>
                  </a:cubicBezTo>
                  <a:cubicBezTo>
                    <a:pt x="1668" y="1340"/>
                    <a:pt x="1201" y="673"/>
                    <a:pt x="1134" y="573"/>
                  </a:cubicBezTo>
                  <a:cubicBezTo>
                    <a:pt x="1107" y="517"/>
                    <a:pt x="894" y="1"/>
                    <a:pt x="5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4"/>
            <p:cNvSpPr/>
            <p:nvPr/>
          </p:nvSpPr>
          <p:spPr>
            <a:xfrm>
              <a:off x="-2090700" y="3548988"/>
              <a:ext cx="35050" cy="37200"/>
            </a:xfrm>
            <a:custGeom>
              <a:avLst/>
              <a:gdLst/>
              <a:ahLst/>
              <a:cxnLst/>
              <a:rect l="l" t="t" r="r" b="b"/>
              <a:pathLst>
                <a:path w="1402" h="1488" extrusionOk="0">
                  <a:moveTo>
                    <a:pt x="373" y="1"/>
                  </a:moveTo>
                  <a:cubicBezTo>
                    <a:pt x="262" y="1"/>
                    <a:pt x="156" y="40"/>
                    <a:pt x="68" y="164"/>
                  </a:cubicBezTo>
                  <a:cubicBezTo>
                    <a:pt x="1" y="331"/>
                    <a:pt x="68" y="497"/>
                    <a:pt x="168" y="664"/>
                  </a:cubicBezTo>
                  <a:cubicBezTo>
                    <a:pt x="234" y="831"/>
                    <a:pt x="368" y="931"/>
                    <a:pt x="401" y="998"/>
                  </a:cubicBezTo>
                  <a:cubicBezTo>
                    <a:pt x="468" y="1031"/>
                    <a:pt x="568" y="1198"/>
                    <a:pt x="701" y="1331"/>
                  </a:cubicBezTo>
                  <a:cubicBezTo>
                    <a:pt x="795" y="1401"/>
                    <a:pt x="904" y="1487"/>
                    <a:pt x="1030" y="1487"/>
                  </a:cubicBezTo>
                  <a:cubicBezTo>
                    <a:pt x="1084" y="1487"/>
                    <a:pt x="1141" y="1471"/>
                    <a:pt x="1202" y="1431"/>
                  </a:cubicBezTo>
                  <a:cubicBezTo>
                    <a:pt x="1402" y="1331"/>
                    <a:pt x="1402" y="1064"/>
                    <a:pt x="1302" y="831"/>
                  </a:cubicBezTo>
                  <a:cubicBezTo>
                    <a:pt x="1202" y="597"/>
                    <a:pt x="1035" y="431"/>
                    <a:pt x="1002" y="397"/>
                  </a:cubicBezTo>
                  <a:cubicBezTo>
                    <a:pt x="1002" y="364"/>
                    <a:pt x="835" y="197"/>
                    <a:pt x="668" y="64"/>
                  </a:cubicBezTo>
                  <a:cubicBezTo>
                    <a:pt x="574" y="32"/>
                    <a:pt x="472" y="1"/>
                    <a:pt x="3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4"/>
            <p:cNvSpPr/>
            <p:nvPr/>
          </p:nvSpPr>
          <p:spPr>
            <a:xfrm>
              <a:off x="-1982275" y="3529963"/>
              <a:ext cx="36700" cy="34750"/>
            </a:xfrm>
            <a:custGeom>
              <a:avLst/>
              <a:gdLst/>
              <a:ahLst/>
              <a:cxnLst/>
              <a:rect l="l" t="t" r="r" b="b"/>
              <a:pathLst>
                <a:path w="1468" h="1390" extrusionOk="0">
                  <a:moveTo>
                    <a:pt x="354" y="1"/>
                  </a:moveTo>
                  <a:cubicBezTo>
                    <a:pt x="241" y="1"/>
                    <a:pt x="143" y="58"/>
                    <a:pt x="67" y="191"/>
                  </a:cubicBezTo>
                  <a:cubicBezTo>
                    <a:pt x="0" y="358"/>
                    <a:pt x="67" y="524"/>
                    <a:pt x="200" y="658"/>
                  </a:cubicBezTo>
                  <a:cubicBezTo>
                    <a:pt x="334" y="825"/>
                    <a:pt x="467" y="925"/>
                    <a:pt x="501" y="958"/>
                  </a:cubicBezTo>
                  <a:lnTo>
                    <a:pt x="801" y="1258"/>
                  </a:lnTo>
                  <a:cubicBezTo>
                    <a:pt x="866" y="1324"/>
                    <a:pt x="960" y="1389"/>
                    <a:pt x="1083" y="1389"/>
                  </a:cubicBezTo>
                  <a:cubicBezTo>
                    <a:pt x="1148" y="1389"/>
                    <a:pt x="1221" y="1371"/>
                    <a:pt x="1301" y="1325"/>
                  </a:cubicBezTo>
                  <a:cubicBezTo>
                    <a:pt x="1468" y="1192"/>
                    <a:pt x="1468" y="958"/>
                    <a:pt x="1368" y="791"/>
                  </a:cubicBezTo>
                  <a:cubicBezTo>
                    <a:pt x="1301" y="591"/>
                    <a:pt x="1068" y="424"/>
                    <a:pt x="1034" y="358"/>
                  </a:cubicBezTo>
                  <a:cubicBezTo>
                    <a:pt x="1001" y="324"/>
                    <a:pt x="834" y="158"/>
                    <a:pt x="634" y="91"/>
                  </a:cubicBezTo>
                  <a:cubicBezTo>
                    <a:pt x="534" y="33"/>
                    <a:pt x="439" y="1"/>
                    <a:pt x="3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4"/>
            <p:cNvSpPr/>
            <p:nvPr/>
          </p:nvSpPr>
          <p:spPr>
            <a:xfrm>
              <a:off x="-1918075" y="3505538"/>
              <a:ext cx="49225" cy="29625"/>
            </a:xfrm>
            <a:custGeom>
              <a:avLst/>
              <a:gdLst/>
              <a:ahLst/>
              <a:cxnLst/>
              <a:rect l="l" t="t" r="r" b="b"/>
              <a:pathLst>
                <a:path w="1969" h="1185" extrusionOk="0">
                  <a:moveTo>
                    <a:pt x="538" y="0"/>
                  </a:moveTo>
                  <a:cubicBezTo>
                    <a:pt x="396" y="0"/>
                    <a:pt x="260" y="50"/>
                    <a:pt x="168" y="201"/>
                  </a:cubicBezTo>
                  <a:cubicBezTo>
                    <a:pt x="1" y="534"/>
                    <a:pt x="668" y="901"/>
                    <a:pt x="768" y="934"/>
                  </a:cubicBezTo>
                  <a:cubicBezTo>
                    <a:pt x="814" y="957"/>
                    <a:pt x="1142" y="1184"/>
                    <a:pt x="1420" y="1184"/>
                  </a:cubicBezTo>
                  <a:cubicBezTo>
                    <a:pt x="1546" y="1184"/>
                    <a:pt x="1662" y="1137"/>
                    <a:pt x="1735" y="1001"/>
                  </a:cubicBezTo>
                  <a:cubicBezTo>
                    <a:pt x="1969" y="601"/>
                    <a:pt x="1235" y="267"/>
                    <a:pt x="1135" y="201"/>
                  </a:cubicBezTo>
                  <a:cubicBezTo>
                    <a:pt x="1091" y="179"/>
                    <a:pt x="805" y="0"/>
                    <a:pt x="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4"/>
            <p:cNvSpPr/>
            <p:nvPr/>
          </p:nvSpPr>
          <p:spPr>
            <a:xfrm>
              <a:off x="-1885550" y="3454663"/>
              <a:ext cx="36600" cy="21150"/>
            </a:xfrm>
            <a:custGeom>
              <a:avLst/>
              <a:gdLst/>
              <a:ahLst/>
              <a:cxnLst/>
              <a:rect l="l" t="t" r="r" b="b"/>
              <a:pathLst>
                <a:path w="1464" h="846" extrusionOk="0">
                  <a:moveTo>
                    <a:pt x="797" y="31"/>
                  </a:moveTo>
                  <a:cubicBezTo>
                    <a:pt x="737" y="31"/>
                    <a:pt x="690" y="34"/>
                    <a:pt x="668" y="34"/>
                  </a:cubicBezTo>
                  <a:cubicBezTo>
                    <a:pt x="601" y="101"/>
                    <a:pt x="1" y="1"/>
                    <a:pt x="34" y="534"/>
                  </a:cubicBezTo>
                  <a:cubicBezTo>
                    <a:pt x="79" y="801"/>
                    <a:pt x="345" y="846"/>
                    <a:pt x="548" y="846"/>
                  </a:cubicBezTo>
                  <a:cubicBezTo>
                    <a:pt x="649" y="846"/>
                    <a:pt x="735" y="835"/>
                    <a:pt x="768" y="835"/>
                  </a:cubicBezTo>
                  <a:cubicBezTo>
                    <a:pt x="777" y="835"/>
                    <a:pt x="796" y="835"/>
                    <a:pt x="822" y="835"/>
                  </a:cubicBezTo>
                  <a:cubicBezTo>
                    <a:pt x="992" y="835"/>
                    <a:pt x="1464" y="810"/>
                    <a:pt x="1435" y="434"/>
                  </a:cubicBezTo>
                  <a:cubicBezTo>
                    <a:pt x="1383" y="71"/>
                    <a:pt x="1008" y="31"/>
                    <a:pt x="797" y="3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4"/>
            <p:cNvSpPr/>
            <p:nvPr/>
          </p:nvSpPr>
          <p:spPr>
            <a:xfrm>
              <a:off x="-1914725" y="3388938"/>
              <a:ext cx="45875" cy="40825"/>
            </a:xfrm>
            <a:custGeom>
              <a:avLst/>
              <a:gdLst/>
              <a:ahLst/>
              <a:cxnLst/>
              <a:rect l="l" t="t" r="r" b="b"/>
              <a:pathLst>
                <a:path w="1835" h="1633" extrusionOk="0">
                  <a:moveTo>
                    <a:pt x="1291" y="1"/>
                  </a:moveTo>
                  <a:cubicBezTo>
                    <a:pt x="973" y="1"/>
                    <a:pt x="657" y="516"/>
                    <a:pt x="601" y="628"/>
                  </a:cubicBezTo>
                  <a:cubicBezTo>
                    <a:pt x="501" y="728"/>
                    <a:pt x="0" y="1295"/>
                    <a:pt x="467" y="1596"/>
                  </a:cubicBezTo>
                  <a:cubicBezTo>
                    <a:pt x="510" y="1621"/>
                    <a:pt x="555" y="1633"/>
                    <a:pt x="599" y="1633"/>
                  </a:cubicBezTo>
                  <a:cubicBezTo>
                    <a:pt x="899" y="1633"/>
                    <a:pt x="1210" y="1120"/>
                    <a:pt x="1268" y="1062"/>
                  </a:cubicBezTo>
                  <a:cubicBezTo>
                    <a:pt x="1334" y="928"/>
                    <a:pt x="1835" y="295"/>
                    <a:pt x="1468" y="61"/>
                  </a:cubicBezTo>
                  <a:cubicBezTo>
                    <a:pt x="1410" y="19"/>
                    <a:pt x="1351" y="1"/>
                    <a:pt x="12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4"/>
            <p:cNvSpPr/>
            <p:nvPr/>
          </p:nvSpPr>
          <p:spPr>
            <a:xfrm>
              <a:off x="-1968100" y="3383238"/>
              <a:ext cx="41725" cy="49150"/>
            </a:xfrm>
            <a:custGeom>
              <a:avLst/>
              <a:gdLst/>
              <a:ahLst/>
              <a:cxnLst/>
              <a:rect l="l" t="t" r="r" b="b"/>
              <a:pathLst>
                <a:path w="1669" h="1966" extrusionOk="0">
                  <a:moveTo>
                    <a:pt x="1158" y="1"/>
                  </a:moveTo>
                  <a:cubicBezTo>
                    <a:pt x="789" y="1"/>
                    <a:pt x="559" y="734"/>
                    <a:pt x="467" y="856"/>
                  </a:cubicBezTo>
                  <a:cubicBezTo>
                    <a:pt x="434" y="990"/>
                    <a:pt x="0" y="1723"/>
                    <a:pt x="501" y="1957"/>
                  </a:cubicBezTo>
                  <a:cubicBezTo>
                    <a:pt x="525" y="1963"/>
                    <a:pt x="549" y="1966"/>
                    <a:pt x="572" y="1966"/>
                  </a:cubicBezTo>
                  <a:cubicBezTo>
                    <a:pt x="933" y="1966"/>
                    <a:pt x="1172" y="1282"/>
                    <a:pt x="1235" y="1156"/>
                  </a:cubicBezTo>
                  <a:cubicBezTo>
                    <a:pt x="1268" y="1023"/>
                    <a:pt x="1668" y="189"/>
                    <a:pt x="1268" y="22"/>
                  </a:cubicBezTo>
                  <a:cubicBezTo>
                    <a:pt x="1230" y="8"/>
                    <a:pt x="1194" y="1"/>
                    <a:pt x="11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4"/>
            <p:cNvSpPr/>
            <p:nvPr/>
          </p:nvSpPr>
          <p:spPr>
            <a:xfrm>
              <a:off x="-2016475" y="3405363"/>
              <a:ext cx="31725" cy="44750"/>
            </a:xfrm>
            <a:custGeom>
              <a:avLst/>
              <a:gdLst/>
              <a:ahLst/>
              <a:cxnLst/>
              <a:rect l="l" t="t" r="r" b="b"/>
              <a:pathLst>
                <a:path w="1269" h="1790" extrusionOk="0">
                  <a:moveTo>
                    <a:pt x="944" y="1"/>
                  </a:moveTo>
                  <a:cubicBezTo>
                    <a:pt x="715" y="1"/>
                    <a:pt x="599" y="184"/>
                    <a:pt x="568" y="338"/>
                  </a:cubicBezTo>
                  <a:cubicBezTo>
                    <a:pt x="468" y="572"/>
                    <a:pt x="401" y="772"/>
                    <a:pt x="401" y="805"/>
                  </a:cubicBezTo>
                  <a:cubicBezTo>
                    <a:pt x="368" y="939"/>
                    <a:pt x="1" y="1506"/>
                    <a:pt x="434" y="1772"/>
                  </a:cubicBezTo>
                  <a:cubicBezTo>
                    <a:pt x="464" y="1784"/>
                    <a:pt x="493" y="1790"/>
                    <a:pt x="523" y="1790"/>
                  </a:cubicBezTo>
                  <a:cubicBezTo>
                    <a:pt x="659" y="1790"/>
                    <a:pt x="791" y="1670"/>
                    <a:pt x="901" y="1506"/>
                  </a:cubicBezTo>
                  <a:cubicBezTo>
                    <a:pt x="1035" y="1339"/>
                    <a:pt x="1101" y="1105"/>
                    <a:pt x="1101" y="1072"/>
                  </a:cubicBezTo>
                  <a:cubicBezTo>
                    <a:pt x="1101" y="972"/>
                    <a:pt x="1235" y="772"/>
                    <a:pt x="1235" y="505"/>
                  </a:cubicBezTo>
                  <a:cubicBezTo>
                    <a:pt x="1268" y="271"/>
                    <a:pt x="1201" y="38"/>
                    <a:pt x="1001" y="5"/>
                  </a:cubicBezTo>
                  <a:cubicBezTo>
                    <a:pt x="981" y="2"/>
                    <a:pt x="962" y="1"/>
                    <a:pt x="9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4"/>
            <p:cNvSpPr/>
            <p:nvPr/>
          </p:nvSpPr>
          <p:spPr>
            <a:xfrm>
              <a:off x="-2111550" y="3430638"/>
              <a:ext cx="43400" cy="39450"/>
            </a:xfrm>
            <a:custGeom>
              <a:avLst/>
              <a:gdLst/>
              <a:ahLst/>
              <a:cxnLst/>
              <a:rect l="l" t="t" r="r" b="b"/>
              <a:pathLst>
                <a:path w="1736" h="1578" extrusionOk="0">
                  <a:moveTo>
                    <a:pt x="1180" y="1"/>
                  </a:moveTo>
                  <a:cubicBezTo>
                    <a:pt x="851" y="1"/>
                    <a:pt x="563" y="510"/>
                    <a:pt x="535" y="595"/>
                  </a:cubicBezTo>
                  <a:cubicBezTo>
                    <a:pt x="501" y="661"/>
                    <a:pt x="1" y="1262"/>
                    <a:pt x="468" y="1529"/>
                  </a:cubicBezTo>
                  <a:cubicBezTo>
                    <a:pt x="517" y="1563"/>
                    <a:pt x="567" y="1578"/>
                    <a:pt x="616" y="1578"/>
                  </a:cubicBezTo>
                  <a:cubicBezTo>
                    <a:pt x="902" y="1578"/>
                    <a:pt x="1173" y="1080"/>
                    <a:pt x="1202" y="995"/>
                  </a:cubicBezTo>
                  <a:cubicBezTo>
                    <a:pt x="1302" y="928"/>
                    <a:pt x="1735" y="294"/>
                    <a:pt x="1369" y="61"/>
                  </a:cubicBezTo>
                  <a:cubicBezTo>
                    <a:pt x="1305" y="19"/>
                    <a:pt x="1242" y="1"/>
                    <a:pt x="11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4"/>
            <p:cNvSpPr/>
            <p:nvPr/>
          </p:nvSpPr>
          <p:spPr>
            <a:xfrm>
              <a:off x="-2178250" y="3431588"/>
              <a:ext cx="35050" cy="37325"/>
            </a:xfrm>
            <a:custGeom>
              <a:avLst/>
              <a:gdLst/>
              <a:ahLst/>
              <a:cxnLst/>
              <a:rect l="l" t="t" r="r" b="b"/>
              <a:pathLst>
                <a:path w="1402" h="1493" extrusionOk="0">
                  <a:moveTo>
                    <a:pt x="1026" y="0"/>
                  </a:moveTo>
                  <a:cubicBezTo>
                    <a:pt x="908" y="0"/>
                    <a:pt x="777" y="62"/>
                    <a:pt x="634" y="123"/>
                  </a:cubicBezTo>
                  <a:cubicBezTo>
                    <a:pt x="467" y="256"/>
                    <a:pt x="334" y="457"/>
                    <a:pt x="301" y="523"/>
                  </a:cubicBezTo>
                  <a:cubicBezTo>
                    <a:pt x="234" y="557"/>
                    <a:pt x="134" y="723"/>
                    <a:pt x="34" y="924"/>
                  </a:cubicBezTo>
                  <a:cubicBezTo>
                    <a:pt x="0" y="1124"/>
                    <a:pt x="0" y="1357"/>
                    <a:pt x="234" y="1457"/>
                  </a:cubicBezTo>
                  <a:cubicBezTo>
                    <a:pt x="275" y="1482"/>
                    <a:pt x="315" y="1492"/>
                    <a:pt x="355" y="1492"/>
                  </a:cubicBezTo>
                  <a:cubicBezTo>
                    <a:pt x="480" y="1492"/>
                    <a:pt x="600" y="1391"/>
                    <a:pt x="701" y="1291"/>
                  </a:cubicBezTo>
                  <a:cubicBezTo>
                    <a:pt x="834" y="1190"/>
                    <a:pt x="901" y="990"/>
                    <a:pt x="968" y="957"/>
                  </a:cubicBezTo>
                  <a:cubicBezTo>
                    <a:pt x="968" y="924"/>
                    <a:pt x="1134" y="790"/>
                    <a:pt x="1201" y="623"/>
                  </a:cubicBezTo>
                  <a:cubicBezTo>
                    <a:pt x="1335" y="457"/>
                    <a:pt x="1401" y="256"/>
                    <a:pt x="1235" y="90"/>
                  </a:cubicBezTo>
                  <a:cubicBezTo>
                    <a:pt x="1170" y="25"/>
                    <a:pt x="1100" y="0"/>
                    <a:pt x="10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4"/>
            <p:cNvSpPr/>
            <p:nvPr/>
          </p:nvSpPr>
          <p:spPr>
            <a:xfrm>
              <a:off x="-2259975" y="3428163"/>
              <a:ext cx="49225" cy="38775"/>
            </a:xfrm>
            <a:custGeom>
              <a:avLst/>
              <a:gdLst/>
              <a:ahLst/>
              <a:cxnLst/>
              <a:rect l="l" t="t" r="r" b="b"/>
              <a:pathLst>
                <a:path w="1969" h="1551" extrusionOk="0">
                  <a:moveTo>
                    <a:pt x="1403" y="1"/>
                  </a:moveTo>
                  <a:cubicBezTo>
                    <a:pt x="1076" y="1"/>
                    <a:pt x="721" y="447"/>
                    <a:pt x="667" y="527"/>
                  </a:cubicBezTo>
                  <a:cubicBezTo>
                    <a:pt x="601" y="594"/>
                    <a:pt x="0" y="1094"/>
                    <a:pt x="401" y="1494"/>
                  </a:cubicBezTo>
                  <a:cubicBezTo>
                    <a:pt x="445" y="1534"/>
                    <a:pt x="497" y="1550"/>
                    <a:pt x="552" y="1550"/>
                  </a:cubicBezTo>
                  <a:cubicBezTo>
                    <a:pt x="824" y="1550"/>
                    <a:pt x="1185" y="1144"/>
                    <a:pt x="1268" y="1061"/>
                  </a:cubicBezTo>
                  <a:cubicBezTo>
                    <a:pt x="1335" y="994"/>
                    <a:pt x="1968" y="393"/>
                    <a:pt x="1635" y="93"/>
                  </a:cubicBezTo>
                  <a:cubicBezTo>
                    <a:pt x="1562" y="27"/>
                    <a:pt x="1484" y="1"/>
                    <a:pt x="14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4"/>
            <p:cNvSpPr/>
            <p:nvPr/>
          </p:nvSpPr>
          <p:spPr>
            <a:xfrm>
              <a:off x="-2320025" y="3417113"/>
              <a:ext cx="43400" cy="28300"/>
            </a:xfrm>
            <a:custGeom>
              <a:avLst/>
              <a:gdLst/>
              <a:ahLst/>
              <a:cxnLst/>
              <a:rect l="l" t="t" r="r" b="b"/>
              <a:pathLst>
                <a:path w="1736" h="1132" extrusionOk="0">
                  <a:moveTo>
                    <a:pt x="1242" y="1"/>
                  </a:moveTo>
                  <a:cubicBezTo>
                    <a:pt x="985" y="1"/>
                    <a:pt x="691" y="222"/>
                    <a:pt x="668" y="268"/>
                  </a:cubicBezTo>
                  <a:cubicBezTo>
                    <a:pt x="568" y="302"/>
                    <a:pt x="1" y="669"/>
                    <a:pt x="401" y="1036"/>
                  </a:cubicBezTo>
                  <a:cubicBezTo>
                    <a:pt x="479" y="1105"/>
                    <a:pt x="562" y="1132"/>
                    <a:pt x="643" y="1132"/>
                  </a:cubicBezTo>
                  <a:cubicBezTo>
                    <a:pt x="874" y="1132"/>
                    <a:pt x="1094" y="918"/>
                    <a:pt x="1168" y="869"/>
                  </a:cubicBezTo>
                  <a:cubicBezTo>
                    <a:pt x="1201" y="802"/>
                    <a:pt x="1735" y="535"/>
                    <a:pt x="1535" y="168"/>
                  </a:cubicBezTo>
                  <a:cubicBezTo>
                    <a:pt x="1463" y="45"/>
                    <a:pt x="1356" y="1"/>
                    <a:pt x="12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4"/>
            <p:cNvSpPr/>
            <p:nvPr/>
          </p:nvSpPr>
          <p:spPr>
            <a:xfrm>
              <a:off x="-2376725" y="3383913"/>
              <a:ext cx="49225" cy="31575"/>
            </a:xfrm>
            <a:custGeom>
              <a:avLst/>
              <a:gdLst/>
              <a:ahLst/>
              <a:cxnLst/>
              <a:rect l="l" t="t" r="r" b="b"/>
              <a:pathLst>
                <a:path w="1969" h="1263" extrusionOk="0">
                  <a:moveTo>
                    <a:pt x="1415" y="0"/>
                  </a:moveTo>
                  <a:cubicBezTo>
                    <a:pt x="1133" y="0"/>
                    <a:pt x="792" y="304"/>
                    <a:pt x="768" y="329"/>
                  </a:cubicBezTo>
                  <a:cubicBezTo>
                    <a:pt x="667" y="362"/>
                    <a:pt x="0" y="762"/>
                    <a:pt x="334" y="1163"/>
                  </a:cubicBezTo>
                  <a:cubicBezTo>
                    <a:pt x="398" y="1235"/>
                    <a:pt x="478" y="1263"/>
                    <a:pt x="564" y="1263"/>
                  </a:cubicBezTo>
                  <a:cubicBezTo>
                    <a:pt x="833" y="1263"/>
                    <a:pt x="1159" y="988"/>
                    <a:pt x="1235" y="963"/>
                  </a:cubicBezTo>
                  <a:cubicBezTo>
                    <a:pt x="1268" y="863"/>
                    <a:pt x="1968" y="496"/>
                    <a:pt x="1668" y="129"/>
                  </a:cubicBezTo>
                  <a:cubicBezTo>
                    <a:pt x="1600" y="36"/>
                    <a:pt x="1511" y="0"/>
                    <a:pt x="14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4"/>
            <p:cNvSpPr/>
            <p:nvPr/>
          </p:nvSpPr>
          <p:spPr>
            <a:xfrm>
              <a:off x="-2486050" y="3374463"/>
              <a:ext cx="637900" cy="199250"/>
            </a:xfrm>
            <a:custGeom>
              <a:avLst/>
              <a:gdLst/>
              <a:ahLst/>
              <a:cxnLst/>
              <a:rect l="l" t="t" r="r" b="b"/>
              <a:pathLst>
                <a:path w="25516" h="7970" extrusionOk="0">
                  <a:moveTo>
                    <a:pt x="3013" y="1"/>
                  </a:moveTo>
                  <a:cubicBezTo>
                    <a:pt x="1211" y="1"/>
                    <a:pt x="0" y="2925"/>
                    <a:pt x="1938" y="4309"/>
                  </a:cubicBezTo>
                  <a:cubicBezTo>
                    <a:pt x="4840" y="6378"/>
                    <a:pt x="8209" y="7578"/>
                    <a:pt x="11812" y="7912"/>
                  </a:cubicBezTo>
                  <a:cubicBezTo>
                    <a:pt x="12269" y="7951"/>
                    <a:pt x="12725" y="7970"/>
                    <a:pt x="13178" y="7970"/>
                  </a:cubicBezTo>
                  <a:cubicBezTo>
                    <a:pt x="16590" y="7970"/>
                    <a:pt x="19881" y="6922"/>
                    <a:pt x="23120" y="5744"/>
                  </a:cubicBezTo>
                  <a:cubicBezTo>
                    <a:pt x="25516" y="4845"/>
                    <a:pt x="24820" y="1258"/>
                    <a:pt x="22673" y="1258"/>
                  </a:cubicBezTo>
                  <a:cubicBezTo>
                    <a:pt x="22429" y="1258"/>
                    <a:pt x="22165" y="1305"/>
                    <a:pt x="21886" y="1407"/>
                  </a:cubicBezTo>
                  <a:cubicBezTo>
                    <a:pt x="19056" y="2453"/>
                    <a:pt x="16255" y="3499"/>
                    <a:pt x="13169" y="3499"/>
                  </a:cubicBezTo>
                  <a:cubicBezTo>
                    <a:pt x="12908" y="3499"/>
                    <a:pt x="12645" y="3491"/>
                    <a:pt x="12379" y="3475"/>
                  </a:cubicBezTo>
                  <a:cubicBezTo>
                    <a:pt x="9377" y="3309"/>
                    <a:pt x="6575" y="2175"/>
                    <a:pt x="4173" y="407"/>
                  </a:cubicBezTo>
                  <a:cubicBezTo>
                    <a:pt x="3776" y="123"/>
                    <a:pt x="3382" y="1"/>
                    <a:pt x="30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84" name="Google Shape;1184;p44"/>
            <p:cNvSpPr/>
            <p:nvPr/>
          </p:nvSpPr>
          <p:spPr>
            <a:xfrm>
              <a:off x="-1928900" y="3434663"/>
              <a:ext cx="30875" cy="44500"/>
            </a:xfrm>
            <a:custGeom>
              <a:avLst/>
              <a:gdLst/>
              <a:ahLst/>
              <a:cxnLst/>
              <a:rect l="l" t="t" r="r" b="b"/>
              <a:pathLst>
                <a:path w="1235" h="1780" extrusionOk="0">
                  <a:moveTo>
                    <a:pt x="359" y="0"/>
                  </a:moveTo>
                  <a:cubicBezTo>
                    <a:pt x="242" y="0"/>
                    <a:pt x="134" y="50"/>
                    <a:pt x="67" y="167"/>
                  </a:cubicBezTo>
                  <a:cubicBezTo>
                    <a:pt x="0" y="334"/>
                    <a:pt x="67" y="467"/>
                    <a:pt x="167" y="634"/>
                  </a:cubicBezTo>
                  <a:cubicBezTo>
                    <a:pt x="234" y="767"/>
                    <a:pt x="334" y="934"/>
                    <a:pt x="334" y="967"/>
                  </a:cubicBezTo>
                  <a:cubicBezTo>
                    <a:pt x="367" y="1001"/>
                    <a:pt x="400" y="1168"/>
                    <a:pt x="434" y="1334"/>
                  </a:cubicBezTo>
                  <a:cubicBezTo>
                    <a:pt x="500" y="1501"/>
                    <a:pt x="534" y="1668"/>
                    <a:pt x="734" y="1768"/>
                  </a:cubicBezTo>
                  <a:cubicBezTo>
                    <a:pt x="757" y="1776"/>
                    <a:pt x="781" y="1779"/>
                    <a:pt x="805" y="1779"/>
                  </a:cubicBezTo>
                  <a:cubicBezTo>
                    <a:pt x="986" y="1779"/>
                    <a:pt x="1172" y="1570"/>
                    <a:pt x="1201" y="1334"/>
                  </a:cubicBezTo>
                  <a:cubicBezTo>
                    <a:pt x="1234" y="1067"/>
                    <a:pt x="1101" y="734"/>
                    <a:pt x="1068" y="667"/>
                  </a:cubicBezTo>
                  <a:cubicBezTo>
                    <a:pt x="1034" y="600"/>
                    <a:pt x="934" y="300"/>
                    <a:pt x="701" y="133"/>
                  </a:cubicBezTo>
                  <a:cubicBezTo>
                    <a:pt x="601" y="50"/>
                    <a:pt x="475" y="0"/>
                    <a:pt x="3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5" name="Google Shape;1185;p44"/>
          <p:cNvSpPr/>
          <p:nvPr/>
        </p:nvSpPr>
        <p:spPr>
          <a:xfrm>
            <a:off x="8226600" y="2705888"/>
            <a:ext cx="66725" cy="51750"/>
          </a:xfrm>
          <a:custGeom>
            <a:avLst/>
            <a:gdLst/>
            <a:ahLst/>
            <a:cxnLst/>
            <a:rect l="l" t="t" r="r" b="b"/>
            <a:pathLst>
              <a:path w="2669" h="2070" extrusionOk="0">
                <a:moveTo>
                  <a:pt x="1334" y="1"/>
                </a:moveTo>
                <a:cubicBezTo>
                  <a:pt x="0" y="1"/>
                  <a:pt x="0" y="2069"/>
                  <a:pt x="1334" y="2069"/>
                </a:cubicBezTo>
                <a:cubicBezTo>
                  <a:pt x="2669" y="2069"/>
                  <a:pt x="2669" y="1"/>
                  <a:pt x="13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6" name="Google Shape;1186;p44"/>
          <p:cNvSpPr/>
          <p:nvPr/>
        </p:nvSpPr>
        <p:spPr>
          <a:xfrm>
            <a:off x="892350" y="4689288"/>
            <a:ext cx="66725" cy="51750"/>
          </a:xfrm>
          <a:custGeom>
            <a:avLst/>
            <a:gdLst/>
            <a:ahLst/>
            <a:cxnLst/>
            <a:rect l="l" t="t" r="r" b="b"/>
            <a:pathLst>
              <a:path w="2669" h="2070" extrusionOk="0">
                <a:moveTo>
                  <a:pt x="1334" y="1"/>
                </a:moveTo>
                <a:cubicBezTo>
                  <a:pt x="0" y="1"/>
                  <a:pt x="0" y="2069"/>
                  <a:pt x="1334" y="2069"/>
                </a:cubicBezTo>
                <a:cubicBezTo>
                  <a:pt x="2669" y="2069"/>
                  <a:pt x="2669" y="1"/>
                  <a:pt x="133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7" name="Google Shape;1187;p44"/>
          <p:cNvGrpSpPr/>
          <p:nvPr/>
        </p:nvGrpSpPr>
        <p:grpSpPr>
          <a:xfrm rot="8999984">
            <a:off x="460493" y="3966991"/>
            <a:ext cx="363773" cy="539718"/>
            <a:chOff x="-754587" y="2025825"/>
            <a:chExt cx="221950" cy="329300"/>
          </a:xfrm>
        </p:grpSpPr>
        <p:sp>
          <p:nvSpPr>
            <p:cNvPr id="1188" name="Google Shape;1188;p44"/>
            <p:cNvSpPr/>
            <p:nvPr/>
          </p:nvSpPr>
          <p:spPr>
            <a:xfrm>
              <a:off x="-746987" y="2103925"/>
              <a:ext cx="37550" cy="41875"/>
            </a:xfrm>
            <a:custGeom>
              <a:avLst/>
              <a:gdLst/>
              <a:ahLst/>
              <a:cxnLst/>
              <a:rect l="l" t="t" r="r" b="b"/>
              <a:pathLst>
                <a:path w="1502" h="1675" extrusionOk="0">
                  <a:moveTo>
                    <a:pt x="921" y="1"/>
                  </a:moveTo>
                  <a:cubicBezTo>
                    <a:pt x="631" y="1"/>
                    <a:pt x="432" y="623"/>
                    <a:pt x="401" y="684"/>
                  </a:cubicBezTo>
                  <a:cubicBezTo>
                    <a:pt x="401" y="784"/>
                    <a:pt x="1" y="1484"/>
                    <a:pt x="434" y="1651"/>
                  </a:cubicBezTo>
                  <a:cubicBezTo>
                    <a:pt x="478" y="1667"/>
                    <a:pt x="520" y="1674"/>
                    <a:pt x="559" y="1674"/>
                  </a:cubicBezTo>
                  <a:cubicBezTo>
                    <a:pt x="937" y="1674"/>
                    <a:pt x="1102" y="1014"/>
                    <a:pt x="1102" y="984"/>
                  </a:cubicBezTo>
                  <a:cubicBezTo>
                    <a:pt x="1135" y="851"/>
                    <a:pt x="1502" y="184"/>
                    <a:pt x="1001" y="17"/>
                  </a:cubicBezTo>
                  <a:cubicBezTo>
                    <a:pt x="974" y="6"/>
                    <a:pt x="947" y="1"/>
                    <a:pt x="9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44"/>
            <p:cNvSpPr/>
            <p:nvPr/>
          </p:nvSpPr>
          <p:spPr>
            <a:xfrm>
              <a:off x="-643562" y="2066875"/>
              <a:ext cx="50875" cy="24700"/>
            </a:xfrm>
            <a:custGeom>
              <a:avLst/>
              <a:gdLst/>
              <a:ahLst/>
              <a:cxnLst/>
              <a:rect l="l" t="t" r="r" b="b"/>
              <a:pathLst>
                <a:path w="2035" h="988" extrusionOk="0">
                  <a:moveTo>
                    <a:pt x="545" y="0"/>
                  </a:moveTo>
                  <a:cubicBezTo>
                    <a:pt x="339" y="0"/>
                    <a:pt x="146" y="68"/>
                    <a:pt x="100" y="298"/>
                  </a:cubicBezTo>
                  <a:cubicBezTo>
                    <a:pt x="0" y="665"/>
                    <a:pt x="801" y="832"/>
                    <a:pt x="934" y="865"/>
                  </a:cubicBezTo>
                  <a:cubicBezTo>
                    <a:pt x="974" y="865"/>
                    <a:pt x="1297" y="987"/>
                    <a:pt x="1574" y="987"/>
                  </a:cubicBezTo>
                  <a:cubicBezTo>
                    <a:pt x="1754" y="987"/>
                    <a:pt x="1916" y="936"/>
                    <a:pt x="1968" y="765"/>
                  </a:cubicBezTo>
                  <a:cubicBezTo>
                    <a:pt x="2035" y="298"/>
                    <a:pt x="1168" y="164"/>
                    <a:pt x="1101" y="131"/>
                  </a:cubicBezTo>
                  <a:cubicBezTo>
                    <a:pt x="1047" y="95"/>
                    <a:pt x="787" y="0"/>
                    <a:pt x="5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44"/>
            <p:cNvSpPr/>
            <p:nvPr/>
          </p:nvSpPr>
          <p:spPr>
            <a:xfrm>
              <a:off x="-727812" y="2163975"/>
              <a:ext cx="41725" cy="38250"/>
            </a:xfrm>
            <a:custGeom>
              <a:avLst/>
              <a:gdLst/>
              <a:ahLst/>
              <a:cxnLst/>
              <a:rect l="l" t="t" r="r" b="b"/>
              <a:pathLst>
                <a:path w="1669" h="1530" extrusionOk="0">
                  <a:moveTo>
                    <a:pt x="1055" y="1"/>
                  </a:moveTo>
                  <a:cubicBezTo>
                    <a:pt x="776" y="1"/>
                    <a:pt x="530" y="498"/>
                    <a:pt x="501" y="584"/>
                  </a:cubicBezTo>
                  <a:cubicBezTo>
                    <a:pt x="468" y="650"/>
                    <a:pt x="1" y="1284"/>
                    <a:pt x="401" y="1484"/>
                  </a:cubicBezTo>
                  <a:cubicBezTo>
                    <a:pt x="461" y="1516"/>
                    <a:pt x="518" y="1530"/>
                    <a:pt x="573" y="1530"/>
                  </a:cubicBezTo>
                  <a:cubicBezTo>
                    <a:pt x="921" y="1530"/>
                    <a:pt x="1173" y="979"/>
                    <a:pt x="1202" y="950"/>
                  </a:cubicBezTo>
                  <a:cubicBezTo>
                    <a:pt x="1235" y="884"/>
                    <a:pt x="1669" y="283"/>
                    <a:pt x="1202" y="50"/>
                  </a:cubicBezTo>
                  <a:cubicBezTo>
                    <a:pt x="1153" y="15"/>
                    <a:pt x="1104" y="1"/>
                    <a:pt x="10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44"/>
            <p:cNvSpPr/>
            <p:nvPr/>
          </p:nvSpPr>
          <p:spPr>
            <a:xfrm>
              <a:off x="-709462" y="2210700"/>
              <a:ext cx="43400" cy="50825"/>
            </a:xfrm>
            <a:custGeom>
              <a:avLst/>
              <a:gdLst/>
              <a:ahLst/>
              <a:cxnLst/>
              <a:rect l="l" t="t" r="r" b="b"/>
              <a:pathLst>
                <a:path w="1736" h="2033" extrusionOk="0">
                  <a:moveTo>
                    <a:pt x="1393" y="1"/>
                  </a:moveTo>
                  <a:cubicBezTo>
                    <a:pt x="1251" y="1"/>
                    <a:pt x="1110" y="151"/>
                    <a:pt x="968" y="349"/>
                  </a:cubicBezTo>
                  <a:cubicBezTo>
                    <a:pt x="801" y="549"/>
                    <a:pt x="668" y="783"/>
                    <a:pt x="635" y="849"/>
                  </a:cubicBezTo>
                  <a:cubicBezTo>
                    <a:pt x="601" y="883"/>
                    <a:pt x="434" y="1083"/>
                    <a:pt x="268" y="1350"/>
                  </a:cubicBezTo>
                  <a:cubicBezTo>
                    <a:pt x="134" y="1550"/>
                    <a:pt x="1" y="1783"/>
                    <a:pt x="168" y="1950"/>
                  </a:cubicBezTo>
                  <a:cubicBezTo>
                    <a:pt x="225" y="2007"/>
                    <a:pt x="293" y="2033"/>
                    <a:pt x="367" y="2033"/>
                  </a:cubicBezTo>
                  <a:cubicBezTo>
                    <a:pt x="509" y="2033"/>
                    <a:pt x="670" y="1937"/>
                    <a:pt x="801" y="1783"/>
                  </a:cubicBezTo>
                  <a:cubicBezTo>
                    <a:pt x="1068" y="1583"/>
                    <a:pt x="1235" y="1283"/>
                    <a:pt x="1268" y="1250"/>
                  </a:cubicBezTo>
                  <a:cubicBezTo>
                    <a:pt x="1302" y="1183"/>
                    <a:pt x="1502" y="949"/>
                    <a:pt x="1602" y="649"/>
                  </a:cubicBezTo>
                  <a:cubicBezTo>
                    <a:pt x="1735" y="382"/>
                    <a:pt x="1735" y="82"/>
                    <a:pt x="1469" y="15"/>
                  </a:cubicBezTo>
                  <a:cubicBezTo>
                    <a:pt x="1443" y="5"/>
                    <a:pt x="1418" y="1"/>
                    <a:pt x="13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44"/>
            <p:cNvSpPr/>
            <p:nvPr/>
          </p:nvSpPr>
          <p:spPr>
            <a:xfrm>
              <a:off x="-692787" y="2274325"/>
              <a:ext cx="41725" cy="38075"/>
            </a:xfrm>
            <a:custGeom>
              <a:avLst/>
              <a:gdLst/>
              <a:ahLst/>
              <a:cxnLst/>
              <a:rect l="l" t="t" r="r" b="b"/>
              <a:pathLst>
                <a:path w="1669" h="1523" extrusionOk="0">
                  <a:moveTo>
                    <a:pt x="1100" y="0"/>
                  </a:moveTo>
                  <a:cubicBezTo>
                    <a:pt x="816" y="0"/>
                    <a:pt x="559" y="482"/>
                    <a:pt x="501" y="539"/>
                  </a:cubicBezTo>
                  <a:cubicBezTo>
                    <a:pt x="468" y="639"/>
                    <a:pt x="1" y="1206"/>
                    <a:pt x="401" y="1473"/>
                  </a:cubicBezTo>
                  <a:cubicBezTo>
                    <a:pt x="460" y="1508"/>
                    <a:pt x="518" y="1523"/>
                    <a:pt x="574" y="1523"/>
                  </a:cubicBezTo>
                  <a:cubicBezTo>
                    <a:pt x="894" y="1523"/>
                    <a:pt x="1140" y="1030"/>
                    <a:pt x="1168" y="973"/>
                  </a:cubicBezTo>
                  <a:cubicBezTo>
                    <a:pt x="1235" y="873"/>
                    <a:pt x="1669" y="339"/>
                    <a:pt x="1235" y="39"/>
                  </a:cubicBezTo>
                  <a:cubicBezTo>
                    <a:pt x="1190" y="12"/>
                    <a:pt x="1145" y="0"/>
                    <a:pt x="11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4"/>
            <p:cNvSpPr/>
            <p:nvPr/>
          </p:nvSpPr>
          <p:spPr>
            <a:xfrm>
              <a:off x="-630237" y="2313550"/>
              <a:ext cx="22550" cy="41575"/>
            </a:xfrm>
            <a:custGeom>
              <a:avLst/>
              <a:gdLst/>
              <a:ahLst/>
              <a:cxnLst/>
              <a:rect l="l" t="t" r="r" b="b"/>
              <a:pathLst>
                <a:path w="902" h="1663" extrusionOk="0">
                  <a:moveTo>
                    <a:pt x="459" y="0"/>
                  </a:moveTo>
                  <a:cubicBezTo>
                    <a:pt x="441" y="0"/>
                    <a:pt x="421" y="2"/>
                    <a:pt x="401" y="4"/>
                  </a:cubicBezTo>
                  <a:cubicBezTo>
                    <a:pt x="1" y="104"/>
                    <a:pt x="67" y="738"/>
                    <a:pt x="67" y="805"/>
                  </a:cubicBezTo>
                  <a:cubicBezTo>
                    <a:pt x="67" y="838"/>
                    <a:pt x="1" y="1072"/>
                    <a:pt x="1" y="1239"/>
                  </a:cubicBezTo>
                  <a:cubicBezTo>
                    <a:pt x="67" y="1405"/>
                    <a:pt x="101" y="1606"/>
                    <a:pt x="301" y="1639"/>
                  </a:cubicBezTo>
                  <a:cubicBezTo>
                    <a:pt x="334" y="1655"/>
                    <a:pt x="366" y="1663"/>
                    <a:pt x="397" y="1663"/>
                  </a:cubicBezTo>
                  <a:cubicBezTo>
                    <a:pt x="554" y="1663"/>
                    <a:pt x="684" y="1472"/>
                    <a:pt x="768" y="1305"/>
                  </a:cubicBezTo>
                  <a:cubicBezTo>
                    <a:pt x="835" y="1105"/>
                    <a:pt x="835" y="838"/>
                    <a:pt x="835" y="805"/>
                  </a:cubicBezTo>
                  <a:cubicBezTo>
                    <a:pt x="835" y="772"/>
                    <a:pt x="901" y="571"/>
                    <a:pt x="835" y="338"/>
                  </a:cubicBezTo>
                  <a:cubicBezTo>
                    <a:pt x="774" y="155"/>
                    <a:pt x="657" y="0"/>
                    <a:pt x="4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44"/>
            <p:cNvSpPr/>
            <p:nvPr/>
          </p:nvSpPr>
          <p:spPr>
            <a:xfrm>
              <a:off x="-581037" y="2292300"/>
              <a:ext cx="45900" cy="32075"/>
            </a:xfrm>
            <a:custGeom>
              <a:avLst/>
              <a:gdLst/>
              <a:ahLst/>
              <a:cxnLst/>
              <a:rect l="l" t="t" r="r" b="b"/>
              <a:pathLst>
                <a:path w="1836" h="1283" extrusionOk="0">
                  <a:moveTo>
                    <a:pt x="509" y="0"/>
                  </a:moveTo>
                  <a:cubicBezTo>
                    <a:pt x="401" y="0"/>
                    <a:pt x="295" y="42"/>
                    <a:pt x="201" y="154"/>
                  </a:cubicBezTo>
                  <a:cubicBezTo>
                    <a:pt x="1" y="487"/>
                    <a:pt x="601" y="921"/>
                    <a:pt x="668" y="954"/>
                  </a:cubicBezTo>
                  <a:cubicBezTo>
                    <a:pt x="743" y="979"/>
                    <a:pt x="1077" y="1283"/>
                    <a:pt x="1353" y="1283"/>
                  </a:cubicBezTo>
                  <a:cubicBezTo>
                    <a:pt x="1447" y="1283"/>
                    <a:pt x="1534" y="1248"/>
                    <a:pt x="1602" y="1155"/>
                  </a:cubicBezTo>
                  <a:cubicBezTo>
                    <a:pt x="1835" y="754"/>
                    <a:pt x="1168" y="321"/>
                    <a:pt x="1135" y="321"/>
                  </a:cubicBezTo>
                  <a:cubicBezTo>
                    <a:pt x="1063" y="273"/>
                    <a:pt x="784" y="0"/>
                    <a:pt x="5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4"/>
            <p:cNvSpPr/>
            <p:nvPr/>
          </p:nvSpPr>
          <p:spPr>
            <a:xfrm>
              <a:off x="-577687" y="2241275"/>
              <a:ext cx="45050" cy="25000"/>
            </a:xfrm>
            <a:custGeom>
              <a:avLst/>
              <a:gdLst/>
              <a:ahLst/>
              <a:cxnLst/>
              <a:rect l="l" t="t" r="r" b="b"/>
              <a:pathLst>
                <a:path w="1802" h="1000" extrusionOk="0">
                  <a:moveTo>
                    <a:pt x="499" y="1"/>
                  </a:moveTo>
                  <a:cubicBezTo>
                    <a:pt x="313" y="1"/>
                    <a:pt x="130" y="74"/>
                    <a:pt x="67" y="327"/>
                  </a:cubicBezTo>
                  <a:cubicBezTo>
                    <a:pt x="0" y="694"/>
                    <a:pt x="634" y="827"/>
                    <a:pt x="701" y="861"/>
                  </a:cubicBezTo>
                  <a:cubicBezTo>
                    <a:pt x="765" y="861"/>
                    <a:pt x="1024" y="999"/>
                    <a:pt x="1254" y="999"/>
                  </a:cubicBezTo>
                  <a:cubicBezTo>
                    <a:pt x="1380" y="999"/>
                    <a:pt x="1497" y="957"/>
                    <a:pt x="1568" y="827"/>
                  </a:cubicBezTo>
                  <a:cubicBezTo>
                    <a:pt x="1802" y="360"/>
                    <a:pt x="1034" y="127"/>
                    <a:pt x="968" y="127"/>
                  </a:cubicBezTo>
                  <a:cubicBezTo>
                    <a:pt x="915" y="92"/>
                    <a:pt x="705" y="1"/>
                    <a:pt x="49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44"/>
            <p:cNvSpPr/>
            <p:nvPr/>
          </p:nvSpPr>
          <p:spPr>
            <a:xfrm>
              <a:off x="-590212" y="2186125"/>
              <a:ext cx="41725" cy="21425"/>
            </a:xfrm>
            <a:custGeom>
              <a:avLst/>
              <a:gdLst/>
              <a:ahLst/>
              <a:cxnLst/>
              <a:rect l="l" t="t" r="r" b="b"/>
              <a:pathLst>
                <a:path w="1669" h="857" extrusionOk="0">
                  <a:moveTo>
                    <a:pt x="532" y="0"/>
                  </a:moveTo>
                  <a:cubicBezTo>
                    <a:pt x="337" y="0"/>
                    <a:pt x="122" y="72"/>
                    <a:pt x="68" y="365"/>
                  </a:cubicBezTo>
                  <a:cubicBezTo>
                    <a:pt x="1" y="732"/>
                    <a:pt x="668" y="798"/>
                    <a:pt x="735" y="798"/>
                  </a:cubicBezTo>
                  <a:cubicBezTo>
                    <a:pt x="785" y="798"/>
                    <a:pt x="977" y="857"/>
                    <a:pt x="1164" y="857"/>
                  </a:cubicBezTo>
                  <a:cubicBezTo>
                    <a:pt x="1352" y="857"/>
                    <a:pt x="1535" y="798"/>
                    <a:pt x="1569" y="565"/>
                  </a:cubicBezTo>
                  <a:cubicBezTo>
                    <a:pt x="1669" y="98"/>
                    <a:pt x="968" y="64"/>
                    <a:pt x="868" y="64"/>
                  </a:cubicBezTo>
                  <a:cubicBezTo>
                    <a:pt x="838" y="49"/>
                    <a:pt x="692" y="0"/>
                    <a:pt x="5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44"/>
            <p:cNvSpPr/>
            <p:nvPr/>
          </p:nvSpPr>
          <p:spPr>
            <a:xfrm>
              <a:off x="-610212" y="2129350"/>
              <a:ext cx="45875" cy="23775"/>
            </a:xfrm>
            <a:custGeom>
              <a:avLst/>
              <a:gdLst/>
              <a:ahLst/>
              <a:cxnLst/>
              <a:rect l="l" t="t" r="r" b="b"/>
              <a:pathLst>
                <a:path w="1835" h="951" extrusionOk="0">
                  <a:moveTo>
                    <a:pt x="467" y="0"/>
                  </a:moveTo>
                  <a:cubicBezTo>
                    <a:pt x="200" y="0"/>
                    <a:pt x="0" y="134"/>
                    <a:pt x="0" y="367"/>
                  </a:cubicBezTo>
                  <a:cubicBezTo>
                    <a:pt x="0" y="534"/>
                    <a:pt x="200" y="634"/>
                    <a:pt x="367" y="701"/>
                  </a:cubicBezTo>
                  <a:cubicBezTo>
                    <a:pt x="534" y="768"/>
                    <a:pt x="768" y="801"/>
                    <a:pt x="801" y="801"/>
                  </a:cubicBezTo>
                  <a:cubicBezTo>
                    <a:pt x="834" y="834"/>
                    <a:pt x="1034" y="868"/>
                    <a:pt x="1268" y="934"/>
                  </a:cubicBezTo>
                  <a:cubicBezTo>
                    <a:pt x="1326" y="944"/>
                    <a:pt x="1384" y="951"/>
                    <a:pt x="1440" y="951"/>
                  </a:cubicBezTo>
                  <a:cubicBezTo>
                    <a:pt x="1576" y="951"/>
                    <a:pt x="1697" y="910"/>
                    <a:pt x="1768" y="768"/>
                  </a:cubicBezTo>
                  <a:cubicBezTo>
                    <a:pt x="1835" y="534"/>
                    <a:pt x="1668" y="367"/>
                    <a:pt x="1468" y="267"/>
                  </a:cubicBezTo>
                  <a:cubicBezTo>
                    <a:pt x="1268" y="134"/>
                    <a:pt x="1001" y="101"/>
                    <a:pt x="968" y="101"/>
                  </a:cubicBezTo>
                  <a:cubicBezTo>
                    <a:pt x="934" y="34"/>
                    <a:pt x="667" y="0"/>
                    <a:pt x="46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44"/>
            <p:cNvSpPr/>
            <p:nvPr/>
          </p:nvSpPr>
          <p:spPr>
            <a:xfrm>
              <a:off x="-754587" y="2025825"/>
              <a:ext cx="199425" cy="304525"/>
            </a:xfrm>
            <a:custGeom>
              <a:avLst/>
              <a:gdLst/>
              <a:ahLst/>
              <a:cxnLst/>
              <a:rect l="l" t="t" r="r" b="b"/>
              <a:pathLst>
                <a:path w="7977" h="12181" extrusionOk="0">
                  <a:moveTo>
                    <a:pt x="3100" y="1"/>
                  </a:moveTo>
                  <a:cubicBezTo>
                    <a:pt x="1562" y="1"/>
                    <a:pt x="1" y="1607"/>
                    <a:pt x="972" y="3341"/>
                  </a:cubicBezTo>
                  <a:cubicBezTo>
                    <a:pt x="2139" y="5409"/>
                    <a:pt x="2973" y="7611"/>
                    <a:pt x="3307" y="9946"/>
                  </a:cubicBezTo>
                  <a:cubicBezTo>
                    <a:pt x="3474" y="11146"/>
                    <a:pt x="4241" y="12147"/>
                    <a:pt x="5575" y="12181"/>
                  </a:cubicBezTo>
                  <a:cubicBezTo>
                    <a:pt x="6643" y="12181"/>
                    <a:pt x="7977" y="11146"/>
                    <a:pt x="7810" y="9946"/>
                  </a:cubicBezTo>
                  <a:cubicBezTo>
                    <a:pt x="7410" y="6777"/>
                    <a:pt x="6476" y="3841"/>
                    <a:pt x="4908" y="1073"/>
                  </a:cubicBezTo>
                  <a:cubicBezTo>
                    <a:pt x="4458" y="315"/>
                    <a:pt x="3781" y="1"/>
                    <a:pt x="31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99" name="Google Shape;1199;p44"/>
            <p:cNvSpPr/>
            <p:nvPr/>
          </p:nvSpPr>
          <p:spPr>
            <a:xfrm>
              <a:off x="-706962" y="2048750"/>
              <a:ext cx="43400" cy="43100"/>
            </a:xfrm>
            <a:custGeom>
              <a:avLst/>
              <a:gdLst/>
              <a:ahLst/>
              <a:cxnLst/>
              <a:rect l="l" t="t" r="r" b="b"/>
              <a:pathLst>
                <a:path w="1736" h="1724" extrusionOk="0">
                  <a:moveTo>
                    <a:pt x="1293" y="0"/>
                  </a:moveTo>
                  <a:cubicBezTo>
                    <a:pt x="1218" y="0"/>
                    <a:pt x="1137" y="8"/>
                    <a:pt x="1068" y="22"/>
                  </a:cubicBezTo>
                  <a:cubicBezTo>
                    <a:pt x="735" y="89"/>
                    <a:pt x="468" y="389"/>
                    <a:pt x="401" y="422"/>
                  </a:cubicBezTo>
                  <a:cubicBezTo>
                    <a:pt x="368" y="523"/>
                    <a:pt x="68" y="756"/>
                    <a:pt x="34" y="1090"/>
                  </a:cubicBezTo>
                  <a:cubicBezTo>
                    <a:pt x="1" y="1256"/>
                    <a:pt x="34" y="1423"/>
                    <a:pt x="68" y="1557"/>
                  </a:cubicBezTo>
                  <a:cubicBezTo>
                    <a:pt x="134" y="1690"/>
                    <a:pt x="234" y="1723"/>
                    <a:pt x="368" y="1723"/>
                  </a:cubicBezTo>
                  <a:cubicBezTo>
                    <a:pt x="568" y="1690"/>
                    <a:pt x="668" y="1523"/>
                    <a:pt x="735" y="1356"/>
                  </a:cubicBezTo>
                  <a:cubicBezTo>
                    <a:pt x="835" y="1190"/>
                    <a:pt x="968" y="1056"/>
                    <a:pt x="1002" y="1023"/>
                  </a:cubicBezTo>
                  <a:cubicBezTo>
                    <a:pt x="1035" y="990"/>
                    <a:pt x="1202" y="856"/>
                    <a:pt x="1369" y="756"/>
                  </a:cubicBezTo>
                  <a:cubicBezTo>
                    <a:pt x="1535" y="689"/>
                    <a:pt x="1702" y="589"/>
                    <a:pt x="1735" y="389"/>
                  </a:cubicBezTo>
                  <a:cubicBezTo>
                    <a:pt x="1735" y="256"/>
                    <a:pt x="1702" y="189"/>
                    <a:pt x="1535" y="56"/>
                  </a:cubicBezTo>
                  <a:cubicBezTo>
                    <a:pt x="1496" y="16"/>
                    <a:pt x="1400" y="0"/>
                    <a:pt x="12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8E5B4AC6-BE42-4BF4-BD49-DCA2CBD085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788" y="991986"/>
            <a:ext cx="3820482" cy="12775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187B08-0929-4039-9F23-3AE58D9219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439" y="3082199"/>
            <a:ext cx="3820481" cy="1460840"/>
          </a:xfrm>
          <a:prstGeom prst="rect">
            <a:avLst/>
          </a:prstGeom>
        </p:spPr>
      </p:pic>
      <p:sp>
        <p:nvSpPr>
          <p:cNvPr id="51" name="Google Shape;1164;p44">
            <a:extLst>
              <a:ext uri="{FF2B5EF4-FFF2-40B4-BE49-F238E27FC236}">
                <a16:creationId xmlns:a16="http://schemas.microsoft.com/office/drawing/2014/main" id="{445FC118-80AF-4318-AB31-CD09EE1DFBA6}"/>
              </a:ext>
            </a:extLst>
          </p:cNvPr>
          <p:cNvSpPr txBox="1">
            <a:spLocks/>
          </p:cNvSpPr>
          <p:nvPr/>
        </p:nvSpPr>
        <p:spPr>
          <a:xfrm>
            <a:off x="971600" y="2582624"/>
            <a:ext cx="3165285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200"/>
              <a:buFont typeface="Montserrat"/>
              <a:buNone/>
              <a:defRPr sz="4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-ID" sz="1600" u="sng" dirty="0" err="1"/>
              <a:t>Prinsip</a:t>
            </a:r>
            <a:r>
              <a:rPr lang="en-ID" sz="1600" u="sng" dirty="0"/>
              <a:t> </a:t>
            </a:r>
            <a:r>
              <a:rPr lang="en-ID" sz="1600" u="sng" dirty="0" err="1"/>
              <a:t>Siklisasi</a:t>
            </a:r>
            <a:r>
              <a:rPr lang="en-ID" sz="1600" u="sng" dirty="0"/>
              <a:t> </a:t>
            </a:r>
            <a:r>
              <a:rPr lang="en-ID" sz="1600" u="sng" dirty="0" err="1"/>
              <a:t>Fruktosa</a:t>
            </a:r>
            <a:endParaRPr lang="en-ID" sz="1600" dirty="0"/>
          </a:p>
        </p:txBody>
      </p:sp>
      <p:sp>
        <p:nvSpPr>
          <p:cNvPr id="52" name="Google Shape;1164;p44">
            <a:extLst>
              <a:ext uri="{FF2B5EF4-FFF2-40B4-BE49-F238E27FC236}">
                <a16:creationId xmlns:a16="http://schemas.microsoft.com/office/drawing/2014/main" id="{ADB3EDB4-B230-4A4A-B353-00632D44220F}"/>
              </a:ext>
            </a:extLst>
          </p:cNvPr>
          <p:cNvSpPr txBox="1">
            <a:spLocks/>
          </p:cNvSpPr>
          <p:nvPr/>
        </p:nvSpPr>
        <p:spPr>
          <a:xfrm>
            <a:off x="5058271" y="789157"/>
            <a:ext cx="3235054" cy="1651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200"/>
              <a:buFont typeface="Montserrat"/>
              <a:buNone/>
              <a:defRPr sz="4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l"/>
            <a:r>
              <a:rPr lang="en-US" sz="1200" dirty="0"/>
              <a:t>Pada G</a:t>
            </a:r>
            <a:r>
              <a:rPr lang="en" sz="1200" dirty="0"/>
              <a:t>lukosa memiliki gugus aldehid  dengan rantai samping R1 dan alkohol dengan rantai samping R2. interaksi antar alkohol tersebut membentuk kesetimbangan Hemiacetal. </a:t>
            </a:r>
            <a:r>
              <a:rPr lang="en-US" sz="1200" dirty="0"/>
              <a:t>M</a:t>
            </a:r>
            <a:r>
              <a:rPr lang="en" sz="1200" dirty="0"/>
              <a:t>olekul oksigen akan terikat pada karbon. Dan hidrogen akan membentuk hidroksil yang baru</a:t>
            </a:r>
            <a:endParaRPr lang="en-ID" sz="1200" dirty="0"/>
          </a:p>
        </p:txBody>
      </p:sp>
      <p:sp>
        <p:nvSpPr>
          <p:cNvPr id="57" name="Google Shape;1164;p44">
            <a:extLst>
              <a:ext uri="{FF2B5EF4-FFF2-40B4-BE49-F238E27FC236}">
                <a16:creationId xmlns:a16="http://schemas.microsoft.com/office/drawing/2014/main" id="{728A4653-07FE-4DE1-A6C8-0FDB0273EBAC}"/>
              </a:ext>
            </a:extLst>
          </p:cNvPr>
          <p:cNvSpPr txBox="1">
            <a:spLocks/>
          </p:cNvSpPr>
          <p:nvPr/>
        </p:nvSpPr>
        <p:spPr>
          <a:xfrm>
            <a:off x="5002497" y="2979161"/>
            <a:ext cx="3235054" cy="1651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200"/>
              <a:buFont typeface="Montserrat"/>
              <a:buNone/>
              <a:defRPr sz="4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l"/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Pada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fruktosa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terdapat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gugus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keton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R1, R2 dan R3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interaksi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antara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keton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dan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alkohol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akan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membentuk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Hemiketal . Dimana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oksigen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akan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terikat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pada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karbon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dan H pada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alkohol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akan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membentuk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gugus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OH yang </a:t>
            </a:r>
            <a:r>
              <a:rPr lang="en-US" sz="1200" dirty="0" err="1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baru</a:t>
            </a:r>
            <a:r>
              <a:rPr lang="en-US" sz="1200" dirty="0">
                <a:solidFill>
                  <a:schemeClr val="dk1"/>
                </a:solidFill>
                <a:latin typeface="Montserrat" panose="00000500000000000000" pitchFamily="2" charset="0"/>
                <a:ea typeface="Nunito"/>
                <a:cs typeface="Nunito"/>
                <a:sym typeface="Nunito"/>
              </a:rPr>
              <a:t> pada Hemiketal.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Montserrat" panose="00000500000000000000" pitchFamily="2" charset="0"/>
              <a:ea typeface="Nunito"/>
              <a:cs typeface="Nunito"/>
              <a:sym typeface="Nunito"/>
            </a:endParaRPr>
          </a:p>
          <a:p>
            <a:pPr algn="l"/>
            <a:endParaRPr lang="en-ID" sz="1200" dirty="0">
              <a:latin typeface="Montserrat" panose="00000500000000000000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E51A84-D82A-4CEA-8061-B94774214A5A}"/>
              </a:ext>
            </a:extLst>
          </p:cNvPr>
          <p:cNvSpPr/>
          <p:nvPr/>
        </p:nvSpPr>
        <p:spPr>
          <a:xfrm>
            <a:off x="594126" y="1408922"/>
            <a:ext cx="381289" cy="28488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>
                    <a:lumMod val="75000"/>
                  </a:schemeClr>
                </a:solidFill>
              </a:rPr>
              <a:t>R1</a:t>
            </a:r>
            <a:endParaRPr lang="en-ID" sz="11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75FB053-59A0-4429-A11F-67E94BDCB755}"/>
              </a:ext>
            </a:extLst>
          </p:cNvPr>
          <p:cNvSpPr/>
          <p:nvPr/>
        </p:nvSpPr>
        <p:spPr>
          <a:xfrm>
            <a:off x="3169686" y="1357084"/>
            <a:ext cx="381289" cy="28488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>
                    <a:lumMod val="75000"/>
                  </a:schemeClr>
                </a:solidFill>
              </a:rPr>
              <a:t>R1</a:t>
            </a:r>
            <a:endParaRPr lang="en-ID" sz="11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F05E6EF-202A-48C4-BBC9-78697F4C1155}"/>
              </a:ext>
            </a:extLst>
          </p:cNvPr>
          <p:cNvSpPr/>
          <p:nvPr/>
        </p:nvSpPr>
        <p:spPr>
          <a:xfrm>
            <a:off x="2373053" y="1445720"/>
            <a:ext cx="381289" cy="24809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>
                    <a:lumMod val="75000"/>
                  </a:schemeClr>
                </a:solidFill>
              </a:rPr>
              <a:t>R2</a:t>
            </a:r>
            <a:endParaRPr lang="en-ID" sz="11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D129D63-CDBB-40B9-99FB-FF8E393B062E}"/>
              </a:ext>
            </a:extLst>
          </p:cNvPr>
          <p:cNvSpPr/>
          <p:nvPr/>
        </p:nvSpPr>
        <p:spPr>
          <a:xfrm>
            <a:off x="2304185" y="3467897"/>
            <a:ext cx="381289" cy="24809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>
                    <a:lumMod val="75000"/>
                  </a:schemeClr>
                </a:solidFill>
              </a:rPr>
              <a:t>R3</a:t>
            </a:r>
            <a:endParaRPr lang="en-ID" sz="11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40F4780-7A6C-4171-A75F-DB0BEAFFE16E}"/>
              </a:ext>
            </a:extLst>
          </p:cNvPr>
          <p:cNvSpPr/>
          <p:nvPr/>
        </p:nvSpPr>
        <p:spPr>
          <a:xfrm>
            <a:off x="1017751" y="3869607"/>
            <a:ext cx="381289" cy="24809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>
                    <a:lumMod val="75000"/>
                  </a:schemeClr>
                </a:solidFill>
              </a:rPr>
              <a:t>R2</a:t>
            </a:r>
            <a:endParaRPr lang="en-ID" sz="11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6D3A360-73AA-4B61-96BE-7FC70B62FD36}"/>
              </a:ext>
            </a:extLst>
          </p:cNvPr>
          <p:cNvSpPr/>
          <p:nvPr/>
        </p:nvSpPr>
        <p:spPr>
          <a:xfrm>
            <a:off x="3550975" y="3804762"/>
            <a:ext cx="381289" cy="24809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>
                    <a:lumMod val="75000"/>
                  </a:schemeClr>
                </a:solidFill>
              </a:rPr>
              <a:t>R2</a:t>
            </a:r>
            <a:endParaRPr lang="en-ID" sz="11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DB95243B-10BB-4AE6-80ED-9106C6D7C4F1}"/>
              </a:ext>
            </a:extLst>
          </p:cNvPr>
          <p:cNvSpPr/>
          <p:nvPr/>
        </p:nvSpPr>
        <p:spPr>
          <a:xfrm rot="5400000">
            <a:off x="4614467" y="1465892"/>
            <a:ext cx="271851" cy="352160"/>
          </a:xfrm>
          <a:prstGeom prst="up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65" name="Arrow: Up 64">
            <a:extLst>
              <a:ext uri="{FF2B5EF4-FFF2-40B4-BE49-F238E27FC236}">
                <a16:creationId xmlns:a16="http://schemas.microsoft.com/office/drawing/2014/main" id="{5850B3DC-57EB-4F22-A138-DC9CF2EE4669}"/>
              </a:ext>
            </a:extLst>
          </p:cNvPr>
          <p:cNvSpPr/>
          <p:nvPr/>
        </p:nvSpPr>
        <p:spPr>
          <a:xfrm rot="5400000">
            <a:off x="4595205" y="3527846"/>
            <a:ext cx="271851" cy="352160"/>
          </a:xfrm>
          <a:prstGeom prst="up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ology Thesis by Slidesgo">
  <a:themeElements>
    <a:clrScheme name="Simple Light">
      <a:dk1>
        <a:srgbClr val="555555"/>
      </a:dk1>
      <a:lt1>
        <a:srgbClr val="FFFFFF"/>
      </a:lt1>
      <a:dk2>
        <a:srgbClr val="989BB1"/>
      </a:dk2>
      <a:lt2>
        <a:srgbClr val="D2F3ED"/>
      </a:lt2>
      <a:accent1>
        <a:srgbClr val="03A7AC"/>
      </a:accent1>
      <a:accent2>
        <a:srgbClr val="8ECBC0"/>
      </a:accent2>
      <a:accent3>
        <a:srgbClr val="D9D9D9"/>
      </a:accent3>
      <a:accent4>
        <a:srgbClr val="8386A1"/>
      </a:accent4>
      <a:accent5>
        <a:srgbClr val="F8D9EC"/>
      </a:accent5>
      <a:accent6>
        <a:srgbClr val="8C5A79"/>
      </a:accent6>
      <a:hlink>
        <a:srgbClr val="5555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271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Lato</vt:lpstr>
      <vt:lpstr>Montserrat</vt:lpstr>
      <vt:lpstr>Raleway</vt:lpstr>
      <vt:lpstr>Source Sans Pro Light</vt:lpstr>
      <vt:lpstr>Biology Thesis by Slidesgo</vt:lpstr>
      <vt:lpstr>Karbohidrat dan Monosakarida</vt:lpstr>
      <vt:lpstr>MONOSAKARIDA</vt:lpstr>
      <vt:lpstr>Penamaan MONOSAKARIDA</vt:lpstr>
      <vt:lpstr>Pusat Asimetrik Monosakarida</vt:lpstr>
      <vt:lpstr> MONOsakarida</vt:lpstr>
      <vt:lpstr>Prinsip Siklisasi Glukosa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dan monosakarida</dc:title>
  <dc:creator>User</dc:creator>
  <cp:lastModifiedBy>derigawang@gmail.com</cp:lastModifiedBy>
  <cp:revision>5</cp:revision>
  <dcterms:modified xsi:type="dcterms:W3CDTF">2022-03-04T07:02:59Z</dcterms:modified>
</cp:coreProperties>
</file>