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Amatic SC"/>
      <p:regular r:id="rId12"/>
      <p:bold r:id="rId13"/>
    </p:embeddedFont>
    <p:embeddedFont>
      <p:font typeface="Poppins"/>
      <p:regular r:id="rId14"/>
      <p:bold r:id="rId15"/>
      <p:italic r:id="rId16"/>
      <p:boldItalic r:id="rId17"/>
    </p:embeddedFont>
    <p:embeddedFont>
      <p:font typeface="Barlow Condensed"/>
      <p:regular r:id="rId18"/>
      <p:bold r:id="rId19"/>
      <p:italic r:id="rId20"/>
      <p:boldItalic r:id="rId21"/>
    </p:embeddedFont>
    <p:embeddedFont>
      <p:font typeface="Barlow Semi Condensed"/>
      <p:regular r:id="rId22"/>
      <p:bold r:id="rId23"/>
      <p:italic r:id="rId24"/>
      <p:boldItalic r:id="rId25"/>
    </p:embeddedFont>
    <p:embeddedFont>
      <p:font typeface="Barlow"/>
      <p:regular r:id="rId26"/>
      <p:bold r:id="rId27"/>
      <p:italic r:id="rId28"/>
      <p:boldItalic r:id="rId29"/>
    </p:embeddedFont>
    <p:embeddedFont>
      <p:font typeface="Barlow Semi Condensed SemiBold"/>
      <p:regular r:id="rId30"/>
      <p:bold r:id="rId31"/>
      <p:italic r:id="rId32"/>
      <p:boldItalic r:id="rId33"/>
    </p:embeddedFont>
    <p:embeddedFont>
      <p:font typeface="Homemade Apple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italic.fntdata"/><Relationship Id="rId22" Type="http://schemas.openxmlformats.org/officeDocument/2006/relationships/font" Target="fonts/BarlowSemiCondensed-regular.fntdata"/><Relationship Id="rId21" Type="http://schemas.openxmlformats.org/officeDocument/2006/relationships/font" Target="fonts/BarlowCondensed-boldItalic.fntdata"/><Relationship Id="rId24" Type="http://schemas.openxmlformats.org/officeDocument/2006/relationships/font" Target="fonts/BarlowSemiCondensed-italic.fntdata"/><Relationship Id="rId23" Type="http://schemas.openxmlformats.org/officeDocument/2006/relationships/font" Target="fonts/BarlowSemi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-regular.fntdata"/><Relationship Id="rId25" Type="http://schemas.openxmlformats.org/officeDocument/2006/relationships/font" Target="fonts/BarlowSemiCondensed-boldItalic.fntdata"/><Relationship Id="rId28" Type="http://schemas.openxmlformats.org/officeDocument/2006/relationships/font" Target="fonts/Barlow-italic.fntdata"/><Relationship Id="rId27" Type="http://schemas.openxmlformats.org/officeDocument/2006/relationships/font" Target="fonts/Barl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SemiCondensedSemiBold-bold.fntdata"/><Relationship Id="rId30" Type="http://schemas.openxmlformats.org/officeDocument/2006/relationships/font" Target="fonts/BarlowSemiCondensed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BarlowSemiCondensed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BarlowSemiCondensedSemiBold-italic.fntdata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34" Type="http://schemas.openxmlformats.org/officeDocument/2006/relationships/font" Target="fonts/HomemadeApple-regular.fntdata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19" Type="http://schemas.openxmlformats.org/officeDocument/2006/relationships/font" Target="fonts/BarlowCondensed-bold.fntdata"/><Relationship Id="rId18" Type="http://schemas.openxmlformats.org/officeDocument/2006/relationships/font" Target="fonts/BarlowCondense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fd8ccc01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fd8ccc01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7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002300" y="-89649"/>
            <a:ext cx="7189800" cy="368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8570502">
            <a:off x="6123522" y="276626"/>
            <a:ext cx="3279347" cy="2411105"/>
          </a:xfrm>
          <a:custGeom>
            <a:rect b="b" l="l" r="r" t="t"/>
            <a:pathLst>
              <a:path extrusionOk="0" h="4226027" w="550219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3400" y="-604100"/>
            <a:ext cx="11221505" cy="7962137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 rot="8570502">
            <a:off x="9105372" y="3053688"/>
            <a:ext cx="3279347" cy="2411105"/>
          </a:xfrm>
          <a:custGeom>
            <a:rect b="b" l="l" r="r" t="t"/>
            <a:pathLst>
              <a:path extrusionOk="0" h="4226027" w="550219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 flipH="1" rot="-1662900">
            <a:off x="2030593" y="241876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562225" y="1719263"/>
            <a:ext cx="6986700" cy="368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19" name="Google Shape;19;p2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" name="Google Shape;31;p2"/>
          <p:cNvCxnSpPr/>
          <p:nvPr/>
        </p:nvCxnSpPr>
        <p:spPr>
          <a:xfrm>
            <a:off x="1972238" y="1482165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" name="Google Shape;32;p2"/>
          <p:cNvCxnSpPr/>
          <p:nvPr/>
        </p:nvCxnSpPr>
        <p:spPr>
          <a:xfrm>
            <a:off x="5590991" y="5638801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" name="Google Shape;33;p2"/>
          <p:cNvCxnSpPr/>
          <p:nvPr/>
        </p:nvCxnSpPr>
        <p:spPr>
          <a:xfrm rot="-5400000">
            <a:off x="8166262" y="4311436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" name="Google Shape;34;p2"/>
          <p:cNvCxnSpPr/>
          <p:nvPr/>
        </p:nvCxnSpPr>
        <p:spPr>
          <a:xfrm rot="-5400000">
            <a:off x="710615" y="2826283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2"/>
          <p:cNvSpPr/>
          <p:nvPr/>
        </p:nvSpPr>
        <p:spPr>
          <a:xfrm>
            <a:off x="-620967" y="-9560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-1189125" y="-33321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40" name="Google Shape;40;p2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4" name="Google Shape;44;p2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57" name="Google Shape;57;p2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"/>
          <p:cNvSpPr txBox="1"/>
          <p:nvPr>
            <p:ph type="ctrTitle"/>
          </p:nvPr>
        </p:nvSpPr>
        <p:spPr>
          <a:xfrm>
            <a:off x="2814000" y="2024075"/>
            <a:ext cx="6549000" cy="201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62" name="Google Shape;62;p2"/>
          <p:cNvSpPr txBox="1"/>
          <p:nvPr>
            <p:ph idx="1" type="subTitle"/>
          </p:nvPr>
        </p:nvSpPr>
        <p:spPr>
          <a:xfrm>
            <a:off x="2814000" y="4083626"/>
            <a:ext cx="65490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4_1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3" name="Google Shape;453;p11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6" name="Google Shape;456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7" name="Google Shape;457;p12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1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59" name="Google Shape;459;p1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460" name="Google Shape;460;p1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1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1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12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4" name="Google Shape;464;p1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 flipH="1">
            <a:off x="275508" y="5267968"/>
            <a:ext cx="988183" cy="1240407"/>
            <a:chOff x="10177290" y="5267968"/>
            <a:chExt cx="988183" cy="1240407"/>
          </a:xfrm>
        </p:grpSpPr>
        <p:sp>
          <p:nvSpPr>
            <p:cNvPr id="65" name="Google Shape;65;p3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3"/>
          <p:cNvSpPr/>
          <p:nvPr/>
        </p:nvSpPr>
        <p:spPr>
          <a:xfrm flipH="1">
            <a:off x="75" y="-8965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flipH="1">
            <a:off x="-227012" y="-2855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 rot="1662900">
            <a:off x="2666837" y="241876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 flipH="1">
            <a:off x="950150" y="593375"/>
            <a:ext cx="70881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3"/>
          <p:cNvGrpSpPr/>
          <p:nvPr/>
        </p:nvGrpSpPr>
        <p:grpSpPr>
          <a:xfrm flipH="1" rot="-1028030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74" name="Google Shape;74;p3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6" name="Google Shape;86;p3"/>
          <p:cNvCxnSpPr/>
          <p:nvPr/>
        </p:nvCxnSpPr>
        <p:spPr>
          <a:xfrm rot="10800000">
            <a:off x="3948843" y="489990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3"/>
          <p:cNvSpPr/>
          <p:nvPr/>
        </p:nvSpPr>
        <p:spPr>
          <a:xfrm flipH="1">
            <a:off x="8133524" y="-599192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 flipH="1">
            <a:off x="6794137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flipH="1">
            <a:off x="6641737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 flipH="1">
            <a:off x="6489337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3"/>
          <p:cNvGrpSpPr/>
          <p:nvPr/>
        </p:nvGrpSpPr>
        <p:grpSpPr>
          <a:xfrm flipH="1">
            <a:off x="-1149775" y="2849039"/>
            <a:ext cx="2437255" cy="2244038"/>
            <a:chOff x="4876277" y="2305179"/>
            <a:chExt cx="2437255" cy="2244038"/>
          </a:xfrm>
        </p:grpSpPr>
        <p:sp>
          <p:nvSpPr>
            <p:cNvPr id="92" name="Google Shape;92;p3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7752" y="-116337"/>
            <a:ext cx="2250905" cy="2349075"/>
            <a:chOff x="1219199" y="2085764"/>
            <a:chExt cx="2250905" cy="2349075"/>
          </a:xfrm>
        </p:grpSpPr>
        <p:sp>
          <p:nvSpPr>
            <p:cNvPr id="96" name="Google Shape;96;p3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8" name="Google Shape;108;p3"/>
          <p:cNvCxnSpPr/>
          <p:nvPr/>
        </p:nvCxnSpPr>
        <p:spPr>
          <a:xfrm rot="10800000">
            <a:off x="415590" y="6578751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3"/>
          <p:cNvCxnSpPr/>
          <p:nvPr/>
        </p:nvCxnSpPr>
        <p:spPr>
          <a:xfrm rot="-5400000">
            <a:off x="-935681" y="5251386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3"/>
          <p:cNvSpPr txBox="1"/>
          <p:nvPr>
            <p:ph type="title"/>
          </p:nvPr>
        </p:nvSpPr>
        <p:spPr>
          <a:xfrm>
            <a:off x="1287475" y="915325"/>
            <a:ext cx="5151300" cy="7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1287475" y="3252991"/>
            <a:ext cx="5151300" cy="296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12" name="Google Shape;112;p3"/>
          <p:cNvSpPr txBox="1"/>
          <p:nvPr>
            <p:ph idx="2" type="subTitle"/>
          </p:nvPr>
        </p:nvSpPr>
        <p:spPr>
          <a:xfrm>
            <a:off x="1287475" y="1986017"/>
            <a:ext cx="5151300" cy="91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113" name="Google Shape;113;p3"/>
          <p:cNvCxnSpPr/>
          <p:nvPr/>
        </p:nvCxnSpPr>
        <p:spPr>
          <a:xfrm rot="-5400000">
            <a:off x="6574816" y="1950508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-348129" y="-5254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433388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 flipH="1" rot="-1664400">
            <a:off x="1801458" y="304516"/>
            <a:ext cx="9900063" cy="6757752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 rot="-10317056">
            <a:off x="8265011" y="2131759"/>
            <a:ext cx="4004110" cy="4875750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149775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124" name="Google Shape;124;p4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128" name="Google Shape;128;p4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4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872800" y="2178450"/>
            <a:ext cx="10423800" cy="391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35" name="Google Shape;135;p4"/>
          <p:cNvSpPr txBox="1"/>
          <p:nvPr>
            <p:ph type="title"/>
          </p:nvPr>
        </p:nvSpPr>
        <p:spPr>
          <a:xfrm>
            <a:off x="872800" y="898175"/>
            <a:ext cx="1034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36" name="Google Shape;136;p4"/>
          <p:cNvGrpSpPr/>
          <p:nvPr/>
        </p:nvGrpSpPr>
        <p:grpSpPr>
          <a:xfrm rot="10280301">
            <a:off x="-61998" y="4650899"/>
            <a:ext cx="2248038" cy="2250341"/>
            <a:chOff x="1219199" y="2184509"/>
            <a:chExt cx="2248026" cy="2250330"/>
          </a:xfrm>
        </p:grpSpPr>
        <p:sp>
          <p:nvSpPr>
            <p:cNvPr id="137" name="Google Shape;137;p4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18979" y="2184509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150" name="Google Shape;150;p4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2" name="Google Shape;162;p4"/>
          <p:cNvCxnSpPr/>
          <p:nvPr/>
        </p:nvCxnSpPr>
        <p:spPr>
          <a:xfrm>
            <a:off x="-8962" y="339165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4"/>
          <p:cNvCxnSpPr/>
          <p:nvPr/>
        </p:nvCxnSpPr>
        <p:spPr>
          <a:xfrm rot="-5400000">
            <a:off x="-1270585" y="1683283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4"/>
          <p:cNvCxnSpPr/>
          <p:nvPr/>
        </p:nvCxnSpPr>
        <p:spPr>
          <a:xfrm>
            <a:off x="7711566" y="6660301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4"/>
          <p:cNvCxnSpPr/>
          <p:nvPr/>
        </p:nvCxnSpPr>
        <p:spPr>
          <a:xfrm rot="-5400000">
            <a:off x="10286837" y="5332936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5"/>
          <p:cNvGrpSpPr/>
          <p:nvPr/>
        </p:nvGrpSpPr>
        <p:grpSpPr>
          <a:xfrm flipH="1" rot="10800000">
            <a:off x="10944790" y="294245"/>
            <a:ext cx="988183" cy="1240407"/>
            <a:chOff x="10177290" y="5267968"/>
            <a:chExt cx="988183" cy="1240407"/>
          </a:xfrm>
        </p:grpSpPr>
        <p:sp>
          <p:nvSpPr>
            <p:cNvPr id="168" name="Google Shape;168;p5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5"/>
          <p:cNvSpPr/>
          <p:nvPr/>
        </p:nvSpPr>
        <p:spPr>
          <a:xfrm flipH="1" rot="10800000">
            <a:off x="5769806" y="281197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 flipH="1" rot="10800000">
            <a:off x="1200888" y="-555200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 rot="-9137100">
            <a:off x="2859781" y="-5393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 flipH="1" rot="10800000">
            <a:off x="266971" y="2604005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5"/>
          <p:cNvGrpSpPr/>
          <p:nvPr/>
        </p:nvGrpSpPr>
        <p:grpSpPr>
          <a:xfrm flipH="1" rot="10800000">
            <a:off x="10921001" y="1709543"/>
            <a:ext cx="2437255" cy="2244038"/>
            <a:chOff x="4876277" y="2305179"/>
            <a:chExt cx="2437255" cy="2244038"/>
          </a:xfrm>
        </p:grpSpPr>
        <p:sp>
          <p:nvSpPr>
            <p:cNvPr id="176" name="Google Shape;176;p5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9" name="Google Shape;179;p5"/>
          <p:cNvCxnSpPr/>
          <p:nvPr/>
        </p:nvCxnSpPr>
        <p:spPr>
          <a:xfrm>
            <a:off x="7292891" y="376269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0" name="Google Shape;180;p5"/>
          <p:cNvCxnSpPr/>
          <p:nvPr/>
        </p:nvCxnSpPr>
        <p:spPr>
          <a:xfrm rot="5400000">
            <a:off x="9791962" y="1551234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2" name="Google Shape;182;p5"/>
          <p:cNvCxnSpPr/>
          <p:nvPr/>
        </p:nvCxnSpPr>
        <p:spPr>
          <a:xfrm>
            <a:off x="656763" y="6386367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5"/>
          <p:cNvCxnSpPr/>
          <p:nvPr/>
        </p:nvCxnSpPr>
        <p:spPr>
          <a:xfrm rot="5400000">
            <a:off x="-604860" y="5042250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5"/>
          <p:cNvSpPr/>
          <p:nvPr/>
        </p:nvSpPr>
        <p:spPr>
          <a:xfrm flipH="1" rot="10800000">
            <a:off x="1295675" y="677425"/>
            <a:ext cx="9812100" cy="545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 flipH="1" rot="519699">
            <a:off x="86588" y="-141878"/>
            <a:ext cx="2248038" cy="2349087"/>
            <a:chOff x="1219199" y="2085764"/>
            <a:chExt cx="2248026" cy="2349075"/>
          </a:xfrm>
        </p:grpSpPr>
        <p:sp>
          <p:nvSpPr>
            <p:cNvPr id="186" name="Google Shape;186;p5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5"/>
          <p:cNvSpPr/>
          <p:nvPr/>
        </p:nvSpPr>
        <p:spPr>
          <a:xfrm flipH="1" rot="10800000">
            <a:off x="-382275" y="419165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 flipH="1" rot="10800000">
            <a:off x="-229875" y="403925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 flipH="1" rot="10800000">
            <a:off x="-77475" y="388685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5"/>
          <p:cNvGrpSpPr/>
          <p:nvPr/>
        </p:nvGrpSpPr>
        <p:grpSpPr>
          <a:xfrm flipH="1" rot="10800000">
            <a:off x="9669824" y="4569881"/>
            <a:ext cx="2250905" cy="2349075"/>
            <a:chOff x="1219199" y="2085764"/>
            <a:chExt cx="2250905" cy="2349075"/>
          </a:xfrm>
        </p:grpSpPr>
        <p:sp>
          <p:nvSpPr>
            <p:cNvPr id="202" name="Google Shape;202;p5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5"/>
          <p:cNvSpPr txBox="1"/>
          <p:nvPr>
            <p:ph type="title"/>
          </p:nvPr>
        </p:nvSpPr>
        <p:spPr>
          <a:xfrm>
            <a:off x="1789950" y="3047250"/>
            <a:ext cx="8768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5" name="Google Shape;215;p5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 flipH="1">
            <a:off x="9350550" y="1702475"/>
            <a:ext cx="2865600" cy="518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 rot="-4699508">
            <a:off x="-253482" y="2802343"/>
            <a:ext cx="4007526" cy="40956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flipH="1">
            <a:off x="-213912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 flipH="1">
            <a:off x="4840224" y="-73980"/>
            <a:ext cx="7524245" cy="4171543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 rot="1662900">
            <a:off x="412824" y="27691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3" name="Google Shape;223;p6"/>
          <p:cNvGrpSpPr/>
          <p:nvPr/>
        </p:nvGrpSpPr>
        <p:grpSpPr>
          <a:xfrm flipH="1" rot="4889499">
            <a:off x="10064656" y="-106018"/>
            <a:ext cx="1879580" cy="2165073"/>
            <a:chOff x="4876277" y="2305179"/>
            <a:chExt cx="2437255" cy="2244038"/>
          </a:xfrm>
        </p:grpSpPr>
        <p:sp>
          <p:nvSpPr>
            <p:cNvPr id="224" name="Google Shape;224;p6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6"/>
          <p:cNvSpPr/>
          <p:nvPr/>
        </p:nvSpPr>
        <p:spPr>
          <a:xfrm>
            <a:off x="-171475" y="-378787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-19075" y="-226387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133325" y="-73987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/>
          <p:nvPr>
            <p:ph idx="1" type="body"/>
          </p:nvPr>
        </p:nvSpPr>
        <p:spPr>
          <a:xfrm>
            <a:off x="1002675" y="1784361"/>
            <a:ext cx="10293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2" name="Google Shape;232;p6"/>
          <p:cNvSpPr txBox="1"/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33" name="Google Shape;233;p6"/>
          <p:cNvGrpSpPr/>
          <p:nvPr/>
        </p:nvGrpSpPr>
        <p:grpSpPr>
          <a:xfrm flipH="1" rot="10800000">
            <a:off x="9669824" y="4569881"/>
            <a:ext cx="2250905" cy="2249091"/>
            <a:chOff x="1219199" y="2185748"/>
            <a:chExt cx="2250905" cy="2249091"/>
          </a:xfrm>
        </p:grpSpPr>
        <p:sp>
          <p:nvSpPr>
            <p:cNvPr id="234" name="Google Shape;234;p6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207032" y="22375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6" name="Google Shape;246;p6"/>
          <p:cNvCxnSpPr/>
          <p:nvPr/>
        </p:nvCxnSpPr>
        <p:spPr>
          <a:xfrm>
            <a:off x="-12" y="396140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6"/>
          <p:cNvCxnSpPr/>
          <p:nvPr/>
        </p:nvCxnSpPr>
        <p:spPr>
          <a:xfrm rot="-5400000">
            <a:off x="-1261635" y="1740258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" name="Google Shape;248;p6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/>
          <p:nvPr/>
        </p:nvSpPr>
        <p:spPr>
          <a:xfrm rot="10800000">
            <a:off x="0" y="2854907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 rot="10800000">
            <a:off x="-87137" y="-702375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 flipH="1" rot="-556215">
            <a:off x="1185045" y="2675633"/>
            <a:ext cx="6745753" cy="4166768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7"/>
          <p:cNvGrpSpPr/>
          <p:nvPr/>
        </p:nvGrpSpPr>
        <p:grpSpPr>
          <a:xfrm rot="10800000">
            <a:off x="402283" y="147070"/>
            <a:ext cx="988183" cy="1240407"/>
            <a:chOff x="10177290" y="5267968"/>
            <a:chExt cx="988183" cy="1240407"/>
          </a:xfrm>
        </p:grpSpPr>
        <p:sp>
          <p:nvSpPr>
            <p:cNvPr id="254" name="Google Shape;254;p7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7"/>
          <p:cNvSpPr/>
          <p:nvPr/>
        </p:nvSpPr>
        <p:spPr>
          <a:xfrm flipH="1" rot="9137100">
            <a:off x="2793612" y="63940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 rot="10800000">
            <a:off x="8063574" y="2456830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7"/>
          <p:cNvGrpSpPr/>
          <p:nvPr/>
        </p:nvGrpSpPr>
        <p:grpSpPr>
          <a:xfrm rot="10800000">
            <a:off x="-1023000" y="1562368"/>
            <a:ext cx="2437255" cy="2244038"/>
            <a:chOff x="4876277" y="2305179"/>
            <a:chExt cx="2437255" cy="2244038"/>
          </a:xfrm>
        </p:grpSpPr>
        <p:sp>
          <p:nvSpPr>
            <p:cNvPr id="260" name="Google Shape;260;p7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3" name="Google Shape;263;p7"/>
          <p:cNvCxnSpPr/>
          <p:nvPr/>
        </p:nvCxnSpPr>
        <p:spPr>
          <a:xfrm rot="10800000">
            <a:off x="770965" y="381494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7"/>
          <p:cNvCxnSpPr/>
          <p:nvPr/>
        </p:nvCxnSpPr>
        <p:spPr>
          <a:xfrm rot="10800000">
            <a:off x="7178493" y="6239192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7"/>
          <p:cNvCxnSpPr/>
          <p:nvPr/>
        </p:nvCxnSpPr>
        <p:spPr>
          <a:xfrm rot="5400000">
            <a:off x="9664116" y="4895075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6" name="Google Shape;266;p7"/>
          <p:cNvSpPr/>
          <p:nvPr/>
        </p:nvSpPr>
        <p:spPr>
          <a:xfrm rot="10800000">
            <a:off x="6920912" y="4044484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 rot="10800000">
            <a:off x="6768512" y="3892084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 rot="10800000">
            <a:off x="6616112" y="3739684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7"/>
          <p:cNvSpPr/>
          <p:nvPr/>
        </p:nvSpPr>
        <p:spPr>
          <a:xfrm flipH="1" rot="10800000">
            <a:off x="1324988" y="738300"/>
            <a:ext cx="9604800" cy="514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p7"/>
          <p:cNvCxnSpPr/>
          <p:nvPr/>
        </p:nvCxnSpPr>
        <p:spPr>
          <a:xfrm rot="5400000">
            <a:off x="-609159" y="1790400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2" name="Google Shape;272;p7"/>
          <p:cNvSpPr txBox="1"/>
          <p:nvPr>
            <p:ph type="title"/>
          </p:nvPr>
        </p:nvSpPr>
        <p:spPr>
          <a:xfrm>
            <a:off x="1893674" y="600200"/>
            <a:ext cx="72504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grpSp>
        <p:nvGrpSpPr>
          <p:cNvPr id="273" name="Google Shape;273;p7"/>
          <p:cNvGrpSpPr/>
          <p:nvPr/>
        </p:nvGrpSpPr>
        <p:grpSpPr>
          <a:xfrm rot="10800000">
            <a:off x="139927" y="4586131"/>
            <a:ext cx="2250905" cy="2349075"/>
            <a:chOff x="1219199" y="2085764"/>
            <a:chExt cx="2250905" cy="2349075"/>
          </a:xfrm>
        </p:grpSpPr>
        <p:sp>
          <p:nvSpPr>
            <p:cNvPr id="274" name="Google Shape;274;p7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-519699">
            <a:off x="10000630" y="-289053"/>
            <a:ext cx="2248038" cy="2349087"/>
            <a:chOff x="1219199" y="2085764"/>
            <a:chExt cx="2248026" cy="2349075"/>
          </a:xfrm>
        </p:grpSpPr>
        <p:sp>
          <p:nvSpPr>
            <p:cNvPr id="287" name="Google Shape;287;p7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7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8"/>
          <p:cNvGrpSpPr/>
          <p:nvPr/>
        </p:nvGrpSpPr>
        <p:grpSpPr>
          <a:xfrm rot="10800000">
            <a:off x="235033" y="260595"/>
            <a:ext cx="988183" cy="1240407"/>
            <a:chOff x="10177290" y="5267968"/>
            <a:chExt cx="988183" cy="1240407"/>
          </a:xfrm>
        </p:grpSpPr>
        <p:sp>
          <p:nvSpPr>
            <p:cNvPr id="302" name="Google Shape;302;p8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8"/>
          <p:cNvSpPr/>
          <p:nvPr/>
        </p:nvSpPr>
        <p:spPr>
          <a:xfrm rot="10800000">
            <a:off x="-40400" y="277832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"/>
          <p:cNvSpPr/>
          <p:nvPr/>
        </p:nvSpPr>
        <p:spPr>
          <a:xfrm rot="10800000">
            <a:off x="-254387" y="-588850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/>
          <p:nvPr/>
        </p:nvSpPr>
        <p:spPr>
          <a:xfrm flipH="1" rot="9137100">
            <a:off x="2564674" y="-8758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/>
          <p:nvPr/>
        </p:nvSpPr>
        <p:spPr>
          <a:xfrm rot="10800000">
            <a:off x="7896324" y="2570355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8"/>
          <p:cNvGrpSpPr/>
          <p:nvPr/>
        </p:nvGrpSpPr>
        <p:grpSpPr>
          <a:xfrm rot="10800000">
            <a:off x="-1190250" y="1675893"/>
            <a:ext cx="2437255" cy="2244038"/>
            <a:chOff x="4876277" y="2305179"/>
            <a:chExt cx="2437255" cy="2244038"/>
          </a:xfrm>
        </p:grpSpPr>
        <p:sp>
          <p:nvSpPr>
            <p:cNvPr id="310" name="Google Shape;310;p8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3" name="Google Shape;313;p8"/>
          <p:cNvCxnSpPr/>
          <p:nvPr/>
        </p:nvCxnSpPr>
        <p:spPr>
          <a:xfrm rot="10800000">
            <a:off x="375115" y="342619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p8"/>
          <p:cNvCxnSpPr/>
          <p:nvPr/>
        </p:nvCxnSpPr>
        <p:spPr>
          <a:xfrm rot="5400000">
            <a:off x="-899956" y="1517584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p8"/>
          <p:cNvCxnSpPr/>
          <p:nvPr/>
        </p:nvCxnSpPr>
        <p:spPr>
          <a:xfrm rot="10800000">
            <a:off x="7011243" y="6352717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8"/>
          <p:cNvCxnSpPr/>
          <p:nvPr/>
        </p:nvCxnSpPr>
        <p:spPr>
          <a:xfrm rot="5400000">
            <a:off x="9496866" y="5008600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7" name="Google Shape;317;p8"/>
          <p:cNvSpPr/>
          <p:nvPr/>
        </p:nvSpPr>
        <p:spPr>
          <a:xfrm rot="10800000">
            <a:off x="1060231" y="643775"/>
            <a:ext cx="9812100" cy="545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" name="Google Shape;318;p8"/>
          <p:cNvGrpSpPr/>
          <p:nvPr/>
        </p:nvGrpSpPr>
        <p:grpSpPr>
          <a:xfrm rot="-519699">
            <a:off x="9833380" y="-175528"/>
            <a:ext cx="2248038" cy="2349087"/>
            <a:chOff x="1219199" y="2085764"/>
            <a:chExt cx="2248026" cy="2349075"/>
          </a:xfrm>
        </p:grpSpPr>
        <p:sp>
          <p:nvSpPr>
            <p:cNvPr id="319" name="Google Shape;319;p8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8"/>
          <p:cNvSpPr/>
          <p:nvPr/>
        </p:nvSpPr>
        <p:spPr>
          <a:xfrm rot="10800000">
            <a:off x="6753662" y="415800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8"/>
          <p:cNvSpPr/>
          <p:nvPr/>
        </p:nvSpPr>
        <p:spPr>
          <a:xfrm rot="10800000">
            <a:off x="6601262" y="400560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8"/>
          <p:cNvSpPr/>
          <p:nvPr/>
        </p:nvSpPr>
        <p:spPr>
          <a:xfrm rot="10800000">
            <a:off x="6448862" y="385320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p8"/>
          <p:cNvGrpSpPr/>
          <p:nvPr/>
        </p:nvGrpSpPr>
        <p:grpSpPr>
          <a:xfrm rot="10800000">
            <a:off x="247277" y="4536231"/>
            <a:ext cx="2250905" cy="2370594"/>
            <a:chOff x="1219199" y="2064245"/>
            <a:chExt cx="2250905" cy="2370594"/>
          </a:xfrm>
        </p:grpSpPr>
        <p:sp>
          <p:nvSpPr>
            <p:cNvPr id="335" name="Google Shape;335;p8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 rot="1424655">
              <a:off x="2138811" y="2162125"/>
              <a:ext cx="538262" cy="247764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8"/>
          <p:cNvSpPr txBox="1"/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348" name="Google Shape;34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9" name="Google Shape;349;p8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"/>
          <p:cNvSpPr/>
          <p:nvPr/>
        </p:nvSpPr>
        <p:spPr>
          <a:xfrm>
            <a:off x="-348129" y="-5254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9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9"/>
          <p:cNvSpPr/>
          <p:nvPr/>
        </p:nvSpPr>
        <p:spPr>
          <a:xfrm>
            <a:off x="433388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"/>
          <p:cNvSpPr/>
          <p:nvPr/>
        </p:nvSpPr>
        <p:spPr>
          <a:xfrm flipH="1" rot="-1664400">
            <a:off x="1671798" y="-230019"/>
            <a:ext cx="9900063" cy="7322794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/>
          <p:cNvSpPr/>
          <p:nvPr/>
        </p:nvSpPr>
        <p:spPr>
          <a:xfrm rot="-10317056">
            <a:off x="8265011" y="2131759"/>
            <a:ext cx="4004110" cy="4875750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9"/>
          <p:cNvSpPr/>
          <p:nvPr/>
        </p:nvSpPr>
        <p:spPr>
          <a:xfrm>
            <a:off x="-1149775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9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360" name="Google Shape;360;p9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9"/>
          <p:cNvSpPr/>
          <p:nvPr/>
        </p:nvSpPr>
        <p:spPr>
          <a:xfrm flipH="1">
            <a:off x="577300" y="593375"/>
            <a:ext cx="11451000" cy="614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9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366" name="Google Shape;366;p9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379" name="Google Shape;379;p9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1" name="Google Shape;391;p9"/>
          <p:cNvCxnSpPr/>
          <p:nvPr/>
        </p:nvCxnSpPr>
        <p:spPr>
          <a:xfrm>
            <a:off x="-8962" y="339165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9"/>
          <p:cNvCxnSpPr/>
          <p:nvPr/>
        </p:nvCxnSpPr>
        <p:spPr>
          <a:xfrm rot="-5400000">
            <a:off x="-1270585" y="1683283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3" name="Google Shape;393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9"/>
          <p:cNvSpPr txBox="1"/>
          <p:nvPr>
            <p:ph type="title"/>
          </p:nvPr>
        </p:nvSpPr>
        <p:spPr>
          <a:xfrm>
            <a:off x="892150" y="898175"/>
            <a:ext cx="100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5" name="Google Shape;395;p9"/>
          <p:cNvSpPr txBox="1"/>
          <p:nvPr>
            <p:ph idx="1" type="body"/>
          </p:nvPr>
        </p:nvSpPr>
        <p:spPr>
          <a:xfrm>
            <a:off x="1017025" y="212352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96" name="Google Shape;396;p9"/>
          <p:cNvSpPr txBox="1"/>
          <p:nvPr>
            <p:ph idx="2" type="body"/>
          </p:nvPr>
        </p:nvSpPr>
        <p:spPr>
          <a:xfrm>
            <a:off x="6560842" y="212352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397" name="Google Shape;397;p9"/>
          <p:cNvGrpSpPr/>
          <p:nvPr/>
        </p:nvGrpSpPr>
        <p:grpSpPr>
          <a:xfrm rot="5400000">
            <a:off x="10443825" y="4447623"/>
            <a:ext cx="2437255" cy="2244038"/>
            <a:chOff x="4876277" y="2305179"/>
            <a:chExt cx="2437255" cy="2244038"/>
          </a:xfrm>
        </p:grpSpPr>
        <p:sp>
          <p:nvSpPr>
            <p:cNvPr id="398" name="Google Shape;398;p9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"/>
          <p:cNvSpPr/>
          <p:nvPr/>
        </p:nvSpPr>
        <p:spPr>
          <a:xfrm>
            <a:off x="-348129" y="-5254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0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433388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0"/>
          <p:cNvSpPr/>
          <p:nvPr/>
        </p:nvSpPr>
        <p:spPr>
          <a:xfrm flipH="1" rot="-1664400">
            <a:off x="1671798" y="-230019"/>
            <a:ext cx="9900063" cy="7322794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0"/>
          <p:cNvSpPr/>
          <p:nvPr/>
        </p:nvSpPr>
        <p:spPr>
          <a:xfrm rot="-10317056">
            <a:off x="8265011" y="2131759"/>
            <a:ext cx="4004110" cy="4875750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0"/>
          <p:cNvSpPr/>
          <p:nvPr/>
        </p:nvSpPr>
        <p:spPr>
          <a:xfrm>
            <a:off x="-1149775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0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0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0" name="Google Shape;410;p10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411" name="Google Shape;411;p10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10"/>
          <p:cNvSpPr/>
          <p:nvPr/>
        </p:nvSpPr>
        <p:spPr>
          <a:xfrm flipH="1">
            <a:off x="75" y="593375"/>
            <a:ext cx="11903700" cy="57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6" name="Google Shape;416;p10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417" name="Google Shape;417;p10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10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30" name="Google Shape;430;p10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10"/>
          <p:cNvGrpSpPr/>
          <p:nvPr/>
        </p:nvGrpSpPr>
        <p:grpSpPr>
          <a:xfrm rot="5400000">
            <a:off x="10443825" y="4447623"/>
            <a:ext cx="2437255" cy="2244038"/>
            <a:chOff x="4876277" y="2305179"/>
            <a:chExt cx="2437255" cy="2244038"/>
          </a:xfrm>
        </p:grpSpPr>
        <p:sp>
          <p:nvSpPr>
            <p:cNvPr id="443" name="Google Shape;443;p10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8" name="Google Shape;448;p10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449" name="Google Shape;449;p10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"/>
              <a:buChar char="●"/>
              <a:defRPr sz="2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zenius.net/blog/aldehid-dan-keton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3"/>
          <p:cNvSpPr/>
          <p:nvPr/>
        </p:nvSpPr>
        <p:spPr>
          <a:xfrm>
            <a:off x="2877300" y="4083625"/>
            <a:ext cx="5249700" cy="941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 txBox="1"/>
          <p:nvPr>
            <p:ph type="ctrTitle"/>
          </p:nvPr>
        </p:nvSpPr>
        <p:spPr>
          <a:xfrm>
            <a:off x="3447575" y="2661600"/>
            <a:ext cx="5118000" cy="767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latin typeface="Amatic SC"/>
                <a:ea typeface="Amatic SC"/>
                <a:cs typeface="Amatic SC"/>
                <a:sym typeface="Amatic SC"/>
              </a:rPr>
              <a:t>MONOSAKARIDA</a:t>
            </a:r>
            <a:endParaRPr b="1" sz="67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71" name="Google Shape;471;p13"/>
          <p:cNvSpPr txBox="1"/>
          <p:nvPr>
            <p:ph idx="1" type="subTitle"/>
          </p:nvPr>
        </p:nvSpPr>
        <p:spPr>
          <a:xfrm>
            <a:off x="2814000" y="4083626"/>
            <a:ext cx="65490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Merlina Febri Anggraini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2114051047 		THP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4"/>
          <p:cNvSpPr/>
          <p:nvPr/>
        </p:nvSpPr>
        <p:spPr>
          <a:xfrm>
            <a:off x="2482450" y="1915725"/>
            <a:ext cx="27465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4"/>
          <p:cNvSpPr txBox="1"/>
          <p:nvPr>
            <p:ph type="title"/>
          </p:nvPr>
        </p:nvSpPr>
        <p:spPr>
          <a:xfrm>
            <a:off x="1287475" y="1601125"/>
            <a:ext cx="3695400" cy="7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latin typeface="Amatic SC"/>
                <a:ea typeface="Amatic SC"/>
                <a:cs typeface="Amatic SC"/>
                <a:sym typeface="Amatic SC"/>
              </a:rPr>
              <a:t>MONOSAKARIDA </a:t>
            </a:r>
            <a:endParaRPr b="1" sz="5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78" name="Google Shape;478;p14"/>
          <p:cNvSpPr txBox="1"/>
          <p:nvPr>
            <p:ph idx="1" type="body"/>
          </p:nvPr>
        </p:nvSpPr>
        <p:spPr>
          <a:xfrm>
            <a:off x="1361250" y="2739225"/>
            <a:ext cx="5151300" cy="2661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Unit karbohidrat yang paling kecil. Mono = satu , Sakarida = gula. Jadi </a:t>
            </a:r>
            <a:r>
              <a:rPr lang="en">
                <a:solidFill>
                  <a:srgbClr val="45464B"/>
                </a:solidFill>
                <a:highlight>
                  <a:srgbClr val="FFFFFF"/>
                </a:highlight>
              </a:rPr>
              <a:t>Monosakarida merupakan molekul tunggal yang berfungsi sebagai molekul dasar pembentukan senyawa karbohidrat kompleks.</a:t>
            </a:r>
            <a:endParaRPr/>
          </a:p>
        </p:txBody>
      </p:sp>
      <p:grpSp>
        <p:nvGrpSpPr>
          <p:cNvPr id="479" name="Google Shape;479;p14"/>
          <p:cNvGrpSpPr/>
          <p:nvPr/>
        </p:nvGrpSpPr>
        <p:grpSpPr>
          <a:xfrm flipH="1" rot="-1028030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480" name="Google Shape;480;p14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5"/>
          <p:cNvSpPr/>
          <p:nvPr/>
        </p:nvSpPr>
        <p:spPr>
          <a:xfrm>
            <a:off x="643575" y="805550"/>
            <a:ext cx="4653000" cy="76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5"/>
          <p:cNvSpPr txBox="1"/>
          <p:nvPr>
            <p:ph idx="1" type="body"/>
          </p:nvPr>
        </p:nvSpPr>
        <p:spPr>
          <a:xfrm>
            <a:off x="780725" y="1642175"/>
            <a:ext cx="9480900" cy="2320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>
                <a:solidFill>
                  <a:srgbClr val="45464B"/>
                </a:solidFill>
                <a:highlight>
                  <a:srgbClr val="FFFFFF"/>
                </a:highlight>
              </a:rPr>
              <a:t>Secara struktur, monosakarida terdiri atas gugus </a:t>
            </a:r>
            <a:r>
              <a:rPr lang="en" sz="1800">
                <a:solidFill>
                  <a:srgbClr val="45464B"/>
                </a:solidFill>
                <a:highlight>
                  <a:schemeClr val="lt1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aldehid atau keton</a:t>
            </a:r>
            <a:r>
              <a:rPr lang="en" sz="1800">
                <a:solidFill>
                  <a:srgbClr val="45464B"/>
                </a:solidFill>
                <a:highlight>
                  <a:schemeClr val="lt1"/>
                </a:highlight>
              </a:rPr>
              <a:t> </a:t>
            </a:r>
            <a:r>
              <a:rPr lang="en" sz="1800">
                <a:solidFill>
                  <a:srgbClr val="45464B"/>
                </a:solidFill>
                <a:highlight>
                  <a:srgbClr val="FFFFFF"/>
                </a:highlight>
              </a:rPr>
              <a:t>dengan dua atau lebih gugus hidroksil. </a:t>
            </a:r>
            <a:endParaRPr sz="1800">
              <a:solidFill>
                <a:srgbClr val="45464B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>
                <a:solidFill>
                  <a:srgbClr val="45464B"/>
                </a:solidFill>
                <a:highlight>
                  <a:srgbClr val="FFFFFF"/>
                </a:highlight>
              </a:rPr>
              <a:t>Monosakarida yang memiliki struktur gugus aldehid disebut aldosa. </a:t>
            </a:r>
            <a:endParaRPr sz="1800">
              <a:solidFill>
                <a:srgbClr val="45464B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>
                <a:solidFill>
                  <a:srgbClr val="45464B"/>
                </a:solidFill>
                <a:highlight>
                  <a:srgbClr val="FFFFFF"/>
                </a:highlight>
              </a:rPr>
              <a:t>Sementara, monosakarida yang punya struk</a:t>
            </a:r>
            <a:r>
              <a:rPr lang="en" sz="1800">
                <a:solidFill>
                  <a:srgbClr val="45464B"/>
                </a:solidFill>
                <a:highlight>
                  <a:srgbClr val="FFFFFF"/>
                </a:highlight>
              </a:rPr>
              <a:t>t</a:t>
            </a:r>
            <a:r>
              <a:rPr lang="en" sz="1800">
                <a:solidFill>
                  <a:srgbClr val="45464B"/>
                </a:solidFill>
                <a:highlight>
                  <a:srgbClr val="FFFFFF"/>
                </a:highlight>
              </a:rPr>
              <a:t>ur gugus keton disebut ketosa. </a:t>
            </a:r>
            <a:endParaRPr sz="1800"/>
          </a:p>
        </p:txBody>
      </p:sp>
      <p:sp>
        <p:nvSpPr>
          <p:cNvPr id="498" name="Google Shape;498;p15"/>
          <p:cNvSpPr txBox="1"/>
          <p:nvPr>
            <p:ph type="title"/>
          </p:nvPr>
        </p:nvSpPr>
        <p:spPr>
          <a:xfrm>
            <a:off x="1268600" y="805550"/>
            <a:ext cx="3636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171717"/>
                </a:solidFill>
                <a:latin typeface="Amatic SC"/>
                <a:ea typeface="Amatic SC"/>
                <a:cs typeface="Amatic SC"/>
                <a:sym typeface="Amatic SC"/>
              </a:rPr>
              <a:t>Gugus aldehid / keton</a:t>
            </a:r>
            <a:r>
              <a:rPr b="1" lang="en" sz="3000">
                <a:solidFill>
                  <a:srgbClr val="17171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000">
              <a:solidFill>
                <a:srgbClr val="17171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99" name="Google Shape;499;p15"/>
          <p:cNvPicPr preferRelativeResize="0"/>
          <p:nvPr/>
        </p:nvPicPr>
        <p:blipFill rotWithShape="1">
          <a:blip r:embed="rId4">
            <a:alphaModFix/>
          </a:blip>
          <a:srcRect b="6487" l="0" r="0" t="20042"/>
          <a:stretch/>
        </p:blipFill>
        <p:spPr>
          <a:xfrm>
            <a:off x="2189850" y="3962375"/>
            <a:ext cx="6512600" cy="23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6"/>
          <p:cNvSpPr/>
          <p:nvPr/>
        </p:nvSpPr>
        <p:spPr>
          <a:xfrm>
            <a:off x="1899600" y="886100"/>
            <a:ext cx="8080200" cy="88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6"/>
          <p:cNvSpPr txBox="1"/>
          <p:nvPr>
            <p:ph type="title"/>
          </p:nvPr>
        </p:nvSpPr>
        <p:spPr>
          <a:xfrm>
            <a:off x="2695350" y="886100"/>
            <a:ext cx="7009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latin typeface="Amatic SC"/>
                <a:ea typeface="Amatic SC"/>
                <a:cs typeface="Amatic SC"/>
                <a:sym typeface="Amatic SC"/>
              </a:rPr>
              <a:t>Atom c penentu nama monosakarida</a:t>
            </a:r>
            <a:endParaRPr b="1" sz="4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06" name="Google Shape;506;p16"/>
          <p:cNvSpPr txBox="1"/>
          <p:nvPr>
            <p:ph idx="1" type="body"/>
          </p:nvPr>
        </p:nvSpPr>
        <p:spPr>
          <a:xfrm>
            <a:off x="1017025" y="2428325"/>
            <a:ext cx="5043900" cy="33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Aldehid</a:t>
            </a:r>
            <a:endParaRPr b="1"/>
          </a:p>
          <a:p>
            <a:pPr indent="45720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/>
              <a:t>	</a:t>
            </a:r>
            <a:r>
              <a:rPr lang="en"/>
              <a:t>+  3 C = Triosa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Aldo 	 +  4 C = Tetrosa</a:t>
            </a:r>
            <a:endParaRPr/>
          </a:p>
          <a:p>
            <a:pPr indent="0" lvl="0" marL="9144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 + 5 C = Pentosa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 + 6 C = Heksosa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b="1" lang="en"/>
              <a:t> </a:t>
            </a:r>
            <a:endParaRPr b="1"/>
          </a:p>
        </p:txBody>
      </p:sp>
      <p:sp>
        <p:nvSpPr>
          <p:cNvPr id="507" name="Google Shape;507;p16"/>
          <p:cNvSpPr txBox="1"/>
          <p:nvPr>
            <p:ph idx="2" type="body"/>
          </p:nvPr>
        </p:nvSpPr>
        <p:spPr>
          <a:xfrm>
            <a:off x="6560846" y="2428325"/>
            <a:ext cx="5043900" cy="33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Keton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/>
              <a:t> 		</a:t>
            </a:r>
            <a:r>
              <a:rPr lang="en"/>
              <a:t>+ </a:t>
            </a:r>
            <a:r>
              <a:rPr lang="en"/>
              <a:t>3 C = Triosa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Keto 	 + 4 C = </a:t>
            </a:r>
            <a:r>
              <a:rPr lang="en"/>
              <a:t>Tetrosa</a:t>
            </a:r>
            <a:endParaRPr/>
          </a:p>
          <a:p>
            <a:pPr indent="0" lvl="0" marL="91440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+ 5 C = Pentosa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  + 6 C = Heksosa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7"/>
          <p:cNvSpPr/>
          <p:nvPr/>
        </p:nvSpPr>
        <p:spPr>
          <a:xfrm>
            <a:off x="2035625" y="1020625"/>
            <a:ext cx="4877400" cy="85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7"/>
          <p:cNvSpPr txBox="1"/>
          <p:nvPr>
            <p:ph type="title"/>
          </p:nvPr>
        </p:nvSpPr>
        <p:spPr>
          <a:xfrm>
            <a:off x="2301725" y="1068775"/>
            <a:ext cx="4494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Amatic SC"/>
                <a:ea typeface="Amatic SC"/>
                <a:cs typeface="Amatic SC"/>
                <a:sym typeface="Amatic SC"/>
              </a:rPr>
              <a:t>Siklisasi Monosakarida</a:t>
            </a:r>
            <a:r>
              <a:rPr lang="en" sz="3600"/>
              <a:t> </a:t>
            </a:r>
            <a:endParaRPr sz="3600"/>
          </a:p>
        </p:txBody>
      </p:sp>
      <p:sp>
        <p:nvSpPr>
          <p:cNvPr id="514" name="Google Shape;514;p17"/>
          <p:cNvSpPr txBox="1"/>
          <p:nvPr/>
        </p:nvSpPr>
        <p:spPr>
          <a:xfrm>
            <a:off x="2035625" y="2132350"/>
            <a:ext cx="751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"/>
                <a:ea typeface="Barlow"/>
                <a:cs typeface="Barlow"/>
                <a:sym typeface="Barlow"/>
              </a:rPr>
              <a:t>Siklisasi merupakan proses mengubah struktur rantai terbuka pada monosakarida menjadi struktur cincin atau siklik. 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15" name="Google Shape;515;p17"/>
          <p:cNvPicPr preferRelativeResize="0"/>
          <p:nvPr/>
        </p:nvPicPr>
        <p:blipFill rotWithShape="1">
          <a:blip r:embed="rId3">
            <a:alphaModFix/>
          </a:blip>
          <a:srcRect b="20685" l="4692" r="4547" t="0"/>
          <a:stretch/>
        </p:blipFill>
        <p:spPr>
          <a:xfrm>
            <a:off x="1912200" y="2932750"/>
            <a:ext cx="3494800" cy="17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3975" y="2932750"/>
            <a:ext cx="3759092" cy="17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7"/>
          <p:cNvSpPr txBox="1"/>
          <p:nvPr/>
        </p:nvSpPr>
        <p:spPr>
          <a:xfrm>
            <a:off x="1970675" y="4764400"/>
            <a:ext cx="781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"/>
                <a:ea typeface="Barlow"/>
                <a:cs typeface="Barlow"/>
                <a:sym typeface="Barlow"/>
              </a:rPr>
              <a:t>Siklisasi ini terjadi karena hemicetal atau hemiketal dari intraksi antara gugus aldehid/ gugus keton terhadap alkohol.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/>
          <p:nvPr/>
        </p:nvSpPr>
        <p:spPr>
          <a:xfrm>
            <a:off x="6604000" y="3529100"/>
            <a:ext cx="2868600" cy="89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8"/>
          <p:cNvSpPr txBox="1"/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0">
                <a:latin typeface="Amatic SC"/>
                <a:ea typeface="Amatic SC"/>
                <a:cs typeface="Amatic SC"/>
                <a:sym typeface="Amatic SC"/>
              </a:rPr>
              <a:t>Terimakasih!</a:t>
            </a:r>
            <a:endParaRPr sz="145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C8DCDA"/>
      </a:accent1>
      <a:accent2>
        <a:srgbClr val="DBE9E9"/>
      </a:accent2>
      <a:accent3>
        <a:srgbClr val="8EB1AD"/>
      </a:accent3>
      <a:accent4>
        <a:srgbClr val="F2F2F2"/>
      </a:accent4>
      <a:accent5>
        <a:srgbClr val="FFF2CB"/>
      </a:accent5>
      <a:accent6>
        <a:srgbClr val="D8D8D8"/>
      </a:accent6>
      <a:hlink>
        <a:srgbClr val="6F838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