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  <p:sldId id="258" r:id="rId18"/>
    <p:sldId id="259" r:id="rId19"/>
    <p:sldId id="260" r:id="rId20"/>
    <p:sldId id="261" r:id="rId2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Hero" charset="1" panose="00000500000000000000"/>
      <p:regular r:id="rId10"/>
    </p:embeddedFont>
    <p:embeddedFont>
      <p:font typeface="Hero Bold" charset="1" panose="00000500000000000000"/>
      <p:regular r:id="rId11"/>
    </p:embeddedFont>
    <p:embeddedFont>
      <p:font typeface="Open Sans Light" charset="1" panose="020B0306030504020204"/>
      <p:regular r:id="rId12"/>
    </p:embeddedFont>
    <p:embeddedFont>
      <p:font typeface="Open Sans Light Bold" charset="1" panose="020B0806030504020204"/>
      <p:regular r:id="rId13"/>
    </p:embeddedFont>
    <p:embeddedFont>
      <p:font typeface="Open Sans Light Italics" charset="1" panose="020B0306030504020204"/>
      <p:regular r:id="rId14"/>
    </p:embeddedFont>
    <p:embeddedFont>
      <p:font typeface="Open Sans Light Bold Italics" charset="1" panose="020B0806030504020204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presProps.xml" Type="http://schemas.openxmlformats.org/officeDocument/2006/relationships/presProps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7322B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" y="80294"/>
            <a:ext cx="18288000" cy="10206706"/>
            <a:chOff x="0" y="0"/>
            <a:chExt cx="2036572" cy="2050923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0809226" cy="17189072"/>
            </a:xfrm>
            <a:custGeom>
              <a:avLst/>
              <a:gdLst/>
              <a:ahLst/>
              <a:cxnLst/>
              <a:rect r="r" b="b" t="t" l="l"/>
              <a:pathLst>
                <a:path h="17189072" w="30809226">
                  <a:moveTo>
                    <a:pt x="1584322" y="439019"/>
                  </a:moveTo>
                  <a:cubicBezTo>
                    <a:pt x="1584322" y="681422"/>
                    <a:pt x="1229550" y="878038"/>
                    <a:pt x="792161" y="878038"/>
                  </a:cubicBezTo>
                  <a:cubicBezTo>
                    <a:pt x="354771" y="878038"/>
                    <a:pt x="0" y="681422"/>
                    <a:pt x="0" y="439019"/>
                  </a:cubicBezTo>
                  <a:cubicBezTo>
                    <a:pt x="0" y="196616"/>
                    <a:pt x="354771" y="0"/>
                    <a:pt x="792161" y="0"/>
                  </a:cubicBezTo>
                  <a:cubicBezTo>
                    <a:pt x="1229550" y="0"/>
                    <a:pt x="1584322" y="196616"/>
                    <a:pt x="1584322" y="439019"/>
                  </a:cubicBezTo>
                  <a:close/>
                  <a:moveTo>
                    <a:pt x="10533795" y="0"/>
                  </a:moveTo>
                  <a:cubicBezTo>
                    <a:pt x="10096406" y="0"/>
                    <a:pt x="9741634" y="196616"/>
                    <a:pt x="9741634" y="439019"/>
                  </a:cubicBezTo>
                  <a:cubicBezTo>
                    <a:pt x="9741634" y="681422"/>
                    <a:pt x="10096406" y="878038"/>
                    <a:pt x="10533795" y="878038"/>
                  </a:cubicBezTo>
                  <a:cubicBezTo>
                    <a:pt x="10971185" y="878038"/>
                    <a:pt x="11325956" y="681422"/>
                    <a:pt x="11325956" y="439019"/>
                  </a:cubicBezTo>
                  <a:cubicBezTo>
                    <a:pt x="11325957" y="196616"/>
                    <a:pt x="10971185" y="0"/>
                    <a:pt x="10533795" y="0"/>
                  </a:cubicBezTo>
                  <a:close/>
                  <a:moveTo>
                    <a:pt x="20275431" y="0"/>
                  </a:moveTo>
                  <a:cubicBezTo>
                    <a:pt x="19838042" y="0"/>
                    <a:pt x="19483270" y="196616"/>
                    <a:pt x="19483270" y="439019"/>
                  </a:cubicBezTo>
                  <a:cubicBezTo>
                    <a:pt x="19483270" y="681422"/>
                    <a:pt x="19838042" y="878038"/>
                    <a:pt x="20275431" y="878038"/>
                  </a:cubicBezTo>
                  <a:cubicBezTo>
                    <a:pt x="20712821" y="878038"/>
                    <a:pt x="21067592" y="681422"/>
                    <a:pt x="21067592" y="439019"/>
                  </a:cubicBezTo>
                  <a:cubicBezTo>
                    <a:pt x="21067590" y="196616"/>
                    <a:pt x="20712819" y="0"/>
                    <a:pt x="20275431" y="0"/>
                  </a:cubicBezTo>
                  <a:close/>
                  <a:moveTo>
                    <a:pt x="30017064" y="878038"/>
                  </a:moveTo>
                  <a:cubicBezTo>
                    <a:pt x="30454454" y="878038"/>
                    <a:pt x="30809226" y="681422"/>
                    <a:pt x="30809226" y="439019"/>
                  </a:cubicBezTo>
                  <a:cubicBezTo>
                    <a:pt x="30809226" y="196616"/>
                    <a:pt x="30454454" y="0"/>
                    <a:pt x="30017064" y="0"/>
                  </a:cubicBezTo>
                  <a:cubicBezTo>
                    <a:pt x="29579677" y="0"/>
                    <a:pt x="29224905" y="196616"/>
                    <a:pt x="29224905" y="439019"/>
                  </a:cubicBezTo>
                  <a:cubicBezTo>
                    <a:pt x="29224905" y="681422"/>
                    <a:pt x="29579677" y="878038"/>
                    <a:pt x="30017064" y="878038"/>
                  </a:cubicBezTo>
                  <a:close/>
                  <a:moveTo>
                    <a:pt x="792161" y="5436562"/>
                  </a:moveTo>
                  <a:cubicBezTo>
                    <a:pt x="354771" y="5436562"/>
                    <a:pt x="0" y="5633178"/>
                    <a:pt x="0" y="5875581"/>
                  </a:cubicBezTo>
                  <a:cubicBezTo>
                    <a:pt x="0" y="6117984"/>
                    <a:pt x="354771" y="6314600"/>
                    <a:pt x="792161" y="6314600"/>
                  </a:cubicBezTo>
                  <a:cubicBezTo>
                    <a:pt x="1229550" y="6314600"/>
                    <a:pt x="1584322" y="6117984"/>
                    <a:pt x="1584322" y="5875581"/>
                  </a:cubicBezTo>
                  <a:cubicBezTo>
                    <a:pt x="1584322" y="5633178"/>
                    <a:pt x="1229550" y="5436562"/>
                    <a:pt x="792161" y="5436562"/>
                  </a:cubicBezTo>
                  <a:close/>
                  <a:moveTo>
                    <a:pt x="10533795" y="5436562"/>
                  </a:moveTo>
                  <a:cubicBezTo>
                    <a:pt x="10096406" y="5436562"/>
                    <a:pt x="9741634" y="5633178"/>
                    <a:pt x="9741634" y="5875581"/>
                  </a:cubicBezTo>
                  <a:cubicBezTo>
                    <a:pt x="9741634" y="6117984"/>
                    <a:pt x="10096406" y="6314600"/>
                    <a:pt x="10533795" y="6314600"/>
                  </a:cubicBezTo>
                  <a:cubicBezTo>
                    <a:pt x="10971185" y="6314600"/>
                    <a:pt x="11325956" y="6117984"/>
                    <a:pt x="11325956" y="5875581"/>
                  </a:cubicBezTo>
                  <a:cubicBezTo>
                    <a:pt x="11325957" y="5633178"/>
                    <a:pt x="10971185" y="5436562"/>
                    <a:pt x="10533795" y="5436562"/>
                  </a:cubicBezTo>
                  <a:close/>
                  <a:moveTo>
                    <a:pt x="20275431" y="5436562"/>
                  </a:moveTo>
                  <a:cubicBezTo>
                    <a:pt x="19838042" y="5436562"/>
                    <a:pt x="19483270" y="5633178"/>
                    <a:pt x="19483270" y="5875581"/>
                  </a:cubicBezTo>
                  <a:cubicBezTo>
                    <a:pt x="19483270" y="6117984"/>
                    <a:pt x="19838042" y="6314600"/>
                    <a:pt x="20275431" y="6314600"/>
                  </a:cubicBezTo>
                  <a:cubicBezTo>
                    <a:pt x="20712821" y="6314600"/>
                    <a:pt x="21067592" y="6117984"/>
                    <a:pt x="21067592" y="5875581"/>
                  </a:cubicBezTo>
                  <a:cubicBezTo>
                    <a:pt x="21067590" y="5633178"/>
                    <a:pt x="20712819" y="5436562"/>
                    <a:pt x="20275431" y="5436562"/>
                  </a:cubicBezTo>
                  <a:close/>
                  <a:moveTo>
                    <a:pt x="30017064" y="5436562"/>
                  </a:moveTo>
                  <a:cubicBezTo>
                    <a:pt x="29579677" y="5436562"/>
                    <a:pt x="29224905" y="5633178"/>
                    <a:pt x="29224905" y="5875581"/>
                  </a:cubicBezTo>
                  <a:cubicBezTo>
                    <a:pt x="29224905" y="6117984"/>
                    <a:pt x="29579677" y="6314600"/>
                    <a:pt x="30017064" y="6314600"/>
                  </a:cubicBezTo>
                  <a:cubicBezTo>
                    <a:pt x="30454454" y="6314600"/>
                    <a:pt x="30809226" y="6117984"/>
                    <a:pt x="30809226" y="5875581"/>
                  </a:cubicBezTo>
                  <a:cubicBezTo>
                    <a:pt x="30809226" y="5633178"/>
                    <a:pt x="30454454" y="5436562"/>
                    <a:pt x="30017064" y="5436562"/>
                  </a:cubicBezTo>
                  <a:close/>
                  <a:moveTo>
                    <a:pt x="792161" y="10874471"/>
                  </a:moveTo>
                  <a:cubicBezTo>
                    <a:pt x="354771" y="10874471"/>
                    <a:pt x="0" y="11071087"/>
                    <a:pt x="0" y="11313490"/>
                  </a:cubicBezTo>
                  <a:cubicBezTo>
                    <a:pt x="0" y="11555893"/>
                    <a:pt x="354771" y="11752509"/>
                    <a:pt x="792161" y="11752509"/>
                  </a:cubicBezTo>
                  <a:cubicBezTo>
                    <a:pt x="1229550" y="11752509"/>
                    <a:pt x="1584322" y="11555893"/>
                    <a:pt x="1584322" y="11313490"/>
                  </a:cubicBezTo>
                  <a:cubicBezTo>
                    <a:pt x="1584322" y="11071086"/>
                    <a:pt x="1229550" y="10874471"/>
                    <a:pt x="792161" y="10874471"/>
                  </a:cubicBezTo>
                  <a:close/>
                  <a:moveTo>
                    <a:pt x="10533795" y="10874471"/>
                  </a:moveTo>
                  <a:cubicBezTo>
                    <a:pt x="10096406" y="10874471"/>
                    <a:pt x="9741634" y="11071087"/>
                    <a:pt x="9741634" y="11313490"/>
                  </a:cubicBezTo>
                  <a:cubicBezTo>
                    <a:pt x="9741634" y="11555893"/>
                    <a:pt x="10096406" y="11752509"/>
                    <a:pt x="10533795" y="11752509"/>
                  </a:cubicBezTo>
                  <a:cubicBezTo>
                    <a:pt x="10971185" y="11752509"/>
                    <a:pt x="11325956" y="11555893"/>
                    <a:pt x="11325956" y="11313490"/>
                  </a:cubicBezTo>
                  <a:cubicBezTo>
                    <a:pt x="11325957" y="11071086"/>
                    <a:pt x="10971185" y="10874471"/>
                    <a:pt x="10533795" y="10874471"/>
                  </a:cubicBezTo>
                  <a:close/>
                  <a:moveTo>
                    <a:pt x="20275431" y="10874471"/>
                  </a:moveTo>
                  <a:cubicBezTo>
                    <a:pt x="19838042" y="10874471"/>
                    <a:pt x="19483270" y="11071087"/>
                    <a:pt x="19483270" y="11313490"/>
                  </a:cubicBezTo>
                  <a:cubicBezTo>
                    <a:pt x="19483270" y="11555893"/>
                    <a:pt x="19838042" y="11752509"/>
                    <a:pt x="20275431" y="11752509"/>
                  </a:cubicBezTo>
                  <a:cubicBezTo>
                    <a:pt x="20712821" y="11752509"/>
                    <a:pt x="21067592" y="11555893"/>
                    <a:pt x="21067592" y="11313490"/>
                  </a:cubicBezTo>
                  <a:cubicBezTo>
                    <a:pt x="21067590" y="11071086"/>
                    <a:pt x="20712819" y="10874471"/>
                    <a:pt x="20275431" y="10874471"/>
                  </a:cubicBezTo>
                  <a:close/>
                  <a:moveTo>
                    <a:pt x="30017064" y="10874471"/>
                  </a:moveTo>
                  <a:cubicBezTo>
                    <a:pt x="29579677" y="10874471"/>
                    <a:pt x="29224905" y="11071087"/>
                    <a:pt x="29224905" y="11313490"/>
                  </a:cubicBezTo>
                  <a:cubicBezTo>
                    <a:pt x="29224905" y="11555893"/>
                    <a:pt x="29579677" y="11752509"/>
                    <a:pt x="30017064" y="11752509"/>
                  </a:cubicBezTo>
                  <a:cubicBezTo>
                    <a:pt x="30454454" y="11752509"/>
                    <a:pt x="30809226" y="11555893"/>
                    <a:pt x="30809226" y="11313490"/>
                  </a:cubicBezTo>
                  <a:cubicBezTo>
                    <a:pt x="30809226" y="11071086"/>
                    <a:pt x="30454454" y="10874471"/>
                    <a:pt x="30017064" y="10874471"/>
                  </a:cubicBezTo>
                  <a:close/>
                  <a:moveTo>
                    <a:pt x="792161" y="16311034"/>
                  </a:moveTo>
                  <a:cubicBezTo>
                    <a:pt x="354771" y="16311034"/>
                    <a:pt x="0" y="16507650"/>
                    <a:pt x="0" y="16750052"/>
                  </a:cubicBezTo>
                  <a:cubicBezTo>
                    <a:pt x="0" y="16992456"/>
                    <a:pt x="354771" y="17189072"/>
                    <a:pt x="792161" y="17189072"/>
                  </a:cubicBezTo>
                  <a:cubicBezTo>
                    <a:pt x="1229550" y="17189072"/>
                    <a:pt x="1584322" y="16992456"/>
                    <a:pt x="1584322" y="16750052"/>
                  </a:cubicBezTo>
                  <a:cubicBezTo>
                    <a:pt x="1584322" y="16507650"/>
                    <a:pt x="1229550" y="16311034"/>
                    <a:pt x="792161" y="16311034"/>
                  </a:cubicBezTo>
                  <a:close/>
                  <a:moveTo>
                    <a:pt x="10533795" y="16311034"/>
                  </a:moveTo>
                  <a:cubicBezTo>
                    <a:pt x="10096406" y="16311034"/>
                    <a:pt x="9741634" y="16507650"/>
                    <a:pt x="9741634" y="16750052"/>
                  </a:cubicBezTo>
                  <a:cubicBezTo>
                    <a:pt x="9741634" y="16992456"/>
                    <a:pt x="10096406" y="17189072"/>
                    <a:pt x="10533795" y="17189072"/>
                  </a:cubicBezTo>
                  <a:cubicBezTo>
                    <a:pt x="10971185" y="17189072"/>
                    <a:pt x="11325956" y="16992456"/>
                    <a:pt x="11325956" y="16750052"/>
                  </a:cubicBezTo>
                  <a:cubicBezTo>
                    <a:pt x="11325957" y="16507650"/>
                    <a:pt x="10971185" y="16311034"/>
                    <a:pt x="10533795" y="16311034"/>
                  </a:cubicBezTo>
                  <a:close/>
                  <a:moveTo>
                    <a:pt x="20275431" y="16311034"/>
                  </a:moveTo>
                  <a:cubicBezTo>
                    <a:pt x="19838042" y="16311034"/>
                    <a:pt x="19483270" y="16507650"/>
                    <a:pt x="19483270" y="16750052"/>
                  </a:cubicBezTo>
                  <a:cubicBezTo>
                    <a:pt x="19483270" y="16992456"/>
                    <a:pt x="19838042" y="17189072"/>
                    <a:pt x="20275431" y="17189072"/>
                  </a:cubicBezTo>
                  <a:cubicBezTo>
                    <a:pt x="20712821" y="17189072"/>
                    <a:pt x="21067592" y="16992456"/>
                    <a:pt x="21067592" y="16750052"/>
                  </a:cubicBezTo>
                  <a:cubicBezTo>
                    <a:pt x="21067590" y="16507650"/>
                    <a:pt x="20712819" y="16311034"/>
                    <a:pt x="20275431" y="16311034"/>
                  </a:cubicBezTo>
                  <a:close/>
                  <a:moveTo>
                    <a:pt x="30017064" y="16311034"/>
                  </a:moveTo>
                  <a:cubicBezTo>
                    <a:pt x="29579677" y="16311034"/>
                    <a:pt x="29224905" y="16507650"/>
                    <a:pt x="29224905" y="16750052"/>
                  </a:cubicBezTo>
                  <a:cubicBezTo>
                    <a:pt x="29224905" y="16992456"/>
                    <a:pt x="29579677" y="17189072"/>
                    <a:pt x="30017064" y="17189072"/>
                  </a:cubicBezTo>
                  <a:cubicBezTo>
                    <a:pt x="30454454" y="17189072"/>
                    <a:pt x="30809226" y="16992456"/>
                    <a:pt x="30809226" y="16750052"/>
                  </a:cubicBezTo>
                  <a:cubicBezTo>
                    <a:pt x="30809226" y="16507650"/>
                    <a:pt x="30454454" y="16311034"/>
                    <a:pt x="30017064" y="16311034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6948804" y="1796513"/>
            <a:ext cx="4390391" cy="857871"/>
            <a:chOff x="0" y="0"/>
            <a:chExt cx="5853855" cy="1143828"/>
          </a:xfrm>
        </p:grpSpPr>
        <p:sp>
          <p:nvSpPr>
            <p:cNvPr name="AutoShape 5" id="5"/>
            <p:cNvSpPr/>
            <p:nvPr/>
          </p:nvSpPr>
          <p:spPr>
            <a:xfrm rot="0">
              <a:off x="0" y="0"/>
              <a:ext cx="5853855" cy="1143828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 rot="0">
              <a:off x="256076" y="260129"/>
              <a:ext cx="5341704" cy="6648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600">
                  <a:solidFill>
                    <a:srgbClr val="7322BF"/>
                  </a:solidFill>
                  <a:latin typeface="Hero Bold"/>
                </a:rPr>
                <a:t>BIOKIMIA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6261951" y="7609620"/>
            <a:ext cx="5892068" cy="1172906"/>
            <a:chOff x="0" y="0"/>
            <a:chExt cx="7856090" cy="1563874"/>
          </a:xfrm>
        </p:grpSpPr>
        <p:sp>
          <p:nvSpPr>
            <p:cNvPr name="AutoShape 8" id="8"/>
            <p:cNvSpPr/>
            <p:nvPr/>
          </p:nvSpPr>
          <p:spPr>
            <a:xfrm rot="0">
              <a:off x="0" y="0"/>
              <a:ext cx="7856090" cy="1563874"/>
            </a:xfrm>
            <a:prstGeom prst="rect">
              <a:avLst/>
            </a:prstGeom>
            <a:solidFill>
              <a:srgbClr val="7322BF"/>
            </a:solidFill>
          </p:spPr>
        </p:sp>
        <p:sp>
          <p:nvSpPr>
            <p:cNvPr name="TextBox 9" id="9"/>
            <p:cNvSpPr txBox="true"/>
            <p:nvPr/>
          </p:nvSpPr>
          <p:spPr>
            <a:xfrm rot="0">
              <a:off x="343663" y="254899"/>
              <a:ext cx="7168764" cy="10852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66"/>
                </a:lnSpc>
              </a:pPr>
              <a:r>
                <a:rPr lang="en-US" sz="3066">
                  <a:solidFill>
                    <a:srgbClr val="FFFFFF"/>
                  </a:solidFill>
                  <a:latin typeface="Hero"/>
                </a:rPr>
                <a:t>NOVENDA ABELIA 2114051035</a:t>
              </a:r>
            </a:p>
            <a:p>
              <a:pPr algn="ctr">
                <a:lnSpc>
                  <a:spcPts val="3066"/>
                </a:lnSpc>
              </a:pPr>
              <a:r>
                <a:rPr lang="en-US" sz="3066">
                  <a:solidFill>
                    <a:srgbClr val="FFFFFF"/>
                  </a:solidFill>
                  <a:latin typeface="Hero"/>
                </a:rPr>
                <a:t>THP A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4997562" y="3203793"/>
            <a:ext cx="8292876" cy="1831371"/>
            <a:chOff x="0" y="0"/>
            <a:chExt cx="11057167" cy="2441828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231890"/>
              <a:ext cx="11057167" cy="2209939"/>
              <a:chOff x="0" y="0"/>
              <a:chExt cx="34329959" cy="6861350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72390" y="72390"/>
                <a:ext cx="34185178" cy="6716570"/>
              </a:xfrm>
              <a:custGeom>
                <a:avLst/>
                <a:gdLst/>
                <a:ahLst/>
                <a:cxnLst/>
                <a:rect r="r" b="b" t="t" l="l"/>
                <a:pathLst>
                  <a:path h="6716570" w="34185178">
                    <a:moveTo>
                      <a:pt x="0" y="0"/>
                    </a:moveTo>
                    <a:lnTo>
                      <a:pt x="34185178" y="0"/>
                    </a:lnTo>
                    <a:lnTo>
                      <a:pt x="34185178" y="6716570"/>
                    </a:lnTo>
                    <a:lnTo>
                      <a:pt x="0" y="67165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22BF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>
                <a:off x="0" y="0"/>
                <a:ext cx="34329957" cy="6861350"/>
              </a:xfrm>
              <a:custGeom>
                <a:avLst/>
                <a:gdLst/>
                <a:ahLst/>
                <a:cxnLst/>
                <a:rect r="r" b="b" t="t" l="l"/>
                <a:pathLst>
                  <a:path h="6861350" w="34329957">
                    <a:moveTo>
                      <a:pt x="34185178" y="6716571"/>
                    </a:moveTo>
                    <a:lnTo>
                      <a:pt x="34329957" y="6716571"/>
                    </a:lnTo>
                    <a:lnTo>
                      <a:pt x="34329957" y="6861350"/>
                    </a:lnTo>
                    <a:lnTo>
                      <a:pt x="34185178" y="6861350"/>
                    </a:lnTo>
                    <a:lnTo>
                      <a:pt x="34185178" y="671657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6716571"/>
                    </a:lnTo>
                    <a:lnTo>
                      <a:pt x="0" y="6716571"/>
                    </a:lnTo>
                    <a:lnTo>
                      <a:pt x="0" y="144780"/>
                    </a:lnTo>
                    <a:close/>
                    <a:moveTo>
                      <a:pt x="0" y="6716571"/>
                    </a:moveTo>
                    <a:lnTo>
                      <a:pt x="144780" y="6716571"/>
                    </a:lnTo>
                    <a:lnTo>
                      <a:pt x="144780" y="6861350"/>
                    </a:lnTo>
                    <a:lnTo>
                      <a:pt x="0" y="6861350"/>
                    </a:lnTo>
                    <a:lnTo>
                      <a:pt x="0" y="6716570"/>
                    </a:lnTo>
                    <a:close/>
                    <a:moveTo>
                      <a:pt x="34185178" y="144780"/>
                    </a:moveTo>
                    <a:lnTo>
                      <a:pt x="34329957" y="144780"/>
                    </a:lnTo>
                    <a:lnTo>
                      <a:pt x="34329957" y="6716571"/>
                    </a:lnTo>
                    <a:lnTo>
                      <a:pt x="34185178" y="6716571"/>
                    </a:lnTo>
                    <a:lnTo>
                      <a:pt x="34185178" y="144780"/>
                    </a:lnTo>
                    <a:close/>
                    <a:moveTo>
                      <a:pt x="144780" y="6716571"/>
                    </a:moveTo>
                    <a:lnTo>
                      <a:pt x="34185178" y="6716571"/>
                    </a:lnTo>
                    <a:lnTo>
                      <a:pt x="34185178" y="6861350"/>
                    </a:lnTo>
                    <a:lnTo>
                      <a:pt x="144780" y="6861350"/>
                    </a:lnTo>
                    <a:lnTo>
                      <a:pt x="144780" y="6716570"/>
                    </a:lnTo>
                    <a:close/>
                    <a:moveTo>
                      <a:pt x="34185178" y="0"/>
                    </a:moveTo>
                    <a:lnTo>
                      <a:pt x="34329957" y="0"/>
                    </a:lnTo>
                    <a:lnTo>
                      <a:pt x="34329957" y="144780"/>
                    </a:lnTo>
                    <a:lnTo>
                      <a:pt x="34185178" y="144780"/>
                    </a:lnTo>
                    <a:lnTo>
                      <a:pt x="34185178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4185178" y="0"/>
                    </a:lnTo>
                    <a:lnTo>
                      <a:pt x="34185178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AutoShape 14" id="14"/>
            <p:cNvSpPr/>
            <p:nvPr/>
          </p:nvSpPr>
          <p:spPr>
            <a:xfrm rot="0">
              <a:off x="210474" y="0"/>
              <a:ext cx="10636220" cy="2207913"/>
            </a:xfrm>
            <a:prstGeom prst="rect">
              <a:avLst/>
            </a:prstGeom>
            <a:solidFill>
              <a:srgbClr val="FDCA3E"/>
            </a:solid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722707" y="528633"/>
              <a:ext cx="9611753" cy="12839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660"/>
                </a:lnSpc>
              </a:pPr>
              <a:r>
                <a:rPr lang="en-US" sz="7400">
                  <a:solidFill>
                    <a:srgbClr val="7322BF"/>
                  </a:solidFill>
                  <a:latin typeface="Hero Bold"/>
                </a:rPr>
                <a:t>KARBOHIDRAT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3318398" y="5413593"/>
            <a:ext cx="11651204" cy="1831371"/>
            <a:chOff x="0" y="0"/>
            <a:chExt cx="15534938" cy="2441828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231890"/>
              <a:ext cx="15534938" cy="2209939"/>
              <a:chOff x="0" y="0"/>
              <a:chExt cx="48232406" cy="6861350"/>
            </a:xfrm>
          </p:grpSpPr>
          <p:sp>
            <p:nvSpPr>
              <p:cNvPr name="Freeform 18" id="18"/>
              <p:cNvSpPr/>
              <p:nvPr/>
            </p:nvSpPr>
            <p:spPr>
              <a:xfrm>
                <a:off x="72390" y="72390"/>
                <a:ext cx="48087625" cy="6716570"/>
              </a:xfrm>
              <a:custGeom>
                <a:avLst/>
                <a:gdLst/>
                <a:ahLst/>
                <a:cxnLst/>
                <a:rect r="r" b="b" t="t" l="l"/>
                <a:pathLst>
                  <a:path h="6716570" w="48087625">
                    <a:moveTo>
                      <a:pt x="0" y="0"/>
                    </a:moveTo>
                    <a:lnTo>
                      <a:pt x="48087625" y="0"/>
                    </a:lnTo>
                    <a:lnTo>
                      <a:pt x="48087625" y="6716570"/>
                    </a:lnTo>
                    <a:lnTo>
                      <a:pt x="0" y="67165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22BF"/>
              </a:solidFill>
            </p:spPr>
          </p:sp>
          <p:sp>
            <p:nvSpPr>
              <p:cNvPr name="Freeform 19" id="19"/>
              <p:cNvSpPr/>
              <p:nvPr/>
            </p:nvSpPr>
            <p:spPr>
              <a:xfrm>
                <a:off x="0" y="0"/>
                <a:ext cx="48232405" cy="6861350"/>
              </a:xfrm>
              <a:custGeom>
                <a:avLst/>
                <a:gdLst/>
                <a:ahLst/>
                <a:cxnLst/>
                <a:rect r="r" b="b" t="t" l="l"/>
                <a:pathLst>
                  <a:path h="6861350" w="48232405">
                    <a:moveTo>
                      <a:pt x="48087626" y="6716571"/>
                    </a:moveTo>
                    <a:lnTo>
                      <a:pt x="48232405" y="6716571"/>
                    </a:lnTo>
                    <a:lnTo>
                      <a:pt x="48232405" y="6861350"/>
                    </a:lnTo>
                    <a:lnTo>
                      <a:pt x="48087626" y="6861350"/>
                    </a:lnTo>
                    <a:lnTo>
                      <a:pt x="48087626" y="671657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6716571"/>
                    </a:lnTo>
                    <a:lnTo>
                      <a:pt x="0" y="6716571"/>
                    </a:lnTo>
                    <a:lnTo>
                      <a:pt x="0" y="144780"/>
                    </a:lnTo>
                    <a:close/>
                    <a:moveTo>
                      <a:pt x="0" y="6716571"/>
                    </a:moveTo>
                    <a:lnTo>
                      <a:pt x="144780" y="6716571"/>
                    </a:lnTo>
                    <a:lnTo>
                      <a:pt x="144780" y="6861350"/>
                    </a:lnTo>
                    <a:lnTo>
                      <a:pt x="0" y="6861350"/>
                    </a:lnTo>
                    <a:lnTo>
                      <a:pt x="0" y="6716570"/>
                    </a:lnTo>
                    <a:close/>
                    <a:moveTo>
                      <a:pt x="48087626" y="144780"/>
                    </a:moveTo>
                    <a:lnTo>
                      <a:pt x="48232405" y="144780"/>
                    </a:lnTo>
                    <a:lnTo>
                      <a:pt x="48232405" y="6716571"/>
                    </a:lnTo>
                    <a:lnTo>
                      <a:pt x="48087626" y="6716571"/>
                    </a:lnTo>
                    <a:lnTo>
                      <a:pt x="48087626" y="144780"/>
                    </a:lnTo>
                    <a:close/>
                    <a:moveTo>
                      <a:pt x="144780" y="6716571"/>
                    </a:moveTo>
                    <a:lnTo>
                      <a:pt x="48087626" y="6716571"/>
                    </a:lnTo>
                    <a:lnTo>
                      <a:pt x="48087626" y="6861350"/>
                    </a:lnTo>
                    <a:lnTo>
                      <a:pt x="144780" y="6861350"/>
                    </a:lnTo>
                    <a:lnTo>
                      <a:pt x="144780" y="6716570"/>
                    </a:lnTo>
                    <a:close/>
                    <a:moveTo>
                      <a:pt x="48087626" y="0"/>
                    </a:moveTo>
                    <a:lnTo>
                      <a:pt x="48232405" y="0"/>
                    </a:lnTo>
                    <a:lnTo>
                      <a:pt x="48232405" y="144780"/>
                    </a:lnTo>
                    <a:lnTo>
                      <a:pt x="48087626" y="144780"/>
                    </a:lnTo>
                    <a:lnTo>
                      <a:pt x="4808762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8087626" y="0"/>
                    </a:lnTo>
                    <a:lnTo>
                      <a:pt x="4808762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AutoShape 20" id="20"/>
            <p:cNvSpPr/>
            <p:nvPr/>
          </p:nvSpPr>
          <p:spPr>
            <a:xfrm rot="0">
              <a:off x="211104" y="0"/>
              <a:ext cx="15112730" cy="2207913"/>
            </a:xfrm>
            <a:prstGeom prst="rect">
              <a:avLst/>
            </a:prstGeom>
            <a:solidFill>
              <a:srgbClr val="FDCA3E"/>
            </a:solidFill>
          </p:spPr>
        </p:sp>
        <p:sp>
          <p:nvSpPr>
            <p:cNvPr name="TextBox 21" id="21"/>
            <p:cNvSpPr txBox="true"/>
            <p:nvPr/>
          </p:nvSpPr>
          <p:spPr>
            <a:xfrm rot="0">
              <a:off x="741243" y="431485"/>
              <a:ext cx="14052451" cy="15068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740"/>
                </a:lnSpc>
              </a:pPr>
              <a:r>
                <a:rPr lang="en-US" sz="8600">
                  <a:solidFill>
                    <a:srgbClr val="7322BF"/>
                  </a:solidFill>
                  <a:latin typeface="Hero Bold"/>
                </a:rPr>
                <a:t>MONOSAKARIDA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AB3B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" y="80294"/>
            <a:ext cx="18288000" cy="10206706"/>
            <a:chOff x="0" y="0"/>
            <a:chExt cx="2036572" cy="2050923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0809226" cy="17189072"/>
            </a:xfrm>
            <a:custGeom>
              <a:avLst/>
              <a:gdLst/>
              <a:ahLst/>
              <a:cxnLst/>
              <a:rect r="r" b="b" t="t" l="l"/>
              <a:pathLst>
                <a:path h="17189072" w="30809226">
                  <a:moveTo>
                    <a:pt x="1584322" y="439019"/>
                  </a:moveTo>
                  <a:cubicBezTo>
                    <a:pt x="1584322" y="681422"/>
                    <a:pt x="1229550" y="878038"/>
                    <a:pt x="792161" y="878038"/>
                  </a:cubicBezTo>
                  <a:cubicBezTo>
                    <a:pt x="354771" y="878038"/>
                    <a:pt x="0" y="681422"/>
                    <a:pt x="0" y="439019"/>
                  </a:cubicBezTo>
                  <a:cubicBezTo>
                    <a:pt x="0" y="196616"/>
                    <a:pt x="354771" y="0"/>
                    <a:pt x="792161" y="0"/>
                  </a:cubicBezTo>
                  <a:cubicBezTo>
                    <a:pt x="1229550" y="0"/>
                    <a:pt x="1584322" y="196616"/>
                    <a:pt x="1584322" y="439019"/>
                  </a:cubicBezTo>
                  <a:close/>
                  <a:moveTo>
                    <a:pt x="10533795" y="0"/>
                  </a:moveTo>
                  <a:cubicBezTo>
                    <a:pt x="10096406" y="0"/>
                    <a:pt x="9741634" y="196616"/>
                    <a:pt x="9741634" y="439019"/>
                  </a:cubicBezTo>
                  <a:cubicBezTo>
                    <a:pt x="9741634" y="681422"/>
                    <a:pt x="10096406" y="878038"/>
                    <a:pt x="10533795" y="878038"/>
                  </a:cubicBezTo>
                  <a:cubicBezTo>
                    <a:pt x="10971185" y="878038"/>
                    <a:pt x="11325956" y="681422"/>
                    <a:pt x="11325956" y="439019"/>
                  </a:cubicBezTo>
                  <a:cubicBezTo>
                    <a:pt x="11325957" y="196616"/>
                    <a:pt x="10971185" y="0"/>
                    <a:pt x="10533795" y="0"/>
                  </a:cubicBezTo>
                  <a:close/>
                  <a:moveTo>
                    <a:pt x="20275431" y="0"/>
                  </a:moveTo>
                  <a:cubicBezTo>
                    <a:pt x="19838042" y="0"/>
                    <a:pt x="19483270" y="196616"/>
                    <a:pt x="19483270" y="439019"/>
                  </a:cubicBezTo>
                  <a:cubicBezTo>
                    <a:pt x="19483270" y="681422"/>
                    <a:pt x="19838042" y="878038"/>
                    <a:pt x="20275431" y="878038"/>
                  </a:cubicBezTo>
                  <a:cubicBezTo>
                    <a:pt x="20712821" y="878038"/>
                    <a:pt x="21067592" y="681422"/>
                    <a:pt x="21067592" y="439019"/>
                  </a:cubicBezTo>
                  <a:cubicBezTo>
                    <a:pt x="21067590" y="196616"/>
                    <a:pt x="20712819" y="0"/>
                    <a:pt x="20275431" y="0"/>
                  </a:cubicBezTo>
                  <a:close/>
                  <a:moveTo>
                    <a:pt x="30017064" y="878038"/>
                  </a:moveTo>
                  <a:cubicBezTo>
                    <a:pt x="30454454" y="878038"/>
                    <a:pt x="30809226" y="681422"/>
                    <a:pt x="30809226" y="439019"/>
                  </a:cubicBezTo>
                  <a:cubicBezTo>
                    <a:pt x="30809226" y="196616"/>
                    <a:pt x="30454454" y="0"/>
                    <a:pt x="30017064" y="0"/>
                  </a:cubicBezTo>
                  <a:cubicBezTo>
                    <a:pt x="29579677" y="0"/>
                    <a:pt x="29224905" y="196616"/>
                    <a:pt x="29224905" y="439019"/>
                  </a:cubicBezTo>
                  <a:cubicBezTo>
                    <a:pt x="29224905" y="681422"/>
                    <a:pt x="29579677" y="878038"/>
                    <a:pt x="30017064" y="878038"/>
                  </a:cubicBezTo>
                  <a:close/>
                  <a:moveTo>
                    <a:pt x="792161" y="5436562"/>
                  </a:moveTo>
                  <a:cubicBezTo>
                    <a:pt x="354771" y="5436562"/>
                    <a:pt x="0" y="5633178"/>
                    <a:pt x="0" y="5875581"/>
                  </a:cubicBezTo>
                  <a:cubicBezTo>
                    <a:pt x="0" y="6117984"/>
                    <a:pt x="354771" y="6314600"/>
                    <a:pt x="792161" y="6314600"/>
                  </a:cubicBezTo>
                  <a:cubicBezTo>
                    <a:pt x="1229550" y="6314600"/>
                    <a:pt x="1584322" y="6117984"/>
                    <a:pt x="1584322" y="5875581"/>
                  </a:cubicBezTo>
                  <a:cubicBezTo>
                    <a:pt x="1584322" y="5633178"/>
                    <a:pt x="1229550" y="5436562"/>
                    <a:pt x="792161" y="5436562"/>
                  </a:cubicBezTo>
                  <a:close/>
                  <a:moveTo>
                    <a:pt x="10533795" y="5436562"/>
                  </a:moveTo>
                  <a:cubicBezTo>
                    <a:pt x="10096406" y="5436562"/>
                    <a:pt x="9741634" y="5633178"/>
                    <a:pt x="9741634" y="5875581"/>
                  </a:cubicBezTo>
                  <a:cubicBezTo>
                    <a:pt x="9741634" y="6117984"/>
                    <a:pt x="10096406" y="6314600"/>
                    <a:pt x="10533795" y="6314600"/>
                  </a:cubicBezTo>
                  <a:cubicBezTo>
                    <a:pt x="10971185" y="6314600"/>
                    <a:pt x="11325956" y="6117984"/>
                    <a:pt x="11325956" y="5875581"/>
                  </a:cubicBezTo>
                  <a:cubicBezTo>
                    <a:pt x="11325957" y="5633178"/>
                    <a:pt x="10971185" y="5436562"/>
                    <a:pt x="10533795" y="5436562"/>
                  </a:cubicBezTo>
                  <a:close/>
                  <a:moveTo>
                    <a:pt x="20275431" y="5436562"/>
                  </a:moveTo>
                  <a:cubicBezTo>
                    <a:pt x="19838042" y="5436562"/>
                    <a:pt x="19483270" y="5633178"/>
                    <a:pt x="19483270" y="5875581"/>
                  </a:cubicBezTo>
                  <a:cubicBezTo>
                    <a:pt x="19483270" y="6117984"/>
                    <a:pt x="19838042" y="6314600"/>
                    <a:pt x="20275431" y="6314600"/>
                  </a:cubicBezTo>
                  <a:cubicBezTo>
                    <a:pt x="20712821" y="6314600"/>
                    <a:pt x="21067592" y="6117984"/>
                    <a:pt x="21067592" y="5875581"/>
                  </a:cubicBezTo>
                  <a:cubicBezTo>
                    <a:pt x="21067590" y="5633178"/>
                    <a:pt x="20712819" y="5436562"/>
                    <a:pt x="20275431" y="5436562"/>
                  </a:cubicBezTo>
                  <a:close/>
                  <a:moveTo>
                    <a:pt x="30017064" y="5436562"/>
                  </a:moveTo>
                  <a:cubicBezTo>
                    <a:pt x="29579677" y="5436562"/>
                    <a:pt x="29224905" y="5633178"/>
                    <a:pt x="29224905" y="5875581"/>
                  </a:cubicBezTo>
                  <a:cubicBezTo>
                    <a:pt x="29224905" y="6117984"/>
                    <a:pt x="29579677" y="6314600"/>
                    <a:pt x="30017064" y="6314600"/>
                  </a:cubicBezTo>
                  <a:cubicBezTo>
                    <a:pt x="30454454" y="6314600"/>
                    <a:pt x="30809226" y="6117984"/>
                    <a:pt x="30809226" y="5875581"/>
                  </a:cubicBezTo>
                  <a:cubicBezTo>
                    <a:pt x="30809226" y="5633178"/>
                    <a:pt x="30454454" y="5436562"/>
                    <a:pt x="30017064" y="5436562"/>
                  </a:cubicBezTo>
                  <a:close/>
                  <a:moveTo>
                    <a:pt x="792161" y="10874471"/>
                  </a:moveTo>
                  <a:cubicBezTo>
                    <a:pt x="354771" y="10874471"/>
                    <a:pt x="0" y="11071087"/>
                    <a:pt x="0" y="11313490"/>
                  </a:cubicBezTo>
                  <a:cubicBezTo>
                    <a:pt x="0" y="11555893"/>
                    <a:pt x="354771" y="11752509"/>
                    <a:pt x="792161" y="11752509"/>
                  </a:cubicBezTo>
                  <a:cubicBezTo>
                    <a:pt x="1229550" y="11752509"/>
                    <a:pt x="1584322" y="11555893"/>
                    <a:pt x="1584322" y="11313490"/>
                  </a:cubicBezTo>
                  <a:cubicBezTo>
                    <a:pt x="1584322" y="11071086"/>
                    <a:pt x="1229550" y="10874471"/>
                    <a:pt x="792161" y="10874471"/>
                  </a:cubicBezTo>
                  <a:close/>
                  <a:moveTo>
                    <a:pt x="10533795" y="10874471"/>
                  </a:moveTo>
                  <a:cubicBezTo>
                    <a:pt x="10096406" y="10874471"/>
                    <a:pt x="9741634" y="11071087"/>
                    <a:pt x="9741634" y="11313490"/>
                  </a:cubicBezTo>
                  <a:cubicBezTo>
                    <a:pt x="9741634" y="11555893"/>
                    <a:pt x="10096406" y="11752509"/>
                    <a:pt x="10533795" y="11752509"/>
                  </a:cubicBezTo>
                  <a:cubicBezTo>
                    <a:pt x="10971185" y="11752509"/>
                    <a:pt x="11325956" y="11555893"/>
                    <a:pt x="11325956" y="11313490"/>
                  </a:cubicBezTo>
                  <a:cubicBezTo>
                    <a:pt x="11325957" y="11071086"/>
                    <a:pt x="10971185" y="10874471"/>
                    <a:pt x="10533795" y="10874471"/>
                  </a:cubicBezTo>
                  <a:close/>
                  <a:moveTo>
                    <a:pt x="20275431" y="10874471"/>
                  </a:moveTo>
                  <a:cubicBezTo>
                    <a:pt x="19838042" y="10874471"/>
                    <a:pt x="19483270" y="11071087"/>
                    <a:pt x="19483270" y="11313490"/>
                  </a:cubicBezTo>
                  <a:cubicBezTo>
                    <a:pt x="19483270" y="11555893"/>
                    <a:pt x="19838042" y="11752509"/>
                    <a:pt x="20275431" y="11752509"/>
                  </a:cubicBezTo>
                  <a:cubicBezTo>
                    <a:pt x="20712821" y="11752509"/>
                    <a:pt x="21067592" y="11555893"/>
                    <a:pt x="21067592" y="11313490"/>
                  </a:cubicBezTo>
                  <a:cubicBezTo>
                    <a:pt x="21067590" y="11071086"/>
                    <a:pt x="20712819" y="10874471"/>
                    <a:pt x="20275431" y="10874471"/>
                  </a:cubicBezTo>
                  <a:close/>
                  <a:moveTo>
                    <a:pt x="30017064" y="10874471"/>
                  </a:moveTo>
                  <a:cubicBezTo>
                    <a:pt x="29579677" y="10874471"/>
                    <a:pt x="29224905" y="11071087"/>
                    <a:pt x="29224905" y="11313490"/>
                  </a:cubicBezTo>
                  <a:cubicBezTo>
                    <a:pt x="29224905" y="11555893"/>
                    <a:pt x="29579677" y="11752509"/>
                    <a:pt x="30017064" y="11752509"/>
                  </a:cubicBezTo>
                  <a:cubicBezTo>
                    <a:pt x="30454454" y="11752509"/>
                    <a:pt x="30809226" y="11555893"/>
                    <a:pt x="30809226" y="11313490"/>
                  </a:cubicBezTo>
                  <a:cubicBezTo>
                    <a:pt x="30809226" y="11071086"/>
                    <a:pt x="30454454" y="10874471"/>
                    <a:pt x="30017064" y="10874471"/>
                  </a:cubicBezTo>
                  <a:close/>
                  <a:moveTo>
                    <a:pt x="792161" y="16311034"/>
                  </a:moveTo>
                  <a:cubicBezTo>
                    <a:pt x="354771" y="16311034"/>
                    <a:pt x="0" y="16507650"/>
                    <a:pt x="0" y="16750052"/>
                  </a:cubicBezTo>
                  <a:cubicBezTo>
                    <a:pt x="0" y="16992456"/>
                    <a:pt x="354771" y="17189072"/>
                    <a:pt x="792161" y="17189072"/>
                  </a:cubicBezTo>
                  <a:cubicBezTo>
                    <a:pt x="1229550" y="17189072"/>
                    <a:pt x="1584322" y="16992456"/>
                    <a:pt x="1584322" y="16750052"/>
                  </a:cubicBezTo>
                  <a:cubicBezTo>
                    <a:pt x="1584322" y="16507650"/>
                    <a:pt x="1229550" y="16311034"/>
                    <a:pt x="792161" y="16311034"/>
                  </a:cubicBezTo>
                  <a:close/>
                  <a:moveTo>
                    <a:pt x="10533795" y="16311034"/>
                  </a:moveTo>
                  <a:cubicBezTo>
                    <a:pt x="10096406" y="16311034"/>
                    <a:pt x="9741634" y="16507650"/>
                    <a:pt x="9741634" y="16750052"/>
                  </a:cubicBezTo>
                  <a:cubicBezTo>
                    <a:pt x="9741634" y="16992456"/>
                    <a:pt x="10096406" y="17189072"/>
                    <a:pt x="10533795" y="17189072"/>
                  </a:cubicBezTo>
                  <a:cubicBezTo>
                    <a:pt x="10971185" y="17189072"/>
                    <a:pt x="11325956" y="16992456"/>
                    <a:pt x="11325956" y="16750052"/>
                  </a:cubicBezTo>
                  <a:cubicBezTo>
                    <a:pt x="11325957" y="16507650"/>
                    <a:pt x="10971185" y="16311034"/>
                    <a:pt x="10533795" y="16311034"/>
                  </a:cubicBezTo>
                  <a:close/>
                  <a:moveTo>
                    <a:pt x="20275431" y="16311034"/>
                  </a:moveTo>
                  <a:cubicBezTo>
                    <a:pt x="19838042" y="16311034"/>
                    <a:pt x="19483270" y="16507650"/>
                    <a:pt x="19483270" y="16750052"/>
                  </a:cubicBezTo>
                  <a:cubicBezTo>
                    <a:pt x="19483270" y="16992456"/>
                    <a:pt x="19838042" y="17189072"/>
                    <a:pt x="20275431" y="17189072"/>
                  </a:cubicBezTo>
                  <a:cubicBezTo>
                    <a:pt x="20712821" y="17189072"/>
                    <a:pt x="21067592" y="16992456"/>
                    <a:pt x="21067592" y="16750052"/>
                  </a:cubicBezTo>
                  <a:cubicBezTo>
                    <a:pt x="21067590" y="16507650"/>
                    <a:pt x="20712819" y="16311034"/>
                    <a:pt x="20275431" y="16311034"/>
                  </a:cubicBezTo>
                  <a:close/>
                  <a:moveTo>
                    <a:pt x="30017064" y="16311034"/>
                  </a:moveTo>
                  <a:cubicBezTo>
                    <a:pt x="29579677" y="16311034"/>
                    <a:pt x="29224905" y="16507650"/>
                    <a:pt x="29224905" y="16750052"/>
                  </a:cubicBezTo>
                  <a:cubicBezTo>
                    <a:pt x="29224905" y="16992456"/>
                    <a:pt x="29579677" y="17189072"/>
                    <a:pt x="30017064" y="17189072"/>
                  </a:cubicBezTo>
                  <a:cubicBezTo>
                    <a:pt x="30454454" y="17189072"/>
                    <a:pt x="30809226" y="16992456"/>
                    <a:pt x="30809226" y="16750052"/>
                  </a:cubicBezTo>
                  <a:cubicBezTo>
                    <a:pt x="30809226" y="16507650"/>
                    <a:pt x="30454454" y="16311034"/>
                    <a:pt x="30017064" y="16311034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3153508" y="1028700"/>
            <a:ext cx="11980983" cy="2015961"/>
            <a:chOff x="0" y="0"/>
            <a:chExt cx="15974644" cy="2687948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311934"/>
              <a:ext cx="15974644" cy="2376015"/>
              <a:chOff x="0" y="0"/>
              <a:chExt cx="49597592" cy="7376979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72390" y="72390"/>
                <a:ext cx="49452813" cy="7232199"/>
              </a:xfrm>
              <a:custGeom>
                <a:avLst/>
                <a:gdLst/>
                <a:ahLst/>
                <a:cxnLst/>
                <a:rect r="r" b="b" t="t" l="l"/>
                <a:pathLst>
                  <a:path h="7232199" w="49452813">
                    <a:moveTo>
                      <a:pt x="0" y="0"/>
                    </a:moveTo>
                    <a:lnTo>
                      <a:pt x="49452813" y="0"/>
                    </a:lnTo>
                    <a:lnTo>
                      <a:pt x="49452813" y="7232199"/>
                    </a:lnTo>
                    <a:lnTo>
                      <a:pt x="0" y="72321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AB3BD"/>
              </a:solidFill>
            </p:spPr>
          </p:sp>
          <p:sp>
            <p:nvSpPr>
              <p:cNvPr name="Freeform 7" id="7"/>
              <p:cNvSpPr/>
              <p:nvPr/>
            </p:nvSpPr>
            <p:spPr>
              <a:xfrm>
                <a:off x="0" y="0"/>
                <a:ext cx="49597593" cy="7376978"/>
              </a:xfrm>
              <a:custGeom>
                <a:avLst/>
                <a:gdLst/>
                <a:ahLst/>
                <a:cxnLst/>
                <a:rect r="r" b="b" t="t" l="l"/>
                <a:pathLst>
                  <a:path h="7376978" w="49597593">
                    <a:moveTo>
                      <a:pt x="49452811" y="7232199"/>
                    </a:moveTo>
                    <a:lnTo>
                      <a:pt x="49597593" y="7232199"/>
                    </a:lnTo>
                    <a:lnTo>
                      <a:pt x="49597593" y="7376978"/>
                    </a:lnTo>
                    <a:lnTo>
                      <a:pt x="49452811" y="7376978"/>
                    </a:lnTo>
                    <a:lnTo>
                      <a:pt x="49452811" y="7232199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7232199"/>
                    </a:lnTo>
                    <a:lnTo>
                      <a:pt x="0" y="7232199"/>
                    </a:lnTo>
                    <a:lnTo>
                      <a:pt x="0" y="144780"/>
                    </a:lnTo>
                    <a:close/>
                    <a:moveTo>
                      <a:pt x="0" y="7232199"/>
                    </a:moveTo>
                    <a:lnTo>
                      <a:pt x="144780" y="7232199"/>
                    </a:lnTo>
                    <a:lnTo>
                      <a:pt x="144780" y="7376978"/>
                    </a:lnTo>
                    <a:lnTo>
                      <a:pt x="0" y="7376978"/>
                    </a:lnTo>
                    <a:lnTo>
                      <a:pt x="0" y="7232199"/>
                    </a:lnTo>
                    <a:close/>
                    <a:moveTo>
                      <a:pt x="49452811" y="144780"/>
                    </a:moveTo>
                    <a:lnTo>
                      <a:pt x="49597593" y="144780"/>
                    </a:lnTo>
                    <a:lnTo>
                      <a:pt x="49597593" y="7232199"/>
                    </a:lnTo>
                    <a:lnTo>
                      <a:pt x="49452811" y="7232199"/>
                    </a:lnTo>
                    <a:lnTo>
                      <a:pt x="49452811" y="144780"/>
                    </a:lnTo>
                    <a:close/>
                    <a:moveTo>
                      <a:pt x="144780" y="7232199"/>
                    </a:moveTo>
                    <a:lnTo>
                      <a:pt x="49452811" y="7232199"/>
                    </a:lnTo>
                    <a:lnTo>
                      <a:pt x="49452811" y="7376978"/>
                    </a:lnTo>
                    <a:lnTo>
                      <a:pt x="144780" y="7376978"/>
                    </a:lnTo>
                    <a:lnTo>
                      <a:pt x="144780" y="7232199"/>
                    </a:lnTo>
                    <a:close/>
                    <a:moveTo>
                      <a:pt x="49452811" y="0"/>
                    </a:moveTo>
                    <a:lnTo>
                      <a:pt x="49597593" y="0"/>
                    </a:lnTo>
                    <a:lnTo>
                      <a:pt x="49597593" y="144780"/>
                    </a:lnTo>
                    <a:lnTo>
                      <a:pt x="49452811" y="144780"/>
                    </a:lnTo>
                    <a:lnTo>
                      <a:pt x="4945281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9452811" y="0"/>
                    </a:lnTo>
                    <a:lnTo>
                      <a:pt x="4945281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AutoShape 8" id="8"/>
            <p:cNvSpPr/>
            <p:nvPr/>
          </p:nvSpPr>
          <p:spPr>
            <a:xfrm rot="0">
              <a:off x="198855" y="0"/>
              <a:ext cx="15576934" cy="2501774"/>
            </a:xfrm>
            <a:prstGeom prst="rect">
              <a:avLst/>
            </a:prstGeom>
            <a:solidFill>
              <a:srgbClr val="FEEE59"/>
            </a:solidFill>
          </p:spPr>
        </p:sp>
        <p:sp>
          <p:nvSpPr>
            <p:cNvPr name="TextBox 9" id="9"/>
            <p:cNvSpPr txBox="true"/>
            <p:nvPr/>
          </p:nvSpPr>
          <p:spPr>
            <a:xfrm rot="0">
              <a:off x="3800416" y="388134"/>
              <a:ext cx="8373812" cy="838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4500">
                  <a:solidFill>
                    <a:srgbClr val="2AB3BD"/>
                  </a:solidFill>
                  <a:latin typeface="Hero"/>
                </a:rPr>
                <a:t>Bagian 1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673180" y="1286447"/>
              <a:ext cx="14628283" cy="838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4500">
                  <a:solidFill>
                    <a:srgbClr val="2AB3BD"/>
                  </a:solidFill>
                  <a:latin typeface="Hero Bold"/>
                </a:rPr>
                <a:t>MONOSAKARIDA</a:t>
              </a:r>
            </a:p>
          </p:txBody>
        </p: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206272" y="4518287"/>
            <a:ext cx="9206589" cy="5320019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73430" y="3515830"/>
            <a:ext cx="18214570" cy="10024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1"/>
              </a:lnSpc>
              <a:spcBef>
                <a:spcPct val="0"/>
              </a:spcBef>
            </a:pPr>
            <a:r>
              <a:rPr lang="en-US" sz="3841">
                <a:solidFill>
                  <a:srgbClr val="000000"/>
                </a:solidFill>
                <a:latin typeface="Hero"/>
              </a:rPr>
              <a:t>Monosakarida merupakan unit terkecil, mono artinya satu dan sakarida artinya gula, jadi monosakarida yaitu hanya satu unit gula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BCD5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" y="80294"/>
            <a:ext cx="18288000" cy="10206706"/>
            <a:chOff x="0" y="0"/>
            <a:chExt cx="2036572" cy="2050923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0809226" cy="17189072"/>
            </a:xfrm>
            <a:custGeom>
              <a:avLst/>
              <a:gdLst/>
              <a:ahLst/>
              <a:cxnLst/>
              <a:rect r="r" b="b" t="t" l="l"/>
              <a:pathLst>
                <a:path h="17189072" w="30809226">
                  <a:moveTo>
                    <a:pt x="1584322" y="439019"/>
                  </a:moveTo>
                  <a:cubicBezTo>
                    <a:pt x="1584322" y="681422"/>
                    <a:pt x="1229550" y="878038"/>
                    <a:pt x="792161" y="878038"/>
                  </a:cubicBezTo>
                  <a:cubicBezTo>
                    <a:pt x="354771" y="878038"/>
                    <a:pt x="0" y="681422"/>
                    <a:pt x="0" y="439019"/>
                  </a:cubicBezTo>
                  <a:cubicBezTo>
                    <a:pt x="0" y="196616"/>
                    <a:pt x="354771" y="0"/>
                    <a:pt x="792161" y="0"/>
                  </a:cubicBezTo>
                  <a:cubicBezTo>
                    <a:pt x="1229550" y="0"/>
                    <a:pt x="1584322" y="196616"/>
                    <a:pt x="1584322" y="439019"/>
                  </a:cubicBezTo>
                  <a:close/>
                  <a:moveTo>
                    <a:pt x="10533795" y="0"/>
                  </a:moveTo>
                  <a:cubicBezTo>
                    <a:pt x="10096406" y="0"/>
                    <a:pt x="9741634" y="196616"/>
                    <a:pt x="9741634" y="439019"/>
                  </a:cubicBezTo>
                  <a:cubicBezTo>
                    <a:pt x="9741634" y="681422"/>
                    <a:pt x="10096406" y="878038"/>
                    <a:pt x="10533795" y="878038"/>
                  </a:cubicBezTo>
                  <a:cubicBezTo>
                    <a:pt x="10971185" y="878038"/>
                    <a:pt x="11325956" y="681422"/>
                    <a:pt x="11325956" y="439019"/>
                  </a:cubicBezTo>
                  <a:cubicBezTo>
                    <a:pt x="11325957" y="196616"/>
                    <a:pt x="10971185" y="0"/>
                    <a:pt x="10533795" y="0"/>
                  </a:cubicBezTo>
                  <a:close/>
                  <a:moveTo>
                    <a:pt x="20275431" y="0"/>
                  </a:moveTo>
                  <a:cubicBezTo>
                    <a:pt x="19838042" y="0"/>
                    <a:pt x="19483270" y="196616"/>
                    <a:pt x="19483270" y="439019"/>
                  </a:cubicBezTo>
                  <a:cubicBezTo>
                    <a:pt x="19483270" y="681422"/>
                    <a:pt x="19838042" y="878038"/>
                    <a:pt x="20275431" y="878038"/>
                  </a:cubicBezTo>
                  <a:cubicBezTo>
                    <a:pt x="20712821" y="878038"/>
                    <a:pt x="21067592" y="681422"/>
                    <a:pt x="21067592" y="439019"/>
                  </a:cubicBezTo>
                  <a:cubicBezTo>
                    <a:pt x="21067590" y="196616"/>
                    <a:pt x="20712819" y="0"/>
                    <a:pt x="20275431" y="0"/>
                  </a:cubicBezTo>
                  <a:close/>
                  <a:moveTo>
                    <a:pt x="30017064" y="878038"/>
                  </a:moveTo>
                  <a:cubicBezTo>
                    <a:pt x="30454454" y="878038"/>
                    <a:pt x="30809226" y="681422"/>
                    <a:pt x="30809226" y="439019"/>
                  </a:cubicBezTo>
                  <a:cubicBezTo>
                    <a:pt x="30809226" y="196616"/>
                    <a:pt x="30454454" y="0"/>
                    <a:pt x="30017064" y="0"/>
                  </a:cubicBezTo>
                  <a:cubicBezTo>
                    <a:pt x="29579677" y="0"/>
                    <a:pt x="29224905" y="196616"/>
                    <a:pt x="29224905" y="439019"/>
                  </a:cubicBezTo>
                  <a:cubicBezTo>
                    <a:pt x="29224905" y="681422"/>
                    <a:pt x="29579677" y="878038"/>
                    <a:pt x="30017064" y="878038"/>
                  </a:cubicBezTo>
                  <a:close/>
                  <a:moveTo>
                    <a:pt x="792161" y="5436562"/>
                  </a:moveTo>
                  <a:cubicBezTo>
                    <a:pt x="354771" y="5436562"/>
                    <a:pt x="0" y="5633178"/>
                    <a:pt x="0" y="5875581"/>
                  </a:cubicBezTo>
                  <a:cubicBezTo>
                    <a:pt x="0" y="6117984"/>
                    <a:pt x="354771" y="6314600"/>
                    <a:pt x="792161" y="6314600"/>
                  </a:cubicBezTo>
                  <a:cubicBezTo>
                    <a:pt x="1229550" y="6314600"/>
                    <a:pt x="1584322" y="6117984"/>
                    <a:pt x="1584322" y="5875581"/>
                  </a:cubicBezTo>
                  <a:cubicBezTo>
                    <a:pt x="1584322" y="5633178"/>
                    <a:pt x="1229550" y="5436562"/>
                    <a:pt x="792161" y="5436562"/>
                  </a:cubicBezTo>
                  <a:close/>
                  <a:moveTo>
                    <a:pt x="10533795" y="5436562"/>
                  </a:moveTo>
                  <a:cubicBezTo>
                    <a:pt x="10096406" y="5436562"/>
                    <a:pt x="9741634" y="5633178"/>
                    <a:pt x="9741634" y="5875581"/>
                  </a:cubicBezTo>
                  <a:cubicBezTo>
                    <a:pt x="9741634" y="6117984"/>
                    <a:pt x="10096406" y="6314600"/>
                    <a:pt x="10533795" y="6314600"/>
                  </a:cubicBezTo>
                  <a:cubicBezTo>
                    <a:pt x="10971185" y="6314600"/>
                    <a:pt x="11325956" y="6117984"/>
                    <a:pt x="11325956" y="5875581"/>
                  </a:cubicBezTo>
                  <a:cubicBezTo>
                    <a:pt x="11325957" y="5633178"/>
                    <a:pt x="10971185" y="5436562"/>
                    <a:pt x="10533795" y="5436562"/>
                  </a:cubicBezTo>
                  <a:close/>
                  <a:moveTo>
                    <a:pt x="20275431" y="5436562"/>
                  </a:moveTo>
                  <a:cubicBezTo>
                    <a:pt x="19838042" y="5436562"/>
                    <a:pt x="19483270" y="5633178"/>
                    <a:pt x="19483270" y="5875581"/>
                  </a:cubicBezTo>
                  <a:cubicBezTo>
                    <a:pt x="19483270" y="6117984"/>
                    <a:pt x="19838042" y="6314600"/>
                    <a:pt x="20275431" y="6314600"/>
                  </a:cubicBezTo>
                  <a:cubicBezTo>
                    <a:pt x="20712821" y="6314600"/>
                    <a:pt x="21067592" y="6117984"/>
                    <a:pt x="21067592" y="5875581"/>
                  </a:cubicBezTo>
                  <a:cubicBezTo>
                    <a:pt x="21067590" y="5633178"/>
                    <a:pt x="20712819" y="5436562"/>
                    <a:pt x="20275431" y="5436562"/>
                  </a:cubicBezTo>
                  <a:close/>
                  <a:moveTo>
                    <a:pt x="30017064" y="5436562"/>
                  </a:moveTo>
                  <a:cubicBezTo>
                    <a:pt x="29579677" y="5436562"/>
                    <a:pt x="29224905" y="5633178"/>
                    <a:pt x="29224905" y="5875581"/>
                  </a:cubicBezTo>
                  <a:cubicBezTo>
                    <a:pt x="29224905" y="6117984"/>
                    <a:pt x="29579677" y="6314600"/>
                    <a:pt x="30017064" y="6314600"/>
                  </a:cubicBezTo>
                  <a:cubicBezTo>
                    <a:pt x="30454454" y="6314600"/>
                    <a:pt x="30809226" y="6117984"/>
                    <a:pt x="30809226" y="5875581"/>
                  </a:cubicBezTo>
                  <a:cubicBezTo>
                    <a:pt x="30809226" y="5633178"/>
                    <a:pt x="30454454" y="5436562"/>
                    <a:pt x="30017064" y="5436562"/>
                  </a:cubicBezTo>
                  <a:close/>
                  <a:moveTo>
                    <a:pt x="792161" y="10874471"/>
                  </a:moveTo>
                  <a:cubicBezTo>
                    <a:pt x="354771" y="10874471"/>
                    <a:pt x="0" y="11071087"/>
                    <a:pt x="0" y="11313490"/>
                  </a:cubicBezTo>
                  <a:cubicBezTo>
                    <a:pt x="0" y="11555893"/>
                    <a:pt x="354771" y="11752509"/>
                    <a:pt x="792161" y="11752509"/>
                  </a:cubicBezTo>
                  <a:cubicBezTo>
                    <a:pt x="1229550" y="11752509"/>
                    <a:pt x="1584322" y="11555893"/>
                    <a:pt x="1584322" y="11313490"/>
                  </a:cubicBezTo>
                  <a:cubicBezTo>
                    <a:pt x="1584322" y="11071086"/>
                    <a:pt x="1229550" y="10874471"/>
                    <a:pt x="792161" y="10874471"/>
                  </a:cubicBezTo>
                  <a:close/>
                  <a:moveTo>
                    <a:pt x="10533795" y="10874471"/>
                  </a:moveTo>
                  <a:cubicBezTo>
                    <a:pt x="10096406" y="10874471"/>
                    <a:pt x="9741634" y="11071087"/>
                    <a:pt x="9741634" y="11313490"/>
                  </a:cubicBezTo>
                  <a:cubicBezTo>
                    <a:pt x="9741634" y="11555893"/>
                    <a:pt x="10096406" y="11752509"/>
                    <a:pt x="10533795" y="11752509"/>
                  </a:cubicBezTo>
                  <a:cubicBezTo>
                    <a:pt x="10971185" y="11752509"/>
                    <a:pt x="11325956" y="11555893"/>
                    <a:pt x="11325956" y="11313490"/>
                  </a:cubicBezTo>
                  <a:cubicBezTo>
                    <a:pt x="11325957" y="11071086"/>
                    <a:pt x="10971185" y="10874471"/>
                    <a:pt x="10533795" y="10874471"/>
                  </a:cubicBezTo>
                  <a:close/>
                  <a:moveTo>
                    <a:pt x="20275431" y="10874471"/>
                  </a:moveTo>
                  <a:cubicBezTo>
                    <a:pt x="19838042" y="10874471"/>
                    <a:pt x="19483270" y="11071087"/>
                    <a:pt x="19483270" y="11313490"/>
                  </a:cubicBezTo>
                  <a:cubicBezTo>
                    <a:pt x="19483270" y="11555893"/>
                    <a:pt x="19838042" y="11752509"/>
                    <a:pt x="20275431" y="11752509"/>
                  </a:cubicBezTo>
                  <a:cubicBezTo>
                    <a:pt x="20712821" y="11752509"/>
                    <a:pt x="21067592" y="11555893"/>
                    <a:pt x="21067592" y="11313490"/>
                  </a:cubicBezTo>
                  <a:cubicBezTo>
                    <a:pt x="21067590" y="11071086"/>
                    <a:pt x="20712819" y="10874471"/>
                    <a:pt x="20275431" y="10874471"/>
                  </a:cubicBezTo>
                  <a:close/>
                  <a:moveTo>
                    <a:pt x="30017064" y="10874471"/>
                  </a:moveTo>
                  <a:cubicBezTo>
                    <a:pt x="29579677" y="10874471"/>
                    <a:pt x="29224905" y="11071087"/>
                    <a:pt x="29224905" y="11313490"/>
                  </a:cubicBezTo>
                  <a:cubicBezTo>
                    <a:pt x="29224905" y="11555893"/>
                    <a:pt x="29579677" y="11752509"/>
                    <a:pt x="30017064" y="11752509"/>
                  </a:cubicBezTo>
                  <a:cubicBezTo>
                    <a:pt x="30454454" y="11752509"/>
                    <a:pt x="30809226" y="11555893"/>
                    <a:pt x="30809226" y="11313490"/>
                  </a:cubicBezTo>
                  <a:cubicBezTo>
                    <a:pt x="30809226" y="11071086"/>
                    <a:pt x="30454454" y="10874471"/>
                    <a:pt x="30017064" y="10874471"/>
                  </a:cubicBezTo>
                  <a:close/>
                  <a:moveTo>
                    <a:pt x="792161" y="16311034"/>
                  </a:moveTo>
                  <a:cubicBezTo>
                    <a:pt x="354771" y="16311034"/>
                    <a:pt x="0" y="16507650"/>
                    <a:pt x="0" y="16750052"/>
                  </a:cubicBezTo>
                  <a:cubicBezTo>
                    <a:pt x="0" y="16992456"/>
                    <a:pt x="354771" y="17189072"/>
                    <a:pt x="792161" y="17189072"/>
                  </a:cubicBezTo>
                  <a:cubicBezTo>
                    <a:pt x="1229550" y="17189072"/>
                    <a:pt x="1584322" y="16992456"/>
                    <a:pt x="1584322" y="16750052"/>
                  </a:cubicBezTo>
                  <a:cubicBezTo>
                    <a:pt x="1584322" y="16507650"/>
                    <a:pt x="1229550" y="16311034"/>
                    <a:pt x="792161" y="16311034"/>
                  </a:cubicBezTo>
                  <a:close/>
                  <a:moveTo>
                    <a:pt x="10533795" y="16311034"/>
                  </a:moveTo>
                  <a:cubicBezTo>
                    <a:pt x="10096406" y="16311034"/>
                    <a:pt x="9741634" y="16507650"/>
                    <a:pt x="9741634" y="16750052"/>
                  </a:cubicBezTo>
                  <a:cubicBezTo>
                    <a:pt x="9741634" y="16992456"/>
                    <a:pt x="10096406" y="17189072"/>
                    <a:pt x="10533795" y="17189072"/>
                  </a:cubicBezTo>
                  <a:cubicBezTo>
                    <a:pt x="10971185" y="17189072"/>
                    <a:pt x="11325956" y="16992456"/>
                    <a:pt x="11325956" y="16750052"/>
                  </a:cubicBezTo>
                  <a:cubicBezTo>
                    <a:pt x="11325957" y="16507650"/>
                    <a:pt x="10971185" y="16311034"/>
                    <a:pt x="10533795" y="16311034"/>
                  </a:cubicBezTo>
                  <a:close/>
                  <a:moveTo>
                    <a:pt x="20275431" y="16311034"/>
                  </a:moveTo>
                  <a:cubicBezTo>
                    <a:pt x="19838042" y="16311034"/>
                    <a:pt x="19483270" y="16507650"/>
                    <a:pt x="19483270" y="16750052"/>
                  </a:cubicBezTo>
                  <a:cubicBezTo>
                    <a:pt x="19483270" y="16992456"/>
                    <a:pt x="19838042" y="17189072"/>
                    <a:pt x="20275431" y="17189072"/>
                  </a:cubicBezTo>
                  <a:cubicBezTo>
                    <a:pt x="20712821" y="17189072"/>
                    <a:pt x="21067592" y="16992456"/>
                    <a:pt x="21067592" y="16750052"/>
                  </a:cubicBezTo>
                  <a:cubicBezTo>
                    <a:pt x="21067590" y="16507650"/>
                    <a:pt x="20712819" y="16311034"/>
                    <a:pt x="20275431" y="16311034"/>
                  </a:cubicBezTo>
                  <a:close/>
                  <a:moveTo>
                    <a:pt x="30017064" y="16311034"/>
                  </a:moveTo>
                  <a:cubicBezTo>
                    <a:pt x="29579677" y="16311034"/>
                    <a:pt x="29224905" y="16507650"/>
                    <a:pt x="29224905" y="16750052"/>
                  </a:cubicBezTo>
                  <a:cubicBezTo>
                    <a:pt x="29224905" y="16992456"/>
                    <a:pt x="29579677" y="17189072"/>
                    <a:pt x="30017064" y="17189072"/>
                  </a:cubicBezTo>
                  <a:cubicBezTo>
                    <a:pt x="30454454" y="17189072"/>
                    <a:pt x="30809226" y="16992456"/>
                    <a:pt x="30809226" y="16750052"/>
                  </a:cubicBezTo>
                  <a:cubicBezTo>
                    <a:pt x="30809226" y="16507650"/>
                    <a:pt x="30454454" y="16311034"/>
                    <a:pt x="30017064" y="16311034"/>
                  </a:cubicBezTo>
                  <a:close/>
                </a:path>
              </a:pathLst>
            </a:custGeom>
            <a:solidFill>
              <a:srgbClr val="FFFFFF">
                <a:alpha val="44706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3153508" y="1028700"/>
            <a:ext cx="11980983" cy="2015961"/>
            <a:chOff x="0" y="0"/>
            <a:chExt cx="15974644" cy="2687948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311934"/>
              <a:ext cx="15974644" cy="2376015"/>
              <a:chOff x="0" y="0"/>
              <a:chExt cx="49597592" cy="7376979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72390" y="72390"/>
                <a:ext cx="49452813" cy="7232199"/>
              </a:xfrm>
              <a:custGeom>
                <a:avLst/>
                <a:gdLst/>
                <a:ahLst/>
                <a:cxnLst/>
                <a:rect r="r" b="b" t="t" l="l"/>
                <a:pathLst>
                  <a:path h="7232199" w="49452813">
                    <a:moveTo>
                      <a:pt x="0" y="0"/>
                    </a:moveTo>
                    <a:lnTo>
                      <a:pt x="49452813" y="0"/>
                    </a:lnTo>
                    <a:lnTo>
                      <a:pt x="49452813" y="7232199"/>
                    </a:lnTo>
                    <a:lnTo>
                      <a:pt x="0" y="72321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D553"/>
              </a:solidFill>
            </p:spPr>
          </p:sp>
          <p:sp>
            <p:nvSpPr>
              <p:cNvPr name="Freeform 7" id="7"/>
              <p:cNvSpPr/>
              <p:nvPr/>
            </p:nvSpPr>
            <p:spPr>
              <a:xfrm>
                <a:off x="0" y="0"/>
                <a:ext cx="49597593" cy="7376978"/>
              </a:xfrm>
              <a:custGeom>
                <a:avLst/>
                <a:gdLst/>
                <a:ahLst/>
                <a:cxnLst/>
                <a:rect r="r" b="b" t="t" l="l"/>
                <a:pathLst>
                  <a:path h="7376978" w="49597593">
                    <a:moveTo>
                      <a:pt x="49452811" y="7232199"/>
                    </a:moveTo>
                    <a:lnTo>
                      <a:pt x="49597593" y="7232199"/>
                    </a:lnTo>
                    <a:lnTo>
                      <a:pt x="49597593" y="7376978"/>
                    </a:lnTo>
                    <a:lnTo>
                      <a:pt x="49452811" y="7376978"/>
                    </a:lnTo>
                    <a:lnTo>
                      <a:pt x="49452811" y="7232199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7232199"/>
                    </a:lnTo>
                    <a:lnTo>
                      <a:pt x="0" y="7232199"/>
                    </a:lnTo>
                    <a:lnTo>
                      <a:pt x="0" y="144780"/>
                    </a:lnTo>
                    <a:close/>
                    <a:moveTo>
                      <a:pt x="0" y="7232199"/>
                    </a:moveTo>
                    <a:lnTo>
                      <a:pt x="144780" y="7232199"/>
                    </a:lnTo>
                    <a:lnTo>
                      <a:pt x="144780" y="7376978"/>
                    </a:lnTo>
                    <a:lnTo>
                      <a:pt x="0" y="7376978"/>
                    </a:lnTo>
                    <a:lnTo>
                      <a:pt x="0" y="7232199"/>
                    </a:lnTo>
                    <a:close/>
                    <a:moveTo>
                      <a:pt x="49452811" y="144780"/>
                    </a:moveTo>
                    <a:lnTo>
                      <a:pt x="49597593" y="144780"/>
                    </a:lnTo>
                    <a:lnTo>
                      <a:pt x="49597593" y="7232199"/>
                    </a:lnTo>
                    <a:lnTo>
                      <a:pt x="49452811" y="7232199"/>
                    </a:lnTo>
                    <a:lnTo>
                      <a:pt x="49452811" y="144780"/>
                    </a:lnTo>
                    <a:close/>
                    <a:moveTo>
                      <a:pt x="144780" y="7232199"/>
                    </a:moveTo>
                    <a:lnTo>
                      <a:pt x="49452811" y="7232199"/>
                    </a:lnTo>
                    <a:lnTo>
                      <a:pt x="49452811" y="7376978"/>
                    </a:lnTo>
                    <a:lnTo>
                      <a:pt x="144780" y="7376978"/>
                    </a:lnTo>
                    <a:lnTo>
                      <a:pt x="144780" y="7232199"/>
                    </a:lnTo>
                    <a:close/>
                    <a:moveTo>
                      <a:pt x="49452811" y="0"/>
                    </a:moveTo>
                    <a:lnTo>
                      <a:pt x="49597593" y="0"/>
                    </a:lnTo>
                    <a:lnTo>
                      <a:pt x="49597593" y="144780"/>
                    </a:lnTo>
                    <a:lnTo>
                      <a:pt x="49452811" y="144780"/>
                    </a:lnTo>
                    <a:lnTo>
                      <a:pt x="4945281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9452811" y="0"/>
                    </a:lnTo>
                    <a:lnTo>
                      <a:pt x="4945281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AutoShape 8" id="8"/>
            <p:cNvSpPr/>
            <p:nvPr/>
          </p:nvSpPr>
          <p:spPr>
            <a:xfrm rot="0">
              <a:off x="198855" y="0"/>
              <a:ext cx="15576934" cy="2501774"/>
            </a:xfrm>
            <a:prstGeom prst="rect">
              <a:avLst/>
            </a:prstGeom>
            <a:solidFill>
              <a:srgbClr val="FEEE59"/>
            </a:solidFill>
          </p:spPr>
        </p:sp>
        <p:sp>
          <p:nvSpPr>
            <p:cNvPr name="TextBox 9" id="9"/>
            <p:cNvSpPr txBox="true"/>
            <p:nvPr/>
          </p:nvSpPr>
          <p:spPr>
            <a:xfrm rot="0">
              <a:off x="3800416" y="388134"/>
              <a:ext cx="8373812" cy="838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4500">
                  <a:solidFill>
                    <a:srgbClr val="8A9F30"/>
                  </a:solidFill>
                  <a:latin typeface="Hero"/>
                </a:rPr>
                <a:t>Bagian 2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673180" y="1299358"/>
              <a:ext cx="14628283" cy="8028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00"/>
                </a:lnSpc>
              </a:pPr>
              <a:r>
                <a:rPr lang="en-US" sz="4300">
                  <a:solidFill>
                    <a:srgbClr val="8A9F30"/>
                  </a:solidFill>
                  <a:latin typeface="Hero Bold"/>
                </a:rPr>
                <a:t>TATA CARA PENAMAAN MONOSAKARIDA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28700" y="4079193"/>
            <a:ext cx="16230600" cy="5179107"/>
            <a:chOff x="0" y="0"/>
            <a:chExt cx="67189701" cy="21439912"/>
          </a:xfrm>
        </p:grpSpPr>
        <p:sp>
          <p:nvSpPr>
            <p:cNvPr name="Freeform 12" id="12"/>
            <p:cNvSpPr/>
            <p:nvPr/>
          </p:nvSpPr>
          <p:spPr>
            <a:xfrm>
              <a:off x="72390" y="72390"/>
              <a:ext cx="67044921" cy="21295132"/>
            </a:xfrm>
            <a:custGeom>
              <a:avLst/>
              <a:gdLst/>
              <a:ahLst/>
              <a:cxnLst/>
              <a:rect r="r" b="b" t="t" l="l"/>
              <a:pathLst>
                <a:path h="21295132" w="67044921">
                  <a:moveTo>
                    <a:pt x="0" y="0"/>
                  </a:moveTo>
                  <a:lnTo>
                    <a:pt x="67044921" y="0"/>
                  </a:lnTo>
                  <a:lnTo>
                    <a:pt x="67044921" y="21295132"/>
                  </a:lnTo>
                  <a:lnTo>
                    <a:pt x="0" y="21295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D553"/>
            </a:solidFill>
          </p:spPr>
        </p:sp>
        <p:sp>
          <p:nvSpPr>
            <p:cNvPr name="Freeform 13" id="13"/>
            <p:cNvSpPr/>
            <p:nvPr/>
          </p:nvSpPr>
          <p:spPr>
            <a:xfrm>
              <a:off x="0" y="0"/>
              <a:ext cx="67189703" cy="21439913"/>
            </a:xfrm>
            <a:custGeom>
              <a:avLst/>
              <a:gdLst/>
              <a:ahLst/>
              <a:cxnLst/>
              <a:rect r="r" b="b" t="t" l="l"/>
              <a:pathLst>
                <a:path h="21439913" w="67189703">
                  <a:moveTo>
                    <a:pt x="67044919" y="21295133"/>
                  </a:moveTo>
                  <a:lnTo>
                    <a:pt x="67189703" y="21295133"/>
                  </a:lnTo>
                  <a:lnTo>
                    <a:pt x="67189703" y="21439913"/>
                  </a:lnTo>
                  <a:lnTo>
                    <a:pt x="67044919" y="21439913"/>
                  </a:lnTo>
                  <a:lnTo>
                    <a:pt x="67044919" y="2129513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1295133"/>
                  </a:lnTo>
                  <a:lnTo>
                    <a:pt x="0" y="21295133"/>
                  </a:lnTo>
                  <a:lnTo>
                    <a:pt x="0" y="144780"/>
                  </a:lnTo>
                  <a:close/>
                  <a:moveTo>
                    <a:pt x="0" y="21295133"/>
                  </a:moveTo>
                  <a:lnTo>
                    <a:pt x="144780" y="21295133"/>
                  </a:lnTo>
                  <a:lnTo>
                    <a:pt x="144780" y="21439913"/>
                  </a:lnTo>
                  <a:lnTo>
                    <a:pt x="0" y="21439913"/>
                  </a:lnTo>
                  <a:lnTo>
                    <a:pt x="0" y="21295133"/>
                  </a:lnTo>
                  <a:close/>
                  <a:moveTo>
                    <a:pt x="67044919" y="144780"/>
                  </a:moveTo>
                  <a:lnTo>
                    <a:pt x="67189703" y="144780"/>
                  </a:lnTo>
                  <a:lnTo>
                    <a:pt x="67189703" y="21295133"/>
                  </a:lnTo>
                  <a:lnTo>
                    <a:pt x="67044919" y="21295133"/>
                  </a:lnTo>
                  <a:lnTo>
                    <a:pt x="67044919" y="144780"/>
                  </a:lnTo>
                  <a:close/>
                  <a:moveTo>
                    <a:pt x="144780" y="21295133"/>
                  </a:moveTo>
                  <a:lnTo>
                    <a:pt x="67044919" y="21295133"/>
                  </a:lnTo>
                  <a:lnTo>
                    <a:pt x="67044919" y="21439913"/>
                  </a:lnTo>
                  <a:lnTo>
                    <a:pt x="144780" y="21439913"/>
                  </a:lnTo>
                  <a:lnTo>
                    <a:pt x="144780" y="21295133"/>
                  </a:lnTo>
                  <a:close/>
                  <a:moveTo>
                    <a:pt x="67044919" y="0"/>
                  </a:moveTo>
                  <a:lnTo>
                    <a:pt x="67189703" y="0"/>
                  </a:lnTo>
                  <a:lnTo>
                    <a:pt x="67189703" y="144780"/>
                  </a:lnTo>
                  <a:lnTo>
                    <a:pt x="67044919" y="144780"/>
                  </a:lnTo>
                  <a:lnTo>
                    <a:pt x="6704491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67044919" y="0"/>
                  </a:lnTo>
                  <a:lnTo>
                    <a:pt x="6704491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14" id="14"/>
          <p:cNvSpPr/>
          <p:nvPr/>
        </p:nvSpPr>
        <p:spPr>
          <a:xfrm rot="0">
            <a:off x="1028700" y="3388738"/>
            <a:ext cx="16537563" cy="5990615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TextBox 15" id="15"/>
          <p:cNvSpPr txBox="true"/>
          <p:nvPr/>
        </p:nvSpPr>
        <p:spPr>
          <a:xfrm rot="0">
            <a:off x="1750595" y="4340806"/>
            <a:ext cx="6066744" cy="3165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95"/>
              </a:lnSpc>
            </a:pPr>
            <a:r>
              <a:rPr lang="en-US" sz="3639">
                <a:solidFill>
                  <a:srgbClr val="8A9F30"/>
                </a:solidFill>
                <a:latin typeface="Hero"/>
              </a:rPr>
              <a:t>ALDEHID</a:t>
            </a:r>
          </a:p>
          <a:p>
            <a:pPr algn="ctr">
              <a:lnSpc>
                <a:spcPts val="5095"/>
              </a:lnSpc>
            </a:pPr>
            <a:r>
              <a:rPr lang="en-US" sz="3639">
                <a:solidFill>
                  <a:srgbClr val="8A9F30"/>
                </a:solidFill>
                <a:latin typeface="Hero"/>
              </a:rPr>
              <a:t>Aldo        + 3 C triosa</a:t>
            </a:r>
          </a:p>
          <a:p>
            <a:pPr algn="ctr">
              <a:lnSpc>
                <a:spcPts val="5095"/>
              </a:lnSpc>
            </a:pPr>
            <a:r>
              <a:rPr lang="en-US" sz="3639">
                <a:solidFill>
                  <a:srgbClr val="8A9F30"/>
                </a:solidFill>
                <a:latin typeface="Hero"/>
              </a:rPr>
              <a:t>                   + 4 C tetrosa</a:t>
            </a:r>
          </a:p>
          <a:p>
            <a:pPr algn="ctr">
              <a:lnSpc>
                <a:spcPts val="5095"/>
              </a:lnSpc>
            </a:pPr>
            <a:r>
              <a:rPr lang="en-US" sz="3639">
                <a:solidFill>
                  <a:srgbClr val="8A9F30"/>
                </a:solidFill>
                <a:latin typeface="Hero"/>
              </a:rPr>
              <a:t>                     + 5 C pentosa</a:t>
            </a:r>
          </a:p>
          <a:p>
            <a:pPr algn="ctr">
              <a:lnSpc>
                <a:spcPts val="5095"/>
              </a:lnSpc>
            </a:pPr>
            <a:r>
              <a:rPr lang="en-US" sz="3639">
                <a:solidFill>
                  <a:srgbClr val="8A9F30"/>
                </a:solidFill>
                <a:latin typeface="Hero"/>
              </a:rPr>
              <a:t>                     + 6 C heksosa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652261" y="4495338"/>
            <a:ext cx="7222412" cy="3166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A9F30"/>
                </a:solidFill>
                <a:latin typeface="Hero"/>
              </a:rPr>
              <a:t>KETON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A9F30"/>
                </a:solidFill>
                <a:latin typeface="Hero"/>
              </a:rPr>
              <a:t>Keto      + 3 C triosa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A9F30"/>
                </a:solidFill>
                <a:latin typeface="Hero"/>
              </a:rPr>
              <a:t>                   + 4 C tetrosa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A9F30"/>
                </a:solidFill>
                <a:latin typeface="Hero"/>
              </a:rPr>
              <a:t>                     + 5 C pentosa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A9F30"/>
                </a:solidFill>
                <a:latin typeface="Hero"/>
              </a:rPr>
              <a:t>                     + 6 C heksosa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CA3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" y="80294"/>
            <a:ext cx="18288000" cy="10206706"/>
            <a:chOff x="0" y="0"/>
            <a:chExt cx="2036572" cy="2050923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0809226" cy="17189072"/>
            </a:xfrm>
            <a:custGeom>
              <a:avLst/>
              <a:gdLst/>
              <a:ahLst/>
              <a:cxnLst/>
              <a:rect r="r" b="b" t="t" l="l"/>
              <a:pathLst>
                <a:path h="17189072" w="30809226">
                  <a:moveTo>
                    <a:pt x="1584322" y="439019"/>
                  </a:moveTo>
                  <a:cubicBezTo>
                    <a:pt x="1584322" y="681422"/>
                    <a:pt x="1229550" y="878038"/>
                    <a:pt x="792161" y="878038"/>
                  </a:cubicBezTo>
                  <a:cubicBezTo>
                    <a:pt x="354771" y="878038"/>
                    <a:pt x="0" y="681422"/>
                    <a:pt x="0" y="439019"/>
                  </a:cubicBezTo>
                  <a:cubicBezTo>
                    <a:pt x="0" y="196616"/>
                    <a:pt x="354771" y="0"/>
                    <a:pt x="792161" y="0"/>
                  </a:cubicBezTo>
                  <a:cubicBezTo>
                    <a:pt x="1229550" y="0"/>
                    <a:pt x="1584322" y="196616"/>
                    <a:pt x="1584322" y="439019"/>
                  </a:cubicBezTo>
                  <a:close/>
                  <a:moveTo>
                    <a:pt x="10533795" y="0"/>
                  </a:moveTo>
                  <a:cubicBezTo>
                    <a:pt x="10096406" y="0"/>
                    <a:pt x="9741634" y="196616"/>
                    <a:pt x="9741634" y="439019"/>
                  </a:cubicBezTo>
                  <a:cubicBezTo>
                    <a:pt x="9741634" y="681422"/>
                    <a:pt x="10096406" y="878038"/>
                    <a:pt x="10533795" y="878038"/>
                  </a:cubicBezTo>
                  <a:cubicBezTo>
                    <a:pt x="10971185" y="878038"/>
                    <a:pt x="11325956" y="681422"/>
                    <a:pt x="11325956" y="439019"/>
                  </a:cubicBezTo>
                  <a:cubicBezTo>
                    <a:pt x="11325957" y="196616"/>
                    <a:pt x="10971185" y="0"/>
                    <a:pt x="10533795" y="0"/>
                  </a:cubicBezTo>
                  <a:close/>
                  <a:moveTo>
                    <a:pt x="20275431" y="0"/>
                  </a:moveTo>
                  <a:cubicBezTo>
                    <a:pt x="19838042" y="0"/>
                    <a:pt x="19483270" y="196616"/>
                    <a:pt x="19483270" y="439019"/>
                  </a:cubicBezTo>
                  <a:cubicBezTo>
                    <a:pt x="19483270" y="681422"/>
                    <a:pt x="19838042" y="878038"/>
                    <a:pt x="20275431" y="878038"/>
                  </a:cubicBezTo>
                  <a:cubicBezTo>
                    <a:pt x="20712821" y="878038"/>
                    <a:pt x="21067592" y="681422"/>
                    <a:pt x="21067592" y="439019"/>
                  </a:cubicBezTo>
                  <a:cubicBezTo>
                    <a:pt x="21067590" y="196616"/>
                    <a:pt x="20712819" y="0"/>
                    <a:pt x="20275431" y="0"/>
                  </a:cubicBezTo>
                  <a:close/>
                  <a:moveTo>
                    <a:pt x="30017064" y="878038"/>
                  </a:moveTo>
                  <a:cubicBezTo>
                    <a:pt x="30454454" y="878038"/>
                    <a:pt x="30809226" y="681422"/>
                    <a:pt x="30809226" y="439019"/>
                  </a:cubicBezTo>
                  <a:cubicBezTo>
                    <a:pt x="30809226" y="196616"/>
                    <a:pt x="30454454" y="0"/>
                    <a:pt x="30017064" y="0"/>
                  </a:cubicBezTo>
                  <a:cubicBezTo>
                    <a:pt x="29579677" y="0"/>
                    <a:pt x="29224905" y="196616"/>
                    <a:pt x="29224905" y="439019"/>
                  </a:cubicBezTo>
                  <a:cubicBezTo>
                    <a:pt x="29224905" y="681422"/>
                    <a:pt x="29579677" y="878038"/>
                    <a:pt x="30017064" y="878038"/>
                  </a:cubicBezTo>
                  <a:close/>
                  <a:moveTo>
                    <a:pt x="792161" y="5436562"/>
                  </a:moveTo>
                  <a:cubicBezTo>
                    <a:pt x="354771" y="5436562"/>
                    <a:pt x="0" y="5633178"/>
                    <a:pt x="0" y="5875581"/>
                  </a:cubicBezTo>
                  <a:cubicBezTo>
                    <a:pt x="0" y="6117984"/>
                    <a:pt x="354771" y="6314600"/>
                    <a:pt x="792161" y="6314600"/>
                  </a:cubicBezTo>
                  <a:cubicBezTo>
                    <a:pt x="1229550" y="6314600"/>
                    <a:pt x="1584322" y="6117984"/>
                    <a:pt x="1584322" y="5875581"/>
                  </a:cubicBezTo>
                  <a:cubicBezTo>
                    <a:pt x="1584322" y="5633178"/>
                    <a:pt x="1229550" y="5436562"/>
                    <a:pt x="792161" y="5436562"/>
                  </a:cubicBezTo>
                  <a:close/>
                  <a:moveTo>
                    <a:pt x="10533795" y="5436562"/>
                  </a:moveTo>
                  <a:cubicBezTo>
                    <a:pt x="10096406" y="5436562"/>
                    <a:pt x="9741634" y="5633178"/>
                    <a:pt x="9741634" y="5875581"/>
                  </a:cubicBezTo>
                  <a:cubicBezTo>
                    <a:pt x="9741634" y="6117984"/>
                    <a:pt x="10096406" y="6314600"/>
                    <a:pt x="10533795" y="6314600"/>
                  </a:cubicBezTo>
                  <a:cubicBezTo>
                    <a:pt x="10971185" y="6314600"/>
                    <a:pt x="11325956" y="6117984"/>
                    <a:pt x="11325956" y="5875581"/>
                  </a:cubicBezTo>
                  <a:cubicBezTo>
                    <a:pt x="11325957" y="5633178"/>
                    <a:pt x="10971185" y="5436562"/>
                    <a:pt x="10533795" y="5436562"/>
                  </a:cubicBezTo>
                  <a:close/>
                  <a:moveTo>
                    <a:pt x="20275431" y="5436562"/>
                  </a:moveTo>
                  <a:cubicBezTo>
                    <a:pt x="19838042" y="5436562"/>
                    <a:pt x="19483270" y="5633178"/>
                    <a:pt x="19483270" y="5875581"/>
                  </a:cubicBezTo>
                  <a:cubicBezTo>
                    <a:pt x="19483270" y="6117984"/>
                    <a:pt x="19838042" y="6314600"/>
                    <a:pt x="20275431" y="6314600"/>
                  </a:cubicBezTo>
                  <a:cubicBezTo>
                    <a:pt x="20712821" y="6314600"/>
                    <a:pt x="21067592" y="6117984"/>
                    <a:pt x="21067592" y="5875581"/>
                  </a:cubicBezTo>
                  <a:cubicBezTo>
                    <a:pt x="21067590" y="5633178"/>
                    <a:pt x="20712819" y="5436562"/>
                    <a:pt x="20275431" y="5436562"/>
                  </a:cubicBezTo>
                  <a:close/>
                  <a:moveTo>
                    <a:pt x="30017064" y="5436562"/>
                  </a:moveTo>
                  <a:cubicBezTo>
                    <a:pt x="29579677" y="5436562"/>
                    <a:pt x="29224905" y="5633178"/>
                    <a:pt x="29224905" y="5875581"/>
                  </a:cubicBezTo>
                  <a:cubicBezTo>
                    <a:pt x="29224905" y="6117984"/>
                    <a:pt x="29579677" y="6314600"/>
                    <a:pt x="30017064" y="6314600"/>
                  </a:cubicBezTo>
                  <a:cubicBezTo>
                    <a:pt x="30454454" y="6314600"/>
                    <a:pt x="30809226" y="6117984"/>
                    <a:pt x="30809226" y="5875581"/>
                  </a:cubicBezTo>
                  <a:cubicBezTo>
                    <a:pt x="30809226" y="5633178"/>
                    <a:pt x="30454454" y="5436562"/>
                    <a:pt x="30017064" y="5436562"/>
                  </a:cubicBezTo>
                  <a:close/>
                  <a:moveTo>
                    <a:pt x="792161" y="10874471"/>
                  </a:moveTo>
                  <a:cubicBezTo>
                    <a:pt x="354771" y="10874471"/>
                    <a:pt x="0" y="11071087"/>
                    <a:pt x="0" y="11313490"/>
                  </a:cubicBezTo>
                  <a:cubicBezTo>
                    <a:pt x="0" y="11555893"/>
                    <a:pt x="354771" y="11752509"/>
                    <a:pt x="792161" y="11752509"/>
                  </a:cubicBezTo>
                  <a:cubicBezTo>
                    <a:pt x="1229550" y="11752509"/>
                    <a:pt x="1584322" y="11555893"/>
                    <a:pt x="1584322" y="11313490"/>
                  </a:cubicBezTo>
                  <a:cubicBezTo>
                    <a:pt x="1584322" y="11071086"/>
                    <a:pt x="1229550" y="10874471"/>
                    <a:pt x="792161" y="10874471"/>
                  </a:cubicBezTo>
                  <a:close/>
                  <a:moveTo>
                    <a:pt x="10533795" y="10874471"/>
                  </a:moveTo>
                  <a:cubicBezTo>
                    <a:pt x="10096406" y="10874471"/>
                    <a:pt x="9741634" y="11071087"/>
                    <a:pt x="9741634" y="11313490"/>
                  </a:cubicBezTo>
                  <a:cubicBezTo>
                    <a:pt x="9741634" y="11555893"/>
                    <a:pt x="10096406" y="11752509"/>
                    <a:pt x="10533795" y="11752509"/>
                  </a:cubicBezTo>
                  <a:cubicBezTo>
                    <a:pt x="10971185" y="11752509"/>
                    <a:pt x="11325956" y="11555893"/>
                    <a:pt x="11325956" y="11313490"/>
                  </a:cubicBezTo>
                  <a:cubicBezTo>
                    <a:pt x="11325957" y="11071086"/>
                    <a:pt x="10971185" y="10874471"/>
                    <a:pt x="10533795" y="10874471"/>
                  </a:cubicBezTo>
                  <a:close/>
                  <a:moveTo>
                    <a:pt x="20275431" y="10874471"/>
                  </a:moveTo>
                  <a:cubicBezTo>
                    <a:pt x="19838042" y="10874471"/>
                    <a:pt x="19483270" y="11071087"/>
                    <a:pt x="19483270" y="11313490"/>
                  </a:cubicBezTo>
                  <a:cubicBezTo>
                    <a:pt x="19483270" y="11555893"/>
                    <a:pt x="19838042" y="11752509"/>
                    <a:pt x="20275431" y="11752509"/>
                  </a:cubicBezTo>
                  <a:cubicBezTo>
                    <a:pt x="20712821" y="11752509"/>
                    <a:pt x="21067592" y="11555893"/>
                    <a:pt x="21067592" y="11313490"/>
                  </a:cubicBezTo>
                  <a:cubicBezTo>
                    <a:pt x="21067590" y="11071086"/>
                    <a:pt x="20712819" y="10874471"/>
                    <a:pt x="20275431" y="10874471"/>
                  </a:cubicBezTo>
                  <a:close/>
                  <a:moveTo>
                    <a:pt x="30017064" y="10874471"/>
                  </a:moveTo>
                  <a:cubicBezTo>
                    <a:pt x="29579677" y="10874471"/>
                    <a:pt x="29224905" y="11071087"/>
                    <a:pt x="29224905" y="11313490"/>
                  </a:cubicBezTo>
                  <a:cubicBezTo>
                    <a:pt x="29224905" y="11555893"/>
                    <a:pt x="29579677" y="11752509"/>
                    <a:pt x="30017064" y="11752509"/>
                  </a:cubicBezTo>
                  <a:cubicBezTo>
                    <a:pt x="30454454" y="11752509"/>
                    <a:pt x="30809226" y="11555893"/>
                    <a:pt x="30809226" y="11313490"/>
                  </a:cubicBezTo>
                  <a:cubicBezTo>
                    <a:pt x="30809226" y="11071086"/>
                    <a:pt x="30454454" y="10874471"/>
                    <a:pt x="30017064" y="10874471"/>
                  </a:cubicBezTo>
                  <a:close/>
                  <a:moveTo>
                    <a:pt x="792161" y="16311034"/>
                  </a:moveTo>
                  <a:cubicBezTo>
                    <a:pt x="354771" y="16311034"/>
                    <a:pt x="0" y="16507650"/>
                    <a:pt x="0" y="16750052"/>
                  </a:cubicBezTo>
                  <a:cubicBezTo>
                    <a:pt x="0" y="16992456"/>
                    <a:pt x="354771" y="17189072"/>
                    <a:pt x="792161" y="17189072"/>
                  </a:cubicBezTo>
                  <a:cubicBezTo>
                    <a:pt x="1229550" y="17189072"/>
                    <a:pt x="1584322" y="16992456"/>
                    <a:pt x="1584322" y="16750052"/>
                  </a:cubicBezTo>
                  <a:cubicBezTo>
                    <a:pt x="1584322" y="16507650"/>
                    <a:pt x="1229550" y="16311034"/>
                    <a:pt x="792161" y="16311034"/>
                  </a:cubicBezTo>
                  <a:close/>
                  <a:moveTo>
                    <a:pt x="10533795" y="16311034"/>
                  </a:moveTo>
                  <a:cubicBezTo>
                    <a:pt x="10096406" y="16311034"/>
                    <a:pt x="9741634" y="16507650"/>
                    <a:pt x="9741634" y="16750052"/>
                  </a:cubicBezTo>
                  <a:cubicBezTo>
                    <a:pt x="9741634" y="16992456"/>
                    <a:pt x="10096406" y="17189072"/>
                    <a:pt x="10533795" y="17189072"/>
                  </a:cubicBezTo>
                  <a:cubicBezTo>
                    <a:pt x="10971185" y="17189072"/>
                    <a:pt x="11325956" y="16992456"/>
                    <a:pt x="11325956" y="16750052"/>
                  </a:cubicBezTo>
                  <a:cubicBezTo>
                    <a:pt x="11325957" y="16507650"/>
                    <a:pt x="10971185" y="16311034"/>
                    <a:pt x="10533795" y="16311034"/>
                  </a:cubicBezTo>
                  <a:close/>
                  <a:moveTo>
                    <a:pt x="20275431" y="16311034"/>
                  </a:moveTo>
                  <a:cubicBezTo>
                    <a:pt x="19838042" y="16311034"/>
                    <a:pt x="19483270" y="16507650"/>
                    <a:pt x="19483270" y="16750052"/>
                  </a:cubicBezTo>
                  <a:cubicBezTo>
                    <a:pt x="19483270" y="16992456"/>
                    <a:pt x="19838042" y="17189072"/>
                    <a:pt x="20275431" y="17189072"/>
                  </a:cubicBezTo>
                  <a:cubicBezTo>
                    <a:pt x="20712821" y="17189072"/>
                    <a:pt x="21067592" y="16992456"/>
                    <a:pt x="21067592" y="16750052"/>
                  </a:cubicBezTo>
                  <a:cubicBezTo>
                    <a:pt x="21067590" y="16507650"/>
                    <a:pt x="20712819" y="16311034"/>
                    <a:pt x="20275431" y="16311034"/>
                  </a:cubicBezTo>
                  <a:close/>
                  <a:moveTo>
                    <a:pt x="30017064" y="16311034"/>
                  </a:moveTo>
                  <a:cubicBezTo>
                    <a:pt x="29579677" y="16311034"/>
                    <a:pt x="29224905" y="16507650"/>
                    <a:pt x="29224905" y="16750052"/>
                  </a:cubicBezTo>
                  <a:cubicBezTo>
                    <a:pt x="29224905" y="16992456"/>
                    <a:pt x="29579677" y="17189072"/>
                    <a:pt x="30017064" y="17189072"/>
                  </a:cubicBezTo>
                  <a:cubicBezTo>
                    <a:pt x="30454454" y="17189072"/>
                    <a:pt x="30809226" y="16992456"/>
                    <a:pt x="30809226" y="16750052"/>
                  </a:cubicBezTo>
                  <a:cubicBezTo>
                    <a:pt x="30809226" y="16507650"/>
                    <a:pt x="30454454" y="16311034"/>
                    <a:pt x="30017064" y="16311034"/>
                  </a:cubicBez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3153508" y="1028700"/>
            <a:ext cx="11980983" cy="2015961"/>
            <a:chOff x="0" y="0"/>
            <a:chExt cx="15974644" cy="2687948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311934"/>
              <a:ext cx="15974644" cy="2376015"/>
              <a:chOff x="0" y="0"/>
              <a:chExt cx="49597592" cy="7376979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72390" y="72390"/>
                <a:ext cx="49452813" cy="7232199"/>
              </a:xfrm>
              <a:custGeom>
                <a:avLst/>
                <a:gdLst/>
                <a:ahLst/>
                <a:cxnLst/>
                <a:rect r="r" b="b" t="t" l="l"/>
                <a:pathLst>
                  <a:path h="7232199" w="49452813">
                    <a:moveTo>
                      <a:pt x="0" y="0"/>
                    </a:moveTo>
                    <a:lnTo>
                      <a:pt x="49452813" y="0"/>
                    </a:lnTo>
                    <a:lnTo>
                      <a:pt x="49452813" y="7232199"/>
                    </a:lnTo>
                    <a:lnTo>
                      <a:pt x="0" y="72321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CA3E"/>
              </a:solidFill>
            </p:spPr>
          </p:sp>
          <p:sp>
            <p:nvSpPr>
              <p:cNvPr name="Freeform 7" id="7"/>
              <p:cNvSpPr/>
              <p:nvPr/>
            </p:nvSpPr>
            <p:spPr>
              <a:xfrm>
                <a:off x="0" y="0"/>
                <a:ext cx="49597593" cy="7376978"/>
              </a:xfrm>
              <a:custGeom>
                <a:avLst/>
                <a:gdLst/>
                <a:ahLst/>
                <a:cxnLst/>
                <a:rect r="r" b="b" t="t" l="l"/>
                <a:pathLst>
                  <a:path h="7376978" w="49597593">
                    <a:moveTo>
                      <a:pt x="49452811" y="7232199"/>
                    </a:moveTo>
                    <a:lnTo>
                      <a:pt x="49597593" y="7232199"/>
                    </a:lnTo>
                    <a:lnTo>
                      <a:pt x="49597593" y="7376978"/>
                    </a:lnTo>
                    <a:lnTo>
                      <a:pt x="49452811" y="7376978"/>
                    </a:lnTo>
                    <a:lnTo>
                      <a:pt x="49452811" y="7232199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7232199"/>
                    </a:lnTo>
                    <a:lnTo>
                      <a:pt x="0" y="7232199"/>
                    </a:lnTo>
                    <a:lnTo>
                      <a:pt x="0" y="144780"/>
                    </a:lnTo>
                    <a:close/>
                    <a:moveTo>
                      <a:pt x="0" y="7232199"/>
                    </a:moveTo>
                    <a:lnTo>
                      <a:pt x="144780" y="7232199"/>
                    </a:lnTo>
                    <a:lnTo>
                      <a:pt x="144780" y="7376978"/>
                    </a:lnTo>
                    <a:lnTo>
                      <a:pt x="0" y="7376978"/>
                    </a:lnTo>
                    <a:lnTo>
                      <a:pt x="0" y="7232199"/>
                    </a:lnTo>
                    <a:close/>
                    <a:moveTo>
                      <a:pt x="49452811" y="144780"/>
                    </a:moveTo>
                    <a:lnTo>
                      <a:pt x="49597593" y="144780"/>
                    </a:lnTo>
                    <a:lnTo>
                      <a:pt x="49597593" y="7232199"/>
                    </a:lnTo>
                    <a:lnTo>
                      <a:pt x="49452811" y="7232199"/>
                    </a:lnTo>
                    <a:lnTo>
                      <a:pt x="49452811" y="144780"/>
                    </a:lnTo>
                    <a:close/>
                    <a:moveTo>
                      <a:pt x="144780" y="7232199"/>
                    </a:moveTo>
                    <a:lnTo>
                      <a:pt x="49452811" y="7232199"/>
                    </a:lnTo>
                    <a:lnTo>
                      <a:pt x="49452811" y="7376978"/>
                    </a:lnTo>
                    <a:lnTo>
                      <a:pt x="144780" y="7376978"/>
                    </a:lnTo>
                    <a:lnTo>
                      <a:pt x="144780" y="7232199"/>
                    </a:lnTo>
                    <a:close/>
                    <a:moveTo>
                      <a:pt x="49452811" y="0"/>
                    </a:moveTo>
                    <a:lnTo>
                      <a:pt x="49597593" y="0"/>
                    </a:lnTo>
                    <a:lnTo>
                      <a:pt x="49597593" y="144780"/>
                    </a:lnTo>
                    <a:lnTo>
                      <a:pt x="49452811" y="144780"/>
                    </a:lnTo>
                    <a:lnTo>
                      <a:pt x="4945281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9452811" y="0"/>
                    </a:lnTo>
                    <a:lnTo>
                      <a:pt x="4945281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AutoShape 8" id="8"/>
            <p:cNvSpPr/>
            <p:nvPr/>
          </p:nvSpPr>
          <p:spPr>
            <a:xfrm rot="0">
              <a:off x="198855" y="0"/>
              <a:ext cx="15576934" cy="2501774"/>
            </a:xfrm>
            <a:prstGeom prst="rect">
              <a:avLst/>
            </a:prstGeom>
            <a:solidFill>
              <a:srgbClr val="7322BF"/>
            </a:solidFill>
          </p:spPr>
        </p:sp>
        <p:sp>
          <p:nvSpPr>
            <p:cNvPr name="TextBox 9" id="9"/>
            <p:cNvSpPr txBox="true"/>
            <p:nvPr/>
          </p:nvSpPr>
          <p:spPr>
            <a:xfrm rot="0">
              <a:off x="3800416" y="388134"/>
              <a:ext cx="8373812" cy="838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4500">
                  <a:solidFill>
                    <a:srgbClr val="FDCA3E"/>
                  </a:solidFill>
                  <a:latin typeface="Hero"/>
                </a:rPr>
                <a:t>Bagian 3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673180" y="1286447"/>
              <a:ext cx="14628283" cy="838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4500">
                  <a:solidFill>
                    <a:srgbClr val="FDCA3E"/>
                  </a:solidFill>
                  <a:latin typeface="Hero Bold"/>
                </a:rPr>
                <a:t>PUSAT ASIMETRIK MONOSAKARIDA</a:t>
              </a:r>
            </a:p>
          </p:txBody>
        </p: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287043" y="3044661"/>
            <a:ext cx="9713914" cy="5577367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3172197" y="8779860"/>
            <a:ext cx="11943606" cy="7385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7"/>
              </a:lnSpc>
            </a:pPr>
            <a:r>
              <a:rPr lang="en-US" sz="4298">
                <a:solidFill>
                  <a:srgbClr val="000000"/>
                </a:solidFill>
                <a:latin typeface="Open Sans Light"/>
              </a:rPr>
              <a:t>asimestris karena mengikat gugus yang berbeda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CA3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107436" y="-91020"/>
            <a:ext cx="9251436" cy="10509328"/>
          </a:xfrm>
          <a:prstGeom prst="rect">
            <a:avLst/>
          </a:prstGeom>
          <a:solidFill>
            <a:srgbClr val="7322BF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26231" y="87844"/>
            <a:ext cx="8879147" cy="10199156"/>
            <a:chOff x="0" y="0"/>
            <a:chExt cx="2036572" cy="2050923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14958423" cy="17176356"/>
            </a:xfrm>
            <a:custGeom>
              <a:avLst/>
              <a:gdLst/>
              <a:ahLst/>
              <a:cxnLst/>
              <a:rect r="r" b="b" t="t" l="l"/>
              <a:pathLst>
                <a:path h="17176356" w="14958423">
                  <a:moveTo>
                    <a:pt x="769216" y="438694"/>
                  </a:moveTo>
                  <a:cubicBezTo>
                    <a:pt x="769216" y="680918"/>
                    <a:pt x="596968" y="877388"/>
                    <a:pt x="384608" y="877388"/>
                  </a:cubicBezTo>
                  <a:cubicBezTo>
                    <a:pt x="172248" y="877388"/>
                    <a:pt x="0" y="680918"/>
                    <a:pt x="0" y="438694"/>
                  </a:cubicBezTo>
                  <a:cubicBezTo>
                    <a:pt x="0" y="196470"/>
                    <a:pt x="172248" y="0"/>
                    <a:pt x="384608" y="0"/>
                  </a:cubicBezTo>
                  <a:cubicBezTo>
                    <a:pt x="596968" y="0"/>
                    <a:pt x="769216" y="196470"/>
                    <a:pt x="769216" y="438694"/>
                  </a:cubicBezTo>
                  <a:close/>
                  <a:moveTo>
                    <a:pt x="5114344" y="0"/>
                  </a:moveTo>
                  <a:cubicBezTo>
                    <a:pt x="4901984" y="0"/>
                    <a:pt x="4729736" y="196470"/>
                    <a:pt x="4729736" y="438694"/>
                  </a:cubicBezTo>
                  <a:cubicBezTo>
                    <a:pt x="4729736" y="680918"/>
                    <a:pt x="4901984" y="877388"/>
                    <a:pt x="5114344" y="877388"/>
                  </a:cubicBezTo>
                  <a:cubicBezTo>
                    <a:pt x="5326704" y="877388"/>
                    <a:pt x="5498952" y="680918"/>
                    <a:pt x="5498952" y="438694"/>
                  </a:cubicBezTo>
                  <a:cubicBezTo>
                    <a:pt x="5498952" y="196470"/>
                    <a:pt x="5326704" y="0"/>
                    <a:pt x="5114344" y="0"/>
                  </a:cubicBezTo>
                  <a:close/>
                  <a:moveTo>
                    <a:pt x="9844081" y="0"/>
                  </a:moveTo>
                  <a:cubicBezTo>
                    <a:pt x="9631720" y="0"/>
                    <a:pt x="9459472" y="196470"/>
                    <a:pt x="9459472" y="438694"/>
                  </a:cubicBezTo>
                  <a:cubicBezTo>
                    <a:pt x="9459472" y="680918"/>
                    <a:pt x="9631720" y="877388"/>
                    <a:pt x="9844081" y="877388"/>
                  </a:cubicBezTo>
                  <a:cubicBezTo>
                    <a:pt x="10056440" y="877388"/>
                    <a:pt x="10228688" y="680918"/>
                    <a:pt x="10228688" y="438694"/>
                  </a:cubicBezTo>
                  <a:cubicBezTo>
                    <a:pt x="10228688" y="196470"/>
                    <a:pt x="10056440" y="0"/>
                    <a:pt x="9844081" y="0"/>
                  </a:cubicBezTo>
                  <a:close/>
                  <a:moveTo>
                    <a:pt x="14573816" y="877388"/>
                  </a:moveTo>
                  <a:cubicBezTo>
                    <a:pt x="14786177" y="877388"/>
                    <a:pt x="14958423" y="680918"/>
                    <a:pt x="14958423" y="438694"/>
                  </a:cubicBezTo>
                  <a:cubicBezTo>
                    <a:pt x="14958423" y="196470"/>
                    <a:pt x="14786177" y="0"/>
                    <a:pt x="14573816" y="0"/>
                  </a:cubicBezTo>
                  <a:cubicBezTo>
                    <a:pt x="14361455" y="0"/>
                    <a:pt x="14189208" y="196470"/>
                    <a:pt x="14189208" y="438694"/>
                  </a:cubicBezTo>
                  <a:cubicBezTo>
                    <a:pt x="14189207" y="680918"/>
                    <a:pt x="14361457" y="877388"/>
                    <a:pt x="14573816" y="877388"/>
                  </a:cubicBezTo>
                  <a:close/>
                  <a:moveTo>
                    <a:pt x="384608" y="5432540"/>
                  </a:moveTo>
                  <a:cubicBezTo>
                    <a:pt x="172248" y="5432540"/>
                    <a:pt x="0" y="5629011"/>
                    <a:pt x="0" y="5871235"/>
                  </a:cubicBezTo>
                  <a:cubicBezTo>
                    <a:pt x="0" y="6113458"/>
                    <a:pt x="172248" y="6309929"/>
                    <a:pt x="384608" y="6309929"/>
                  </a:cubicBezTo>
                  <a:cubicBezTo>
                    <a:pt x="596968" y="6309929"/>
                    <a:pt x="769216" y="6113458"/>
                    <a:pt x="769216" y="5871235"/>
                  </a:cubicBezTo>
                  <a:cubicBezTo>
                    <a:pt x="769216" y="5629011"/>
                    <a:pt x="596968" y="5432540"/>
                    <a:pt x="384608" y="5432540"/>
                  </a:cubicBezTo>
                  <a:close/>
                  <a:moveTo>
                    <a:pt x="5114344" y="5432540"/>
                  </a:moveTo>
                  <a:cubicBezTo>
                    <a:pt x="4901984" y="5432540"/>
                    <a:pt x="4729736" y="5629011"/>
                    <a:pt x="4729736" y="5871235"/>
                  </a:cubicBezTo>
                  <a:cubicBezTo>
                    <a:pt x="4729736" y="6113458"/>
                    <a:pt x="4901984" y="6309929"/>
                    <a:pt x="5114344" y="6309929"/>
                  </a:cubicBezTo>
                  <a:cubicBezTo>
                    <a:pt x="5326704" y="6309929"/>
                    <a:pt x="5498952" y="6113458"/>
                    <a:pt x="5498952" y="5871235"/>
                  </a:cubicBezTo>
                  <a:cubicBezTo>
                    <a:pt x="5498952" y="5629011"/>
                    <a:pt x="5326704" y="5432540"/>
                    <a:pt x="5114344" y="5432540"/>
                  </a:cubicBezTo>
                  <a:close/>
                  <a:moveTo>
                    <a:pt x="9844081" y="5432540"/>
                  </a:moveTo>
                  <a:cubicBezTo>
                    <a:pt x="9631720" y="5432540"/>
                    <a:pt x="9459472" y="5629011"/>
                    <a:pt x="9459472" y="5871235"/>
                  </a:cubicBezTo>
                  <a:cubicBezTo>
                    <a:pt x="9459472" y="6113458"/>
                    <a:pt x="9631720" y="6309929"/>
                    <a:pt x="9844081" y="6309929"/>
                  </a:cubicBezTo>
                  <a:cubicBezTo>
                    <a:pt x="10056440" y="6309929"/>
                    <a:pt x="10228688" y="6113458"/>
                    <a:pt x="10228688" y="5871235"/>
                  </a:cubicBezTo>
                  <a:cubicBezTo>
                    <a:pt x="10228688" y="5629011"/>
                    <a:pt x="10056440" y="5432540"/>
                    <a:pt x="9844081" y="5432540"/>
                  </a:cubicBezTo>
                  <a:close/>
                  <a:moveTo>
                    <a:pt x="14573816" y="5432540"/>
                  </a:moveTo>
                  <a:cubicBezTo>
                    <a:pt x="14361455" y="5432540"/>
                    <a:pt x="14189208" y="5629011"/>
                    <a:pt x="14189208" y="5871235"/>
                  </a:cubicBezTo>
                  <a:cubicBezTo>
                    <a:pt x="14189208" y="6113458"/>
                    <a:pt x="14361455" y="6309929"/>
                    <a:pt x="14573816" y="6309929"/>
                  </a:cubicBezTo>
                  <a:cubicBezTo>
                    <a:pt x="14786177" y="6309929"/>
                    <a:pt x="14958423" y="6113458"/>
                    <a:pt x="14958423" y="5871235"/>
                  </a:cubicBezTo>
                  <a:cubicBezTo>
                    <a:pt x="14958423" y="5629011"/>
                    <a:pt x="14786177" y="5432540"/>
                    <a:pt x="14573816" y="5432540"/>
                  </a:cubicBezTo>
                  <a:close/>
                  <a:moveTo>
                    <a:pt x="384608" y="10866427"/>
                  </a:moveTo>
                  <a:cubicBezTo>
                    <a:pt x="172248" y="10866427"/>
                    <a:pt x="0" y="11062898"/>
                    <a:pt x="0" y="11305121"/>
                  </a:cubicBezTo>
                  <a:cubicBezTo>
                    <a:pt x="0" y="11547345"/>
                    <a:pt x="172248" y="11743815"/>
                    <a:pt x="384608" y="11743815"/>
                  </a:cubicBezTo>
                  <a:cubicBezTo>
                    <a:pt x="596968" y="11743815"/>
                    <a:pt x="769216" y="11547345"/>
                    <a:pt x="769216" y="11305121"/>
                  </a:cubicBezTo>
                  <a:cubicBezTo>
                    <a:pt x="769216" y="11062898"/>
                    <a:pt x="596968" y="10866427"/>
                    <a:pt x="384608" y="10866427"/>
                  </a:cubicBezTo>
                  <a:close/>
                  <a:moveTo>
                    <a:pt x="5114344" y="10866427"/>
                  </a:moveTo>
                  <a:cubicBezTo>
                    <a:pt x="4901984" y="10866427"/>
                    <a:pt x="4729736" y="11062898"/>
                    <a:pt x="4729736" y="11305121"/>
                  </a:cubicBezTo>
                  <a:cubicBezTo>
                    <a:pt x="4729736" y="11547345"/>
                    <a:pt x="4901984" y="11743815"/>
                    <a:pt x="5114344" y="11743815"/>
                  </a:cubicBezTo>
                  <a:cubicBezTo>
                    <a:pt x="5326704" y="11743815"/>
                    <a:pt x="5498952" y="11547345"/>
                    <a:pt x="5498952" y="11305121"/>
                  </a:cubicBezTo>
                  <a:cubicBezTo>
                    <a:pt x="5498952" y="11062898"/>
                    <a:pt x="5326704" y="10866427"/>
                    <a:pt x="5114344" y="10866427"/>
                  </a:cubicBezTo>
                  <a:close/>
                  <a:moveTo>
                    <a:pt x="9844081" y="10866427"/>
                  </a:moveTo>
                  <a:cubicBezTo>
                    <a:pt x="9631720" y="10866427"/>
                    <a:pt x="9459472" y="11062898"/>
                    <a:pt x="9459472" y="11305121"/>
                  </a:cubicBezTo>
                  <a:cubicBezTo>
                    <a:pt x="9459472" y="11547345"/>
                    <a:pt x="9631720" y="11743815"/>
                    <a:pt x="9844081" y="11743815"/>
                  </a:cubicBezTo>
                  <a:cubicBezTo>
                    <a:pt x="10056440" y="11743815"/>
                    <a:pt x="10228688" y="11547345"/>
                    <a:pt x="10228688" y="11305121"/>
                  </a:cubicBezTo>
                  <a:cubicBezTo>
                    <a:pt x="10228688" y="11062898"/>
                    <a:pt x="10056440" y="10866427"/>
                    <a:pt x="9844081" y="10866427"/>
                  </a:cubicBezTo>
                  <a:close/>
                  <a:moveTo>
                    <a:pt x="14573816" y="10866427"/>
                  </a:moveTo>
                  <a:cubicBezTo>
                    <a:pt x="14361455" y="10866427"/>
                    <a:pt x="14189208" y="11062898"/>
                    <a:pt x="14189208" y="11305121"/>
                  </a:cubicBezTo>
                  <a:cubicBezTo>
                    <a:pt x="14189208" y="11547345"/>
                    <a:pt x="14361455" y="11743815"/>
                    <a:pt x="14573816" y="11743815"/>
                  </a:cubicBezTo>
                  <a:cubicBezTo>
                    <a:pt x="14786177" y="11743815"/>
                    <a:pt x="14958423" y="11547345"/>
                    <a:pt x="14958423" y="11305121"/>
                  </a:cubicBezTo>
                  <a:cubicBezTo>
                    <a:pt x="14958423" y="11062898"/>
                    <a:pt x="14786177" y="10866427"/>
                    <a:pt x="14573816" y="10866427"/>
                  </a:cubicBezTo>
                  <a:close/>
                  <a:moveTo>
                    <a:pt x="384608" y="16298968"/>
                  </a:moveTo>
                  <a:cubicBezTo>
                    <a:pt x="172248" y="16298968"/>
                    <a:pt x="0" y="16495438"/>
                    <a:pt x="0" y="16737662"/>
                  </a:cubicBezTo>
                  <a:cubicBezTo>
                    <a:pt x="0" y="16979886"/>
                    <a:pt x="172248" y="17176356"/>
                    <a:pt x="384608" y="17176356"/>
                  </a:cubicBezTo>
                  <a:cubicBezTo>
                    <a:pt x="596968" y="17176356"/>
                    <a:pt x="769216" y="16979886"/>
                    <a:pt x="769216" y="16737662"/>
                  </a:cubicBezTo>
                  <a:cubicBezTo>
                    <a:pt x="769216" y="16495438"/>
                    <a:pt x="596968" y="16298968"/>
                    <a:pt x="384608" y="16298968"/>
                  </a:cubicBezTo>
                  <a:close/>
                  <a:moveTo>
                    <a:pt x="5114344" y="16298968"/>
                  </a:moveTo>
                  <a:cubicBezTo>
                    <a:pt x="4901984" y="16298968"/>
                    <a:pt x="4729736" y="16495438"/>
                    <a:pt x="4729736" y="16737662"/>
                  </a:cubicBezTo>
                  <a:cubicBezTo>
                    <a:pt x="4729736" y="16979886"/>
                    <a:pt x="4901984" y="17176356"/>
                    <a:pt x="5114344" y="17176356"/>
                  </a:cubicBezTo>
                  <a:cubicBezTo>
                    <a:pt x="5326704" y="17176356"/>
                    <a:pt x="5498952" y="16979886"/>
                    <a:pt x="5498952" y="16737662"/>
                  </a:cubicBezTo>
                  <a:cubicBezTo>
                    <a:pt x="5498952" y="16495438"/>
                    <a:pt x="5326704" y="16298968"/>
                    <a:pt x="5114344" y="16298968"/>
                  </a:cubicBezTo>
                  <a:close/>
                  <a:moveTo>
                    <a:pt x="9844081" y="16298968"/>
                  </a:moveTo>
                  <a:cubicBezTo>
                    <a:pt x="9631720" y="16298968"/>
                    <a:pt x="9459472" y="16495438"/>
                    <a:pt x="9459472" y="16737662"/>
                  </a:cubicBezTo>
                  <a:cubicBezTo>
                    <a:pt x="9459472" y="16979886"/>
                    <a:pt x="9631720" y="17176356"/>
                    <a:pt x="9844081" y="17176356"/>
                  </a:cubicBezTo>
                  <a:cubicBezTo>
                    <a:pt x="10056440" y="17176356"/>
                    <a:pt x="10228688" y="16979886"/>
                    <a:pt x="10228688" y="16737662"/>
                  </a:cubicBezTo>
                  <a:cubicBezTo>
                    <a:pt x="10228688" y="16495438"/>
                    <a:pt x="10056440" y="16298968"/>
                    <a:pt x="9844081" y="16298968"/>
                  </a:cubicBezTo>
                  <a:close/>
                  <a:moveTo>
                    <a:pt x="14573816" y="16298968"/>
                  </a:moveTo>
                  <a:cubicBezTo>
                    <a:pt x="14361455" y="16298968"/>
                    <a:pt x="14189208" y="16495438"/>
                    <a:pt x="14189208" y="16737662"/>
                  </a:cubicBezTo>
                  <a:cubicBezTo>
                    <a:pt x="14189208" y="16979886"/>
                    <a:pt x="14361455" y="17176356"/>
                    <a:pt x="14573816" y="17176356"/>
                  </a:cubicBezTo>
                  <a:cubicBezTo>
                    <a:pt x="14786177" y="17176356"/>
                    <a:pt x="14958423" y="16979886"/>
                    <a:pt x="14958423" y="16737662"/>
                  </a:cubicBezTo>
                  <a:cubicBezTo>
                    <a:pt x="14958423" y="16495438"/>
                    <a:pt x="14786177" y="16298968"/>
                    <a:pt x="14573816" y="16298968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5111144" y="1028700"/>
            <a:ext cx="9100721" cy="1467987"/>
            <a:chOff x="0" y="0"/>
            <a:chExt cx="12134295" cy="1957317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293511"/>
              <a:ext cx="12134295" cy="1663806"/>
              <a:chOff x="0" y="0"/>
              <a:chExt cx="30584397" cy="4193610"/>
            </a:xfrm>
          </p:grpSpPr>
          <p:sp>
            <p:nvSpPr>
              <p:cNvPr name="Freeform 7" id="7"/>
              <p:cNvSpPr/>
              <p:nvPr/>
            </p:nvSpPr>
            <p:spPr>
              <a:xfrm>
                <a:off x="72390" y="72390"/>
                <a:ext cx="30439617" cy="4048830"/>
              </a:xfrm>
              <a:custGeom>
                <a:avLst/>
                <a:gdLst/>
                <a:ahLst/>
                <a:cxnLst/>
                <a:rect r="r" b="b" t="t" l="l"/>
                <a:pathLst>
                  <a:path h="4048830" w="30439617">
                    <a:moveTo>
                      <a:pt x="0" y="0"/>
                    </a:moveTo>
                    <a:lnTo>
                      <a:pt x="30439617" y="0"/>
                    </a:lnTo>
                    <a:lnTo>
                      <a:pt x="30439617" y="4048830"/>
                    </a:lnTo>
                    <a:lnTo>
                      <a:pt x="0" y="40488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CA3E"/>
              </a:solidFill>
            </p:spPr>
          </p:sp>
          <p:sp>
            <p:nvSpPr>
              <p:cNvPr name="Freeform 8" id="8"/>
              <p:cNvSpPr/>
              <p:nvPr/>
            </p:nvSpPr>
            <p:spPr>
              <a:xfrm>
                <a:off x="0" y="0"/>
                <a:ext cx="30584397" cy="4193610"/>
              </a:xfrm>
              <a:custGeom>
                <a:avLst/>
                <a:gdLst/>
                <a:ahLst/>
                <a:cxnLst/>
                <a:rect r="r" b="b" t="t" l="l"/>
                <a:pathLst>
                  <a:path h="4193610" w="30584397">
                    <a:moveTo>
                      <a:pt x="30439618" y="4048830"/>
                    </a:moveTo>
                    <a:lnTo>
                      <a:pt x="30584397" y="4048830"/>
                    </a:lnTo>
                    <a:lnTo>
                      <a:pt x="30584397" y="4193610"/>
                    </a:lnTo>
                    <a:lnTo>
                      <a:pt x="30439618" y="4193610"/>
                    </a:lnTo>
                    <a:lnTo>
                      <a:pt x="30439618" y="404883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4048830"/>
                    </a:lnTo>
                    <a:lnTo>
                      <a:pt x="0" y="4048830"/>
                    </a:lnTo>
                    <a:lnTo>
                      <a:pt x="0" y="144780"/>
                    </a:lnTo>
                    <a:close/>
                    <a:moveTo>
                      <a:pt x="0" y="4048830"/>
                    </a:moveTo>
                    <a:lnTo>
                      <a:pt x="144780" y="4048830"/>
                    </a:lnTo>
                    <a:lnTo>
                      <a:pt x="144780" y="4193610"/>
                    </a:lnTo>
                    <a:lnTo>
                      <a:pt x="0" y="4193610"/>
                    </a:lnTo>
                    <a:lnTo>
                      <a:pt x="0" y="4048830"/>
                    </a:lnTo>
                    <a:close/>
                    <a:moveTo>
                      <a:pt x="30439618" y="144780"/>
                    </a:moveTo>
                    <a:lnTo>
                      <a:pt x="30584397" y="144780"/>
                    </a:lnTo>
                    <a:lnTo>
                      <a:pt x="30584397" y="4048830"/>
                    </a:lnTo>
                    <a:lnTo>
                      <a:pt x="30439618" y="4048830"/>
                    </a:lnTo>
                    <a:lnTo>
                      <a:pt x="30439618" y="144780"/>
                    </a:lnTo>
                    <a:close/>
                    <a:moveTo>
                      <a:pt x="144780" y="4048830"/>
                    </a:moveTo>
                    <a:lnTo>
                      <a:pt x="30439618" y="4048830"/>
                    </a:lnTo>
                    <a:lnTo>
                      <a:pt x="30439618" y="4193610"/>
                    </a:lnTo>
                    <a:lnTo>
                      <a:pt x="144780" y="4193610"/>
                    </a:lnTo>
                    <a:lnTo>
                      <a:pt x="144780" y="4048830"/>
                    </a:lnTo>
                    <a:close/>
                    <a:moveTo>
                      <a:pt x="30439618" y="0"/>
                    </a:moveTo>
                    <a:lnTo>
                      <a:pt x="30584397" y="0"/>
                    </a:lnTo>
                    <a:lnTo>
                      <a:pt x="30584397" y="144780"/>
                    </a:lnTo>
                    <a:lnTo>
                      <a:pt x="30439618" y="144780"/>
                    </a:lnTo>
                    <a:lnTo>
                      <a:pt x="30439618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0439618" y="0"/>
                    </a:lnTo>
                    <a:lnTo>
                      <a:pt x="30439618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AutoShape 9" id="9"/>
            <p:cNvSpPr/>
            <p:nvPr/>
          </p:nvSpPr>
          <p:spPr>
            <a:xfrm rot="0">
              <a:off x="244952" y="0"/>
              <a:ext cx="11644392" cy="1727985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807174" y="496253"/>
              <a:ext cx="10519947" cy="7577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35"/>
                </a:lnSpc>
              </a:pPr>
              <a:r>
                <a:rPr lang="en-US" sz="3941">
                  <a:solidFill>
                    <a:srgbClr val="7322BF"/>
                  </a:solidFill>
                  <a:latin typeface="Hero Bold"/>
                </a:rPr>
                <a:t>PRINSIP SIKLISASI</a:t>
              </a:r>
            </a:p>
          </p:txBody>
        </p: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35834" y="3030884"/>
            <a:ext cx="8480999" cy="4944388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9414935" y="3072188"/>
            <a:ext cx="8503679" cy="49030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7322B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" y="80294"/>
            <a:ext cx="18288000" cy="10206706"/>
            <a:chOff x="0" y="0"/>
            <a:chExt cx="2036572" cy="2050923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0809226" cy="17189072"/>
            </a:xfrm>
            <a:custGeom>
              <a:avLst/>
              <a:gdLst/>
              <a:ahLst/>
              <a:cxnLst/>
              <a:rect r="r" b="b" t="t" l="l"/>
              <a:pathLst>
                <a:path h="17189072" w="30809226">
                  <a:moveTo>
                    <a:pt x="1584322" y="439019"/>
                  </a:moveTo>
                  <a:cubicBezTo>
                    <a:pt x="1584322" y="681422"/>
                    <a:pt x="1229550" y="878038"/>
                    <a:pt x="792161" y="878038"/>
                  </a:cubicBezTo>
                  <a:cubicBezTo>
                    <a:pt x="354771" y="878038"/>
                    <a:pt x="0" y="681422"/>
                    <a:pt x="0" y="439019"/>
                  </a:cubicBezTo>
                  <a:cubicBezTo>
                    <a:pt x="0" y="196616"/>
                    <a:pt x="354771" y="0"/>
                    <a:pt x="792161" y="0"/>
                  </a:cubicBezTo>
                  <a:cubicBezTo>
                    <a:pt x="1229550" y="0"/>
                    <a:pt x="1584322" y="196616"/>
                    <a:pt x="1584322" y="439019"/>
                  </a:cubicBezTo>
                  <a:close/>
                  <a:moveTo>
                    <a:pt x="10533795" y="0"/>
                  </a:moveTo>
                  <a:cubicBezTo>
                    <a:pt x="10096406" y="0"/>
                    <a:pt x="9741634" y="196616"/>
                    <a:pt x="9741634" y="439019"/>
                  </a:cubicBezTo>
                  <a:cubicBezTo>
                    <a:pt x="9741634" y="681422"/>
                    <a:pt x="10096406" y="878038"/>
                    <a:pt x="10533795" y="878038"/>
                  </a:cubicBezTo>
                  <a:cubicBezTo>
                    <a:pt x="10971185" y="878038"/>
                    <a:pt x="11325956" y="681422"/>
                    <a:pt x="11325956" y="439019"/>
                  </a:cubicBezTo>
                  <a:cubicBezTo>
                    <a:pt x="11325957" y="196616"/>
                    <a:pt x="10971185" y="0"/>
                    <a:pt x="10533795" y="0"/>
                  </a:cubicBezTo>
                  <a:close/>
                  <a:moveTo>
                    <a:pt x="20275431" y="0"/>
                  </a:moveTo>
                  <a:cubicBezTo>
                    <a:pt x="19838042" y="0"/>
                    <a:pt x="19483270" y="196616"/>
                    <a:pt x="19483270" y="439019"/>
                  </a:cubicBezTo>
                  <a:cubicBezTo>
                    <a:pt x="19483270" y="681422"/>
                    <a:pt x="19838042" y="878038"/>
                    <a:pt x="20275431" y="878038"/>
                  </a:cubicBezTo>
                  <a:cubicBezTo>
                    <a:pt x="20712821" y="878038"/>
                    <a:pt x="21067592" y="681422"/>
                    <a:pt x="21067592" y="439019"/>
                  </a:cubicBezTo>
                  <a:cubicBezTo>
                    <a:pt x="21067590" y="196616"/>
                    <a:pt x="20712819" y="0"/>
                    <a:pt x="20275431" y="0"/>
                  </a:cubicBezTo>
                  <a:close/>
                  <a:moveTo>
                    <a:pt x="30017064" y="878038"/>
                  </a:moveTo>
                  <a:cubicBezTo>
                    <a:pt x="30454454" y="878038"/>
                    <a:pt x="30809226" y="681422"/>
                    <a:pt x="30809226" y="439019"/>
                  </a:cubicBezTo>
                  <a:cubicBezTo>
                    <a:pt x="30809226" y="196616"/>
                    <a:pt x="30454454" y="0"/>
                    <a:pt x="30017064" y="0"/>
                  </a:cubicBezTo>
                  <a:cubicBezTo>
                    <a:pt x="29579677" y="0"/>
                    <a:pt x="29224905" y="196616"/>
                    <a:pt x="29224905" y="439019"/>
                  </a:cubicBezTo>
                  <a:cubicBezTo>
                    <a:pt x="29224905" y="681422"/>
                    <a:pt x="29579677" y="878038"/>
                    <a:pt x="30017064" y="878038"/>
                  </a:cubicBezTo>
                  <a:close/>
                  <a:moveTo>
                    <a:pt x="792161" y="5436562"/>
                  </a:moveTo>
                  <a:cubicBezTo>
                    <a:pt x="354771" y="5436562"/>
                    <a:pt x="0" y="5633178"/>
                    <a:pt x="0" y="5875581"/>
                  </a:cubicBezTo>
                  <a:cubicBezTo>
                    <a:pt x="0" y="6117984"/>
                    <a:pt x="354771" y="6314600"/>
                    <a:pt x="792161" y="6314600"/>
                  </a:cubicBezTo>
                  <a:cubicBezTo>
                    <a:pt x="1229550" y="6314600"/>
                    <a:pt x="1584322" y="6117984"/>
                    <a:pt x="1584322" y="5875581"/>
                  </a:cubicBezTo>
                  <a:cubicBezTo>
                    <a:pt x="1584322" y="5633178"/>
                    <a:pt x="1229550" y="5436562"/>
                    <a:pt x="792161" y="5436562"/>
                  </a:cubicBezTo>
                  <a:close/>
                  <a:moveTo>
                    <a:pt x="10533795" y="5436562"/>
                  </a:moveTo>
                  <a:cubicBezTo>
                    <a:pt x="10096406" y="5436562"/>
                    <a:pt x="9741634" y="5633178"/>
                    <a:pt x="9741634" y="5875581"/>
                  </a:cubicBezTo>
                  <a:cubicBezTo>
                    <a:pt x="9741634" y="6117984"/>
                    <a:pt x="10096406" y="6314600"/>
                    <a:pt x="10533795" y="6314600"/>
                  </a:cubicBezTo>
                  <a:cubicBezTo>
                    <a:pt x="10971185" y="6314600"/>
                    <a:pt x="11325956" y="6117984"/>
                    <a:pt x="11325956" y="5875581"/>
                  </a:cubicBezTo>
                  <a:cubicBezTo>
                    <a:pt x="11325957" y="5633178"/>
                    <a:pt x="10971185" y="5436562"/>
                    <a:pt x="10533795" y="5436562"/>
                  </a:cubicBezTo>
                  <a:close/>
                  <a:moveTo>
                    <a:pt x="20275431" y="5436562"/>
                  </a:moveTo>
                  <a:cubicBezTo>
                    <a:pt x="19838042" y="5436562"/>
                    <a:pt x="19483270" y="5633178"/>
                    <a:pt x="19483270" y="5875581"/>
                  </a:cubicBezTo>
                  <a:cubicBezTo>
                    <a:pt x="19483270" y="6117984"/>
                    <a:pt x="19838042" y="6314600"/>
                    <a:pt x="20275431" y="6314600"/>
                  </a:cubicBezTo>
                  <a:cubicBezTo>
                    <a:pt x="20712821" y="6314600"/>
                    <a:pt x="21067592" y="6117984"/>
                    <a:pt x="21067592" y="5875581"/>
                  </a:cubicBezTo>
                  <a:cubicBezTo>
                    <a:pt x="21067590" y="5633178"/>
                    <a:pt x="20712819" y="5436562"/>
                    <a:pt x="20275431" y="5436562"/>
                  </a:cubicBezTo>
                  <a:close/>
                  <a:moveTo>
                    <a:pt x="30017064" y="5436562"/>
                  </a:moveTo>
                  <a:cubicBezTo>
                    <a:pt x="29579677" y="5436562"/>
                    <a:pt x="29224905" y="5633178"/>
                    <a:pt x="29224905" y="5875581"/>
                  </a:cubicBezTo>
                  <a:cubicBezTo>
                    <a:pt x="29224905" y="6117984"/>
                    <a:pt x="29579677" y="6314600"/>
                    <a:pt x="30017064" y="6314600"/>
                  </a:cubicBezTo>
                  <a:cubicBezTo>
                    <a:pt x="30454454" y="6314600"/>
                    <a:pt x="30809226" y="6117984"/>
                    <a:pt x="30809226" y="5875581"/>
                  </a:cubicBezTo>
                  <a:cubicBezTo>
                    <a:pt x="30809226" y="5633178"/>
                    <a:pt x="30454454" y="5436562"/>
                    <a:pt x="30017064" y="5436562"/>
                  </a:cubicBezTo>
                  <a:close/>
                  <a:moveTo>
                    <a:pt x="792161" y="10874471"/>
                  </a:moveTo>
                  <a:cubicBezTo>
                    <a:pt x="354771" y="10874471"/>
                    <a:pt x="0" y="11071087"/>
                    <a:pt x="0" y="11313490"/>
                  </a:cubicBezTo>
                  <a:cubicBezTo>
                    <a:pt x="0" y="11555893"/>
                    <a:pt x="354771" y="11752509"/>
                    <a:pt x="792161" y="11752509"/>
                  </a:cubicBezTo>
                  <a:cubicBezTo>
                    <a:pt x="1229550" y="11752509"/>
                    <a:pt x="1584322" y="11555893"/>
                    <a:pt x="1584322" y="11313490"/>
                  </a:cubicBezTo>
                  <a:cubicBezTo>
                    <a:pt x="1584322" y="11071086"/>
                    <a:pt x="1229550" y="10874471"/>
                    <a:pt x="792161" y="10874471"/>
                  </a:cubicBezTo>
                  <a:close/>
                  <a:moveTo>
                    <a:pt x="10533795" y="10874471"/>
                  </a:moveTo>
                  <a:cubicBezTo>
                    <a:pt x="10096406" y="10874471"/>
                    <a:pt x="9741634" y="11071087"/>
                    <a:pt x="9741634" y="11313490"/>
                  </a:cubicBezTo>
                  <a:cubicBezTo>
                    <a:pt x="9741634" y="11555893"/>
                    <a:pt x="10096406" y="11752509"/>
                    <a:pt x="10533795" y="11752509"/>
                  </a:cubicBezTo>
                  <a:cubicBezTo>
                    <a:pt x="10971185" y="11752509"/>
                    <a:pt x="11325956" y="11555893"/>
                    <a:pt x="11325956" y="11313490"/>
                  </a:cubicBezTo>
                  <a:cubicBezTo>
                    <a:pt x="11325957" y="11071086"/>
                    <a:pt x="10971185" y="10874471"/>
                    <a:pt x="10533795" y="10874471"/>
                  </a:cubicBezTo>
                  <a:close/>
                  <a:moveTo>
                    <a:pt x="20275431" y="10874471"/>
                  </a:moveTo>
                  <a:cubicBezTo>
                    <a:pt x="19838042" y="10874471"/>
                    <a:pt x="19483270" y="11071087"/>
                    <a:pt x="19483270" y="11313490"/>
                  </a:cubicBezTo>
                  <a:cubicBezTo>
                    <a:pt x="19483270" y="11555893"/>
                    <a:pt x="19838042" y="11752509"/>
                    <a:pt x="20275431" y="11752509"/>
                  </a:cubicBezTo>
                  <a:cubicBezTo>
                    <a:pt x="20712821" y="11752509"/>
                    <a:pt x="21067592" y="11555893"/>
                    <a:pt x="21067592" y="11313490"/>
                  </a:cubicBezTo>
                  <a:cubicBezTo>
                    <a:pt x="21067590" y="11071086"/>
                    <a:pt x="20712819" y="10874471"/>
                    <a:pt x="20275431" y="10874471"/>
                  </a:cubicBezTo>
                  <a:close/>
                  <a:moveTo>
                    <a:pt x="30017064" y="10874471"/>
                  </a:moveTo>
                  <a:cubicBezTo>
                    <a:pt x="29579677" y="10874471"/>
                    <a:pt x="29224905" y="11071087"/>
                    <a:pt x="29224905" y="11313490"/>
                  </a:cubicBezTo>
                  <a:cubicBezTo>
                    <a:pt x="29224905" y="11555893"/>
                    <a:pt x="29579677" y="11752509"/>
                    <a:pt x="30017064" y="11752509"/>
                  </a:cubicBezTo>
                  <a:cubicBezTo>
                    <a:pt x="30454454" y="11752509"/>
                    <a:pt x="30809226" y="11555893"/>
                    <a:pt x="30809226" y="11313490"/>
                  </a:cubicBezTo>
                  <a:cubicBezTo>
                    <a:pt x="30809226" y="11071086"/>
                    <a:pt x="30454454" y="10874471"/>
                    <a:pt x="30017064" y="10874471"/>
                  </a:cubicBezTo>
                  <a:close/>
                  <a:moveTo>
                    <a:pt x="792161" y="16311034"/>
                  </a:moveTo>
                  <a:cubicBezTo>
                    <a:pt x="354771" y="16311034"/>
                    <a:pt x="0" y="16507650"/>
                    <a:pt x="0" y="16750052"/>
                  </a:cubicBezTo>
                  <a:cubicBezTo>
                    <a:pt x="0" y="16992456"/>
                    <a:pt x="354771" y="17189072"/>
                    <a:pt x="792161" y="17189072"/>
                  </a:cubicBezTo>
                  <a:cubicBezTo>
                    <a:pt x="1229550" y="17189072"/>
                    <a:pt x="1584322" y="16992456"/>
                    <a:pt x="1584322" y="16750052"/>
                  </a:cubicBezTo>
                  <a:cubicBezTo>
                    <a:pt x="1584322" y="16507650"/>
                    <a:pt x="1229550" y="16311034"/>
                    <a:pt x="792161" y="16311034"/>
                  </a:cubicBezTo>
                  <a:close/>
                  <a:moveTo>
                    <a:pt x="10533795" y="16311034"/>
                  </a:moveTo>
                  <a:cubicBezTo>
                    <a:pt x="10096406" y="16311034"/>
                    <a:pt x="9741634" y="16507650"/>
                    <a:pt x="9741634" y="16750052"/>
                  </a:cubicBezTo>
                  <a:cubicBezTo>
                    <a:pt x="9741634" y="16992456"/>
                    <a:pt x="10096406" y="17189072"/>
                    <a:pt x="10533795" y="17189072"/>
                  </a:cubicBezTo>
                  <a:cubicBezTo>
                    <a:pt x="10971185" y="17189072"/>
                    <a:pt x="11325956" y="16992456"/>
                    <a:pt x="11325956" y="16750052"/>
                  </a:cubicBezTo>
                  <a:cubicBezTo>
                    <a:pt x="11325957" y="16507650"/>
                    <a:pt x="10971185" y="16311034"/>
                    <a:pt x="10533795" y="16311034"/>
                  </a:cubicBezTo>
                  <a:close/>
                  <a:moveTo>
                    <a:pt x="20275431" y="16311034"/>
                  </a:moveTo>
                  <a:cubicBezTo>
                    <a:pt x="19838042" y="16311034"/>
                    <a:pt x="19483270" y="16507650"/>
                    <a:pt x="19483270" y="16750052"/>
                  </a:cubicBezTo>
                  <a:cubicBezTo>
                    <a:pt x="19483270" y="16992456"/>
                    <a:pt x="19838042" y="17189072"/>
                    <a:pt x="20275431" y="17189072"/>
                  </a:cubicBezTo>
                  <a:cubicBezTo>
                    <a:pt x="20712821" y="17189072"/>
                    <a:pt x="21067592" y="16992456"/>
                    <a:pt x="21067592" y="16750052"/>
                  </a:cubicBezTo>
                  <a:cubicBezTo>
                    <a:pt x="21067590" y="16507650"/>
                    <a:pt x="20712819" y="16311034"/>
                    <a:pt x="20275431" y="16311034"/>
                  </a:cubicBezTo>
                  <a:close/>
                  <a:moveTo>
                    <a:pt x="30017064" y="16311034"/>
                  </a:moveTo>
                  <a:cubicBezTo>
                    <a:pt x="29579677" y="16311034"/>
                    <a:pt x="29224905" y="16507650"/>
                    <a:pt x="29224905" y="16750052"/>
                  </a:cubicBezTo>
                  <a:cubicBezTo>
                    <a:pt x="29224905" y="16992456"/>
                    <a:pt x="29579677" y="17189072"/>
                    <a:pt x="30017064" y="17189072"/>
                  </a:cubicBezTo>
                  <a:cubicBezTo>
                    <a:pt x="30454454" y="17189072"/>
                    <a:pt x="30809226" y="16992456"/>
                    <a:pt x="30809226" y="16750052"/>
                  </a:cubicBezTo>
                  <a:cubicBezTo>
                    <a:pt x="30809226" y="16507650"/>
                    <a:pt x="30454454" y="16311034"/>
                    <a:pt x="30017064" y="16311034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5502514" y="4283298"/>
            <a:ext cx="7282971" cy="1720405"/>
            <a:chOff x="0" y="0"/>
            <a:chExt cx="9710628" cy="2293873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404333"/>
              <a:ext cx="9710628" cy="1889540"/>
              <a:chOff x="0" y="0"/>
              <a:chExt cx="30149265" cy="5866588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72390" y="72390"/>
                <a:ext cx="30004484" cy="5721808"/>
              </a:xfrm>
              <a:custGeom>
                <a:avLst/>
                <a:gdLst/>
                <a:ahLst/>
                <a:cxnLst/>
                <a:rect r="r" b="b" t="t" l="l"/>
                <a:pathLst>
                  <a:path h="5721808" w="30004484">
                    <a:moveTo>
                      <a:pt x="0" y="0"/>
                    </a:moveTo>
                    <a:lnTo>
                      <a:pt x="30004484" y="0"/>
                    </a:lnTo>
                    <a:lnTo>
                      <a:pt x="30004484" y="5721808"/>
                    </a:lnTo>
                    <a:lnTo>
                      <a:pt x="0" y="57218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22BF"/>
              </a:solidFill>
            </p:spPr>
          </p:sp>
          <p:sp>
            <p:nvSpPr>
              <p:cNvPr name="Freeform 7" id="7"/>
              <p:cNvSpPr/>
              <p:nvPr/>
            </p:nvSpPr>
            <p:spPr>
              <a:xfrm>
                <a:off x="0" y="0"/>
                <a:ext cx="30149264" cy="5866588"/>
              </a:xfrm>
              <a:custGeom>
                <a:avLst/>
                <a:gdLst/>
                <a:ahLst/>
                <a:cxnLst/>
                <a:rect r="r" b="b" t="t" l="l"/>
                <a:pathLst>
                  <a:path h="5866588" w="30149264">
                    <a:moveTo>
                      <a:pt x="30004485" y="5721808"/>
                    </a:moveTo>
                    <a:lnTo>
                      <a:pt x="30149264" y="5721808"/>
                    </a:lnTo>
                    <a:lnTo>
                      <a:pt x="30149264" y="5866588"/>
                    </a:lnTo>
                    <a:lnTo>
                      <a:pt x="30004485" y="5866588"/>
                    </a:lnTo>
                    <a:lnTo>
                      <a:pt x="30004485" y="5721808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5721808"/>
                    </a:lnTo>
                    <a:lnTo>
                      <a:pt x="0" y="5721808"/>
                    </a:lnTo>
                    <a:lnTo>
                      <a:pt x="0" y="144780"/>
                    </a:lnTo>
                    <a:close/>
                    <a:moveTo>
                      <a:pt x="0" y="5721808"/>
                    </a:moveTo>
                    <a:lnTo>
                      <a:pt x="144780" y="5721808"/>
                    </a:lnTo>
                    <a:lnTo>
                      <a:pt x="144780" y="5866588"/>
                    </a:lnTo>
                    <a:lnTo>
                      <a:pt x="0" y="5866588"/>
                    </a:lnTo>
                    <a:lnTo>
                      <a:pt x="0" y="5721808"/>
                    </a:lnTo>
                    <a:close/>
                    <a:moveTo>
                      <a:pt x="30004485" y="144780"/>
                    </a:moveTo>
                    <a:lnTo>
                      <a:pt x="30149264" y="144780"/>
                    </a:lnTo>
                    <a:lnTo>
                      <a:pt x="30149264" y="5721808"/>
                    </a:lnTo>
                    <a:lnTo>
                      <a:pt x="30004485" y="5721808"/>
                    </a:lnTo>
                    <a:lnTo>
                      <a:pt x="30004485" y="144780"/>
                    </a:lnTo>
                    <a:close/>
                    <a:moveTo>
                      <a:pt x="144780" y="5721808"/>
                    </a:moveTo>
                    <a:lnTo>
                      <a:pt x="30004485" y="5721808"/>
                    </a:lnTo>
                    <a:lnTo>
                      <a:pt x="30004485" y="5866588"/>
                    </a:lnTo>
                    <a:lnTo>
                      <a:pt x="144780" y="5866588"/>
                    </a:lnTo>
                    <a:lnTo>
                      <a:pt x="144780" y="5721808"/>
                    </a:lnTo>
                    <a:close/>
                    <a:moveTo>
                      <a:pt x="30004485" y="0"/>
                    </a:moveTo>
                    <a:lnTo>
                      <a:pt x="30149264" y="0"/>
                    </a:lnTo>
                    <a:lnTo>
                      <a:pt x="30149264" y="144780"/>
                    </a:lnTo>
                    <a:lnTo>
                      <a:pt x="30004485" y="144780"/>
                    </a:lnTo>
                    <a:lnTo>
                      <a:pt x="30004485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0004485" y="0"/>
                    </a:lnTo>
                    <a:lnTo>
                      <a:pt x="30004485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AutoShape 8" id="8"/>
            <p:cNvSpPr/>
            <p:nvPr/>
          </p:nvSpPr>
          <p:spPr>
            <a:xfrm rot="0">
              <a:off x="174268" y="0"/>
              <a:ext cx="9362092" cy="2107698"/>
            </a:xfrm>
            <a:prstGeom prst="rect">
              <a:avLst/>
            </a:prstGeom>
            <a:solidFill>
              <a:srgbClr val="FDCA3E"/>
            </a:solidFill>
          </p:spPr>
        </p:sp>
        <p:sp>
          <p:nvSpPr>
            <p:cNvPr name="TextBox 9" id="9"/>
            <p:cNvSpPr txBox="true"/>
            <p:nvPr/>
          </p:nvSpPr>
          <p:spPr>
            <a:xfrm rot="0">
              <a:off x="749570" y="478116"/>
              <a:ext cx="8211488" cy="12848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999"/>
                </a:lnSpc>
              </a:pPr>
              <a:r>
                <a:rPr lang="en-US" sz="6999">
                  <a:solidFill>
                    <a:srgbClr val="7322BF"/>
                  </a:solidFill>
                  <a:latin typeface="Hero Bold"/>
                </a:rPr>
                <a:t>Terima kasih!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DAE5_lW5KHA</dc:identifier>
  <dcterms:modified xsi:type="dcterms:W3CDTF">2011-08-01T06:04:30Z</dcterms:modified>
  <cp:revision>1</cp:revision>
  <dc:title>KARBOHIDRAT</dc:title>
</cp:coreProperties>
</file>