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TT Drugs" charset="0"/>
      <p:regular r:id="rId8"/>
    </p:embeddedFont>
    <p:embeddedFont>
      <p:font typeface="Arimo" charset="0"/>
      <p:regular r:id="rId9"/>
    </p:embeddedFont>
    <p:embeddedFont>
      <p:font typeface="Forum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T Drugs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086015" y="3519193"/>
            <a:ext cx="10115971" cy="3659180"/>
            <a:chOff x="0" y="0"/>
            <a:chExt cx="13487961" cy="4878907"/>
          </a:xfrm>
        </p:grpSpPr>
        <p:sp>
          <p:nvSpPr>
            <p:cNvPr id="5" name="TextBox 5"/>
            <p:cNvSpPr txBox="1"/>
            <p:nvPr/>
          </p:nvSpPr>
          <p:spPr>
            <a:xfrm>
              <a:off x="0" y="81915"/>
              <a:ext cx="13487961" cy="392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65"/>
                </a:lnSpc>
              </a:pPr>
              <a:r>
                <a:rPr lang="en-US" sz="10332">
                  <a:solidFill>
                    <a:srgbClr val="FFFFFF"/>
                  </a:solidFill>
                  <a:latin typeface="Forum"/>
                </a:rPr>
                <a:t>KARBOHIDRAT MONOSAKARIDA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187074"/>
              <a:ext cx="13487961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TT Drugs"/>
                </a:rPr>
                <a:t>Biokimia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53988" y="8481512"/>
            <a:ext cx="7083786" cy="105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8"/>
              </a:lnSpc>
            </a:pPr>
            <a:r>
              <a:rPr lang="en-US" sz="3013">
                <a:solidFill>
                  <a:srgbClr val="FFFFFF"/>
                </a:solidFill>
                <a:latin typeface="TT Drugs Bold"/>
              </a:rPr>
              <a:t>Nama : Adelia Pratiwi</a:t>
            </a:r>
          </a:p>
          <a:p>
            <a:pPr>
              <a:lnSpc>
                <a:spcPts val="4218"/>
              </a:lnSpc>
            </a:pPr>
            <a:r>
              <a:rPr lang="en-US" sz="3013">
                <a:solidFill>
                  <a:srgbClr val="FFFFFF"/>
                </a:solidFill>
                <a:latin typeface="TT Drugs Bold"/>
              </a:rPr>
              <a:t>Npm   : 2114051011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6124875"/>
            <a:ext cx="83587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900573" y="7641679"/>
            <a:ext cx="83587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840909"/>
            <a:ext cx="6891579" cy="547937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8402807" cy="1954221"/>
            <a:chOff x="0" y="0"/>
            <a:chExt cx="11203743" cy="2605628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1203743" cy="181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10"/>
                </a:lnSpc>
              </a:pPr>
              <a:r>
                <a:rPr lang="en-US" sz="8925">
                  <a:solidFill>
                    <a:srgbClr val="FFFFFF"/>
                  </a:solidFill>
                  <a:latin typeface="Forum"/>
                </a:rPr>
                <a:t>MONOSAKARIDA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87376"/>
              <a:ext cx="11203743" cy="55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97695" y="5162339"/>
            <a:ext cx="726160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190993" y="6552019"/>
            <a:ext cx="7261605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>
                <a:solidFill>
                  <a:srgbClr val="FFFFFF"/>
                </a:solidFill>
                <a:latin typeface="TT Drugs"/>
              </a:rPr>
              <a:t>Gugus fungsi</a:t>
            </a:r>
            <a:r>
              <a:rPr lang="en-US" sz="2700">
                <a:solidFill>
                  <a:srgbClr val="FFFFFF"/>
                </a:solidFill>
                <a:latin typeface="Arimo"/>
              </a:rPr>
              <a:t> yang menyusu monosakarida      </a:t>
            </a:r>
          </a:p>
          <a:p>
            <a:pPr>
              <a:lnSpc>
                <a:spcPts val="3510"/>
              </a:lnSpc>
            </a:pPr>
            <a:r>
              <a:rPr lang="en-US" sz="2700">
                <a:solidFill>
                  <a:srgbClr val="FFFFFF"/>
                </a:solidFill>
                <a:latin typeface="TT Drugs"/>
              </a:rPr>
              <a:t>             </a:t>
            </a:r>
            <a:r>
              <a:rPr lang="en-US" sz="2700">
                <a:solidFill>
                  <a:srgbClr val="FFFFFF"/>
                </a:solidFill>
                <a:latin typeface="Arimo"/>
              </a:rPr>
              <a:t>adalah satu unit aldehid atau </a:t>
            </a:r>
            <a:r>
              <a:rPr lang="en-US" sz="2700" u="sng">
                <a:solidFill>
                  <a:srgbClr val="FFFFFF"/>
                </a:solidFill>
                <a:latin typeface="Arimo"/>
              </a:rPr>
              <a:t>keton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7987204"/>
            <a:ext cx="7261605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TT Drugs"/>
              </a:rPr>
              <a:t>Memiliki 6 atom karbon dan terikat 5 atom   </a:t>
            </a:r>
          </a:p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TT Drugs"/>
              </a:rPr>
              <a:t>                hidroksil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42432" y="4997873"/>
            <a:ext cx="835872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TT Drugs"/>
              </a:rPr>
              <a:t>Monosakarida adalah senyawa karbohidrat dalam bentuk gula yang paling sederhana.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01240" y="5766256"/>
            <a:ext cx="7804324" cy="82259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1233528" y="-224071"/>
            <a:ext cx="7518607" cy="4680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0922" y="2980047"/>
            <a:ext cx="4868132" cy="73069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2713036"/>
            <a:ext cx="4667034" cy="73742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1557710" cy="2174791"/>
            <a:chOff x="0" y="0"/>
            <a:chExt cx="15410280" cy="2899722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5410280" cy="195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599">
                  <a:solidFill>
                    <a:srgbClr val="0F2A37"/>
                  </a:solidFill>
                  <a:latin typeface="Forum"/>
                </a:rPr>
                <a:t>TATA NAMA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58921"/>
              <a:ext cx="11203743" cy="74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8827">
            <a:off x="11616985" y="-869308"/>
            <a:ext cx="5515885" cy="4957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195199" y="4791795"/>
            <a:ext cx="7776569" cy="67947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2667070"/>
            <a:ext cx="9004028" cy="5085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44321"/>
          <a:stretch>
            <a:fillRect/>
          </a:stretch>
        </p:blipFill>
        <p:spPr>
          <a:xfrm>
            <a:off x="557904" y="2667070"/>
            <a:ext cx="6887691" cy="279021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7904" y="308478"/>
            <a:ext cx="8174385" cy="95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7"/>
              </a:lnSpc>
              <a:spcBef>
                <a:spcPct val="0"/>
              </a:spcBef>
            </a:pPr>
            <a:r>
              <a:rPr lang="en-US" sz="5836">
                <a:solidFill>
                  <a:srgbClr val="000000"/>
                </a:solidFill>
                <a:latin typeface="Forum"/>
              </a:rPr>
              <a:t>PRINSIP SIKLASI GLUKOSA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250" y="6183254"/>
            <a:ext cx="6184999" cy="100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Forum"/>
              </a:rPr>
              <a:t>aldehid dapat berreaksi dengan alkohol 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Forum"/>
              </a:rPr>
              <a:t>membentuk hemisetal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36792" y="3248361"/>
            <a:ext cx="882530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903874">
            <a:off x="-1262775" y="-2893697"/>
            <a:ext cx="10898092" cy="95222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81801" y="4540590"/>
            <a:ext cx="6741277" cy="9125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50000"/>
          <a:stretch>
            <a:fillRect/>
          </a:stretch>
        </p:blipFill>
        <p:spPr>
          <a:xfrm>
            <a:off x="294110" y="2637845"/>
            <a:ext cx="6887691" cy="25056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10199" y="2016606"/>
            <a:ext cx="9822700" cy="461405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2343" y="664845"/>
            <a:ext cx="7847856" cy="68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TT Drugs"/>
              </a:rPr>
              <a:t>PRINSIP SIKLISASI FRUKTOSA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987" y="6147771"/>
            <a:ext cx="6065937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TT Drugs"/>
              </a:rPr>
              <a:t>keton dapat bereaksi dengan alkohol</a:t>
            </a:r>
          </a:p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TT Drugs"/>
              </a:rPr>
              <a:t> membentuk hemiketal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endParaRPr lang="en-US" sz="2699">
              <a:solidFill>
                <a:srgbClr val="FFFFFF"/>
              </a:solidFill>
              <a:latin typeface="TT Dru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716505">
            <a:off x="-2238628" y="-2235792"/>
            <a:ext cx="730377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64982">
            <a:off x="-1262337" y="4141016"/>
            <a:ext cx="8597036" cy="102345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9830"/>
          <a:stretch>
            <a:fillRect/>
          </a:stretch>
        </p:blipFill>
        <p:spPr>
          <a:xfrm>
            <a:off x="372627" y="3710378"/>
            <a:ext cx="8241210" cy="49552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1340"/>
          <a:stretch>
            <a:fillRect/>
          </a:stretch>
        </p:blipFill>
        <p:spPr>
          <a:xfrm>
            <a:off x="9557494" y="3710378"/>
            <a:ext cx="8399424" cy="495521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20468" y="2454620"/>
            <a:ext cx="3273475" cy="67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8"/>
              </a:lnSpc>
              <a:spcBef>
                <a:spcPct val="0"/>
              </a:spcBef>
            </a:pPr>
            <a:r>
              <a:rPr lang="en-US" sz="4121">
                <a:solidFill>
                  <a:srgbClr val="FFFFFF"/>
                </a:solidFill>
                <a:latin typeface="Forum"/>
              </a:rPr>
              <a:t>Cincin Heksosa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2770" y="2481057"/>
            <a:ext cx="3939408" cy="66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  <a:spcBef>
                <a:spcPct val="0"/>
              </a:spcBef>
            </a:pPr>
            <a:r>
              <a:rPr lang="en-US" sz="4053">
                <a:solidFill>
                  <a:srgbClr val="FFFFFF"/>
                </a:solidFill>
                <a:latin typeface="Forum"/>
              </a:rPr>
              <a:t>Cincin Piranosa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TT Drugs</vt:lpstr>
      <vt:lpstr>Arimo</vt:lpstr>
      <vt:lpstr>Forum</vt:lpstr>
      <vt:lpstr>Calibri</vt:lpstr>
      <vt:lpstr>TT Drugs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ASUS</dc:creator>
  <cp:lastModifiedBy>ASUS</cp:lastModifiedBy>
  <cp:revision>2</cp:revision>
  <dcterms:created xsi:type="dcterms:W3CDTF">2006-08-16T00:00:00Z</dcterms:created>
  <dcterms:modified xsi:type="dcterms:W3CDTF">2022-03-04T06:19:35Z</dcterms:modified>
  <dc:identifier>DAE5-tBCHy0</dc:identifier>
</cp:coreProperties>
</file>