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8D5F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005" y="3369424"/>
            <a:ext cx="8343899" cy="42005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36118" y="5468427"/>
            <a:ext cx="7391399" cy="43052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"/>
            <a:ext cx="3926864" cy="36713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86582" y="3"/>
            <a:ext cx="7101417" cy="51445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3818" y="795003"/>
            <a:ext cx="13820362" cy="2292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484D5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484D5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484D5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8D5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1335" y="912376"/>
            <a:ext cx="3705328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484D54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88815" y="3160050"/>
            <a:ext cx="8510368" cy="3881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43242"/>
            <a:ext cx="3460317" cy="32437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47665" y="0"/>
            <a:ext cx="6340333" cy="588722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9849" y="111563"/>
            <a:ext cx="5600700" cy="2225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999"/>
              </a:lnSpc>
              <a:spcBef>
                <a:spcPts val="100"/>
              </a:spcBef>
            </a:pPr>
            <a:r>
              <a:rPr dirty="0" sz="4150" spc="160">
                <a:solidFill>
                  <a:srgbClr val="369594"/>
                </a:solidFill>
                <a:latin typeface="Trebuchet MS"/>
                <a:cs typeface="Trebuchet MS"/>
              </a:rPr>
              <a:t>Nadira</a:t>
            </a:r>
            <a:r>
              <a:rPr dirty="0" sz="4150" spc="-95">
                <a:solidFill>
                  <a:srgbClr val="369594"/>
                </a:solidFill>
                <a:latin typeface="Trebuchet MS"/>
                <a:cs typeface="Trebuchet MS"/>
              </a:rPr>
              <a:t> </a:t>
            </a:r>
            <a:r>
              <a:rPr dirty="0" sz="4150" spc="120">
                <a:solidFill>
                  <a:srgbClr val="369594"/>
                </a:solidFill>
                <a:latin typeface="Trebuchet MS"/>
                <a:cs typeface="Trebuchet MS"/>
              </a:rPr>
              <a:t>Tsabitah</a:t>
            </a:r>
            <a:r>
              <a:rPr dirty="0" sz="4150" spc="-95">
                <a:solidFill>
                  <a:srgbClr val="369594"/>
                </a:solidFill>
                <a:latin typeface="Trebuchet MS"/>
                <a:cs typeface="Trebuchet MS"/>
              </a:rPr>
              <a:t> </a:t>
            </a:r>
            <a:r>
              <a:rPr dirty="0" sz="4150" spc="80">
                <a:solidFill>
                  <a:srgbClr val="369594"/>
                </a:solidFill>
                <a:latin typeface="Trebuchet MS"/>
                <a:cs typeface="Trebuchet MS"/>
              </a:rPr>
              <a:t>Umari </a:t>
            </a:r>
            <a:r>
              <a:rPr dirty="0" sz="4150" spc="-1235">
                <a:solidFill>
                  <a:srgbClr val="369594"/>
                </a:solidFill>
                <a:latin typeface="Trebuchet MS"/>
                <a:cs typeface="Trebuchet MS"/>
              </a:rPr>
              <a:t> </a:t>
            </a:r>
            <a:r>
              <a:rPr dirty="0" sz="4150" spc="-15">
                <a:solidFill>
                  <a:srgbClr val="369594"/>
                </a:solidFill>
                <a:latin typeface="Trebuchet MS"/>
                <a:cs typeface="Trebuchet MS"/>
              </a:rPr>
              <a:t>2154051007</a:t>
            </a:r>
            <a:endParaRPr sz="41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dirty="0" sz="4150" spc="365">
                <a:solidFill>
                  <a:srgbClr val="369594"/>
                </a:solidFill>
                <a:latin typeface="Trebuchet MS"/>
                <a:cs typeface="Trebuchet MS"/>
              </a:rPr>
              <a:t>THP</a:t>
            </a:r>
            <a:r>
              <a:rPr dirty="0" sz="4150" spc="-110">
                <a:solidFill>
                  <a:srgbClr val="369594"/>
                </a:solidFill>
                <a:latin typeface="Trebuchet MS"/>
                <a:cs typeface="Trebuchet MS"/>
              </a:rPr>
              <a:t> </a:t>
            </a:r>
            <a:r>
              <a:rPr dirty="0" sz="4150" spc="885">
                <a:solidFill>
                  <a:srgbClr val="369594"/>
                </a:solidFill>
                <a:latin typeface="Trebuchet MS"/>
                <a:cs typeface="Trebuchet MS"/>
              </a:rPr>
              <a:t>A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9549" y="3160050"/>
            <a:ext cx="8509635" cy="3881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90830">
              <a:lnSpc>
                <a:spcPct val="117000"/>
              </a:lnSpc>
              <a:spcBef>
                <a:spcPts val="95"/>
              </a:spcBef>
            </a:pPr>
            <a:r>
              <a:rPr dirty="0" sz="9400" spc="-65">
                <a:solidFill>
                  <a:srgbClr val="04092F"/>
                </a:solidFill>
                <a:latin typeface="Trebuchet MS"/>
                <a:cs typeface="Trebuchet MS"/>
              </a:rPr>
              <a:t>KARBOHIDRAT </a:t>
            </a:r>
            <a:r>
              <a:rPr dirty="0" sz="9400" spc="-6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9400" spc="880">
                <a:solidFill>
                  <a:srgbClr val="04092F"/>
                </a:solidFill>
                <a:latin typeface="Trebuchet MS"/>
                <a:cs typeface="Trebuchet MS"/>
              </a:rPr>
              <a:t>M</a:t>
            </a:r>
            <a:r>
              <a:rPr dirty="0" sz="9400" spc="-445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dirty="0" sz="9400" spc="220">
                <a:solidFill>
                  <a:srgbClr val="04092F"/>
                </a:solidFill>
                <a:latin typeface="Trebuchet MS"/>
                <a:cs typeface="Trebuchet MS"/>
              </a:rPr>
              <a:t>N</a:t>
            </a:r>
            <a:r>
              <a:rPr dirty="0" sz="9400" spc="-445">
                <a:solidFill>
                  <a:srgbClr val="04092F"/>
                </a:solidFill>
                <a:latin typeface="Trebuchet MS"/>
                <a:cs typeface="Trebuchet MS"/>
              </a:rPr>
              <a:t>O</a:t>
            </a:r>
            <a:r>
              <a:rPr dirty="0" sz="9400" spc="190">
                <a:solidFill>
                  <a:srgbClr val="04092F"/>
                </a:solidFill>
                <a:latin typeface="Trebuchet MS"/>
                <a:cs typeface="Trebuchet MS"/>
              </a:rPr>
              <a:t>S</a:t>
            </a:r>
            <a:r>
              <a:rPr dirty="0" sz="9400" spc="-56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dirty="0" sz="9400" spc="855">
                <a:solidFill>
                  <a:srgbClr val="04092F"/>
                </a:solidFill>
                <a:latin typeface="Trebuchet MS"/>
                <a:cs typeface="Trebuchet MS"/>
              </a:rPr>
              <a:t>K</a:t>
            </a:r>
            <a:r>
              <a:rPr dirty="0" sz="9400" spc="-560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r>
              <a:rPr dirty="0" sz="9400" spc="50">
                <a:solidFill>
                  <a:srgbClr val="04092F"/>
                </a:solidFill>
                <a:latin typeface="Trebuchet MS"/>
                <a:cs typeface="Trebuchet MS"/>
              </a:rPr>
              <a:t>R</a:t>
            </a:r>
            <a:r>
              <a:rPr dirty="0" sz="9400" spc="1010">
                <a:solidFill>
                  <a:srgbClr val="04092F"/>
                </a:solidFill>
                <a:latin typeface="Trebuchet MS"/>
                <a:cs typeface="Trebuchet MS"/>
              </a:rPr>
              <a:t>I</a:t>
            </a:r>
            <a:r>
              <a:rPr dirty="0" sz="9400" spc="340">
                <a:solidFill>
                  <a:srgbClr val="04092F"/>
                </a:solidFill>
                <a:latin typeface="Trebuchet MS"/>
                <a:cs typeface="Trebuchet MS"/>
              </a:rPr>
              <a:t>D</a:t>
            </a:r>
            <a:r>
              <a:rPr dirty="0" sz="9400" spc="-555">
                <a:solidFill>
                  <a:srgbClr val="04092F"/>
                </a:solidFill>
                <a:latin typeface="Trebuchet MS"/>
                <a:cs typeface="Trebuchet MS"/>
              </a:rPr>
              <a:t>A</a:t>
            </a:r>
            <a:endParaRPr sz="9400">
              <a:latin typeface="Trebuchet MS"/>
              <a:cs typeface="Trebuchet MS"/>
            </a:endParaRPr>
          </a:p>
          <a:p>
            <a:pPr algn="ctr" marL="535305">
              <a:lnSpc>
                <a:spcPct val="100000"/>
              </a:lnSpc>
              <a:spcBef>
                <a:spcPts val="1020"/>
              </a:spcBef>
            </a:pPr>
            <a:r>
              <a:rPr dirty="0" sz="2450" spc="-5">
                <a:latin typeface="Lucida Sans Unicode"/>
                <a:cs typeface="Lucida Sans Unicode"/>
              </a:rPr>
              <a:t>MATA</a:t>
            </a:r>
            <a:r>
              <a:rPr dirty="0" sz="2450" spc="-65">
                <a:latin typeface="Lucida Sans Unicode"/>
                <a:cs typeface="Lucida Sans Unicode"/>
              </a:rPr>
              <a:t> </a:t>
            </a:r>
            <a:r>
              <a:rPr dirty="0" sz="2450" spc="-55">
                <a:latin typeface="Lucida Sans Unicode"/>
                <a:cs typeface="Lucida Sans Unicode"/>
              </a:rPr>
              <a:t>KULIAH</a:t>
            </a:r>
            <a:r>
              <a:rPr dirty="0" sz="2450" spc="-65">
                <a:latin typeface="Lucida Sans Unicode"/>
                <a:cs typeface="Lucida Sans Unicode"/>
              </a:rPr>
              <a:t> </a:t>
            </a:r>
            <a:r>
              <a:rPr dirty="0" sz="2450" spc="35">
                <a:latin typeface="Lucida Sans Unicode"/>
                <a:cs typeface="Lucida Sans Unicode"/>
              </a:rPr>
              <a:t>BIOKIMIA</a:t>
            </a:r>
            <a:endParaRPr sz="2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9009" y="7282728"/>
            <a:ext cx="1665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Lucida Sans Unicode"/>
                <a:cs typeface="Lucida Sans Unicode"/>
              </a:rPr>
              <a:t>RESUME</a:t>
            </a:r>
            <a:r>
              <a:rPr dirty="0" sz="1800" spc="-120">
                <a:latin typeface="Lucida Sans Unicode"/>
                <a:cs typeface="Lucida Sans Unicode"/>
              </a:rPr>
              <a:t> </a:t>
            </a:r>
            <a:r>
              <a:rPr dirty="0" sz="1800" spc="20">
                <a:latin typeface="Lucida Sans Unicode"/>
                <a:cs typeface="Lucida Sans Unicode"/>
              </a:rPr>
              <a:t>VIDEO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4235" y="2644936"/>
            <a:ext cx="5328285" cy="1143000"/>
          </a:xfrm>
          <a:prstGeom prst="rect">
            <a:avLst/>
          </a:prstGeom>
          <a:solidFill>
            <a:srgbClr val="95BDC6"/>
          </a:solidFill>
          <a:ln w="38099">
            <a:solidFill>
              <a:srgbClr val="04092F"/>
            </a:solidFill>
          </a:ln>
        </p:spPr>
        <p:txBody>
          <a:bodyPr wrap="square" lIns="0" tIns="285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50"/>
              </a:spcBef>
            </a:pPr>
            <a:r>
              <a:rPr dirty="0" sz="3300" spc="445">
                <a:solidFill>
                  <a:srgbClr val="04092F"/>
                </a:solidFill>
                <a:latin typeface="Trebuchet MS"/>
                <a:cs typeface="Trebuchet MS"/>
              </a:rPr>
              <a:t>MONOSAKARIDA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7484" y="929302"/>
            <a:ext cx="9556750" cy="66357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961255" algn="l"/>
              </a:tabLst>
            </a:pPr>
            <a:r>
              <a:rPr dirty="0" sz="4150">
                <a:solidFill>
                  <a:srgbClr val="04092F"/>
                </a:solidFill>
                <a:latin typeface="Trebuchet MS"/>
                <a:cs typeface="Trebuchet MS"/>
              </a:rPr>
              <a:t>Monosakarida</a:t>
            </a:r>
            <a:r>
              <a:rPr dirty="0" sz="4150" spc="15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4150" spc="-455">
                <a:solidFill>
                  <a:srgbClr val="04092F"/>
                </a:solidFill>
                <a:latin typeface="Trebuchet MS"/>
                <a:cs typeface="Trebuchet MS"/>
              </a:rPr>
              <a:t>:</a:t>
            </a:r>
            <a:r>
              <a:rPr dirty="0" sz="4150" spc="2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4150" spc="-30">
                <a:solidFill>
                  <a:srgbClr val="04092F"/>
                </a:solidFill>
                <a:latin typeface="Trebuchet MS"/>
                <a:cs typeface="Trebuchet MS"/>
              </a:rPr>
              <a:t>Unit	</a:t>
            </a:r>
            <a:r>
              <a:rPr dirty="0" sz="4150">
                <a:solidFill>
                  <a:srgbClr val="04092F"/>
                </a:solidFill>
                <a:latin typeface="Trebuchet MS"/>
                <a:cs typeface="Trebuchet MS"/>
              </a:rPr>
              <a:t>karbohidrat</a:t>
            </a:r>
            <a:r>
              <a:rPr dirty="0" sz="4150" spc="-35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4150" spc="-160">
                <a:solidFill>
                  <a:srgbClr val="04092F"/>
                </a:solidFill>
                <a:latin typeface="Trebuchet MS"/>
                <a:cs typeface="Trebuchet MS"/>
              </a:rPr>
              <a:t>terkecil</a:t>
            </a:r>
            <a:endParaRPr sz="41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37817" y="4056295"/>
            <a:ext cx="3305810" cy="1819275"/>
            <a:chOff x="6537817" y="4056295"/>
            <a:chExt cx="3305810" cy="1819275"/>
          </a:xfrm>
        </p:grpSpPr>
        <p:sp>
          <p:nvSpPr>
            <p:cNvPr id="5" name="object 5"/>
            <p:cNvSpPr/>
            <p:nvPr/>
          </p:nvSpPr>
          <p:spPr>
            <a:xfrm>
              <a:off x="8112016" y="4056295"/>
              <a:ext cx="0" cy="1819275"/>
            </a:xfrm>
            <a:custGeom>
              <a:avLst/>
              <a:gdLst/>
              <a:ahLst/>
              <a:cxnLst/>
              <a:rect l="l" t="t" r="r" b="b"/>
              <a:pathLst>
                <a:path w="0" h="1819275">
                  <a:moveTo>
                    <a:pt x="0" y="1819205"/>
                  </a:moveTo>
                  <a:lnTo>
                    <a:pt x="0" y="0"/>
                  </a:lnTo>
                </a:path>
              </a:pathLst>
            </a:custGeom>
            <a:ln w="47716">
              <a:solidFill>
                <a:srgbClr val="95BDC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37817" y="4943883"/>
              <a:ext cx="3305810" cy="0"/>
            </a:xfrm>
            <a:custGeom>
              <a:avLst/>
              <a:gdLst/>
              <a:ahLst/>
              <a:cxnLst/>
              <a:rect l="l" t="t" r="r" b="b"/>
              <a:pathLst>
                <a:path w="3305809" h="0">
                  <a:moveTo>
                    <a:pt x="0" y="0"/>
                  </a:moveTo>
                  <a:lnTo>
                    <a:pt x="3305288" y="0"/>
                  </a:lnTo>
                </a:path>
              </a:pathLst>
            </a:custGeom>
            <a:ln w="47624">
              <a:solidFill>
                <a:srgbClr val="95BDC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16453" y="4396196"/>
            <a:ext cx="4779010" cy="1143000"/>
          </a:xfrm>
          <a:prstGeom prst="rect">
            <a:avLst/>
          </a:prstGeom>
          <a:solidFill>
            <a:srgbClr val="95BDC6"/>
          </a:solidFill>
          <a:ln w="38099">
            <a:solidFill>
              <a:srgbClr val="04092F"/>
            </a:solidFill>
          </a:ln>
        </p:spPr>
        <p:txBody>
          <a:bodyPr wrap="square" lIns="0" tIns="285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50"/>
              </a:spcBef>
            </a:pPr>
            <a:r>
              <a:rPr dirty="0" sz="3300" spc="285">
                <a:solidFill>
                  <a:srgbClr val="04092F"/>
                </a:solidFill>
                <a:latin typeface="Trebuchet MS"/>
                <a:cs typeface="Trebuchet MS"/>
              </a:rPr>
              <a:t>ALDEHIDA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02342" y="4365239"/>
            <a:ext cx="5294630" cy="1109980"/>
          </a:xfrm>
          <a:custGeom>
            <a:avLst/>
            <a:gdLst/>
            <a:ahLst/>
            <a:cxnLst/>
            <a:rect l="l" t="t" r="r" b="b"/>
            <a:pathLst>
              <a:path w="5294630" h="1109979">
                <a:moveTo>
                  <a:pt x="5294621" y="1109662"/>
                </a:moveTo>
                <a:lnTo>
                  <a:pt x="0" y="1109662"/>
                </a:lnTo>
                <a:lnTo>
                  <a:pt x="0" y="0"/>
                </a:lnTo>
                <a:lnTo>
                  <a:pt x="5294621" y="0"/>
                </a:lnTo>
                <a:lnTo>
                  <a:pt x="5294621" y="1109662"/>
                </a:lnTo>
                <a:close/>
              </a:path>
            </a:pathLst>
          </a:custGeom>
          <a:solidFill>
            <a:srgbClr val="95BD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885674" y="4348571"/>
            <a:ext cx="5328285" cy="1143000"/>
          </a:xfrm>
          <a:prstGeom prst="rect">
            <a:avLst/>
          </a:prstGeom>
          <a:ln w="38099">
            <a:solidFill>
              <a:srgbClr val="04092F"/>
            </a:solidFill>
          </a:ln>
        </p:spPr>
        <p:txBody>
          <a:bodyPr wrap="square" lIns="0" tIns="285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50"/>
              </a:spcBef>
            </a:pPr>
            <a:r>
              <a:rPr dirty="0" sz="3300" spc="315">
                <a:latin typeface="Trebuchet MS"/>
                <a:cs typeface="Trebuchet MS"/>
              </a:rPr>
              <a:t>KETON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6334" y="5918421"/>
            <a:ext cx="5328285" cy="1724025"/>
          </a:xfrm>
          <a:prstGeom prst="rect">
            <a:avLst/>
          </a:prstGeom>
          <a:solidFill>
            <a:srgbClr val="95BDC6"/>
          </a:solidFill>
          <a:ln w="38099">
            <a:solidFill>
              <a:srgbClr val="04092F"/>
            </a:solidFill>
          </a:ln>
        </p:spPr>
        <p:txBody>
          <a:bodyPr wrap="square" lIns="0" tIns="207645" rIns="0" bIns="0" rtlCol="0" vert="horz">
            <a:spAutoFit/>
          </a:bodyPr>
          <a:lstStyle/>
          <a:p>
            <a:pPr marL="1859280" marR="686435" indent="-1165860">
              <a:lnSpc>
                <a:spcPct val="115500"/>
              </a:lnSpc>
              <a:spcBef>
                <a:spcPts val="1635"/>
              </a:spcBef>
            </a:pPr>
            <a:r>
              <a:rPr dirty="0" sz="3300" spc="100">
                <a:latin typeface="Trebuchet MS"/>
                <a:cs typeface="Trebuchet MS"/>
              </a:rPr>
              <a:t>Dua</a:t>
            </a:r>
            <a:r>
              <a:rPr dirty="0" sz="3300" spc="-65">
                <a:latin typeface="Trebuchet MS"/>
                <a:cs typeface="Trebuchet MS"/>
              </a:rPr>
              <a:t> </a:t>
            </a:r>
            <a:r>
              <a:rPr dirty="0" sz="3300" spc="85">
                <a:latin typeface="Trebuchet MS"/>
                <a:cs typeface="Trebuchet MS"/>
              </a:rPr>
              <a:t>atau</a:t>
            </a:r>
            <a:r>
              <a:rPr dirty="0" sz="3300" spc="-65">
                <a:latin typeface="Trebuchet MS"/>
                <a:cs typeface="Trebuchet MS"/>
              </a:rPr>
              <a:t> </a:t>
            </a:r>
            <a:r>
              <a:rPr dirty="0" sz="3300" spc="-85">
                <a:latin typeface="Trebuchet MS"/>
                <a:cs typeface="Trebuchet MS"/>
              </a:rPr>
              <a:t>lebih</a:t>
            </a:r>
            <a:r>
              <a:rPr dirty="0" sz="3300" spc="-65">
                <a:latin typeface="Trebuchet MS"/>
                <a:cs typeface="Trebuchet MS"/>
              </a:rPr>
              <a:t> </a:t>
            </a:r>
            <a:r>
              <a:rPr dirty="0" sz="3300" spc="20">
                <a:latin typeface="Trebuchet MS"/>
                <a:cs typeface="Trebuchet MS"/>
              </a:rPr>
              <a:t>gugus </a:t>
            </a:r>
            <a:r>
              <a:rPr dirty="0" sz="3300" spc="-975">
                <a:latin typeface="Trebuchet MS"/>
                <a:cs typeface="Trebuchet MS"/>
              </a:rPr>
              <a:t> </a:t>
            </a:r>
            <a:r>
              <a:rPr dirty="0" sz="3300" spc="5">
                <a:latin typeface="Trebuchet MS"/>
                <a:cs typeface="Trebuchet MS"/>
              </a:rPr>
              <a:t>hidroksil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47665" y="0"/>
            <a:ext cx="6340333" cy="588722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984329" y="7803202"/>
            <a:ext cx="4785360" cy="20542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6799"/>
              </a:lnSpc>
              <a:spcBef>
                <a:spcPts val="90"/>
              </a:spcBef>
            </a:pPr>
            <a:r>
              <a:rPr dirty="0" sz="3800" spc="-215">
                <a:solidFill>
                  <a:srgbClr val="04092F"/>
                </a:solidFill>
                <a:latin typeface="Trebuchet MS"/>
                <a:cs typeface="Trebuchet MS"/>
              </a:rPr>
              <a:t>2</a:t>
            </a:r>
            <a:r>
              <a:rPr dirty="0" sz="3800" spc="375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3800" spc="-204">
                <a:solidFill>
                  <a:srgbClr val="04092F"/>
                </a:solidFill>
                <a:latin typeface="Trebuchet MS"/>
                <a:cs typeface="Trebuchet MS"/>
              </a:rPr>
              <a:t>molekul</a:t>
            </a:r>
            <a:r>
              <a:rPr dirty="0" sz="3800" spc="375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3800" spc="-105">
                <a:solidFill>
                  <a:srgbClr val="04092F"/>
                </a:solidFill>
                <a:latin typeface="Trebuchet MS"/>
                <a:cs typeface="Trebuchet MS"/>
              </a:rPr>
              <a:t>ini</a:t>
            </a:r>
            <a:r>
              <a:rPr dirty="0" sz="3800" spc="375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3800" spc="-135">
                <a:solidFill>
                  <a:srgbClr val="04092F"/>
                </a:solidFill>
                <a:latin typeface="Trebuchet MS"/>
                <a:cs typeface="Trebuchet MS"/>
              </a:rPr>
              <a:t>terdapat: </a:t>
            </a:r>
            <a:r>
              <a:rPr dirty="0" sz="3800" spc="-113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3800" spc="-75">
                <a:solidFill>
                  <a:srgbClr val="04092F"/>
                </a:solidFill>
                <a:latin typeface="Trebuchet MS"/>
                <a:cs typeface="Trebuchet MS"/>
              </a:rPr>
              <a:t>6</a:t>
            </a:r>
            <a:r>
              <a:rPr dirty="0" sz="3800" spc="375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3800" spc="-175">
                <a:solidFill>
                  <a:srgbClr val="04092F"/>
                </a:solidFill>
                <a:latin typeface="Trebuchet MS"/>
                <a:cs typeface="Trebuchet MS"/>
              </a:rPr>
              <a:t>atom</a:t>
            </a:r>
            <a:r>
              <a:rPr dirty="0" sz="3800" spc="38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3800" spc="-90">
                <a:solidFill>
                  <a:srgbClr val="04092F"/>
                </a:solidFill>
                <a:latin typeface="Trebuchet MS"/>
                <a:cs typeface="Trebuchet MS"/>
              </a:rPr>
              <a:t>karbon</a:t>
            </a:r>
            <a:endParaRPr sz="3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 sz="3800" spc="-155">
                <a:solidFill>
                  <a:srgbClr val="04092F"/>
                </a:solidFill>
                <a:latin typeface="Trebuchet MS"/>
                <a:cs typeface="Trebuchet MS"/>
              </a:rPr>
              <a:t>5</a:t>
            </a:r>
            <a:r>
              <a:rPr dirty="0" sz="3800" spc="36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3800" spc="-185">
                <a:solidFill>
                  <a:srgbClr val="04092F"/>
                </a:solidFill>
                <a:latin typeface="Trebuchet MS"/>
                <a:cs typeface="Trebuchet MS"/>
              </a:rPr>
              <a:t>gugus</a:t>
            </a:r>
            <a:r>
              <a:rPr dirty="0" sz="3800" spc="360">
                <a:solidFill>
                  <a:srgbClr val="04092F"/>
                </a:solidFill>
                <a:latin typeface="Trebuchet MS"/>
                <a:cs typeface="Trebuchet MS"/>
              </a:rPr>
              <a:t> </a:t>
            </a:r>
            <a:r>
              <a:rPr dirty="0" sz="3800" spc="-85">
                <a:solidFill>
                  <a:srgbClr val="04092F"/>
                </a:solidFill>
                <a:latin typeface="Trebuchet MS"/>
                <a:cs typeface="Trebuchet MS"/>
              </a:rPr>
              <a:t>hidroksil</a:t>
            </a:r>
            <a:endParaRPr sz="3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155" y="507919"/>
            <a:ext cx="5901690" cy="2305050"/>
          </a:xfrm>
          <a:prstGeom prst="rect">
            <a:avLst/>
          </a:prstGeom>
          <a:solidFill>
            <a:srgbClr val="D8D5F7"/>
          </a:solidFill>
          <a:ln w="38099">
            <a:solidFill>
              <a:srgbClr val="000000"/>
            </a:solidFill>
          </a:ln>
        </p:spPr>
        <p:txBody>
          <a:bodyPr wrap="square" lIns="0" tIns="285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50"/>
              </a:spcBef>
            </a:pPr>
            <a:r>
              <a:rPr dirty="0" sz="3300" spc="445">
                <a:solidFill>
                  <a:srgbClr val="484D54"/>
                </a:solidFill>
                <a:latin typeface="Trebuchet MS"/>
                <a:cs typeface="Trebuchet MS"/>
              </a:rPr>
              <a:t>MONOSAKARIDA</a:t>
            </a:r>
            <a:endParaRPr sz="3300">
              <a:latin typeface="Trebuchet MS"/>
              <a:cs typeface="Trebuchet MS"/>
            </a:endParaRPr>
          </a:p>
          <a:p>
            <a:pPr algn="ctr" marL="301625" marR="294005">
              <a:lnSpc>
                <a:spcPct val="115500"/>
              </a:lnSpc>
            </a:pPr>
            <a:r>
              <a:rPr dirty="0" sz="3300" spc="-130">
                <a:solidFill>
                  <a:srgbClr val="484D54"/>
                </a:solidFill>
                <a:latin typeface="Trebuchet MS"/>
                <a:cs typeface="Trebuchet MS"/>
              </a:rPr>
              <a:t>memi;iki</a:t>
            </a:r>
            <a:r>
              <a:rPr dirty="0" sz="3300" spc="-65">
                <a:solidFill>
                  <a:srgbClr val="484D54"/>
                </a:solidFill>
                <a:latin typeface="Trebuchet MS"/>
                <a:cs typeface="Trebuchet MS"/>
              </a:rPr>
              <a:t> </a:t>
            </a:r>
            <a:r>
              <a:rPr dirty="0" sz="3300" spc="180">
                <a:solidFill>
                  <a:srgbClr val="484D54"/>
                </a:solidFill>
                <a:latin typeface="Trebuchet MS"/>
                <a:cs typeface="Trebuchet MS"/>
              </a:rPr>
              <a:t>2</a:t>
            </a:r>
            <a:r>
              <a:rPr dirty="0" sz="3300" spc="-60">
                <a:solidFill>
                  <a:srgbClr val="484D54"/>
                </a:solidFill>
                <a:latin typeface="Trebuchet MS"/>
                <a:cs typeface="Trebuchet MS"/>
              </a:rPr>
              <a:t> </a:t>
            </a:r>
            <a:r>
              <a:rPr dirty="0" sz="3300" spc="-50">
                <a:solidFill>
                  <a:srgbClr val="484D54"/>
                </a:solidFill>
                <a:latin typeface="Trebuchet MS"/>
                <a:cs typeface="Trebuchet MS"/>
              </a:rPr>
              <a:t>jenis</a:t>
            </a:r>
            <a:r>
              <a:rPr dirty="0" sz="3300" spc="-60">
                <a:solidFill>
                  <a:srgbClr val="484D54"/>
                </a:solidFill>
                <a:latin typeface="Trebuchet MS"/>
                <a:cs typeface="Trebuchet MS"/>
              </a:rPr>
              <a:t> </a:t>
            </a:r>
            <a:r>
              <a:rPr dirty="0" sz="3300" spc="35">
                <a:solidFill>
                  <a:srgbClr val="484D54"/>
                </a:solidFill>
                <a:latin typeface="Trebuchet MS"/>
                <a:cs typeface="Trebuchet MS"/>
              </a:rPr>
              <a:t>yaitu</a:t>
            </a:r>
            <a:r>
              <a:rPr dirty="0" sz="3300" spc="-60">
                <a:solidFill>
                  <a:srgbClr val="484D54"/>
                </a:solidFill>
                <a:latin typeface="Trebuchet MS"/>
                <a:cs typeface="Trebuchet MS"/>
              </a:rPr>
              <a:t> </a:t>
            </a:r>
            <a:r>
              <a:rPr dirty="0" sz="3300" spc="20">
                <a:solidFill>
                  <a:srgbClr val="484D54"/>
                </a:solidFill>
                <a:latin typeface="Trebuchet MS"/>
                <a:cs typeface="Trebuchet MS"/>
              </a:rPr>
              <a:t>aldosa </a:t>
            </a:r>
            <a:r>
              <a:rPr dirty="0" sz="3300" spc="-980">
                <a:solidFill>
                  <a:srgbClr val="484D54"/>
                </a:solidFill>
                <a:latin typeface="Trebuchet MS"/>
                <a:cs typeface="Trebuchet MS"/>
              </a:rPr>
              <a:t> </a:t>
            </a:r>
            <a:r>
              <a:rPr dirty="0" sz="3300" spc="35">
                <a:solidFill>
                  <a:srgbClr val="484D54"/>
                </a:solidFill>
                <a:latin typeface="Trebuchet MS"/>
                <a:cs typeface="Trebuchet MS"/>
              </a:rPr>
              <a:t>dan</a:t>
            </a:r>
            <a:r>
              <a:rPr dirty="0" sz="3300" spc="-55">
                <a:solidFill>
                  <a:srgbClr val="484D54"/>
                </a:solidFill>
                <a:latin typeface="Trebuchet MS"/>
                <a:cs typeface="Trebuchet MS"/>
              </a:rPr>
              <a:t> </a:t>
            </a:r>
            <a:r>
              <a:rPr dirty="0" sz="3300" spc="90">
                <a:solidFill>
                  <a:srgbClr val="484D54"/>
                </a:solidFill>
                <a:latin typeface="Trebuchet MS"/>
                <a:cs typeface="Trebuchet MS"/>
              </a:rPr>
              <a:t>ketosa</a:t>
            </a:r>
            <a:endParaRPr sz="33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0521" y="5144415"/>
            <a:ext cx="5977890" cy="4495800"/>
            <a:chOff x="600521" y="5144415"/>
            <a:chExt cx="5977890" cy="4495800"/>
          </a:xfrm>
        </p:grpSpPr>
        <p:sp>
          <p:nvSpPr>
            <p:cNvPr id="4" name="object 4"/>
            <p:cNvSpPr/>
            <p:nvPr/>
          </p:nvSpPr>
          <p:spPr>
            <a:xfrm>
              <a:off x="1926485" y="5494745"/>
              <a:ext cx="3840479" cy="3798570"/>
            </a:xfrm>
            <a:custGeom>
              <a:avLst/>
              <a:gdLst/>
              <a:ahLst/>
              <a:cxnLst/>
              <a:rect l="l" t="t" r="r" b="b"/>
              <a:pathLst>
                <a:path w="3840479" h="3798570">
                  <a:moveTo>
                    <a:pt x="3840334" y="21275"/>
                  </a:moveTo>
                  <a:lnTo>
                    <a:pt x="3840334" y="3786969"/>
                  </a:lnTo>
                  <a:lnTo>
                    <a:pt x="0" y="3798315"/>
                  </a:lnTo>
                  <a:lnTo>
                    <a:pt x="21272" y="0"/>
                  </a:lnTo>
                  <a:lnTo>
                    <a:pt x="3840334" y="21275"/>
                  </a:lnTo>
                  <a:close/>
                </a:path>
              </a:pathLst>
            </a:custGeom>
            <a:solidFill>
              <a:srgbClr val="ECED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0521" y="5144415"/>
              <a:ext cx="5977890" cy="4495800"/>
            </a:xfrm>
            <a:custGeom>
              <a:avLst/>
              <a:gdLst/>
              <a:ahLst/>
              <a:cxnLst/>
              <a:rect l="l" t="t" r="r" b="b"/>
              <a:pathLst>
                <a:path w="5977890" h="4495800">
                  <a:moveTo>
                    <a:pt x="5977477" y="2784202"/>
                  </a:moveTo>
                  <a:lnTo>
                    <a:pt x="5975680" y="4051756"/>
                  </a:lnTo>
                  <a:lnTo>
                    <a:pt x="5972569" y="4389698"/>
                  </a:lnTo>
                  <a:lnTo>
                    <a:pt x="5967838" y="4428236"/>
                  </a:lnTo>
                  <a:lnTo>
                    <a:pt x="5949269" y="4464403"/>
                  </a:lnTo>
                  <a:lnTo>
                    <a:pt x="5911622" y="4489091"/>
                  </a:lnTo>
                  <a:lnTo>
                    <a:pt x="5869942" y="4493209"/>
                  </a:lnTo>
                  <a:lnTo>
                    <a:pt x="5859771" y="4491884"/>
                  </a:lnTo>
                  <a:lnTo>
                    <a:pt x="2038358" y="4494974"/>
                  </a:lnTo>
                  <a:lnTo>
                    <a:pt x="1022304" y="4495451"/>
                  </a:lnTo>
                  <a:lnTo>
                    <a:pt x="455910" y="4495465"/>
                  </a:lnTo>
                  <a:lnTo>
                    <a:pt x="277943" y="4495350"/>
                  </a:lnTo>
                  <a:lnTo>
                    <a:pt x="179479" y="4495197"/>
                  </a:lnTo>
                  <a:lnTo>
                    <a:pt x="127932" y="4495046"/>
                  </a:lnTo>
                  <a:lnTo>
                    <a:pt x="87924" y="4494720"/>
                  </a:lnTo>
                  <a:lnTo>
                    <a:pt x="45114" y="4482110"/>
                  </a:lnTo>
                  <a:lnTo>
                    <a:pt x="18790" y="4454475"/>
                  </a:lnTo>
                  <a:lnTo>
                    <a:pt x="2836" y="4389763"/>
                  </a:lnTo>
                  <a:lnTo>
                    <a:pt x="0" y="96446"/>
                  </a:lnTo>
                  <a:lnTo>
                    <a:pt x="6514" y="52544"/>
                  </a:lnTo>
                  <a:lnTo>
                    <a:pt x="11345" y="45432"/>
                  </a:lnTo>
                  <a:lnTo>
                    <a:pt x="11345" y="96446"/>
                  </a:lnTo>
                  <a:lnTo>
                    <a:pt x="12763" y="4389763"/>
                  </a:lnTo>
                  <a:lnTo>
                    <a:pt x="21094" y="4435504"/>
                  </a:lnTo>
                  <a:lnTo>
                    <a:pt x="43275" y="4467550"/>
                  </a:lnTo>
                  <a:lnTo>
                    <a:pt x="87924" y="4483373"/>
                  </a:lnTo>
                  <a:lnTo>
                    <a:pt x="1022304" y="4484127"/>
                  </a:lnTo>
                  <a:lnTo>
                    <a:pt x="3003274" y="4483019"/>
                  </a:lnTo>
                  <a:lnTo>
                    <a:pt x="4969885" y="4481379"/>
                  </a:lnTo>
                  <a:lnTo>
                    <a:pt x="5861189" y="4480537"/>
                  </a:lnTo>
                  <a:lnTo>
                    <a:pt x="5875525" y="4482332"/>
                  </a:lnTo>
                  <a:lnTo>
                    <a:pt x="5907810" y="4478941"/>
                  </a:lnTo>
                  <a:lnTo>
                    <a:pt x="5941957" y="4457201"/>
                  </a:lnTo>
                  <a:lnTo>
                    <a:pt x="5961877" y="4403946"/>
                  </a:lnTo>
                  <a:lnTo>
                    <a:pt x="5967018" y="64090"/>
                  </a:lnTo>
                  <a:lnTo>
                    <a:pt x="5973222" y="86696"/>
                  </a:lnTo>
                  <a:lnTo>
                    <a:pt x="5975680" y="110982"/>
                  </a:lnTo>
                  <a:lnTo>
                    <a:pt x="5975680" y="257642"/>
                  </a:lnTo>
                  <a:lnTo>
                    <a:pt x="5977477" y="2784202"/>
                  </a:lnTo>
                  <a:close/>
                </a:path>
                <a:path w="5977890" h="4495800">
                  <a:moveTo>
                    <a:pt x="5967018" y="64090"/>
                  </a:moveTo>
                  <a:lnTo>
                    <a:pt x="5967018" y="2227680"/>
                  </a:lnTo>
                  <a:lnTo>
                    <a:pt x="5964714" y="124813"/>
                  </a:lnTo>
                  <a:lnTo>
                    <a:pt x="5964337" y="106862"/>
                  </a:lnTo>
                  <a:lnTo>
                    <a:pt x="5957446" y="67370"/>
                  </a:lnTo>
                  <a:lnTo>
                    <a:pt x="5935398" y="27878"/>
                  </a:lnTo>
                  <a:lnTo>
                    <a:pt x="5889552" y="9928"/>
                  </a:lnTo>
                  <a:lnTo>
                    <a:pt x="4943340" y="12809"/>
                  </a:lnTo>
                  <a:lnTo>
                    <a:pt x="2939103" y="19147"/>
                  </a:lnTo>
                  <a:lnTo>
                    <a:pt x="48217" y="28366"/>
                  </a:lnTo>
                  <a:lnTo>
                    <a:pt x="16508" y="58284"/>
                  </a:lnTo>
                  <a:lnTo>
                    <a:pt x="11345" y="96446"/>
                  </a:lnTo>
                  <a:lnTo>
                    <a:pt x="11345" y="45432"/>
                  </a:lnTo>
                  <a:lnTo>
                    <a:pt x="22335" y="29253"/>
                  </a:lnTo>
                  <a:lnTo>
                    <a:pt x="38688" y="20055"/>
                  </a:lnTo>
                  <a:lnTo>
                    <a:pt x="46798" y="18438"/>
                  </a:lnTo>
                  <a:lnTo>
                    <a:pt x="5889552" y="0"/>
                  </a:lnTo>
                  <a:lnTo>
                    <a:pt x="5905772" y="1351"/>
                  </a:lnTo>
                  <a:lnTo>
                    <a:pt x="5920396" y="5496"/>
                  </a:lnTo>
                  <a:lnTo>
                    <a:pt x="5933425" y="12565"/>
                  </a:lnTo>
                  <a:lnTo>
                    <a:pt x="5944859" y="22693"/>
                  </a:lnTo>
                  <a:lnTo>
                    <a:pt x="5964093" y="53431"/>
                  </a:lnTo>
                  <a:lnTo>
                    <a:pt x="5967018" y="64090"/>
                  </a:lnTo>
                  <a:close/>
                </a:path>
                <a:path w="5977890" h="4495800">
                  <a:moveTo>
                    <a:pt x="5955817" y="2691340"/>
                  </a:moveTo>
                  <a:lnTo>
                    <a:pt x="5953369" y="4213602"/>
                  </a:lnTo>
                  <a:lnTo>
                    <a:pt x="5951213" y="4388872"/>
                  </a:lnTo>
                  <a:lnTo>
                    <a:pt x="5942378" y="4436746"/>
                  </a:lnTo>
                  <a:lnTo>
                    <a:pt x="5904110" y="4467993"/>
                  </a:lnTo>
                  <a:lnTo>
                    <a:pt x="5884766" y="4470608"/>
                  </a:lnTo>
                  <a:lnTo>
                    <a:pt x="5869942" y="4470032"/>
                  </a:lnTo>
                  <a:lnTo>
                    <a:pt x="5864026" y="4469190"/>
                  </a:lnTo>
                  <a:lnTo>
                    <a:pt x="2310918" y="4472143"/>
                  </a:lnTo>
                  <a:lnTo>
                    <a:pt x="1022304" y="4472755"/>
                  </a:lnTo>
                  <a:lnTo>
                    <a:pt x="455910" y="4472775"/>
                  </a:lnTo>
                  <a:lnTo>
                    <a:pt x="255138" y="4472623"/>
                  </a:lnTo>
                  <a:lnTo>
                    <a:pt x="162149" y="4472456"/>
                  </a:lnTo>
                  <a:lnTo>
                    <a:pt x="104829" y="4472221"/>
                  </a:lnTo>
                  <a:lnTo>
                    <a:pt x="51407" y="4460392"/>
                  </a:lnTo>
                  <a:lnTo>
                    <a:pt x="24108" y="4408401"/>
                  </a:lnTo>
                  <a:lnTo>
                    <a:pt x="19855" y="93609"/>
                  </a:lnTo>
                  <a:lnTo>
                    <a:pt x="24065" y="64245"/>
                  </a:lnTo>
                  <a:lnTo>
                    <a:pt x="33327" y="48045"/>
                  </a:lnTo>
                  <a:lnTo>
                    <a:pt x="42589" y="41153"/>
                  </a:lnTo>
                  <a:lnTo>
                    <a:pt x="46798" y="39713"/>
                  </a:lnTo>
                  <a:lnTo>
                    <a:pt x="5859771" y="21364"/>
                  </a:lnTo>
                  <a:lnTo>
                    <a:pt x="5889552" y="21374"/>
                  </a:lnTo>
                  <a:lnTo>
                    <a:pt x="5927843" y="36876"/>
                  </a:lnTo>
                  <a:lnTo>
                    <a:pt x="5951242" y="90950"/>
                  </a:lnTo>
                  <a:lnTo>
                    <a:pt x="5953369" y="114463"/>
                  </a:lnTo>
                  <a:lnTo>
                    <a:pt x="5955817" y="2691340"/>
                  </a:lnTo>
                  <a:close/>
                </a:path>
                <a:path w="5977890" h="4495800">
                  <a:moveTo>
                    <a:pt x="5953369" y="114464"/>
                  </a:moveTo>
                  <a:lnTo>
                    <a:pt x="5953369" y="124813"/>
                  </a:lnTo>
                  <a:lnTo>
                    <a:pt x="5953369" y="114463"/>
                  </a:lnTo>
                  <a:close/>
                </a:path>
                <a:path w="5977890" h="4495800">
                  <a:moveTo>
                    <a:pt x="5976059" y="126232"/>
                  </a:moveTo>
                  <a:lnTo>
                    <a:pt x="5975680" y="257642"/>
                  </a:lnTo>
                  <a:lnTo>
                    <a:pt x="5975680" y="110982"/>
                  </a:lnTo>
                  <a:lnTo>
                    <a:pt x="5975970" y="113843"/>
                  </a:lnTo>
                  <a:lnTo>
                    <a:pt x="5976059" y="126232"/>
                  </a:lnTo>
                  <a:close/>
                </a:path>
              </a:pathLst>
            </a:custGeom>
            <a:solidFill>
              <a:srgbClr val="94B5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05105" y="6513024"/>
            <a:ext cx="1978025" cy="10648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800" spc="-900">
                <a:solidFill>
                  <a:srgbClr val="04092F"/>
                </a:solidFill>
                <a:latin typeface="Tahoma"/>
                <a:cs typeface="Tahoma"/>
              </a:rPr>
              <a:t>A</a:t>
            </a:r>
            <a:r>
              <a:rPr dirty="0" sz="6800" spc="75">
                <a:solidFill>
                  <a:srgbClr val="04092F"/>
                </a:solidFill>
                <a:latin typeface="Tahoma"/>
                <a:cs typeface="Tahoma"/>
              </a:rPr>
              <a:t>l</a:t>
            </a:r>
            <a:r>
              <a:rPr dirty="0" sz="6800" spc="-795">
                <a:solidFill>
                  <a:srgbClr val="04092F"/>
                </a:solidFill>
                <a:latin typeface="Tahoma"/>
                <a:cs typeface="Tahoma"/>
              </a:rPr>
              <a:t>d</a:t>
            </a:r>
            <a:r>
              <a:rPr dirty="0" sz="6800" spc="-108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6800" spc="-68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6800" spc="-1430">
                <a:solidFill>
                  <a:srgbClr val="04092F"/>
                </a:solidFill>
                <a:latin typeface="Tahoma"/>
                <a:cs typeface="Tahoma"/>
              </a:rPr>
              <a:t>+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9356" y="5541447"/>
            <a:ext cx="2628900" cy="3492500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algn="r" marR="286385">
              <a:lnSpc>
                <a:spcPct val="100000"/>
              </a:lnSpc>
              <a:spcBef>
                <a:spcPts val="1040"/>
              </a:spcBef>
            </a:pPr>
            <a:r>
              <a:rPr dirty="0" sz="4900" spc="-580">
                <a:solidFill>
                  <a:srgbClr val="04092F"/>
                </a:solidFill>
                <a:latin typeface="Tahoma"/>
                <a:cs typeface="Tahoma"/>
              </a:rPr>
              <a:t>3</a:t>
            </a:r>
            <a:r>
              <a:rPr dirty="0" sz="4900" spc="-49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4900" spc="-765">
                <a:solidFill>
                  <a:srgbClr val="04092F"/>
                </a:solidFill>
                <a:latin typeface="Tahoma"/>
                <a:cs typeface="Tahoma"/>
              </a:rPr>
              <a:t>C</a:t>
            </a:r>
            <a:r>
              <a:rPr dirty="0" sz="4900" spc="-49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4900" spc="75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4900" spc="-95">
                <a:solidFill>
                  <a:srgbClr val="04092F"/>
                </a:solidFill>
                <a:latin typeface="Tahoma"/>
                <a:cs typeface="Tahoma"/>
              </a:rPr>
              <a:t>r</a:t>
            </a:r>
            <a:r>
              <a:rPr dirty="0" sz="4900" spc="-5">
                <a:solidFill>
                  <a:srgbClr val="04092F"/>
                </a:solidFill>
                <a:latin typeface="Tahoma"/>
                <a:cs typeface="Tahoma"/>
              </a:rPr>
              <a:t>i</a:t>
            </a:r>
            <a:r>
              <a:rPr dirty="0" sz="4900" spc="-78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4900" spc="-515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4900" spc="-45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4900">
              <a:latin typeface="Tahoma"/>
              <a:cs typeface="Tahoma"/>
            </a:endParaRPr>
          </a:p>
          <a:p>
            <a:pPr algn="r" marR="119380">
              <a:lnSpc>
                <a:spcPct val="100000"/>
              </a:lnSpc>
              <a:spcBef>
                <a:spcPts val="944"/>
              </a:spcBef>
            </a:pPr>
            <a:r>
              <a:rPr dirty="0" sz="4900" spc="-415">
                <a:solidFill>
                  <a:srgbClr val="04092F"/>
                </a:solidFill>
                <a:latin typeface="Tahoma"/>
                <a:cs typeface="Tahoma"/>
              </a:rPr>
              <a:t>4</a:t>
            </a:r>
            <a:r>
              <a:rPr dirty="0" sz="4900" spc="-49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4900" spc="-765">
                <a:solidFill>
                  <a:srgbClr val="04092F"/>
                </a:solidFill>
                <a:latin typeface="Tahoma"/>
                <a:cs typeface="Tahoma"/>
              </a:rPr>
              <a:t>C</a:t>
            </a:r>
            <a:r>
              <a:rPr dirty="0" sz="4900" spc="-49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4900" spc="75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4900" spc="-72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4900" spc="75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4900" spc="-95">
                <a:solidFill>
                  <a:srgbClr val="04092F"/>
                </a:solidFill>
                <a:latin typeface="Tahoma"/>
                <a:cs typeface="Tahoma"/>
              </a:rPr>
              <a:t>r</a:t>
            </a:r>
            <a:r>
              <a:rPr dirty="0" sz="4900" spc="-78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4900" spc="-515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4900" spc="-45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4900">
              <a:latin typeface="Tahoma"/>
              <a:cs typeface="Tahoma"/>
            </a:endParaRPr>
          </a:p>
          <a:p>
            <a:pPr algn="r" marR="65405">
              <a:lnSpc>
                <a:spcPct val="100000"/>
              </a:lnSpc>
              <a:spcBef>
                <a:spcPts val="944"/>
              </a:spcBef>
            </a:pPr>
            <a:r>
              <a:rPr dirty="0" sz="4900" spc="-515">
                <a:solidFill>
                  <a:srgbClr val="04092F"/>
                </a:solidFill>
                <a:latin typeface="Tahoma"/>
                <a:cs typeface="Tahoma"/>
              </a:rPr>
              <a:t>5</a:t>
            </a:r>
            <a:r>
              <a:rPr dirty="0" sz="4900" spc="-49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4900" spc="-765">
                <a:solidFill>
                  <a:srgbClr val="04092F"/>
                </a:solidFill>
                <a:latin typeface="Tahoma"/>
                <a:cs typeface="Tahoma"/>
              </a:rPr>
              <a:t>C</a:t>
            </a:r>
            <a:r>
              <a:rPr dirty="0" sz="4900" spc="-49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4900" spc="-570">
                <a:solidFill>
                  <a:srgbClr val="04092F"/>
                </a:solidFill>
                <a:latin typeface="Tahoma"/>
                <a:cs typeface="Tahoma"/>
              </a:rPr>
              <a:t>p</a:t>
            </a:r>
            <a:r>
              <a:rPr dirty="0" sz="4900" spc="-72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4900" spc="-555">
                <a:solidFill>
                  <a:srgbClr val="04092F"/>
                </a:solidFill>
                <a:latin typeface="Tahoma"/>
                <a:cs typeface="Tahoma"/>
              </a:rPr>
              <a:t>n</a:t>
            </a:r>
            <a:r>
              <a:rPr dirty="0" sz="4900" spc="75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4900" spc="-78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4900" spc="-515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4900" spc="-45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49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944"/>
              </a:spcBef>
            </a:pPr>
            <a:r>
              <a:rPr dirty="0" sz="4900" spc="-365">
                <a:solidFill>
                  <a:srgbClr val="04092F"/>
                </a:solidFill>
                <a:latin typeface="Tahoma"/>
                <a:cs typeface="Tahoma"/>
              </a:rPr>
              <a:t>6</a:t>
            </a:r>
            <a:r>
              <a:rPr dirty="0" sz="4900" spc="-49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4900" spc="-765">
                <a:solidFill>
                  <a:srgbClr val="04092F"/>
                </a:solidFill>
                <a:latin typeface="Tahoma"/>
                <a:cs typeface="Tahoma"/>
              </a:rPr>
              <a:t>C</a:t>
            </a:r>
            <a:r>
              <a:rPr dirty="0" sz="4900" spc="-49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4900" spc="-645">
                <a:solidFill>
                  <a:srgbClr val="04092F"/>
                </a:solidFill>
                <a:latin typeface="Tahoma"/>
                <a:cs typeface="Tahoma"/>
              </a:rPr>
              <a:t>h</a:t>
            </a:r>
            <a:r>
              <a:rPr dirty="0" sz="4900" spc="-72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4900" spc="-400">
                <a:solidFill>
                  <a:srgbClr val="04092F"/>
                </a:solidFill>
                <a:latin typeface="Tahoma"/>
                <a:cs typeface="Tahoma"/>
              </a:rPr>
              <a:t>k</a:t>
            </a:r>
            <a:r>
              <a:rPr dirty="0" sz="4900" spc="-515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4900" spc="-78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4900" spc="-515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4900" spc="-45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4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625" y="4060273"/>
            <a:ext cx="4796155" cy="846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350" spc="-450">
                <a:solidFill>
                  <a:srgbClr val="04092F"/>
                </a:solidFill>
                <a:latin typeface="Tahoma"/>
                <a:cs typeface="Tahoma"/>
              </a:rPr>
              <a:t>P</a:t>
            </a:r>
            <a:r>
              <a:rPr dirty="0" sz="5350" spc="-85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5350" spc="-695">
                <a:solidFill>
                  <a:srgbClr val="04092F"/>
                </a:solidFill>
                <a:latin typeface="Tahoma"/>
                <a:cs typeface="Tahoma"/>
              </a:rPr>
              <a:t>N</a:t>
            </a:r>
            <a:r>
              <a:rPr dirty="0" sz="5350" spc="-700">
                <a:solidFill>
                  <a:srgbClr val="04092F"/>
                </a:solidFill>
                <a:latin typeface="Tahoma"/>
                <a:cs typeface="Tahoma"/>
              </a:rPr>
              <a:t>A</a:t>
            </a:r>
            <a:r>
              <a:rPr dirty="0" sz="5350" spc="-495">
                <a:solidFill>
                  <a:srgbClr val="04092F"/>
                </a:solidFill>
                <a:latin typeface="Tahoma"/>
                <a:cs typeface="Tahoma"/>
              </a:rPr>
              <a:t>M</a:t>
            </a:r>
            <a:r>
              <a:rPr dirty="0" sz="5350" spc="-700">
                <a:solidFill>
                  <a:srgbClr val="04092F"/>
                </a:solidFill>
                <a:latin typeface="Tahoma"/>
                <a:cs typeface="Tahoma"/>
              </a:rPr>
              <a:t>AA</a:t>
            </a:r>
            <a:r>
              <a:rPr dirty="0" sz="5350" spc="-690">
                <a:solidFill>
                  <a:srgbClr val="04092F"/>
                </a:solidFill>
                <a:latin typeface="Tahoma"/>
                <a:cs typeface="Tahoma"/>
              </a:rPr>
              <a:t>N</a:t>
            </a:r>
            <a:r>
              <a:rPr dirty="0" sz="5350" spc="-535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5350" spc="-700">
                <a:solidFill>
                  <a:srgbClr val="04092F"/>
                </a:solidFill>
                <a:latin typeface="Tahoma"/>
                <a:cs typeface="Tahoma"/>
              </a:rPr>
              <a:t>A</a:t>
            </a:r>
            <a:r>
              <a:rPr dirty="0" sz="5350" spc="-720">
                <a:solidFill>
                  <a:srgbClr val="04092F"/>
                </a:solidFill>
                <a:latin typeface="Tahoma"/>
                <a:cs typeface="Tahoma"/>
              </a:rPr>
              <a:t>L</a:t>
            </a:r>
            <a:r>
              <a:rPr dirty="0" sz="5350" spc="-760">
                <a:solidFill>
                  <a:srgbClr val="04092F"/>
                </a:solidFill>
                <a:latin typeface="Tahoma"/>
                <a:cs typeface="Tahoma"/>
              </a:rPr>
              <a:t>D</a:t>
            </a:r>
            <a:r>
              <a:rPr dirty="0" sz="5350" spc="-116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5350" spc="-660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5350" spc="-69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53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72054" y="2440540"/>
            <a:ext cx="3689350" cy="16249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0" spc="-1405">
                <a:solidFill>
                  <a:srgbClr val="484D54"/>
                </a:solidFill>
                <a:latin typeface="Tahoma"/>
                <a:cs typeface="Tahoma"/>
              </a:rPr>
              <a:t>A</a:t>
            </a:r>
            <a:r>
              <a:rPr dirty="0" sz="10500" spc="-1435">
                <a:solidFill>
                  <a:srgbClr val="484D54"/>
                </a:solidFill>
                <a:latin typeface="Tahoma"/>
                <a:cs typeface="Tahoma"/>
              </a:rPr>
              <a:t>L</a:t>
            </a:r>
            <a:r>
              <a:rPr dirty="0" sz="10500" spc="-1525">
                <a:solidFill>
                  <a:srgbClr val="484D54"/>
                </a:solidFill>
                <a:latin typeface="Tahoma"/>
                <a:cs typeface="Tahoma"/>
              </a:rPr>
              <a:t>D</a:t>
            </a:r>
            <a:r>
              <a:rPr dirty="0" sz="10500" spc="-2315">
                <a:solidFill>
                  <a:srgbClr val="484D54"/>
                </a:solidFill>
                <a:latin typeface="Tahoma"/>
                <a:cs typeface="Tahoma"/>
              </a:rPr>
              <a:t>O</a:t>
            </a:r>
            <a:r>
              <a:rPr dirty="0" sz="10500" spc="-1325">
                <a:solidFill>
                  <a:srgbClr val="484D54"/>
                </a:solidFill>
                <a:latin typeface="Tahoma"/>
                <a:cs typeface="Tahoma"/>
              </a:rPr>
              <a:t>S</a:t>
            </a:r>
            <a:r>
              <a:rPr dirty="0" sz="10500" spc="-1400">
                <a:solidFill>
                  <a:srgbClr val="484D54"/>
                </a:solidFill>
                <a:latin typeface="Tahoma"/>
                <a:cs typeface="Tahoma"/>
              </a:rPr>
              <a:t>A</a:t>
            </a:r>
            <a:endParaRPr sz="105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2267" y="4937987"/>
            <a:ext cx="2781299" cy="481012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1947665" y="1"/>
            <a:ext cx="6340475" cy="9598025"/>
            <a:chOff x="11947665" y="1"/>
            <a:chExt cx="6340475" cy="95980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31773" y="5092393"/>
              <a:ext cx="2857500" cy="45053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47665" y="1"/>
              <a:ext cx="6340333" cy="5887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4499" y="4696113"/>
            <a:ext cx="2562224" cy="40195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6629" y="4696113"/>
            <a:ext cx="2790824" cy="38004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64067" y="4863337"/>
            <a:ext cx="5345430" cy="4011929"/>
            <a:chOff x="1264067" y="4863337"/>
            <a:chExt cx="5345430" cy="4011929"/>
          </a:xfrm>
        </p:grpSpPr>
        <p:sp>
          <p:nvSpPr>
            <p:cNvPr id="5" name="object 5"/>
            <p:cNvSpPr/>
            <p:nvPr/>
          </p:nvSpPr>
          <p:spPr>
            <a:xfrm>
              <a:off x="2449767" y="5175963"/>
              <a:ext cx="3434715" cy="3389629"/>
            </a:xfrm>
            <a:custGeom>
              <a:avLst/>
              <a:gdLst/>
              <a:ahLst/>
              <a:cxnLst/>
              <a:rect l="l" t="t" r="r" b="b"/>
              <a:pathLst>
                <a:path w="3434715" h="3389629">
                  <a:moveTo>
                    <a:pt x="3434091" y="18985"/>
                  </a:moveTo>
                  <a:lnTo>
                    <a:pt x="3434091" y="3379409"/>
                  </a:lnTo>
                  <a:lnTo>
                    <a:pt x="0" y="3389535"/>
                  </a:lnTo>
                  <a:lnTo>
                    <a:pt x="19021" y="0"/>
                  </a:lnTo>
                  <a:lnTo>
                    <a:pt x="3434091" y="18985"/>
                  </a:lnTo>
                  <a:close/>
                </a:path>
              </a:pathLst>
            </a:custGeom>
            <a:solidFill>
              <a:srgbClr val="ECED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64067" y="4863337"/>
              <a:ext cx="5345430" cy="4011929"/>
            </a:xfrm>
            <a:custGeom>
              <a:avLst/>
              <a:gdLst/>
              <a:ahLst/>
              <a:cxnLst/>
              <a:rect l="l" t="t" r="r" b="b"/>
              <a:pathLst>
                <a:path w="5345430" h="4011929">
                  <a:moveTo>
                    <a:pt x="5345161" y="2484561"/>
                  </a:moveTo>
                  <a:lnTo>
                    <a:pt x="5340866" y="3914139"/>
                  </a:lnTo>
                  <a:lnTo>
                    <a:pt x="5329785" y="3969223"/>
                  </a:lnTo>
                  <a:lnTo>
                    <a:pt x="5286272" y="4005968"/>
                  </a:lnTo>
                  <a:lnTo>
                    <a:pt x="5249002" y="4009642"/>
                  </a:lnTo>
                  <a:lnTo>
                    <a:pt x="5239907" y="4008460"/>
                  </a:lnTo>
                  <a:lnTo>
                    <a:pt x="1804278" y="4011229"/>
                  </a:lnTo>
                  <a:lnTo>
                    <a:pt x="1052935" y="4011578"/>
                  </a:lnTo>
                  <a:lnTo>
                    <a:pt x="261526" y="4011553"/>
                  </a:lnTo>
                  <a:lnTo>
                    <a:pt x="228032" y="4011529"/>
                  </a:lnTo>
                  <a:lnTo>
                    <a:pt x="138438" y="4011362"/>
                  </a:lnTo>
                  <a:lnTo>
                    <a:pt x="88243" y="4011133"/>
                  </a:lnTo>
                  <a:lnTo>
                    <a:pt x="40342" y="3999739"/>
                  </a:lnTo>
                  <a:lnTo>
                    <a:pt x="5151" y="3944958"/>
                  </a:lnTo>
                  <a:lnTo>
                    <a:pt x="0" y="86067"/>
                  </a:lnTo>
                  <a:lnTo>
                    <a:pt x="5825" y="46889"/>
                  </a:lnTo>
                  <a:lnTo>
                    <a:pt x="10145" y="40543"/>
                  </a:lnTo>
                  <a:lnTo>
                    <a:pt x="10145" y="86066"/>
                  </a:lnTo>
                  <a:lnTo>
                    <a:pt x="11413" y="3917330"/>
                  </a:lnTo>
                  <a:lnTo>
                    <a:pt x="18863" y="3958148"/>
                  </a:lnTo>
                  <a:lnTo>
                    <a:pt x="78623" y="4000866"/>
                  </a:lnTo>
                  <a:lnTo>
                    <a:pt x="854769" y="4001490"/>
                  </a:lnTo>
                  <a:lnTo>
                    <a:pt x="1052935" y="4001461"/>
                  </a:lnTo>
                  <a:lnTo>
                    <a:pt x="2685579" y="4000549"/>
                  </a:lnTo>
                  <a:lnTo>
                    <a:pt x="4444156" y="3999086"/>
                  </a:lnTo>
                  <a:lnTo>
                    <a:pt x="5241175" y="3998334"/>
                  </a:lnTo>
                  <a:lnTo>
                    <a:pt x="5253995" y="3999936"/>
                  </a:lnTo>
                  <a:lnTo>
                    <a:pt x="5282864" y="3996910"/>
                  </a:lnTo>
                  <a:lnTo>
                    <a:pt x="5313398" y="3977510"/>
                  </a:lnTo>
                  <a:lnTo>
                    <a:pt x="5331212" y="3929987"/>
                  </a:lnTo>
                  <a:lnTo>
                    <a:pt x="5335809" y="57192"/>
                  </a:lnTo>
                  <a:lnTo>
                    <a:pt x="5341357" y="77365"/>
                  </a:lnTo>
                  <a:lnTo>
                    <a:pt x="5343545" y="98940"/>
                  </a:lnTo>
                  <a:lnTo>
                    <a:pt x="5343545" y="250808"/>
                  </a:lnTo>
                  <a:lnTo>
                    <a:pt x="5345161" y="2484561"/>
                  </a:lnTo>
                  <a:close/>
                </a:path>
                <a:path w="5345430" h="4011929">
                  <a:moveTo>
                    <a:pt x="5335809" y="57192"/>
                  </a:moveTo>
                  <a:lnTo>
                    <a:pt x="5335809" y="1987934"/>
                  </a:lnTo>
                  <a:lnTo>
                    <a:pt x="5333748" y="111381"/>
                  </a:lnTo>
                  <a:lnTo>
                    <a:pt x="5333411" y="95362"/>
                  </a:lnTo>
                  <a:lnTo>
                    <a:pt x="5327249" y="60120"/>
                  </a:lnTo>
                  <a:lnTo>
                    <a:pt x="5307534" y="24878"/>
                  </a:lnTo>
                  <a:lnTo>
                    <a:pt x="5266538" y="8859"/>
                  </a:lnTo>
                  <a:lnTo>
                    <a:pt x="4420418" y="11430"/>
                  </a:lnTo>
                  <a:lnTo>
                    <a:pt x="2628196" y="17086"/>
                  </a:lnTo>
                  <a:lnTo>
                    <a:pt x="43116" y="25313"/>
                  </a:lnTo>
                  <a:lnTo>
                    <a:pt x="14762" y="52011"/>
                  </a:lnTo>
                  <a:lnTo>
                    <a:pt x="10145" y="86066"/>
                  </a:lnTo>
                  <a:lnTo>
                    <a:pt x="10145" y="40543"/>
                  </a:lnTo>
                  <a:lnTo>
                    <a:pt x="19973" y="26104"/>
                  </a:lnTo>
                  <a:lnTo>
                    <a:pt x="34596" y="17897"/>
                  </a:lnTo>
                  <a:lnTo>
                    <a:pt x="41848" y="16453"/>
                  </a:lnTo>
                  <a:lnTo>
                    <a:pt x="5266538" y="0"/>
                  </a:lnTo>
                  <a:lnTo>
                    <a:pt x="5281041" y="1206"/>
                  </a:lnTo>
                  <a:lnTo>
                    <a:pt x="5294119" y="4904"/>
                  </a:lnTo>
                  <a:lnTo>
                    <a:pt x="5305770" y="11213"/>
                  </a:lnTo>
                  <a:lnTo>
                    <a:pt x="5315994" y="20251"/>
                  </a:lnTo>
                  <a:lnTo>
                    <a:pt x="5333193" y="47681"/>
                  </a:lnTo>
                  <a:lnTo>
                    <a:pt x="5335809" y="57192"/>
                  </a:lnTo>
                  <a:close/>
                </a:path>
                <a:path w="5345430" h="4011929">
                  <a:moveTo>
                    <a:pt x="5325785" y="2630426"/>
                  </a:moveTo>
                  <a:lnTo>
                    <a:pt x="5321745" y="3914275"/>
                  </a:lnTo>
                  <a:lnTo>
                    <a:pt x="5313776" y="3959256"/>
                  </a:lnTo>
                  <a:lnTo>
                    <a:pt x="5279556" y="3987141"/>
                  </a:lnTo>
                  <a:lnTo>
                    <a:pt x="5262258" y="3989474"/>
                  </a:lnTo>
                  <a:lnTo>
                    <a:pt x="5249002" y="3988960"/>
                  </a:lnTo>
                  <a:lnTo>
                    <a:pt x="5243711" y="3988209"/>
                  </a:lnTo>
                  <a:lnTo>
                    <a:pt x="1052935" y="3991370"/>
                  </a:lnTo>
                  <a:lnTo>
                    <a:pt x="261526" y="3991310"/>
                  </a:lnTo>
                  <a:lnTo>
                    <a:pt x="159565" y="3991158"/>
                  </a:lnTo>
                  <a:lnTo>
                    <a:pt x="108893" y="3991004"/>
                  </a:lnTo>
                  <a:lnTo>
                    <a:pt x="45969" y="3980357"/>
                  </a:lnTo>
                  <a:lnTo>
                    <a:pt x="21558" y="3933962"/>
                  </a:lnTo>
                  <a:lnTo>
                    <a:pt x="17754" y="83535"/>
                  </a:lnTo>
                  <a:lnTo>
                    <a:pt x="21519" y="57331"/>
                  </a:lnTo>
                  <a:lnTo>
                    <a:pt x="29802" y="42874"/>
                  </a:lnTo>
                  <a:lnTo>
                    <a:pt x="38084" y="36724"/>
                  </a:lnTo>
                  <a:lnTo>
                    <a:pt x="41848" y="35439"/>
                  </a:lnTo>
                  <a:lnTo>
                    <a:pt x="5239907" y="19064"/>
                  </a:lnTo>
                  <a:lnTo>
                    <a:pt x="5266538" y="19073"/>
                  </a:lnTo>
                  <a:lnTo>
                    <a:pt x="5315044" y="55670"/>
                  </a:lnTo>
                  <a:lnTo>
                    <a:pt x="5323604" y="102145"/>
                  </a:lnTo>
                  <a:lnTo>
                    <a:pt x="5325785" y="2630426"/>
                  </a:lnTo>
                  <a:close/>
                </a:path>
                <a:path w="5345430" h="4011929">
                  <a:moveTo>
                    <a:pt x="5343893" y="112646"/>
                  </a:moveTo>
                  <a:lnTo>
                    <a:pt x="5343545" y="250808"/>
                  </a:lnTo>
                  <a:lnTo>
                    <a:pt x="5343545" y="98940"/>
                  </a:lnTo>
                  <a:lnTo>
                    <a:pt x="5343814" y="101591"/>
                  </a:lnTo>
                  <a:lnTo>
                    <a:pt x="5343893" y="112646"/>
                  </a:lnTo>
                  <a:close/>
                </a:path>
              </a:pathLst>
            </a:custGeom>
            <a:solidFill>
              <a:srgbClr val="94B5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766107" y="5372027"/>
            <a:ext cx="2123440" cy="2822575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860"/>
              </a:spcBef>
            </a:pPr>
            <a:r>
              <a:rPr dirty="0" sz="3950" spc="-470">
                <a:solidFill>
                  <a:srgbClr val="04092F"/>
                </a:solidFill>
                <a:latin typeface="Tahoma"/>
                <a:cs typeface="Tahoma"/>
              </a:rPr>
              <a:t>3</a:t>
            </a:r>
            <a:r>
              <a:rPr dirty="0" sz="3950" spc="-395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3950" spc="-620">
                <a:solidFill>
                  <a:srgbClr val="04092F"/>
                </a:solidFill>
                <a:latin typeface="Tahoma"/>
                <a:cs typeface="Tahoma"/>
              </a:rPr>
              <a:t>C</a:t>
            </a:r>
            <a:r>
              <a:rPr dirty="0" sz="3950" spc="-395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3950" spc="55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3950" spc="-85">
                <a:solidFill>
                  <a:srgbClr val="04092F"/>
                </a:solidFill>
                <a:latin typeface="Tahoma"/>
                <a:cs typeface="Tahoma"/>
              </a:rPr>
              <a:t>r</a:t>
            </a:r>
            <a:r>
              <a:rPr dirty="0" sz="3950" spc="-10">
                <a:solidFill>
                  <a:srgbClr val="04092F"/>
                </a:solidFill>
                <a:latin typeface="Tahoma"/>
                <a:cs typeface="Tahoma"/>
              </a:rPr>
              <a:t>i</a:t>
            </a:r>
            <a:r>
              <a:rPr dirty="0" sz="3950" spc="-63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3950" spc="-420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3950" spc="-36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3950">
              <a:latin typeface="Tahoma"/>
              <a:cs typeface="Tahoma"/>
            </a:endParaRPr>
          </a:p>
          <a:p>
            <a:pPr marL="393700" indent="-339090">
              <a:lnSpc>
                <a:spcPct val="100000"/>
              </a:lnSpc>
              <a:spcBef>
                <a:spcPts val="765"/>
              </a:spcBef>
              <a:buAutoNum type="arabicPlain" startAt="4"/>
              <a:tabLst>
                <a:tab pos="394335" algn="l"/>
              </a:tabLst>
            </a:pPr>
            <a:r>
              <a:rPr dirty="0" sz="3950" spc="-620">
                <a:solidFill>
                  <a:srgbClr val="04092F"/>
                </a:solidFill>
                <a:latin typeface="Tahoma"/>
                <a:cs typeface="Tahoma"/>
              </a:rPr>
              <a:t>C</a:t>
            </a:r>
            <a:r>
              <a:rPr dirty="0" sz="3950" spc="-395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3950" spc="55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3950" spc="-58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3950" spc="55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3950" spc="-85">
                <a:solidFill>
                  <a:srgbClr val="04092F"/>
                </a:solidFill>
                <a:latin typeface="Tahoma"/>
                <a:cs typeface="Tahoma"/>
              </a:rPr>
              <a:t>r</a:t>
            </a:r>
            <a:r>
              <a:rPr dirty="0" sz="3950" spc="-63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3950" spc="-420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3950" spc="-36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3950">
              <a:latin typeface="Tahoma"/>
              <a:cs typeface="Tahoma"/>
            </a:endParaRPr>
          </a:p>
          <a:p>
            <a:pPr marL="340360" indent="-328295">
              <a:lnSpc>
                <a:spcPct val="100000"/>
              </a:lnSpc>
              <a:spcBef>
                <a:spcPts val="765"/>
              </a:spcBef>
              <a:buAutoNum type="arabicPlain" startAt="4"/>
              <a:tabLst>
                <a:tab pos="340995" algn="l"/>
              </a:tabLst>
            </a:pPr>
            <a:r>
              <a:rPr dirty="0" sz="3950" spc="-620">
                <a:solidFill>
                  <a:srgbClr val="04092F"/>
                </a:solidFill>
                <a:latin typeface="Tahoma"/>
                <a:cs typeface="Tahoma"/>
              </a:rPr>
              <a:t>C</a:t>
            </a:r>
            <a:r>
              <a:rPr dirty="0" sz="3950" spc="-395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3950" spc="-459">
                <a:solidFill>
                  <a:srgbClr val="04092F"/>
                </a:solidFill>
                <a:latin typeface="Tahoma"/>
                <a:cs typeface="Tahoma"/>
              </a:rPr>
              <a:t>p</a:t>
            </a:r>
            <a:r>
              <a:rPr dirty="0" sz="3950" spc="-58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3950" spc="-450">
                <a:solidFill>
                  <a:srgbClr val="04092F"/>
                </a:solidFill>
                <a:latin typeface="Tahoma"/>
                <a:cs typeface="Tahoma"/>
              </a:rPr>
              <a:t>n</a:t>
            </a:r>
            <a:r>
              <a:rPr dirty="0" sz="3950" spc="55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3950" spc="-63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3950" spc="-420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3950" spc="-36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3950">
              <a:latin typeface="Tahoma"/>
              <a:cs typeface="Tahoma"/>
            </a:endParaRPr>
          </a:p>
          <a:p>
            <a:pPr marL="413384" indent="-344170">
              <a:lnSpc>
                <a:spcPct val="100000"/>
              </a:lnSpc>
              <a:spcBef>
                <a:spcPts val="765"/>
              </a:spcBef>
              <a:buAutoNum type="arabicPlain" startAt="4"/>
              <a:tabLst>
                <a:tab pos="414020" algn="l"/>
              </a:tabLst>
            </a:pPr>
            <a:r>
              <a:rPr dirty="0" sz="3950" spc="-620">
                <a:solidFill>
                  <a:srgbClr val="04092F"/>
                </a:solidFill>
                <a:latin typeface="Tahoma"/>
                <a:cs typeface="Tahoma"/>
              </a:rPr>
              <a:t>C</a:t>
            </a:r>
            <a:r>
              <a:rPr dirty="0" sz="3950" spc="-395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3950" spc="-520">
                <a:solidFill>
                  <a:srgbClr val="04092F"/>
                </a:solidFill>
                <a:latin typeface="Tahoma"/>
                <a:cs typeface="Tahoma"/>
              </a:rPr>
              <a:t>h</a:t>
            </a:r>
            <a:r>
              <a:rPr dirty="0" sz="3950" spc="-58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3950" spc="-325">
                <a:solidFill>
                  <a:srgbClr val="04092F"/>
                </a:solidFill>
                <a:latin typeface="Tahoma"/>
                <a:cs typeface="Tahoma"/>
              </a:rPr>
              <a:t>k</a:t>
            </a:r>
            <a:r>
              <a:rPr dirty="0" sz="3950" spc="-420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3950" spc="-63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3950" spc="-420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3950" spc="-36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2213" y="6042326"/>
            <a:ext cx="1591945" cy="8591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450" spc="-445">
                <a:solidFill>
                  <a:srgbClr val="04092F"/>
                </a:solidFill>
                <a:latin typeface="Tahoma"/>
                <a:cs typeface="Tahoma"/>
              </a:rPr>
              <a:t>k</a:t>
            </a:r>
            <a:r>
              <a:rPr dirty="0" sz="5450" spc="-80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5450" spc="80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5450" spc="-86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5450" spc="-545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5450" spc="-1145">
                <a:solidFill>
                  <a:srgbClr val="04092F"/>
                </a:solidFill>
                <a:latin typeface="Tahoma"/>
                <a:cs typeface="Tahoma"/>
              </a:rPr>
              <a:t>+</a:t>
            </a:r>
            <a:endParaRPr sz="54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8881" y="3818398"/>
            <a:ext cx="4803775" cy="8464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350" spc="-450">
                <a:solidFill>
                  <a:srgbClr val="04092F"/>
                </a:solidFill>
                <a:latin typeface="Tahoma"/>
                <a:cs typeface="Tahoma"/>
              </a:rPr>
              <a:t>P</a:t>
            </a:r>
            <a:r>
              <a:rPr dirty="0" sz="5350" spc="-85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5350" spc="-695">
                <a:solidFill>
                  <a:srgbClr val="04092F"/>
                </a:solidFill>
                <a:latin typeface="Tahoma"/>
                <a:cs typeface="Tahoma"/>
              </a:rPr>
              <a:t>N</a:t>
            </a:r>
            <a:r>
              <a:rPr dirty="0" sz="5350" spc="-700">
                <a:solidFill>
                  <a:srgbClr val="04092F"/>
                </a:solidFill>
                <a:latin typeface="Tahoma"/>
                <a:cs typeface="Tahoma"/>
              </a:rPr>
              <a:t>A</a:t>
            </a:r>
            <a:r>
              <a:rPr dirty="0" sz="5350" spc="-495">
                <a:solidFill>
                  <a:srgbClr val="04092F"/>
                </a:solidFill>
                <a:latin typeface="Tahoma"/>
                <a:cs typeface="Tahoma"/>
              </a:rPr>
              <a:t>M</a:t>
            </a:r>
            <a:r>
              <a:rPr dirty="0" sz="5350" spc="-700">
                <a:solidFill>
                  <a:srgbClr val="04092F"/>
                </a:solidFill>
                <a:latin typeface="Tahoma"/>
                <a:cs typeface="Tahoma"/>
              </a:rPr>
              <a:t>AA</a:t>
            </a:r>
            <a:r>
              <a:rPr dirty="0" sz="5350" spc="-690">
                <a:solidFill>
                  <a:srgbClr val="04092F"/>
                </a:solidFill>
                <a:latin typeface="Tahoma"/>
                <a:cs typeface="Tahoma"/>
              </a:rPr>
              <a:t>N</a:t>
            </a:r>
            <a:r>
              <a:rPr dirty="0" sz="5350" spc="-535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dirty="0" sz="5350" spc="-480">
                <a:solidFill>
                  <a:srgbClr val="04092F"/>
                </a:solidFill>
                <a:latin typeface="Tahoma"/>
                <a:cs typeface="Tahoma"/>
              </a:rPr>
              <a:t>K</a:t>
            </a:r>
            <a:r>
              <a:rPr dirty="0" sz="5350" spc="-850">
                <a:solidFill>
                  <a:srgbClr val="04092F"/>
                </a:solidFill>
                <a:latin typeface="Tahoma"/>
                <a:cs typeface="Tahoma"/>
              </a:rPr>
              <a:t>E</a:t>
            </a:r>
            <a:r>
              <a:rPr dirty="0" sz="5350" spc="-565">
                <a:solidFill>
                  <a:srgbClr val="04092F"/>
                </a:solidFill>
                <a:latin typeface="Tahoma"/>
                <a:cs typeface="Tahoma"/>
              </a:rPr>
              <a:t>T</a:t>
            </a:r>
            <a:r>
              <a:rPr dirty="0" sz="5350" spc="-1165">
                <a:solidFill>
                  <a:srgbClr val="04092F"/>
                </a:solidFill>
                <a:latin typeface="Tahoma"/>
                <a:cs typeface="Tahoma"/>
              </a:rPr>
              <a:t>O</a:t>
            </a:r>
            <a:r>
              <a:rPr dirty="0" sz="5350" spc="-660">
                <a:solidFill>
                  <a:srgbClr val="04092F"/>
                </a:solidFill>
                <a:latin typeface="Tahoma"/>
                <a:cs typeface="Tahoma"/>
              </a:rPr>
              <a:t>S</a:t>
            </a:r>
            <a:r>
              <a:rPr dirty="0" sz="5350" spc="-695">
                <a:solidFill>
                  <a:srgbClr val="04092F"/>
                </a:solidFill>
                <a:latin typeface="Tahoma"/>
                <a:cs typeface="Tahoma"/>
              </a:rPr>
              <a:t>A</a:t>
            </a:r>
            <a:endParaRPr sz="535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0"/>
              </a:spcBef>
            </a:pPr>
            <a:r>
              <a:rPr dirty="0" spc="-1475"/>
              <a:t>KETOSA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47665" y="0"/>
            <a:ext cx="6340333" cy="58872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616378" cy="54537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3818" y="795003"/>
            <a:ext cx="4556125" cy="2292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320" marR="5080" indent="-135255">
              <a:lnSpc>
                <a:spcPct val="116199"/>
              </a:lnSpc>
              <a:spcBef>
                <a:spcPts val="100"/>
              </a:spcBef>
            </a:pPr>
            <a:r>
              <a:rPr dirty="0" sz="6400" spc="-550">
                <a:solidFill>
                  <a:srgbClr val="484D54"/>
                </a:solidFill>
                <a:latin typeface="Tahoma"/>
                <a:cs typeface="Tahoma"/>
              </a:rPr>
              <a:t>P</a:t>
            </a:r>
            <a:r>
              <a:rPr dirty="0" sz="6400" spc="-765">
                <a:solidFill>
                  <a:srgbClr val="484D54"/>
                </a:solidFill>
                <a:latin typeface="Tahoma"/>
                <a:cs typeface="Tahoma"/>
              </a:rPr>
              <a:t>u</a:t>
            </a:r>
            <a:r>
              <a:rPr dirty="0" sz="6400" spc="-685">
                <a:solidFill>
                  <a:srgbClr val="484D54"/>
                </a:solidFill>
                <a:latin typeface="Tahoma"/>
                <a:cs typeface="Tahoma"/>
              </a:rPr>
              <a:t>s</a:t>
            </a:r>
            <a:r>
              <a:rPr dirty="0" sz="6400" spc="-605">
                <a:solidFill>
                  <a:srgbClr val="484D54"/>
                </a:solidFill>
                <a:latin typeface="Tahoma"/>
                <a:cs typeface="Tahoma"/>
              </a:rPr>
              <a:t>a</a:t>
            </a:r>
            <a:r>
              <a:rPr dirty="0" sz="6400" spc="90">
                <a:solidFill>
                  <a:srgbClr val="484D54"/>
                </a:solidFill>
                <a:latin typeface="Tahoma"/>
                <a:cs typeface="Tahoma"/>
              </a:rPr>
              <a:t>t</a:t>
            </a:r>
            <a:r>
              <a:rPr dirty="0" sz="6400" spc="-645">
                <a:solidFill>
                  <a:srgbClr val="484D54"/>
                </a:solidFill>
                <a:latin typeface="Tahoma"/>
                <a:cs typeface="Tahoma"/>
              </a:rPr>
              <a:t> </a:t>
            </a:r>
            <a:r>
              <a:rPr dirty="0" sz="6400" spc="-855">
                <a:solidFill>
                  <a:srgbClr val="484D54"/>
                </a:solidFill>
                <a:latin typeface="Tahoma"/>
                <a:cs typeface="Tahoma"/>
              </a:rPr>
              <a:t>A</a:t>
            </a:r>
            <a:r>
              <a:rPr dirty="0" sz="6400" spc="-685">
                <a:solidFill>
                  <a:srgbClr val="484D54"/>
                </a:solidFill>
                <a:latin typeface="Tahoma"/>
                <a:cs typeface="Tahoma"/>
              </a:rPr>
              <a:t>s</a:t>
            </a:r>
            <a:r>
              <a:rPr dirty="0" sz="6400" spc="-15">
                <a:solidFill>
                  <a:srgbClr val="484D54"/>
                </a:solidFill>
                <a:latin typeface="Tahoma"/>
                <a:cs typeface="Tahoma"/>
              </a:rPr>
              <a:t>i</a:t>
            </a:r>
            <a:r>
              <a:rPr dirty="0" sz="6400" spc="-1614">
                <a:solidFill>
                  <a:srgbClr val="484D54"/>
                </a:solidFill>
                <a:latin typeface="Tahoma"/>
                <a:cs typeface="Tahoma"/>
              </a:rPr>
              <a:t>m</a:t>
            </a:r>
            <a:r>
              <a:rPr dirty="0" sz="6400" spc="-944">
                <a:solidFill>
                  <a:srgbClr val="484D54"/>
                </a:solidFill>
                <a:latin typeface="Tahoma"/>
                <a:cs typeface="Tahoma"/>
              </a:rPr>
              <a:t>e</a:t>
            </a:r>
            <a:r>
              <a:rPr dirty="0" sz="6400" spc="85">
                <a:solidFill>
                  <a:srgbClr val="484D54"/>
                </a:solidFill>
                <a:latin typeface="Tahoma"/>
                <a:cs typeface="Tahoma"/>
              </a:rPr>
              <a:t>t</a:t>
            </a:r>
            <a:r>
              <a:rPr dirty="0" sz="6400" spc="-135">
                <a:solidFill>
                  <a:srgbClr val="484D54"/>
                </a:solidFill>
                <a:latin typeface="Tahoma"/>
                <a:cs typeface="Tahoma"/>
              </a:rPr>
              <a:t>r</a:t>
            </a:r>
            <a:r>
              <a:rPr dirty="0" sz="6400" spc="-15">
                <a:solidFill>
                  <a:srgbClr val="484D54"/>
                </a:solidFill>
                <a:latin typeface="Tahoma"/>
                <a:cs typeface="Tahoma"/>
              </a:rPr>
              <a:t>i</a:t>
            </a:r>
            <a:r>
              <a:rPr dirty="0" sz="6400" spc="-395">
                <a:solidFill>
                  <a:srgbClr val="484D54"/>
                </a:solidFill>
                <a:latin typeface="Tahoma"/>
                <a:cs typeface="Tahoma"/>
              </a:rPr>
              <a:t>k  </a:t>
            </a:r>
            <a:r>
              <a:rPr dirty="0" sz="6400" spc="-685">
                <a:solidFill>
                  <a:srgbClr val="484D54"/>
                </a:solidFill>
                <a:latin typeface="Tahoma"/>
                <a:cs typeface="Tahoma"/>
              </a:rPr>
              <a:t>MONOsakarida</a:t>
            </a:r>
            <a:endParaRPr sz="6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32865" y="3504458"/>
            <a:ext cx="5758180" cy="1606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11400" marR="5080" indent="-2299335">
              <a:lnSpc>
                <a:spcPct val="116599"/>
              </a:lnSpc>
              <a:spcBef>
                <a:spcPts val="95"/>
              </a:spcBef>
            </a:pPr>
            <a:r>
              <a:rPr dirty="0" sz="4450" spc="-420">
                <a:solidFill>
                  <a:srgbClr val="484D54"/>
                </a:solidFill>
                <a:latin typeface="Tahoma"/>
                <a:cs typeface="Tahoma"/>
              </a:rPr>
              <a:t>M</a:t>
            </a:r>
            <a:r>
              <a:rPr dirty="0" sz="4450" spc="-710">
                <a:solidFill>
                  <a:srgbClr val="484D54"/>
                </a:solidFill>
                <a:latin typeface="Tahoma"/>
                <a:cs typeface="Tahoma"/>
              </a:rPr>
              <a:t>o</a:t>
            </a:r>
            <a:r>
              <a:rPr dirty="0" sz="4450" spc="-505">
                <a:solidFill>
                  <a:srgbClr val="484D54"/>
                </a:solidFill>
                <a:latin typeface="Tahoma"/>
                <a:cs typeface="Tahoma"/>
              </a:rPr>
              <a:t>n</a:t>
            </a:r>
            <a:r>
              <a:rPr dirty="0" sz="4450" spc="-710">
                <a:solidFill>
                  <a:srgbClr val="484D54"/>
                </a:solidFill>
                <a:latin typeface="Tahoma"/>
                <a:cs typeface="Tahoma"/>
              </a:rPr>
              <a:t>o</a:t>
            </a:r>
            <a:r>
              <a:rPr dirty="0" sz="4450" spc="-475">
                <a:solidFill>
                  <a:srgbClr val="484D54"/>
                </a:solidFill>
                <a:latin typeface="Tahoma"/>
                <a:cs typeface="Tahoma"/>
              </a:rPr>
              <a:t>s</a:t>
            </a:r>
            <a:r>
              <a:rPr dirty="0" sz="4450" spc="-415">
                <a:solidFill>
                  <a:srgbClr val="484D54"/>
                </a:solidFill>
                <a:latin typeface="Tahoma"/>
                <a:cs typeface="Tahoma"/>
              </a:rPr>
              <a:t>a</a:t>
            </a:r>
            <a:r>
              <a:rPr dirty="0" sz="4450" spc="-365">
                <a:solidFill>
                  <a:srgbClr val="484D54"/>
                </a:solidFill>
                <a:latin typeface="Tahoma"/>
                <a:cs typeface="Tahoma"/>
              </a:rPr>
              <a:t>k</a:t>
            </a:r>
            <a:r>
              <a:rPr dirty="0" sz="4450" spc="-415">
                <a:solidFill>
                  <a:srgbClr val="484D54"/>
                </a:solidFill>
                <a:latin typeface="Tahoma"/>
                <a:cs typeface="Tahoma"/>
              </a:rPr>
              <a:t>a</a:t>
            </a:r>
            <a:r>
              <a:rPr dirty="0" sz="4450" spc="-90">
                <a:solidFill>
                  <a:srgbClr val="484D54"/>
                </a:solidFill>
                <a:latin typeface="Tahoma"/>
                <a:cs typeface="Tahoma"/>
              </a:rPr>
              <a:t>r</a:t>
            </a:r>
            <a:r>
              <a:rPr dirty="0" sz="4450" spc="-10">
                <a:solidFill>
                  <a:srgbClr val="484D54"/>
                </a:solidFill>
                <a:latin typeface="Tahoma"/>
                <a:cs typeface="Tahoma"/>
              </a:rPr>
              <a:t>i</a:t>
            </a:r>
            <a:r>
              <a:rPr dirty="0" sz="4450" spc="-520">
                <a:solidFill>
                  <a:srgbClr val="484D54"/>
                </a:solidFill>
                <a:latin typeface="Tahoma"/>
                <a:cs typeface="Tahoma"/>
              </a:rPr>
              <a:t>d</a:t>
            </a:r>
            <a:r>
              <a:rPr dirty="0" sz="4450" spc="-409">
                <a:solidFill>
                  <a:srgbClr val="484D54"/>
                </a:solidFill>
                <a:latin typeface="Tahoma"/>
                <a:cs typeface="Tahoma"/>
              </a:rPr>
              <a:t>a</a:t>
            </a:r>
            <a:r>
              <a:rPr dirty="0" sz="4450" spc="-445">
                <a:solidFill>
                  <a:srgbClr val="484D54"/>
                </a:solidFill>
                <a:latin typeface="Tahoma"/>
                <a:cs typeface="Tahoma"/>
              </a:rPr>
              <a:t> </a:t>
            </a:r>
            <a:r>
              <a:rPr dirty="0" sz="4450" spc="-535">
                <a:solidFill>
                  <a:srgbClr val="484D54"/>
                </a:solidFill>
                <a:latin typeface="Tahoma"/>
                <a:cs typeface="Tahoma"/>
              </a:rPr>
              <a:t>b</a:t>
            </a:r>
            <a:r>
              <a:rPr dirty="0" sz="4450" spc="-650">
                <a:solidFill>
                  <a:srgbClr val="484D54"/>
                </a:solidFill>
                <a:latin typeface="Tahoma"/>
                <a:cs typeface="Tahoma"/>
              </a:rPr>
              <a:t>e</a:t>
            </a:r>
            <a:r>
              <a:rPr dirty="0" sz="4450" spc="-90">
                <a:solidFill>
                  <a:srgbClr val="484D54"/>
                </a:solidFill>
                <a:latin typeface="Tahoma"/>
                <a:cs typeface="Tahoma"/>
              </a:rPr>
              <a:t>r</a:t>
            </a:r>
            <a:r>
              <a:rPr dirty="0" sz="4450" spc="-475">
                <a:solidFill>
                  <a:srgbClr val="484D54"/>
                </a:solidFill>
                <a:latin typeface="Tahoma"/>
                <a:cs typeface="Tahoma"/>
              </a:rPr>
              <a:t>s</a:t>
            </a:r>
            <a:r>
              <a:rPr dirty="0" sz="4450" spc="-10">
                <a:solidFill>
                  <a:srgbClr val="484D54"/>
                </a:solidFill>
                <a:latin typeface="Tahoma"/>
                <a:cs typeface="Tahoma"/>
              </a:rPr>
              <a:t>i</a:t>
            </a:r>
            <a:r>
              <a:rPr dirty="0" sz="4450" spc="35">
                <a:solidFill>
                  <a:srgbClr val="484D54"/>
                </a:solidFill>
                <a:latin typeface="Tahoma"/>
                <a:cs typeface="Tahoma"/>
              </a:rPr>
              <a:t>f</a:t>
            </a:r>
            <a:r>
              <a:rPr dirty="0" sz="4450" spc="-415">
                <a:solidFill>
                  <a:srgbClr val="484D54"/>
                </a:solidFill>
                <a:latin typeface="Tahoma"/>
                <a:cs typeface="Tahoma"/>
              </a:rPr>
              <a:t>a</a:t>
            </a:r>
            <a:r>
              <a:rPr dirty="0" sz="4450" spc="70">
                <a:solidFill>
                  <a:srgbClr val="484D54"/>
                </a:solidFill>
                <a:latin typeface="Tahoma"/>
                <a:cs typeface="Tahoma"/>
              </a:rPr>
              <a:t>t</a:t>
            </a:r>
            <a:r>
              <a:rPr dirty="0" sz="4450" spc="-445">
                <a:solidFill>
                  <a:srgbClr val="484D54"/>
                </a:solidFill>
                <a:latin typeface="Tahoma"/>
                <a:cs typeface="Tahoma"/>
              </a:rPr>
              <a:t> </a:t>
            </a:r>
            <a:r>
              <a:rPr dirty="0" sz="4450" spc="-975">
                <a:solidFill>
                  <a:srgbClr val="484D54"/>
                </a:solidFill>
                <a:latin typeface="Tahoma"/>
                <a:cs typeface="Tahoma"/>
              </a:rPr>
              <a:t>O</a:t>
            </a:r>
            <a:r>
              <a:rPr dirty="0" sz="4450" spc="-520">
                <a:solidFill>
                  <a:srgbClr val="484D54"/>
                </a:solidFill>
                <a:latin typeface="Tahoma"/>
                <a:cs typeface="Tahoma"/>
              </a:rPr>
              <a:t>p</a:t>
            </a:r>
            <a:r>
              <a:rPr dirty="0" sz="4450" spc="65">
                <a:solidFill>
                  <a:srgbClr val="484D54"/>
                </a:solidFill>
                <a:latin typeface="Tahoma"/>
                <a:cs typeface="Tahoma"/>
              </a:rPr>
              <a:t>t</a:t>
            </a:r>
            <a:r>
              <a:rPr dirty="0" sz="4450" spc="-10">
                <a:solidFill>
                  <a:srgbClr val="484D54"/>
                </a:solidFill>
                <a:latin typeface="Tahoma"/>
                <a:cs typeface="Tahoma"/>
              </a:rPr>
              <a:t>i</a:t>
            </a:r>
            <a:r>
              <a:rPr dirty="0" sz="4450" spc="-270">
                <a:solidFill>
                  <a:srgbClr val="484D54"/>
                </a:solidFill>
                <a:latin typeface="Tahoma"/>
                <a:cs typeface="Tahoma"/>
              </a:rPr>
              <a:t>k  </a:t>
            </a:r>
            <a:r>
              <a:rPr dirty="0" sz="4450" spc="-170">
                <a:solidFill>
                  <a:srgbClr val="484D54"/>
                </a:solidFill>
                <a:latin typeface="Tahoma"/>
                <a:cs typeface="Tahoma"/>
              </a:rPr>
              <a:t>Aktif</a:t>
            </a:r>
            <a:endParaRPr sz="4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Nadira Tsabitah</dc:creator>
  <cp:keywords>DAE5_UXa_4U,BAEkPG9SCjA</cp:keywords>
  <dc:title>Nadira Tsabitah Umari 2154051007 THP A</dc:title>
  <dcterms:created xsi:type="dcterms:W3CDTF">2022-03-04T06:58:09Z</dcterms:created>
  <dcterms:modified xsi:type="dcterms:W3CDTF">2022-03-04T06:58:09Z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2022-03-04T00:00:00Z</vt:filetime>
  </property>
</Properties>
</file>