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46728" y="1062795"/>
            <a:ext cx="16183610" cy="8172450"/>
          </a:xfrm>
          <a:custGeom>
            <a:avLst/>
            <a:gdLst/>
            <a:ahLst/>
            <a:cxnLst/>
            <a:rect l="l" t="t" r="r" b="b"/>
            <a:pathLst>
              <a:path w="16183610" h="8172450">
                <a:moveTo>
                  <a:pt x="16183394" y="8171904"/>
                </a:moveTo>
                <a:lnTo>
                  <a:pt x="0" y="8156169"/>
                </a:lnTo>
                <a:lnTo>
                  <a:pt x="0" y="2861543"/>
                </a:lnTo>
                <a:lnTo>
                  <a:pt x="36715" y="39338"/>
                </a:lnTo>
                <a:lnTo>
                  <a:pt x="8066186" y="0"/>
                </a:lnTo>
                <a:lnTo>
                  <a:pt x="16144056" y="10490"/>
                </a:lnTo>
                <a:lnTo>
                  <a:pt x="16183394" y="8171904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25372" y="1028703"/>
            <a:ext cx="16233775" cy="8216900"/>
          </a:xfrm>
          <a:custGeom>
            <a:avLst/>
            <a:gdLst/>
            <a:ahLst/>
            <a:cxnLst/>
            <a:rect l="l" t="t" r="r" b="b"/>
            <a:pathLst>
              <a:path w="16233775" h="8216900">
                <a:moveTo>
                  <a:pt x="14636685" y="12700"/>
                </a:moveTo>
                <a:lnTo>
                  <a:pt x="7193043" y="12700"/>
                </a:lnTo>
                <a:lnTo>
                  <a:pt x="9003724" y="0"/>
                </a:lnTo>
                <a:lnTo>
                  <a:pt x="14482249" y="0"/>
                </a:lnTo>
                <a:lnTo>
                  <a:pt x="14636685" y="12700"/>
                </a:lnTo>
                <a:close/>
              </a:path>
              <a:path w="16233775" h="8216900">
                <a:moveTo>
                  <a:pt x="15494581" y="25400"/>
                </a:moveTo>
                <a:lnTo>
                  <a:pt x="2255670" y="25400"/>
                </a:lnTo>
                <a:lnTo>
                  <a:pt x="2305662" y="12700"/>
                </a:lnTo>
                <a:lnTo>
                  <a:pt x="15444461" y="12700"/>
                </a:lnTo>
                <a:lnTo>
                  <a:pt x="15494581" y="25400"/>
                </a:lnTo>
                <a:close/>
              </a:path>
              <a:path w="16233775" h="8216900">
                <a:moveTo>
                  <a:pt x="16129775" y="38100"/>
                </a:moveTo>
                <a:lnTo>
                  <a:pt x="1551175" y="38100"/>
                </a:lnTo>
                <a:lnTo>
                  <a:pt x="1602699" y="25400"/>
                </a:lnTo>
                <a:lnTo>
                  <a:pt x="16101931" y="25400"/>
                </a:lnTo>
                <a:lnTo>
                  <a:pt x="16129775" y="38100"/>
                </a:lnTo>
                <a:close/>
              </a:path>
              <a:path w="16233775" h="8216900">
                <a:moveTo>
                  <a:pt x="10133378" y="50800"/>
                </a:moveTo>
                <a:lnTo>
                  <a:pt x="819023" y="50800"/>
                </a:lnTo>
                <a:lnTo>
                  <a:pt x="922824" y="38100"/>
                </a:lnTo>
                <a:lnTo>
                  <a:pt x="10395580" y="38100"/>
                </a:lnTo>
                <a:lnTo>
                  <a:pt x="10133378" y="50800"/>
                </a:lnTo>
                <a:close/>
              </a:path>
              <a:path w="16233775" h="8216900">
                <a:moveTo>
                  <a:pt x="16233600" y="8216900"/>
                </a:moveTo>
                <a:lnTo>
                  <a:pt x="13623198" y="8216900"/>
                </a:lnTo>
                <a:lnTo>
                  <a:pt x="13572654" y="8204200"/>
                </a:lnTo>
                <a:lnTo>
                  <a:pt x="12099800" y="8204200"/>
                </a:lnTo>
                <a:lnTo>
                  <a:pt x="11414161" y="8191500"/>
                </a:lnTo>
                <a:lnTo>
                  <a:pt x="16096986" y="8191500"/>
                </a:lnTo>
                <a:lnTo>
                  <a:pt x="16163554" y="8178800"/>
                </a:lnTo>
                <a:lnTo>
                  <a:pt x="16186393" y="8178800"/>
                </a:lnTo>
                <a:lnTo>
                  <a:pt x="16188319" y="8153400"/>
                </a:lnTo>
                <a:lnTo>
                  <a:pt x="16189999" y="8140700"/>
                </a:lnTo>
                <a:lnTo>
                  <a:pt x="16191187" y="8115300"/>
                </a:lnTo>
                <a:lnTo>
                  <a:pt x="16191638" y="8102600"/>
                </a:lnTo>
                <a:lnTo>
                  <a:pt x="16189801" y="7848600"/>
                </a:lnTo>
                <a:lnTo>
                  <a:pt x="16188786" y="7696200"/>
                </a:lnTo>
                <a:lnTo>
                  <a:pt x="16187835" y="7531100"/>
                </a:lnTo>
                <a:lnTo>
                  <a:pt x="16187574" y="7480300"/>
                </a:lnTo>
                <a:lnTo>
                  <a:pt x="16187121" y="7378700"/>
                </a:lnTo>
                <a:lnTo>
                  <a:pt x="16186803" y="7289800"/>
                </a:lnTo>
                <a:lnTo>
                  <a:pt x="16186660" y="7239000"/>
                </a:lnTo>
                <a:lnTo>
                  <a:pt x="16186546" y="7188200"/>
                </a:lnTo>
                <a:lnTo>
                  <a:pt x="16186465" y="7010400"/>
                </a:lnTo>
                <a:lnTo>
                  <a:pt x="16186537" y="6985000"/>
                </a:lnTo>
                <a:lnTo>
                  <a:pt x="16186917" y="6934200"/>
                </a:lnTo>
                <a:lnTo>
                  <a:pt x="16187455" y="6896100"/>
                </a:lnTo>
                <a:lnTo>
                  <a:pt x="16188688" y="6794500"/>
                </a:lnTo>
                <a:lnTo>
                  <a:pt x="16189225" y="6743700"/>
                </a:lnTo>
                <a:lnTo>
                  <a:pt x="16189606" y="6692900"/>
                </a:lnTo>
                <a:lnTo>
                  <a:pt x="16189665" y="6616700"/>
                </a:lnTo>
                <a:lnTo>
                  <a:pt x="16189580" y="6591300"/>
                </a:lnTo>
                <a:lnTo>
                  <a:pt x="16189016" y="6540500"/>
                </a:lnTo>
                <a:lnTo>
                  <a:pt x="16188923" y="6489700"/>
                </a:lnTo>
                <a:lnTo>
                  <a:pt x="16188656" y="6438900"/>
                </a:lnTo>
                <a:lnTo>
                  <a:pt x="16188239" y="6388100"/>
                </a:lnTo>
                <a:lnTo>
                  <a:pt x="16187692" y="6337300"/>
                </a:lnTo>
                <a:lnTo>
                  <a:pt x="16187037" y="6286500"/>
                </a:lnTo>
                <a:lnTo>
                  <a:pt x="16186296" y="6235700"/>
                </a:lnTo>
                <a:lnTo>
                  <a:pt x="16185490" y="6184900"/>
                </a:lnTo>
                <a:lnTo>
                  <a:pt x="16183771" y="6083300"/>
                </a:lnTo>
                <a:lnTo>
                  <a:pt x="16182517" y="6032500"/>
                </a:lnTo>
                <a:lnTo>
                  <a:pt x="16182187" y="6007100"/>
                </a:lnTo>
                <a:lnTo>
                  <a:pt x="16180807" y="5918200"/>
                </a:lnTo>
                <a:lnTo>
                  <a:pt x="16179341" y="5791200"/>
                </a:lnTo>
                <a:lnTo>
                  <a:pt x="16178579" y="5715000"/>
                </a:lnTo>
                <a:lnTo>
                  <a:pt x="16177185" y="5562600"/>
                </a:lnTo>
                <a:lnTo>
                  <a:pt x="16176197" y="5448300"/>
                </a:lnTo>
                <a:lnTo>
                  <a:pt x="16174543" y="5245100"/>
                </a:lnTo>
                <a:lnTo>
                  <a:pt x="16172766" y="5003800"/>
                </a:lnTo>
                <a:lnTo>
                  <a:pt x="16170702" y="4699000"/>
                </a:lnTo>
                <a:lnTo>
                  <a:pt x="16168103" y="4292600"/>
                </a:lnTo>
                <a:lnTo>
                  <a:pt x="16164671" y="3733800"/>
                </a:lnTo>
                <a:lnTo>
                  <a:pt x="16160572" y="2997200"/>
                </a:lnTo>
                <a:lnTo>
                  <a:pt x="16155856" y="2095500"/>
                </a:lnTo>
                <a:lnTo>
                  <a:pt x="16151521" y="1193800"/>
                </a:lnTo>
                <a:lnTo>
                  <a:pt x="16149982" y="825500"/>
                </a:lnTo>
                <a:lnTo>
                  <a:pt x="16149685" y="723900"/>
                </a:lnTo>
                <a:lnTo>
                  <a:pt x="16136565" y="228600"/>
                </a:lnTo>
                <a:lnTo>
                  <a:pt x="16133942" y="127000"/>
                </a:lnTo>
                <a:lnTo>
                  <a:pt x="16130368" y="101600"/>
                </a:lnTo>
                <a:lnTo>
                  <a:pt x="16117147" y="88900"/>
                </a:lnTo>
                <a:lnTo>
                  <a:pt x="16084632" y="88900"/>
                </a:lnTo>
                <a:lnTo>
                  <a:pt x="16023177" y="76200"/>
                </a:lnTo>
                <a:lnTo>
                  <a:pt x="15770393" y="76200"/>
                </a:lnTo>
                <a:lnTo>
                  <a:pt x="15566862" y="63500"/>
                </a:lnTo>
                <a:lnTo>
                  <a:pt x="15057260" y="63500"/>
                </a:lnTo>
                <a:lnTo>
                  <a:pt x="15006850" y="50800"/>
                </a:lnTo>
                <a:lnTo>
                  <a:pt x="13686653" y="50800"/>
                </a:lnTo>
                <a:lnTo>
                  <a:pt x="12974754" y="38100"/>
                </a:lnTo>
                <a:lnTo>
                  <a:pt x="16165413" y="38100"/>
                </a:lnTo>
                <a:lnTo>
                  <a:pt x="16166970" y="50800"/>
                </a:lnTo>
                <a:lnTo>
                  <a:pt x="16168036" y="76200"/>
                </a:lnTo>
                <a:lnTo>
                  <a:pt x="16169101" y="88900"/>
                </a:lnTo>
                <a:lnTo>
                  <a:pt x="16170658" y="101600"/>
                </a:lnTo>
                <a:lnTo>
                  <a:pt x="16172158" y="152400"/>
                </a:lnTo>
                <a:lnTo>
                  <a:pt x="16173533" y="190500"/>
                </a:lnTo>
                <a:lnTo>
                  <a:pt x="16174812" y="241300"/>
                </a:lnTo>
                <a:lnTo>
                  <a:pt x="16176029" y="292100"/>
                </a:lnTo>
                <a:lnTo>
                  <a:pt x="16179617" y="444500"/>
                </a:lnTo>
                <a:lnTo>
                  <a:pt x="16180896" y="495300"/>
                </a:lnTo>
                <a:lnTo>
                  <a:pt x="16182271" y="546100"/>
                </a:lnTo>
                <a:lnTo>
                  <a:pt x="16183771" y="596900"/>
                </a:lnTo>
                <a:lnTo>
                  <a:pt x="16183881" y="647700"/>
                </a:lnTo>
                <a:lnTo>
                  <a:pt x="16184636" y="825500"/>
                </a:lnTo>
                <a:lnTo>
                  <a:pt x="16186876" y="1282700"/>
                </a:lnTo>
                <a:lnTo>
                  <a:pt x="16190567" y="1968500"/>
                </a:lnTo>
                <a:lnTo>
                  <a:pt x="16194513" y="2654300"/>
                </a:lnTo>
                <a:lnTo>
                  <a:pt x="16198060" y="3225800"/>
                </a:lnTo>
                <a:lnTo>
                  <a:pt x="16201362" y="3733800"/>
                </a:lnTo>
                <a:lnTo>
                  <a:pt x="16204284" y="4165600"/>
                </a:lnTo>
                <a:lnTo>
                  <a:pt x="16208730" y="4762500"/>
                </a:lnTo>
                <a:lnTo>
                  <a:pt x="16210810" y="5016500"/>
                </a:lnTo>
                <a:lnTo>
                  <a:pt x="16212159" y="5168900"/>
                </a:lnTo>
                <a:lnTo>
                  <a:pt x="16215020" y="5473700"/>
                </a:lnTo>
                <a:lnTo>
                  <a:pt x="16215950" y="5562600"/>
                </a:lnTo>
                <a:lnTo>
                  <a:pt x="16217765" y="5715000"/>
                </a:lnTo>
                <a:lnTo>
                  <a:pt x="16219509" y="5842000"/>
                </a:lnTo>
                <a:lnTo>
                  <a:pt x="16220763" y="5918200"/>
                </a:lnTo>
                <a:lnTo>
                  <a:pt x="16221170" y="5930900"/>
                </a:lnTo>
                <a:lnTo>
                  <a:pt x="16221570" y="5956300"/>
                </a:lnTo>
                <a:lnTo>
                  <a:pt x="16222734" y="5994400"/>
                </a:lnTo>
                <a:lnTo>
                  <a:pt x="16223109" y="5994400"/>
                </a:lnTo>
                <a:lnTo>
                  <a:pt x="16224770" y="6057900"/>
                </a:lnTo>
                <a:lnTo>
                  <a:pt x="16226186" y="6108700"/>
                </a:lnTo>
                <a:lnTo>
                  <a:pt x="16227376" y="6159500"/>
                </a:lnTo>
                <a:lnTo>
                  <a:pt x="16228354" y="6210300"/>
                </a:lnTo>
                <a:lnTo>
                  <a:pt x="16229137" y="6261100"/>
                </a:lnTo>
                <a:lnTo>
                  <a:pt x="16229741" y="6311900"/>
                </a:lnTo>
                <a:lnTo>
                  <a:pt x="16230183" y="6362700"/>
                </a:lnTo>
                <a:lnTo>
                  <a:pt x="16230478" y="6413500"/>
                </a:lnTo>
                <a:lnTo>
                  <a:pt x="16230602" y="6451600"/>
                </a:lnTo>
                <a:lnTo>
                  <a:pt x="16230522" y="6616700"/>
                </a:lnTo>
                <a:lnTo>
                  <a:pt x="16230329" y="6667500"/>
                </a:lnTo>
                <a:lnTo>
                  <a:pt x="16228720" y="6985000"/>
                </a:lnTo>
                <a:lnTo>
                  <a:pt x="16228528" y="7035800"/>
                </a:lnTo>
                <a:lnTo>
                  <a:pt x="16228540" y="7289800"/>
                </a:lnTo>
                <a:lnTo>
                  <a:pt x="16228679" y="7340600"/>
                </a:lnTo>
                <a:lnTo>
                  <a:pt x="16228851" y="7391400"/>
                </a:lnTo>
                <a:lnTo>
                  <a:pt x="16229056" y="7442200"/>
                </a:lnTo>
                <a:lnTo>
                  <a:pt x="16229553" y="7543800"/>
                </a:lnTo>
                <a:lnTo>
                  <a:pt x="16230151" y="7645400"/>
                </a:lnTo>
                <a:lnTo>
                  <a:pt x="16230832" y="7747000"/>
                </a:lnTo>
                <a:lnTo>
                  <a:pt x="16231967" y="7899400"/>
                </a:lnTo>
                <a:lnTo>
                  <a:pt x="16233600" y="8089900"/>
                </a:lnTo>
                <a:lnTo>
                  <a:pt x="16233600" y="8216900"/>
                </a:lnTo>
                <a:close/>
              </a:path>
              <a:path w="16233775" h="8216900">
                <a:moveTo>
                  <a:pt x="2564341" y="63500"/>
                </a:moveTo>
                <a:lnTo>
                  <a:pt x="189521" y="63500"/>
                </a:lnTo>
                <a:lnTo>
                  <a:pt x="263286" y="50800"/>
                </a:lnTo>
                <a:lnTo>
                  <a:pt x="2615129" y="50800"/>
                </a:lnTo>
                <a:lnTo>
                  <a:pt x="2564341" y="63500"/>
                </a:lnTo>
                <a:close/>
              </a:path>
              <a:path w="16233775" h="8216900">
                <a:moveTo>
                  <a:pt x="1757283" y="76200"/>
                </a:moveTo>
                <a:lnTo>
                  <a:pt x="26601" y="76200"/>
                </a:lnTo>
                <a:lnTo>
                  <a:pt x="52304" y="63500"/>
                </a:lnTo>
                <a:lnTo>
                  <a:pt x="1856435" y="63500"/>
                </a:lnTo>
                <a:lnTo>
                  <a:pt x="1757283" y="76200"/>
                </a:lnTo>
                <a:close/>
              </a:path>
              <a:path w="16233775" h="8216900">
                <a:moveTo>
                  <a:pt x="15693055" y="8191500"/>
                </a:moveTo>
                <a:lnTo>
                  <a:pt x="19676" y="8191500"/>
                </a:lnTo>
                <a:lnTo>
                  <a:pt x="11194" y="8178800"/>
                </a:lnTo>
                <a:lnTo>
                  <a:pt x="7137" y="8166100"/>
                </a:lnTo>
                <a:lnTo>
                  <a:pt x="8243" y="8153400"/>
                </a:lnTo>
                <a:lnTo>
                  <a:pt x="13960" y="8128000"/>
                </a:lnTo>
                <a:lnTo>
                  <a:pt x="17586" y="8089900"/>
                </a:lnTo>
                <a:lnTo>
                  <a:pt x="19492" y="8051800"/>
                </a:lnTo>
                <a:lnTo>
                  <a:pt x="20045" y="8001000"/>
                </a:lnTo>
                <a:lnTo>
                  <a:pt x="19615" y="7950200"/>
                </a:lnTo>
                <a:lnTo>
                  <a:pt x="18570" y="7886700"/>
                </a:lnTo>
                <a:lnTo>
                  <a:pt x="17279" y="7823200"/>
                </a:lnTo>
                <a:lnTo>
                  <a:pt x="16111" y="7772400"/>
                </a:lnTo>
                <a:lnTo>
                  <a:pt x="15680" y="7721600"/>
                </a:lnTo>
                <a:lnTo>
                  <a:pt x="15183" y="7670800"/>
                </a:lnTo>
                <a:lnTo>
                  <a:pt x="14630" y="7620000"/>
                </a:lnTo>
                <a:lnTo>
                  <a:pt x="14034" y="7569200"/>
                </a:lnTo>
                <a:lnTo>
                  <a:pt x="10818" y="7315200"/>
                </a:lnTo>
                <a:lnTo>
                  <a:pt x="10210" y="7264400"/>
                </a:lnTo>
                <a:lnTo>
                  <a:pt x="9642" y="7213600"/>
                </a:lnTo>
                <a:lnTo>
                  <a:pt x="9125" y="7162800"/>
                </a:lnTo>
                <a:lnTo>
                  <a:pt x="8670" y="7112000"/>
                </a:lnTo>
                <a:lnTo>
                  <a:pt x="8291" y="7061200"/>
                </a:lnTo>
                <a:lnTo>
                  <a:pt x="7998" y="7010400"/>
                </a:lnTo>
                <a:lnTo>
                  <a:pt x="7803" y="6959600"/>
                </a:lnTo>
                <a:lnTo>
                  <a:pt x="7756" y="6858000"/>
                </a:lnTo>
                <a:lnTo>
                  <a:pt x="7927" y="6807200"/>
                </a:lnTo>
                <a:lnTo>
                  <a:pt x="8243" y="6756400"/>
                </a:lnTo>
                <a:lnTo>
                  <a:pt x="7698" y="6705600"/>
                </a:lnTo>
                <a:lnTo>
                  <a:pt x="7270" y="6642100"/>
                </a:lnTo>
                <a:lnTo>
                  <a:pt x="6625" y="6515100"/>
                </a:lnTo>
                <a:lnTo>
                  <a:pt x="5874" y="6337300"/>
                </a:lnTo>
                <a:lnTo>
                  <a:pt x="5042" y="6108700"/>
                </a:lnTo>
                <a:lnTo>
                  <a:pt x="3866" y="5715000"/>
                </a:lnTo>
                <a:lnTo>
                  <a:pt x="2914" y="5334000"/>
                </a:lnTo>
                <a:lnTo>
                  <a:pt x="1988" y="4876800"/>
                </a:lnTo>
                <a:lnTo>
                  <a:pt x="1188" y="4406900"/>
                </a:lnTo>
                <a:lnTo>
                  <a:pt x="555" y="3911600"/>
                </a:lnTo>
                <a:lnTo>
                  <a:pt x="172" y="3479800"/>
                </a:lnTo>
                <a:lnTo>
                  <a:pt x="83" y="3314700"/>
                </a:lnTo>
                <a:lnTo>
                  <a:pt x="0" y="2514600"/>
                </a:lnTo>
                <a:lnTo>
                  <a:pt x="167" y="2260600"/>
                </a:lnTo>
                <a:lnTo>
                  <a:pt x="415" y="2044700"/>
                </a:lnTo>
                <a:lnTo>
                  <a:pt x="729" y="1841500"/>
                </a:lnTo>
                <a:lnTo>
                  <a:pt x="1082" y="1676400"/>
                </a:lnTo>
                <a:lnTo>
                  <a:pt x="1507" y="1511300"/>
                </a:lnTo>
                <a:lnTo>
                  <a:pt x="2007" y="1371600"/>
                </a:lnTo>
                <a:lnTo>
                  <a:pt x="2441" y="1270000"/>
                </a:lnTo>
                <a:lnTo>
                  <a:pt x="3242" y="1104900"/>
                </a:lnTo>
                <a:lnTo>
                  <a:pt x="3728" y="1041400"/>
                </a:lnTo>
                <a:lnTo>
                  <a:pt x="4251" y="965200"/>
                </a:lnTo>
                <a:lnTo>
                  <a:pt x="4813" y="901700"/>
                </a:lnTo>
                <a:lnTo>
                  <a:pt x="5732" y="825500"/>
                </a:lnTo>
                <a:lnTo>
                  <a:pt x="6397" y="774700"/>
                </a:lnTo>
                <a:lnTo>
                  <a:pt x="7103" y="749300"/>
                </a:lnTo>
                <a:lnTo>
                  <a:pt x="7472" y="723900"/>
                </a:lnTo>
                <a:lnTo>
                  <a:pt x="8243" y="698500"/>
                </a:lnTo>
                <a:lnTo>
                  <a:pt x="9271" y="647700"/>
                </a:lnTo>
                <a:lnTo>
                  <a:pt x="9544" y="596900"/>
                </a:lnTo>
                <a:lnTo>
                  <a:pt x="9565" y="546100"/>
                </a:lnTo>
                <a:lnTo>
                  <a:pt x="9838" y="495300"/>
                </a:lnTo>
                <a:lnTo>
                  <a:pt x="10866" y="444500"/>
                </a:lnTo>
                <a:lnTo>
                  <a:pt x="12135" y="393700"/>
                </a:lnTo>
                <a:lnTo>
                  <a:pt x="13634" y="330200"/>
                </a:lnTo>
                <a:lnTo>
                  <a:pt x="15270" y="279400"/>
                </a:lnTo>
                <a:lnTo>
                  <a:pt x="16952" y="215900"/>
                </a:lnTo>
                <a:lnTo>
                  <a:pt x="18588" y="165100"/>
                </a:lnTo>
                <a:lnTo>
                  <a:pt x="21356" y="88900"/>
                </a:lnTo>
                <a:lnTo>
                  <a:pt x="21356" y="76200"/>
                </a:lnTo>
                <a:lnTo>
                  <a:pt x="943769" y="76200"/>
                </a:lnTo>
                <a:lnTo>
                  <a:pt x="790728" y="88900"/>
                </a:lnTo>
                <a:lnTo>
                  <a:pt x="289808" y="88900"/>
                </a:lnTo>
                <a:lnTo>
                  <a:pt x="191846" y="101600"/>
                </a:lnTo>
                <a:lnTo>
                  <a:pt x="68890" y="101600"/>
                </a:lnTo>
                <a:lnTo>
                  <a:pt x="63440" y="127000"/>
                </a:lnTo>
                <a:lnTo>
                  <a:pt x="60694" y="152400"/>
                </a:lnTo>
                <a:lnTo>
                  <a:pt x="58966" y="241300"/>
                </a:lnTo>
                <a:lnTo>
                  <a:pt x="58354" y="292100"/>
                </a:lnTo>
                <a:lnTo>
                  <a:pt x="57789" y="342900"/>
                </a:lnTo>
                <a:lnTo>
                  <a:pt x="57177" y="393700"/>
                </a:lnTo>
                <a:lnTo>
                  <a:pt x="56428" y="444500"/>
                </a:lnTo>
                <a:lnTo>
                  <a:pt x="55449" y="495300"/>
                </a:lnTo>
                <a:lnTo>
                  <a:pt x="54673" y="546100"/>
                </a:lnTo>
                <a:lnTo>
                  <a:pt x="53790" y="596900"/>
                </a:lnTo>
                <a:lnTo>
                  <a:pt x="52825" y="647700"/>
                </a:lnTo>
                <a:lnTo>
                  <a:pt x="51800" y="698500"/>
                </a:lnTo>
                <a:lnTo>
                  <a:pt x="48608" y="850900"/>
                </a:lnTo>
                <a:lnTo>
                  <a:pt x="47583" y="901700"/>
                </a:lnTo>
                <a:lnTo>
                  <a:pt x="46618" y="952500"/>
                </a:lnTo>
                <a:lnTo>
                  <a:pt x="45735" y="1003300"/>
                </a:lnTo>
                <a:lnTo>
                  <a:pt x="44959" y="1054100"/>
                </a:lnTo>
                <a:lnTo>
                  <a:pt x="44124" y="1092200"/>
                </a:lnTo>
                <a:lnTo>
                  <a:pt x="43629" y="1117600"/>
                </a:lnTo>
                <a:lnTo>
                  <a:pt x="43399" y="1143000"/>
                </a:lnTo>
                <a:lnTo>
                  <a:pt x="43180" y="1155700"/>
                </a:lnTo>
                <a:lnTo>
                  <a:pt x="42778" y="1206500"/>
                </a:lnTo>
                <a:lnTo>
                  <a:pt x="42358" y="1282700"/>
                </a:lnTo>
                <a:lnTo>
                  <a:pt x="42106" y="1333500"/>
                </a:lnTo>
                <a:lnTo>
                  <a:pt x="41834" y="1409700"/>
                </a:lnTo>
                <a:lnTo>
                  <a:pt x="41603" y="1485900"/>
                </a:lnTo>
                <a:lnTo>
                  <a:pt x="41412" y="1574800"/>
                </a:lnTo>
                <a:lnTo>
                  <a:pt x="41196" y="1714500"/>
                </a:lnTo>
                <a:lnTo>
                  <a:pt x="41093" y="1841500"/>
                </a:lnTo>
                <a:lnTo>
                  <a:pt x="41046" y="2286000"/>
                </a:lnTo>
                <a:lnTo>
                  <a:pt x="41205" y="2552700"/>
                </a:lnTo>
                <a:lnTo>
                  <a:pt x="41559" y="2882900"/>
                </a:lnTo>
                <a:lnTo>
                  <a:pt x="42183" y="3314700"/>
                </a:lnTo>
                <a:lnTo>
                  <a:pt x="42992" y="3759200"/>
                </a:lnTo>
                <a:lnTo>
                  <a:pt x="44191" y="4292600"/>
                </a:lnTo>
                <a:lnTo>
                  <a:pt x="45409" y="4762500"/>
                </a:lnTo>
                <a:lnTo>
                  <a:pt x="46878" y="5245100"/>
                </a:lnTo>
                <a:lnTo>
                  <a:pt x="48060" y="5588000"/>
                </a:lnTo>
                <a:lnTo>
                  <a:pt x="49027" y="5842000"/>
                </a:lnTo>
                <a:lnTo>
                  <a:pt x="49967" y="6057900"/>
                </a:lnTo>
                <a:lnTo>
                  <a:pt x="50788" y="6210300"/>
                </a:lnTo>
                <a:lnTo>
                  <a:pt x="51428" y="6311900"/>
                </a:lnTo>
                <a:lnTo>
                  <a:pt x="51694" y="6350000"/>
                </a:lnTo>
                <a:lnTo>
                  <a:pt x="52363" y="6426200"/>
                </a:lnTo>
                <a:lnTo>
                  <a:pt x="52676" y="6451600"/>
                </a:lnTo>
                <a:lnTo>
                  <a:pt x="52827" y="6451600"/>
                </a:lnTo>
                <a:lnTo>
                  <a:pt x="52921" y="6667500"/>
                </a:lnTo>
                <a:lnTo>
                  <a:pt x="53084" y="6756400"/>
                </a:lnTo>
                <a:lnTo>
                  <a:pt x="53236" y="6807200"/>
                </a:lnTo>
                <a:lnTo>
                  <a:pt x="53438" y="6858000"/>
                </a:lnTo>
                <a:lnTo>
                  <a:pt x="53697" y="6908800"/>
                </a:lnTo>
                <a:lnTo>
                  <a:pt x="54020" y="6959600"/>
                </a:lnTo>
                <a:lnTo>
                  <a:pt x="54415" y="7010400"/>
                </a:lnTo>
                <a:lnTo>
                  <a:pt x="54889" y="7061200"/>
                </a:lnTo>
                <a:lnTo>
                  <a:pt x="55449" y="7112000"/>
                </a:lnTo>
                <a:lnTo>
                  <a:pt x="55629" y="7162800"/>
                </a:lnTo>
                <a:lnTo>
                  <a:pt x="56111" y="7213600"/>
                </a:lnTo>
                <a:lnTo>
                  <a:pt x="56809" y="7264400"/>
                </a:lnTo>
                <a:lnTo>
                  <a:pt x="57636" y="7327900"/>
                </a:lnTo>
                <a:lnTo>
                  <a:pt x="58507" y="7378700"/>
                </a:lnTo>
                <a:lnTo>
                  <a:pt x="59334" y="7429500"/>
                </a:lnTo>
                <a:lnTo>
                  <a:pt x="60032" y="7480300"/>
                </a:lnTo>
                <a:lnTo>
                  <a:pt x="60514" y="7531100"/>
                </a:lnTo>
                <a:lnTo>
                  <a:pt x="60649" y="7569200"/>
                </a:lnTo>
                <a:lnTo>
                  <a:pt x="60526" y="7797800"/>
                </a:lnTo>
                <a:lnTo>
                  <a:pt x="60366" y="7848600"/>
                </a:lnTo>
                <a:lnTo>
                  <a:pt x="60128" y="7899400"/>
                </a:lnTo>
                <a:lnTo>
                  <a:pt x="59795" y="7950200"/>
                </a:lnTo>
                <a:lnTo>
                  <a:pt x="59351" y="8001000"/>
                </a:lnTo>
                <a:lnTo>
                  <a:pt x="58782" y="8051800"/>
                </a:lnTo>
                <a:lnTo>
                  <a:pt x="58072" y="8102600"/>
                </a:lnTo>
                <a:lnTo>
                  <a:pt x="58072" y="8115300"/>
                </a:lnTo>
                <a:lnTo>
                  <a:pt x="59588" y="8128000"/>
                </a:lnTo>
                <a:lnTo>
                  <a:pt x="64300" y="8140700"/>
                </a:lnTo>
                <a:lnTo>
                  <a:pt x="72455" y="8140700"/>
                </a:lnTo>
                <a:lnTo>
                  <a:pt x="84297" y="8153400"/>
                </a:lnTo>
                <a:lnTo>
                  <a:pt x="1923969" y="8153400"/>
                </a:lnTo>
                <a:lnTo>
                  <a:pt x="1975309" y="8166100"/>
                </a:lnTo>
                <a:lnTo>
                  <a:pt x="14474141" y="8166100"/>
                </a:lnTo>
                <a:lnTo>
                  <a:pt x="14575718" y="8178800"/>
                </a:lnTo>
                <a:lnTo>
                  <a:pt x="15591479" y="8178800"/>
                </a:lnTo>
                <a:lnTo>
                  <a:pt x="15693055" y="8191500"/>
                </a:lnTo>
                <a:close/>
              </a:path>
              <a:path w="16233775" h="8216900">
                <a:moveTo>
                  <a:pt x="2688019" y="8166100"/>
                </a:moveTo>
                <a:lnTo>
                  <a:pt x="2487997" y="8166100"/>
                </a:lnTo>
                <a:lnTo>
                  <a:pt x="2538329" y="8153400"/>
                </a:lnTo>
                <a:lnTo>
                  <a:pt x="2638295" y="8153400"/>
                </a:lnTo>
                <a:lnTo>
                  <a:pt x="2688019" y="8166100"/>
                </a:lnTo>
                <a:close/>
              </a:path>
              <a:path w="16233775" h="8216900">
                <a:moveTo>
                  <a:pt x="13344107" y="8166100"/>
                </a:moveTo>
                <a:lnTo>
                  <a:pt x="5336892" y="8166100"/>
                </a:lnTo>
                <a:lnTo>
                  <a:pt x="9206421" y="8153400"/>
                </a:lnTo>
                <a:lnTo>
                  <a:pt x="13291796" y="8153400"/>
                </a:lnTo>
                <a:lnTo>
                  <a:pt x="13344107" y="8166100"/>
                </a:lnTo>
                <a:close/>
              </a:path>
              <a:path w="16233775" h="8216900">
                <a:moveTo>
                  <a:pt x="4821109" y="8204200"/>
                </a:moveTo>
                <a:lnTo>
                  <a:pt x="1281942" y="8204200"/>
                </a:lnTo>
                <a:lnTo>
                  <a:pt x="964482" y="8191500"/>
                </a:lnTo>
                <a:lnTo>
                  <a:pt x="8346528" y="8191500"/>
                </a:lnTo>
                <a:lnTo>
                  <a:pt x="4821109" y="8204200"/>
                </a:lnTo>
                <a:close/>
              </a:path>
              <a:path w="16233775" h="8216900">
                <a:moveTo>
                  <a:pt x="3380241" y="8216900"/>
                </a:moveTo>
                <a:lnTo>
                  <a:pt x="2468822" y="8216900"/>
                </a:lnTo>
                <a:lnTo>
                  <a:pt x="2315442" y="8204200"/>
                </a:lnTo>
                <a:lnTo>
                  <a:pt x="3429340" y="8204200"/>
                </a:lnTo>
                <a:lnTo>
                  <a:pt x="3380241" y="8216900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47995" y="0"/>
            <a:ext cx="2640003" cy="28448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034838" y="740116"/>
            <a:ext cx="960755" cy="1019175"/>
          </a:xfrm>
          <a:custGeom>
            <a:avLst/>
            <a:gdLst/>
            <a:ahLst/>
            <a:cxnLst/>
            <a:rect l="l" t="t" r="r" b="b"/>
            <a:pathLst>
              <a:path w="960755" h="1019175">
                <a:moveTo>
                  <a:pt x="556633" y="1019174"/>
                </a:moveTo>
                <a:lnTo>
                  <a:pt x="379917" y="836401"/>
                </a:lnTo>
                <a:lnTo>
                  <a:pt x="4574" y="957443"/>
                </a:lnTo>
                <a:lnTo>
                  <a:pt x="193329" y="629903"/>
                </a:lnTo>
                <a:lnTo>
                  <a:pt x="0" y="499661"/>
                </a:lnTo>
                <a:lnTo>
                  <a:pt x="215478" y="432362"/>
                </a:lnTo>
                <a:lnTo>
                  <a:pt x="162512" y="155176"/>
                </a:lnTo>
                <a:lnTo>
                  <a:pt x="359693" y="322940"/>
                </a:lnTo>
                <a:lnTo>
                  <a:pt x="592506" y="0"/>
                </a:lnTo>
                <a:lnTo>
                  <a:pt x="613212" y="408396"/>
                </a:lnTo>
                <a:lnTo>
                  <a:pt x="960386" y="357800"/>
                </a:lnTo>
                <a:lnTo>
                  <a:pt x="698681" y="573497"/>
                </a:lnTo>
                <a:lnTo>
                  <a:pt x="835432" y="789436"/>
                </a:lnTo>
                <a:lnTo>
                  <a:pt x="647399" y="748524"/>
                </a:lnTo>
                <a:lnTo>
                  <a:pt x="556633" y="1019174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807" y="8091643"/>
            <a:ext cx="3237865" cy="2193925"/>
          </a:xfrm>
          <a:custGeom>
            <a:avLst/>
            <a:gdLst/>
            <a:ahLst/>
            <a:cxnLst/>
            <a:rect l="l" t="t" r="r" b="b"/>
            <a:pathLst>
              <a:path w="3237865" h="2193925">
                <a:moveTo>
                  <a:pt x="1945509" y="308546"/>
                </a:moveTo>
                <a:lnTo>
                  <a:pt x="1534659" y="134582"/>
                </a:lnTo>
                <a:lnTo>
                  <a:pt x="1573927" y="137418"/>
                </a:lnTo>
                <a:lnTo>
                  <a:pt x="1934242" y="289984"/>
                </a:lnTo>
                <a:lnTo>
                  <a:pt x="1945509" y="308546"/>
                </a:lnTo>
                <a:close/>
              </a:path>
              <a:path w="3237865" h="2193925">
                <a:moveTo>
                  <a:pt x="2017276" y="352726"/>
                </a:moveTo>
                <a:lnTo>
                  <a:pt x="1461076" y="117217"/>
                </a:lnTo>
                <a:lnTo>
                  <a:pt x="1500343" y="120052"/>
                </a:lnTo>
                <a:lnTo>
                  <a:pt x="2005249" y="333842"/>
                </a:lnTo>
                <a:lnTo>
                  <a:pt x="2017276" y="352726"/>
                </a:lnTo>
                <a:close/>
              </a:path>
              <a:path w="3237865" h="2193925">
                <a:moveTo>
                  <a:pt x="1550492" y="168870"/>
                </a:moveTo>
                <a:lnTo>
                  <a:pt x="1393212" y="102273"/>
                </a:lnTo>
                <a:lnTo>
                  <a:pt x="1413624" y="97125"/>
                </a:lnTo>
                <a:lnTo>
                  <a:pt x="1658391" y="200765"/>
                </a:lnTo>
                <a:lnTo>
                  <a:pt x="1550492" y="168870"/>
                </a:lnTo>
                <a:close/>
              </a:path>
              <a:path w="3237865" h="2193925">
                <a:moveTo>
                  <a:pt x="2122697" y="424946"/>
                </a:moveTo>
                <a:lnTo>
                  <a:pt x="2043118" y="391251"/>
                </a:lnTo>
                <a:lnTo>
                  <a:pt x="1941496" y="320638"/>
                </a:lnTo>
                <a:lnTo>
                  <a:pt x="2050162" y="366650"/>
                </a:lnTo>
                <a:lnTo>
                  <a:pt x="2060715" y="384910"/>
                </a:lnTo>
                <a:lnTo>
                  <a:pt x="2110982" y="406195"/>
                </a:lnTo>
                <a:lnTo>
                  <a:pt x="2122697" y="424946"/>
                </a:lnTo>
                <a:close/>
              </a:path>
              <a:path w="3237865" h="2193925">
                <a:moveTo>
                  <a:pt x="1494067" y="158769"/>
                </a:moveTo>
                <a:lnTo>
                  <a:pt x="1345634" y="95919"/>
                </a:lnTo>
                <a:lnTo>
                  <a:pt x="1378646" y="96106"/>
                </a:lnTo>
                <a:lnTo>
                  <a:pt x="1527615" y="159183"/>
                </a:lnTo>
                <a:lnTo>
                  <a:pt x="1494067" y="158769"/>
                </a:lnTo>
                <a:close/>
              </a:path>
              <a:path w="3237865" h="2193925">
                <a:moveTo>
                  <a:pt x="1141216" y="92113"/>
                </a:moveTo>
                <a:lnTo>
                  <a:pt x="1052567" y="54577"/>
                </a:lnTo>
                <a:lnTo>
                  <a:pt x="1088752" y="56107"/>
                </a:lnTo>
                <a:lnTo>
                  <a:pt x="1157904" y="57804"/>
                </a:lnTo>
                <a:lnTo>
                  <a:pt x="1223444" y="71764"/>
                </a:lnTo>
                <a:lnTo>
                  <a:pt x="1298494" y="75959"/>
                </a:lnTo>
                <a:lnTo>
                  <a:pt x="1442593" y="136974"/>
                </a:lnTo>
                <a:lnTo>
                  <a:pt x="1386168" y="126874"/>
                </a:lnTo>
                <a:lnTo>
                  <a:pt x="1349045" y="124947"/>
                </a:lnTo>
                <a:lnTo>
                  <a:pt x="1279751" y="109398"/>
                </a:lnTo>
                <a:lnTo>
                  <a:pt x="1242628" y="107470"/>
                </a:lnTo>
                <a:lnTo>
                  <a:pt x="1177624" y="93738"/>
                </a:lnTo>
                <a:lnTo>
                  <a:pt x="1141216" y="92113"/>
                </a:lnTo>
                <a:close/>
              </a:path>
              <a:path w="3237865" h="2193925">
                <a:moveTo>
                  <a:pt x="2148933" y="449847"/>
                </a:moveTo>
                <a:lnTo>
                  <a:pt x="2085618" y="423038"/>
                </a:lnTo>
                <a:lnTo>
                  <a:pt x="2058578" y="397797"/>
                </a:lnTo>
                <a:lnTo>
                  <a:pt x="2138559" y="431663"/>
                </a:lnTo>
                <a:lnTo>
                  <a:pt x="2148933" y="449847"/>
                </a:lnTo>
                <a:close/>
              </a:path>
              <a:path w="3237865" h="2193925">
                <a:moveTo>
                  <a:pt x="2843753" y="1088840"/>
                </a:moveTo>
                <a:lnTo>
                  <a:pt x="2829455" y="1082786"/>
                </a:lnTo>
                <a:lnTo>
                  <a:pt x="2746315" y="992416"/>
                </a:lnTo>
                <a:lnTo>
                  <a:pt x="2638593" y="877846"/>
                </a:lnTo>
                <a:lnTo>
                  <a:pt x="2568597" y="806834"/>
                </a:lnTo>
                <a:lnTo>
                  <a:pt x="2524168" y="760438"/>
                </a:lnTo>
                <a:lnTo>
                  <a:pt x="2497269" y="749048"/>
                </a:lnTo>
                <a:lnTo>
                  <a:pt x="2474786" y="725737"/>
                </a:lnTo>
                <a:lnTo>
                  <a:pt x="2159038" y="467918"/>
                </a:lnTo>
                <a:lnTo>
                  <a:pt x="2101078" y="429584"/>
                </a:lnTo>
                <a:lnTo>
                  <a:pt x="2163991" y="456223"/>
                </a:lnTo>
                <a:lnTo>
                  <a:pt x="2221951" y="494556"/>
                </a:lnTo>
                <a:lnTo>
                  <a:pt x="2301195" y="569485"/>
                </a:lnTo>
                <a:lnTo>
                  <a:pt x="2332919" y="582918"/>
                </a:lnTo>
                <a:lnTo>
                  <a:pt x="2412164" y="657846"/>
                </a:lnTo>
                <a:lnTo>
                  <a:pt x="2443888" y="671279"/>
                </a:lnTo>
                <a:lnTo>
                  <a:pt x="2455603" y="690031"/>
                </a:lnTo>
                <a:lnTo>
                  <a:pt x="2471465" y="696747"/>
                </a:lnTo>
                <a:lnTo>
                  <a:pt x="2481839" y="714932"/>
                </a:lnTo>
                <a:lnTo>
                  <a:pt x="2496896" y="721307"/>
                </a:lnTo>
                <a:lnTo>
                  <a:pt x="2506511" y="739170"/>
                </a:lnTo>
                <a:lnTo>
                  <a:pt x="2534571" y="751051"/>
                </a:lnTo>
                <a:lnTo>
                  <a:pt x="2544185" y="768914"/>
                </a:lnTo>
                <a:lnTo>
                  <a:pt x="2580473" y="798071"/>
                </a:lnTo>
                <a:lnTo>
                  <a:pt x="2611412" y="838754"/>
                </a:lnTo>
                <a:lnTo>
                  <a:pt x="2646985" y="867608"/>
                </a:lnTo>
                <a:lnTo>
                  <a:pt x="2677368" y="908056"/>
                </a:lnTo>
                <a:lnTo>
                  <a:pt x="2712544" y="936742"/>
                </a:lnTo>
                <a:lnTo>
                  <a:pt x="2742688" y="977089"/>
                </a:lnTo>
                <a:lnTo>
                  <a:pt x="2831547" y="1069880"/>
                </a:lnTo>
                <a:lnTo>
                  <a:pt x="2845845" y="1075934"/>
                </a:lnTo>
                <a:lnTo>
                  <a:pt x="2843753" y="1088840"/>
                </a:lnTo>
                <a:close/>
              </a:path>
              <a:path w="3237865" h="2193925">
                <a:moveTo>
                  <a:pt x="832787" y="58058"/>
                </a:moveTo>
                <a:lnTo>
                  <a:pt x="735738" y="16965"/>
                </a:lnTo>
                <a:lnTo>
                  <a:pt x="806632" y="19400"/>
                </a:lnTo>
                <a:lnTo>
                  <a:pt x="873603" y="33966"/>
                </a:lnTo>
                <a:lnTo>
                  <a:pt x="944944" y="36590"/>
                </a:lnTo>
                <a:lnTo>
                  <a:pt x="1019994" y="40785"/>
                </a:lnTo>
                <a:lnTo>
                  <a:pt x="1106900" y="77583"/>
                </a:lnTo>
                <a:lnTo>
                  <a:pt x="1085237" y="82202"/>
                </a:lnTo>
                <a:lnTo>
                  <a:pt x="1047936" y="80199"/>
                </a:lnTo>
                <a:lnTo>
                  <a:pt x="1031225" y="73123"/>
                </a:lnTo>
                <a:lnTo>
                  <a:pt x="964128" y="72296"/>
                </a:lnTo>
                <a:lnTo>
                  <a:pt x="946970" y="65031"/>
                </a:lnTo>
                <a:lnTo>
                  <a:pt x="924861" y="69461"/>
                </a:lnTo>
                <a:lnTo>
                  <a:pt x="907703" y="62196"/>
                </a:lnTo>
                <a:lnTo>
                  <a:pt x="885593" y="66626"/>
                </a:lnTo>
                <a:lnTo>
                  <a:pt x="853065" y="52852"/>
                </a:lnTo>
                <a:lnTo>
                  <a:pt x="832787" y="58058"/>
                </a:lnTo>
                <a:close/>
              </a:path>
              <a:path w="3237865" h="2193925">
                <a:moveTo>
                  <a:pt x="344084" y="58003"/>
                </a:moveTo>
                <a:lnTo>
                  <a:pt x="299223" y="39008"/>
                </a:lnTo>
                <a:lnTo>
                  <a:pt x="336830" y="27348"/>
                </a:lnTo>
                <a:lnTo>
                  <a:pt x="350145" y="32986"/>
                </a:lnTo>
                <a:lnTo>
                  <a:pt x="387975" y="21421"/>
                </a:lnTo>
                <a:lnTo>
                  <a:pt x="421121" y="21664"/>
                </a:lnTo>
                <a:lnTo>
                  <a:pt x="459755" y="10440"/>
                </a:lnTo>
                <a:lnTo>
                  <a:pt x="494242" y="11251"/>
                </a:lnTo>
                <a:lnTo>
                  <a:pt x="508808" y="17419"/>
                </a:lnTo>
                <a:lnTo>
                  <a:pt x="546772" y="5910"/>
                </a:lnTo>
                <a:lnTo>
                  <a:pt x="561339" y="12078"/>
                </a:lnTo>
                <a:lnTo>
                  <a:pt x="580589" y="6437"/>
                </a:lnTo>
                <a:lnTo>
                  <a:pt x="592027" y="11281"/>
                </a:lnTo>
                <a:lnTo>
                  <a:pt x="630527" y="0"/>
                </a:lnTo>
                <a:lnTo>
                  <a:pt x="704416" y="3702"/>
                </a:lnTo>
                <a:lnTo>
                  <a:pt x="817729" y="51682"/>
                </a:lnTo>
                <a:lnTo>
                  <a:pt x="733475" y="43590"/>
                </a:lnTo>
                <a:lnTo>
                  <a:pt x="646361" y="34287"/>
                </a:lnTo>
                <a:lnTo>
                  <a:pt x="612812" y="33873"/>
                </a:lnTo>
                <a:lnTo>
                  <a:pt x="576404" y="32249"/>
                </a:lnTo>
                <a:lnTo>
                  <a:pt x="556439" y="37587"/>
                </a:lnTo>
                <a:lnTo>
                  <a:pt x="521461" y="36568"/>
                </a:lnTo>
                <a:lnTo>
                  <a:pt x="501496" y="41906"/>
                </a:lnTo>
                <a:lnTo>
                  <a:pt x="473399" y="43800"/>
                </a:lnTo>
                <a:lnTo>
                  <a:pt x="418277" y="48043"/>
                </a:lnTo>
                <a:lnTo>
                  <a:pt x="390180" y="49938"/>
                </a:lnTo>
                <a:lnTo>
                  <a:pt x="372807" y="56373"/>
                </a:lnTo>
                <a:lnTo>
                  <a:pt x="360921" y="51341"/>
                </a:lnTo>
                <a:lnTo>
                  <a:pt x="344084" y="58003"/>
                </a:lnTo>
                <a:close/>
              </a:path>
              <a:path w="3237865" h="2193925">
                <a:moveTo>
                  <a:pt x="3125816" y="1497895"/>
                </a:moveTo>
                <a:lnTo>
                  <a:pt x="3100749" y="1487281"/>
                </a:lnTo>
                <a:lnTo>
                  <a:pt x="3099311" y="1472881"/>
                </a:lnTo>
                <a:lnTo>
                  <a:pt x="3088632" y="1468359"/>
                </a:lnTo>
                <a:lnTo>
                  <a:pt x="3083173" y="1452256"/>
                </a:lnTo>
                <a:lnTo>
                  <a:pt x="3078251" y="1436380"/>
                </a:lnTo>
                <a:lnTo>
                  <a:pt x="3069180" y="1432539"/>
                </a:lnTo>
                <a:lnTo>
                  <a:pt x="3064615" y="1416815"/>
                </a:lnTo>
                <a:lnTo>
                  <a:pt x="3058709" y="1400523"/>
                </a:lnTo>
                <a:lnTo>
                  <a:pt x="3047315" y="1395698"/>
                </a:lnTo>
                <a:lnTo>
                  <a:pt x="3041141" y="1379292"/>
                </a:lnTo>
                <a:lnTo>
                  <a:pt x="3034431" y="1362660"/>
                </a:lnTo>
                <a:lnTo>
                  <a:pt x="3021429" y="1357154"/>
                </a:lnTo>
                <a:lnTo>
                  <a:pt x="3012842" y="1339727"/>
                </a:lnTo>
                <a:lnTo>
                  <a:pt x="3004523" y="1322413"/>
                </a:lnTo>
                <a:lnTo>
                  <a:pt x="2967905" y="1265533"/>
                </a:lnTo>
                <a:lnTo>
                  <a:pt x="2959944" y="1248370"/>
                </a:lnTo>
                <a:lnTo>
                  <a:pt x="2946763" y="1242789"/>
                </a:lnTo>
                <a:lnTo>
                  <a:pt x="2937997" y="1225286"/>
                </a:lnTo>
                <a:lnTo>
                  <a:pt x="2928427" y="1207443"/>
                </a:lnTo>
                <a:lnTo>
                  <a:pt x="2913906" y="1201294"/>
                </a:lnTo>
                <a:lnTo>
                  <a:pt x="2905140" y="1183791"/>
                </a:lnTo>
                <a:lnTo>
                  <a:pt x="2896911" y="1166515"/>
                </a:lnTo>
                <a:lnTo>
                  <a:pt x="2876037" y="1143884"/>
                </a:lnTo>
                <a:lnTo>
                  <a:pt x="2862856" y="1138303"/>
                </a:lnTo>
                <a:lnTo>
                  <a:pt x="2854090" y="1120800"/>
                </a:lnTo>
                <a:lnTo>
                  <a:pt x="2844520" y="1102956"/>
                </a:lnTo>
                <a:lnTo>
                  <a:pt x="2824503" y="1094481"/>
                </a:lnTo>
                <a:lnTo>
                  <a:pt x="2826595" y="1081575"/>
                </a:lnTo>
                <a:lnTo>
                  <a:pt x="2852332" y="1092472"/>
                </a:lnTo>
                <a:lnTo>
                  <a:pt x="2874547" y="1115670"/>
                </a:lnTo>
                <a:lnTo>
                  <a:pt x="2883446" y="1133230"/>
                </a:lnTo>
                <a:lnTo>
                  <a:pt x="2905125" y="1156201"/>
                </a:lnTo>
                <a:lnTo>
                  <a:pt x="2914024" y="1173761"/>
                </a:lnTo>
                <a:lnTo>
                  <a:pt x="2936239" y="1196959"/>
                </a:lnTo>
                <a:lnTo>
                  <a:pt x="2981741" y="1243808"/>
                </a:lnTo>
                <a:lnTo>
                  <a:pt x="2998870" y="1278644"/>
                </a:lnTo>
                <a:lnTo>
                  <a:pt x="3020146" y="1301445"/>
                </a:lnTo>
                <a:lnTo>
                  <a:pt x="3036873" y="1336110"/>
                </a:lnTo>
                <a:lnTo>
                  <a:pt x="3059624" y="1359535"/>
                </a:lnTo>
                <a:lnTo>
                  <a:pt x="3077423" y="1394655"/>
                </a:lnTo>
                <a:lnTo>
                  <a:pt x="3094150" y="1429321"/>
                </a:lnTo>
                <a:lnTo>
                  <a:pt x="3125816" y="1497895"/>
                </a:lnTo>
                <a:close/>
              </a:path>
              <a:path w="3237865" h="2193925">
                <a:moveTo>
                  <a:pt x="1137" y="2188400"/>
                </a:moveTo>
                <a:lnTo>
                  <a:pt x="0" y="119183"/>
                </a:lnTo>
                <a:lnTo>
                  <a:pt x="13190" y="110976"/>
                </a:lnTo>
                <a:lnTo>
                  <a:pt x="41064" y="108987"/>
                </a:lnTo>
                <a:lnTo>
                  <a:pt x="74157" y="95417"/>
                </a:lnTo>
                <a:lnTo>
                  <a:pt x="108591" y="82414"/>
                </a:lnTo>
                <a:lnTo>
                  <a:pt x="144366" y="69978"/>
                </a:lnTo>
                <a:lnTo>
                  <a:pt x="175725" y="69465"/>
                </a:lnTo>
                <a:lnTo>
                  <a:pt x="211768" y="57143"/>
                </a:lnTo>
                <a:lnTo>
                  <a:pt x="230035" y="51086"/>
                </a:lnTo>
                <a:lnTo>
                  <a:pt x="267641" y="39427"/>
                </a:lnTo>
                <a:lnTo>
                  <a:pt x="285908" y="33370"/>
                </a:lnTo>
                <a:lnTo>
                  <a:pt x="331663" y="52743"/>
                </a:lnTo>
                <a:lnTo>
                  <a:pt x="314334" y="59197"/>
                </a:lnTo>
                <a:lnTo>
                  <a:pt x="297809" y="65992"/>
                </a:lnTo>
                <a:lnTo>
                  <a:pt x="286773" y="61319"/>
                </a:lnTo>
                <a:lnTo>
                  <a:pt x="271053" y="68454"/>
                </a:lnTo>
                <a:lnTo>
                  <a:pt x="254930" y="75419"/>
                </a:lnTo>
                <a:lnTo>
                  <a:pt x="243224" y="70462"/>
                </a:lnTo>
                <a:lnTo>
                  <a:pt x="226565" y="77200"/>
                </a:lnTo>
                <a:lnTo>
                  <a:pt x="210443" y="84165"/>
                </a:lnTo>
                <a:lnTo>
                  <a:pt x="193382" y="90733"/>
                </a:lnTo>
                <a:lnTo>
                  <a:pt x="174445" y="96506"/>
                </a:lnTo>
                <a:lnTo>
                  <a:pt x="154971" y="102052"/>
                </a:lnTo>
                <a:lnTo>
                  <a:pt x="141254" y="96244"/>
                </a:lnTo>
                <a:lnTo>
                  <a:pt x="40767" y="136444"/>
                </a:lnTo>
                <a:lnTo>
                  <a:pt x="12223" y="138150"/>
                </a:lnTo>
                <a:lnTo>
                  <a:pt x="202" y="146852"/>
                </a:lnTo>
                <a:lnTo>
                  <a:pt x="1137" y="2188400"/>
                </a:lnTo>
                <a:close/>
              </a:path>
              <a:path w="3237865" h="2193925">
                <a:moveTo>
                  <a:pt x="3177478" y="1616311"/>
                </a:moveTo>
                <a:lnTo>
                  <a:pt x="3162644" y="1610030"/>
                </a:lnTo>
                <a:lnTo>
                  <a:pt x="3152530" y="1578164"/>
                </a:lnTo>
                <a:lnTo>
                  <a:pt x="3140324" y="1559204"/>
                </a:lnTo>
                <a:lnTo>
                  <a:pt x="3127350" y="1526128"/>
                </a:lnTo>
                <a:lnTo>
                  <a:pt x="3112285" y="1505957"/>
                </a:lnTo>
                <a:lnTo>
                  <a:pt x="3112456" y="1492238"/>
                </a:lnTo>
                <a:lnTo>
                  <a:pt x="3144814" y="1519731"/>
                </a:lnTo>
                <a:lnTo>
                  <a:pt x="3158152" y="1566753"/>
                </a:lnTo>
                <a:lnTo>
                  <a:pt x="3164274" y="1569345"/>
                </a:lnTo>
                <a:lnTo>
                  <a:pt x="3164907" y="1583405"/>
                </a:lnTo>
                <a:lnTo>
                  <a:pt x="3169688" y="1585429"/>
                </a:lnTo>
                <a:lnTo>
                  <a:pt x="3169919" y="1599319"/>
                </a:lnTo>
                <a:lnTo>
                  <a:pt x="3177478" y="1616311"/>
                </a:lnTo>
                <a:close/>
              </a:path>
              <a:path w="3237865" h="2193925">
                <a:moveTo>
                  <a:pt x="3197170" y="1679815"/>
                </a:moveTo>
                <a:lnTo>
                  <a:pt x="3177152" y="1671339"/>
                </a:lnTo>
                <a:lnTo>
                  <a:pt x="3169898" y="1640685"/>
                </a:lnTo>
                <a:lnTo>
                  <a:pt x="3170560" y="1627174"/>
                </a:lnTo>
                <a:lnTo>
                  <a:pt x="3166933" y="1611846"/>
                </a:lnTo>
                <a:lnTo>
                  <a:pt x="3182662" y="1618506"/>
                </a:lnTo>
                <a:lnTo>
                  <a:pt x="3190683" y="1663277"/>
                </a:lnTo>
                <a:lnTo>
                  <a:pt x="3197170" y="1679815"/>
                </a:lnTo>
                <a:close/>
              </a:path>
              <a:path w="3237865" h="2193925">
                <a:moveTo>
                  <a:pt x="1866660" y="2189177"/>
                </a:moveTo>
                <a:lnTo>
                  <a:pt x="1867208" y="2187199"/>
                </a:lnTo>
                <a:lnTo>
                  <a:pt x="1920084" y="2187226"/>
                </a:lnTo>
                <a:lnTo>
                  <a:pt x="1920509" y="2186098"/>
                </a:lnTo>
                <a:lnTo>
                  <a:pt x="3216613" y="2184544"/>
                </a:lnTo>
                <a:lnTo>
                  <a:pt x="3217595" y="2171169"/>
                </a:lnTo>
                <a:lnTo>
                  <a:pt x="3215450" y="2170261"/>
                </a:lnTo>
                <a:lnTo>
                  <a:pt x="3218257" y="2157658"/>
                </a:lnTo>
                <a:lnTo>
                  <a:pt x="3216112" y="2156749"/>
                </a:lnTo>
                <a:lnTo>
                  <a:pt x="3221727" y="2131544"/>
                </a:lnTo>
                <a:lnTo>
                  <a:pt x="3219537" y="2130616"/>
                </a:lnTo>
                <a:lnTo>
                  <a:pt x="3222032" y="2117881"/>
                </a:lnTo>
                <a:lnTo>
                  <a:pt x="3223990" y="2104919"/>
                </a:lnTo>
                <a:lnTo>
                  <a:pt x="3220192" y="2103311"/>
                </a:lnTo>
                <a:lnTo>
                  <a:pt x="3221346" y="2090008"/>
                </a:lnTo>
                <a:lnTo>
                  <a:pt x="3218352" y="2088740"/>
                </a:lnTo>
                <a:lnTo>
                  <a:pt x="3220847" y="2076005"/>
                </a:lnTo>
                <a:lnTo>
                  <a:pt x="3223609" y="2063383"/>
                </a:lnTo>
                <a:lnTo>
                  <a:pt x="3223780" y="2049664"/>
                </a:lnTo>
                <a:lnTo>
                  <a:pt x="3223147" y="2035604"/>
                </a:lnTo>
                <a:lnTo>
                  <a:pt x="3221977" y="2021317"/>
                </a:lnTo>
                <a:lnTo>
                  <a:pt x="3220539" y="2006917"/>
                </a:lnTo>
                <a:lnTo>
                  <a:pt x="3219228" y="1978778"/>
                </a:lnTo>
                <a:lnTo>
                  <a:pt x="3217112" y="1950299"/>
                </a:lnTo>
                <a:lnTo>
                  <a:pt x="3211541" y="1892774"/>
                </a:lnTo>
                <a:lnTo>
                  <a:pt x="3213312" y="1865941"/>
                </a:lnTo>
                <a:lnTo>
                  <a:pt x="3208024" y="1836119"/>
                </a:lnTo>
                <a:lnTo>
                  <a:pt x="3204844" y="1820980"/>
                </a:lnTo>
                <a:lnTo>
                  <a:pt x="3205059" y="1807280"/>
                </a:lnTo>
                <a:lnTo>
                  <a:pt x="3204418" y="1779425"/>
                </a:lnTo>
                <a:lnTo>
                  <a:pt x="3199682" y="1777420"/>
                </a:lnTo>
                <a:lnTo>
                  <a:pt x="3200344" y="1763909"/>
                </a:lnTo>
                <a:lnTo>
                  <a:pt x="3196717" y="1748582"/>
                </a:lnTo>
                <a:lnTo>
                  <a:pt x="3197380" y="1735070"/>
                </a:lnTo>
                <a:lnTo>
                  <a:pt x="3192985" y="1705627"/>
                </a:lnTo>
                <a:lnTo>
                  <a:pt x="3190125" y="1704416"/>
                </a:lnTo>
                <a:lnTo>
                  <a:pt x="3188591" y="1676183"/>
                </a:lnTo>
                <a:lnTo>
                  <a:pt x="3202889" y="1682237"/>
                </a:lnTo>
                <a:lnTo>
                  <a:pt x="3203656" y="1696353"/>
                </a:lnTo>
                <a:lnTo>
                  <a:pt x="3207946" y="1698170"/>
                </a:lnTo>
                <a:lnTo>
                  <a:pt x="3206621" y="1725192"/>
                </a:lnTo>
                <a:lnTo>
                  <a:pt x="3210910" y="1727008"/>
                </a:lnTo>
                <a:lnTo>
                  <a:pt x="3220467" y="1800013"/>
                </a:lnTo>
                <a:lnTo>
                  <a:pt x="3227721" y="1830667"/>
                </a:lnTo>
                <a:lnTo>
                  <a:pt x="3227834" y="1872090"/>
                </a:lnTo>
                <a:lnTo>
                  <a:pt x="3232631" y="1901704"/>
                </a:lnTo>
                <a:lnTo>
                  <a:pt x="3231939" y="1942786"/>
                </a:lnTo>
                <a:lnTo>
                  <a:pt x="3235396" y="1971832"/>
                </a:lnTo>
                <a:lnTo>
                  <a:pt x="3233811" y="2012536"/>
                </a:lnTo>
                <a:lnTo>
                  <a:pt x="3237445" y="2041658"/>
                </a:lnTo>
                <a:lnTo>
                  <a:pt x="3235592" y="2082248"/>
                </a:lnTo>
                <a:lnTo>
                  <a:pt x="3232399" y="2122271"/>
                </a:lnTo>
                <a:lnTo>
                  <a:pt x="3233389" y="2136482"/>
                </a:lnTo>
                <a:lnTo>
                  <a:pt x="3233576" y="2150352"/>
                </a:lnTo>
                <a:lnTo>
                  <a:pt x="3233226" y="2163996"/>
                </a:lnTo>
                <a:lnTo>
                  <a:pt x="3227657" y="2189221"/>
                </a:lnTo>
                <a:lnTo>
                  <a:pt x="3228892" y="2189744"/>
                </a:lnTo>
                <a:lnTo>
                  <a:pt x="1866660" y="2189177"/>
                </a:lnTo>
                <a:close/>
              </a:path>
              <a:path w="3237865" h="2193925">
                <a:moveTo>
                  <a:pt x="1668036" y="1611589"/>
                </a:moveTo>
                <a:lnTo>
                  <a:pt x="1298472" y="1455107"/>
                </a:lnTo>
                <a:lnTo>
                  <a:pt x="1314460" y="1448085"/>
                </a:lnTo>
                <a:lnTo>
                  <a:pt x="1350384" y="1463296"/>
                </a:lnTo>
                <a:lnTo>
                  <a:pt x="1377141" y="1460834"/>
                </a:lnTo>
                <a:lnTo>
                  <a:pt x="1612168" y="1560350"/>
                </a:lnTo>
                <a:lnTo>
                  <a:pt x="1650111" y="1590208"/>
                </a:lnTo>
                <a:lnTo>
                  <a:pt x="1668036" y="1611589"/>
                </a:lnTo>
                <a:close/>
              </a:path>
              <a:path w="3237865" h="2193925">
                <a:moveTo>
                  <a:pt x="1391418" y="1508254"/>
                </a:moveTo>
                <a:lnTo>
                  <a:pt x="1259874" y="1452555"/>
                </a:lnTo>
                <a:lnTo>
                  <a:pt x="1287703" y="1450547"/>
                </a:lnTo>
                <a:lnTo>
                  <a:pt x="1422107" y="1507457"/>
                </a:lnTo>
                <a:lnTo>
                  <a:pt x="1391418" y="1508254"/>
                </a:lnTo>
                <a:close/>
              </a:path>
              <a:path w="3237865" h="2193925">
                <a:moveTo>
                  <a:pt x="1723137" y="1648712"/>
                </a:moveTo>
                <a:lnTo>
                  <a:pt x="1521532" y="1563347"/>
                </a:lnTo>
                <a:lnTo>
                  <a:pt x="1514598" y="1546620"/>
                </a:lnTo>
                <a:lnTo>
                  <a:pt x="1705211" y="1627330"/>
                </a:lnTo>
                <a:lnTo>
                  <a:pt x="1723137" y="1648712"/>
                </a:lnTo>
                <a:close/>
              </a:path>
              <a:path w="3237865" h="2193925">
                <a:moveTo>
                  <a:pt x="1308586" y="1486972"/>
                </a:moveTo>
                <a:lnTo>
                  <a:pt x="1226326" y="1452142"/>
                </a:lnTo>
                <a:lnTo>
                  <a:pt x="1239857" y="1444079"/>
                </a:lnTo>
                <a:lnTo>
                  <a:pt x="1325646" y="1480405"/>
                </a:lnTo>
                <a:lnTo>
                  <a:pt x="1308586" y="1486972"/>
                </a:lnTo>
                <a:close/>
              </a:path>
              <a:path w="3237865" h="2193925">
                <a:moveTo>
                  <a:pt x="1750356" y="1674028"/>
                </a:moveTo>
                <a:lnTo>
                  <a:pt x="1624174" y="1620600"/>
                </a:lnTo>
                <a:lnTo>
                  <a:pt x="1623362" y="1606464"/>
                </a:lnTo>
                <a:lnTo>
                  <a:pt x="1733860" y="1653252"/>
                </a:lnTo>
                <a:lnTo>
                  <a:pt x="1750356" y="1674028"/>
                </a:lnTo>
                <a:close/>
              </a:path>
              <a:path w="3237865" h="2193925">
                <a:moveTo>
                  <a:pt x="1261409" y="1480788"/>
                </a:moveTo>
                <a:lnTo>
                  <a:pt x="1201357" y="1455361"/>
                </a:lnTo>
                <a:lnTo>
                  <a:pt x="1214887" y="1447298"/>
                </a:lnTo>
                <a:lnTo>
                  <a:pt x="1280078" y="1474902"/>
                </a:lnTo>
                <a:lnTo>
                  <a:pt x="1261409" y="1480788"/>
                </a:lnTo>
                <a:close/>
              </a:path>
              <a:path w="3237865" h="2193925">
                <a:moveTo>
                  <a:pt x="1829921" y="1762885"/>
                </a:moveTo>
                <a:lnTo>
                  <a:pt x="1729833" y="1720505"/>
                </a:lnTo>
                <a:lnTo>
                  <a:pt x="1717627" y="1701545"/>
                </a:lnTo>
                <a:lnTo>
                  <a:pt x="1687496" y="1661204"/>
                </a:lnTo>
                <a:lnTo>
                  <a:pt x="1660232" y="1635868"/>
                </a:lnTo>
                <a:lnTo>
                  <a:pt x="1761080" y="1678569"/>
                </a:lnTo>
                <a:lnTo>
                  <a:pt x="1766360" y="1694596"/>
                </a:lnTo>
                <a:lnTo>
                  <a:pt x="1784679" y="1702353"/>
                </a:lnTo>
                <a:lnTo>
                  <a:pt x="1788351" y="1717700"/>
                </a:lnTo>
                <a:lnTo>
                  <a:pt x="1808369" y="1726176"/>
                </a:lnTo>
                <a:lnTo>
                  <a:pt x="1809404" y="1740406"/>
                </a:lnTo>
                <a:lnTo>
                  <a:pt x="1826294" y="1747557"/>
                </a:lnTo>
                <a:lnTo>
                  <a:pt x="1829921" y="1762885"/>
                </a:lnTo>
                <a:close/>
              </a:path>
              <a:path w="3237865" h="2193925">
                <a:moveTo>
                  <a:pt x="1175063" y="1485602"/>
                </a:moveTo>
                <a:lnTo>
                  <a:pt x="1124795" y="1464317"/>
                </a:lnTo>
                <a:lnTo>
                  <a:pt x="1150256" y="1461306"/>
                </a:lnTo>
                <a:lnTo>
                  <a:pt x="1174689" y="1457860"/>
                </a:lnTo>
                <a:lnTo>
                  <a:pt x="1189918" y="1450517"/>
                </a:lnTo>
                <a:lnTo>
                  <a:pt x="1247111" y="1474734"/>
                </a:lnTo>
                <a:lnTo>
                  <a:pt x="1230721" y="1481585"/>
                </a:lnTo>
                <a:lnTo>
                  <a:pt x="1200032" y="1482383"/>
                </a:lnTo>
                <a:lnTo>
                  <a:pt x="1175063" y="1485602"/>
                </a:lnTo>
                <a:close/>
              </a:path>
              <a:path w="3237865" h="2193925">
                <a:moveTo>
                  <a:pt x="1144374" y="1486399"/>
                </a:moveTo>
                <a:lnTo>
                  <a:pt x="1101524" y="1468255"/>
                </a:lnTo>
                <a:lnTo>
                  <a:pt x="1115367" y="1460325"/>
                </a:lnTo>
                <a:lnTo>
                  <a:pt x="1155760" y="1477428"/>
                </a:lnTo>
                <a:lnTo>
                  <a:pt x="1144374" y="1486399"/>
                </a:lnTo>
                <a:close/>
              </a:path>
              <a:path w="3237865" h="2193925">
                <a:moveTo>
                  <a:pt x="1845031" y="1783074"/>
                </a:moveTo>
                <a:lnTo>
                  <a:pt x="1764916" y="1749152"/>
                </a:lnTo>
                <a:lnTo>
                  <a:pt x="1752710" y="1730192"/>
                </a:lnTo>
                <a:lnTo>
                  <a:pt x="1841360" y="1767728"/>
                </a:lnTo>
                <a:lnTo>
                  <a:pt x="1845031" y="1783074"/>
                </a:lnTo>
                <a:close/>
              </a:path>
              <a:path w="3237865" h="2193925">
                <a:moveTo>
                  <a:pt x="1098278" y="1494464"/>
                </a:moveTo>
                <a:lnTo>
                  <a:pt x="1065839" y="1480728"/>
                </a:lnTo>
                <a:lnTo>
                  <a:pt x="1082229" y="1473877"/>
                </a:lnTo>
                <a:lnTo>
                  <a:pt x="1085089" y="1475088"/>
                </a:lnTo>
                <a:lnTo>
                  <a:pt x="1092900" y="1464604"/>
                </a:lnTo>
                <a:lnTo>
                  <a:pt x="1131952" y="1481139"/>
                </a:lnTo>
                <a:lnTo>
                  <a:pt x="1098278" y="1494464"/>
                </a:lnTo>
                <a:close/>
              </a:path>
              <a:path w="3237865" h="2193925">
                <a:moveTo>
                  <a:pt x="1863679" y="1818553"/>
                </a:moveTo>
                <a:lnTo>
                  <a:pt x="1795048" y="1789493"/>
                </a:lnTo>
                <a:lnTo>
                  <a:pt x="1779982" y="1769322"/>
                </a:lnTo>
                <a:lnTo>
                  <a:pt x="1774263" y="1766901"/>
                </a:lnTo>
                <a:lnTo>
                  <a:pt x="1770636" y="1751573"/>
                </a:lnTo>
                <a:lnTo>
                  <a:pt x="1853923" y="1786839"/>
                </a:lnTo>
                <a:lnTo>
                  <a:pt x="1858399" y="1802526"/>
                </a:lnTo>
                <a:lnTo>
                  <a:pt x="1863679" y="1818553"/>
                </a:lnTo>
                <a:close/>
              </a:path>
              <a:path w="3237865" h="2193925">
                <a:moveTo>
                  <a:pt x="1047803" y="1500675"/>
                </a:moveTo>
                <a:lnTo>
                  <a:pt x="1018536" y="1488283"/>
                </a:lnTo>
                <a:lnTo>
                  <a:pt x="1035508" y="1481677"/>
                </a:lnTo>
                <a:lnTo>
                  <a:pt x="1053015" y="1475299"/>
                </a:lnTo>
                <a:lnTo>
                  <a:pt x="1085856" y="1489204"/>
                </a:lnTo>
                <a:lnTo>
                  <a:pt x="1063747" y="1493634"/>
                </a:lnTo>
                <a:lnTo>
                  <a:pt x="1060887" y="1492423"/>
                </a:lnTo>
                <a:lnTo>
                  <a:pt x="1047803" y="1500675"/>
                </a:lnTo>
                <a:close/>
              </a:path>
              <a:path w="3237865" h="2193925">
                <a:moveTo>
                  <a:pt x="1881604" y="1839935"/>
                </a:moveTo>
                <a:lnTo>
                  <a:pt x="1801534" y="1806031"/>
                </a:lnTo>
                <a:lnTo>
                  <a:pt x="1800767" y="1791915"/>
                </a:lnTo>
                <a:lnTo>
                  <a:pt x="1875118" y="1823397"/>
                </a:lnTo>
                <a:lnTo>
                  <a:pt x="1881604" y="1839935"/>
                </a:lnTo>
                <a:close/>
              </a:path>
              <a:path w="3237865" h="2193925">
                <a:moveTo>
                  <a:pt x="1867495" y="2186162"/>
                </a:moveTo>
                <a:lnTo>
                  <a:pt x="1869334" y="2179528"/>
                </a:lnTo>
                <a:lnTo>
                  <a:pt x="1867636" y="2178809"/>
                </a:lnTo>
                <a:lnTo>
                  <a:pt x="1870264" y="2166131"/>
                </a:lnTo>
                <a:lnTo>
                  <a:pt x="1873518" y="2153717"/>
                </a:lnTo>
                <a:lnTo>
                  <a:pt x="1875610" y="2140811"/>
                </a:lnTo>
                <a:lnTo>
                  <a:pt x="1874843" y="2126695"/>
                </a:lnTo>
                <a:lnTo>
                  <a:pt x="1876935" y="2113789"/>
                </a:lnTo>
                <a:lnTo>
                  <a:pt x="1876168" y="2099673"/>
                </a:lnTo>
                <a:lnTo>
                  <a:pt x="1882445" y="2060956"/>
                </a:lnTo>
                <a:lnTo>
                  <a:pt x="1881677" y="2046839"/>
                </a:lnTo>
                <a:lnTo>
                  <a:pt x="1878818" y="2045628"/>
                </a:lnTo>
                <a:lnTo>
                  <a:pt x="1880910" y="2032723"/>
                </a:lnTo>
                <a:lnTo>
                  <a:pt x="1877282" y="2017395"/>
                </a:lnTo>
                <a:lnTo>
                  <a:pt x="1874213" y="1960929"/>
                </a:lnTo>
                <a:lnTo>
                  <a:pt x="1869818" y="1931485"/>
                </a:lnTo>
                <a:lnTo>
                  <a:pt x="1860472" y="1913736"/>
                </a:lnTo>
                <a:lnTo>
                  <a:pt x="1844639" y="1879449"/>
                </a:lnTo>
                <a:lnTo>
                  <a:pt x="1816600" y="1826202"/>
                </a:lnTo>
                <a:lnTo>
                  <a:pt x="1815833" y="1812085"/>
                </a:lnTo>
                <a:lnTo>
                  <a:pt x="1887324" y="1842357"/>
                </a:lnTo>
                <a:lnTo>
                  <a:pt x="1897438" y="1874222"/>
                </a:lnTo>
                <a:lnTo>
                  <a:pt x="1900297" y="1875433"/>
                </a:lnTo>
                <a:lnTo>
                  <a:pt x="1910411" y="1907298"/>
                </a:lnTo>
                <a:lnTo>
                  <a:pt x="1908319" y="1920204"/>
                </a:lnTo>
                <a:lnTo>
                  <a:pt x="1911178" y="1921415"/>
                </a:lnTo>
                <a:lnTo>
                  <a:pt x="1914805" y="1936742"/>
                </a:lnTo>
                <a:lnTo>
                  <a:pt x="1919542" y="1938748"/>
                </a:lnTo>
                <a:lnTo>
                  <a:pt x="1920183" y="1966602"/>
                </a:lnTo>
                <a:lnTo>
                  <a:pt x="1924919" y="1968608"/>
                </a:lnTo>
                <a:lnTo>
                  <a:pt x="1923594" y="1995630"/>
                </a:lnTo>
                <a:lnTo>
                  <a:pt x="1929314" y="1998052"/>
                </a:lnTo>
                <a:lnTo>
                  <a:pt x="1927222" y="2010957"/>
                </a:lnTo>
                <a:lnTo>
                  <a:pt x="1929858" y="2012074"/>
                </a:lnTo>
                <a:lnTo>
                  <a:pt x="1928347" y="2025225"/>
                </a:lnTo>
                <a:lnTo>
                  <a:pt x="1927371" y="2038604"/>
                </a:lnTo>
                <a:lnTo>
                  <a:pt x="1931616" y="2040401"/>
                </a:lnTo>
                <a:lnTo>
                  <a:pt x="1928809" y="2053004"/>
                </a:lnTo>
                <a:lnTo>
                  <a:pt x="1930954" y="2053912"/>
                </a:lnTo>
                <a:lnTo>
                  <a:pt x="1928146" y="2066515"/>
                </a:lnTo>
                <a:lnTo>
                  <a:pt x="1928199" y="2080329"/>
                </a:lnTo>
                <a:lnTo>
                  <a:pt x="1931826" y="2095657"/>
                </a:lnTo>
                <a:lnTo>
                  <a:pt x="1927642" y="2121468"/>
                </a:lnTo>
                <a:lnTo>
                  <a:pt x="1928409" y="2135584"/>
                </a:lnTo>
                <a:lnTo>
                  <a:pt x="1925557" y="2148168"/>
                </a:lnTo>
                <a:lnTo>
                  <a:pt x="1927389" y="2148944"/>
                </a:lnTo>
                <a:lnTo>
                  <a:pt x="1923733" y="2161188"/>
                </a:lnTo>
                <a:lnTo>
                  <a:pt x="1924225" y="2161396"/>
                </a:lnTo>
                <a:lnTo>
                  <a:pt x="1919273" y="2173091"/>
                </a:lnTo>
                <a:lnTo>
                  <a:pt x="1924992" y="2175512"/>
                </a:lnTo>
                <a:lnTo>
                  <a:pt x="1920509" y="2186098"/>
                </a:lnTo>
                <a:lnTo>
                  <a:pt x="1867495" y="2186162"/>
                </a:lnTo>
                <a:close/>
              </a:path>
              <a:path w="3237865" h="2193925">
                <a:moveTo>
                  <a:pt x="723429" y="1708116"/>
                </a:moveTo>
                <a:lnTo>
                  <a:pt x="706942" y="1701135"/>
                </a:lnTo>
                <a:lnTo>
                  <a:pt x="714038" y="1690348"/>
                </a:lnTo>
                <a:lnTo>
                  <a:pt x="729214" y="1669191"/>
                </a:lnTo>
                <a:lnTo>
                  <a:pt x="745999" y="1648715"/>
                </a:lnTo>
                <a:lnTo>
                  <a:pt x="763856" y="1628693"/>
                </a:lnTo>
                <a:lnTo>
                  <a:pt x="777298" y="1620593"/>
                </a:lnTo>
                <a:lnTo>
                  <a:pt x="817570" y="1582479"/>
                </a:lnTo>
                <a:lnTo>
                  <a:pt x="855570" y="1557194"/>
                </a:lnTo>
                <a:lnTo>
                  <a:pt x="896788" y="1533272"/>
                </a:lnTo>
                <a:lnTo>
                  <a:pt x="941760" y="1510940"/>
                </a:lnTo>
                <a:lnTo>
                  <a:pt x="989993" y="1489988"/>
                </a:lnTo>
                <a:lnTo>
                  <a:pt x="1007321" y="1483534"/>
                </a:lnTo>
                <a:lnTo>
                  <a:pt x="1032611" y="1494242"/>
                </a:lnTo>
                <a:lnTo>
                  <a:pt x="1019527" y="1502494"/>
                </a:lnTo>
                <a:lnTo>
                  <a:pt x="1006041" y="1510575"/>
                </a:lnTo>
                <a:lnTo>
                  <a:pt x="997775" y="1507075"/>
                </a:lnTo>
                <a:lnTo>
                  <a:pt x="985093" y="1515497"/>
                </a:lnTo>
                <a:lnTo>
                  <a:pt x="978168" y="1512564"/>
                </a:lnTo>
                <a:lnTo>
                  <a:pt x="945387" y="1526267"/>
                </a:lnTo>
                <a:lnTo>
                  <a:pt x="937575" y="1536751"/>
                </a:lnTo>
                <a:lnTo>
                  <a:pt x="931856" y="1534329"/>
                </a:lnTo>
                <a:lnTo>
                  <a:pt x="920470" y="1543300"/>
                </a:lnTo>
                <a:lnTo>
                  <a:pt x="914036" y="1540575"/>
                </a:lnTo>
                <a:lnTo>
                  <a:pt x="891264" y="1558516"/>
                </a:lnTo>
                <a:lnTo>
                  <a:pt x="885276" y="1555981"/>
                </a:lnTo>
                <a:lnTo>
                  <a:pt x="864470" y="1574754"/>
                </a:lnTo>
                <a:lnTo>
                  <a:pt x="858483" y="1572219"/>
                </a:lnTo>
                <a:lnTo>
                  <a:pt x="848080" y="1581606"/>
                </a:lnTo>
                <a:lnTo>
                  <a:pt x="839285" y="1591674"/>
                </a:lnTo>
                <a:lnTo>
                  <a:pt x="836515" y="1590501"/>
                </a:lnTo>
                <a:lnTo>
                  <a:pt x="829329" y="1601249"/>
                </a:lnTo>
                <a:lnTo>
                  <a:pt x="826693" y="1600133"/>
                </a:lnTo>
                <a:lnTo>
                  <a:pt x="818300" y="1610371"/>
                </a:lnTo>
                <a:lnTo>
                  <a:pt x="814324" y="1608687"/>
                </a:lnTo>
                <a:lnTo>
                  <a:pt x="805127" y="1618585"/>
                </a:lnTo>
                <a:lnTo>
                  <a:pt x="792088" y="1626855"/>
                </a:lnTo>
                <a:lnTo>
                  <a:pt x="779853" y="1635466"/>
                </a:lnTo>
                <a:lnTo>
                  <a:pt x="763202" y="1655999"/>
                </a:lnTo>
                <a:lnTo>
                  <a:pt x="751771" y="1664951"/>
                </a:lnTo>
                <a:lnTo>
                  <a:pt x="736148" y="1685919"/>
                </a:lnTo>
                <a:lnTo>
                  <a:pt x="734495" y="1685219"/>
                </a:lnTo>
                <a:lnTo>
                  <a:pt x="728694" y="1696554"/>
                </a:lnTo>
                <a:lnTo>
                  <a:pt x="723429" y="1708116"/>
                </a:lnTo>
                <a:close/>
              </a:path>
              <a:path w="3237865" h="2193925">
                <a:moveTo>
                  <a:pt x="1867208" y="2187199"/>
                </a:moveTo>
                <a:lnTo>
                  <a:pt x="1867495" y="2186162"/>
                </a:lnTo>
                <a:lnTo>
                  <a:pt x="1920509" y="2186098"/>
                </a:lnTo>
                <a:lnTo>
                  <a:pt x="1920084" y="2187226"/>
                </a:lnTo>
                <a:lnTo>
                  <a:pt x="1867208" y="2187199"/>
                </a:lnTo>
                <a:close/>
              </a:path>
              <a:path w="3237865" h="2193925">
                <a:moveTo>
                  <a:pt x="1259435" y="2186891"/>
                </a:moveTo>
                <a:lnTo>
                  <a:pt x="1867495" y="2186162"/>
                </a:lnTo>
                <a:lnTo>
                  <a:pt x="1867208" y="2187199"/>
                </a:lnTo>
                <a:lnTo>
                  <a:pt x="1259435" y="2186891"/>
                </a:lnTo>
                <a:close/>
              </a:path>
              <a:path w="3237865" h="2193925">
                <a:moveTo>
                  <a:pt x="665015" y="2193670"/>
                </a:moveTo>
                <a:lnTo>
                  <a:pt x="664052" y="2188676"/>
                </a:lnTo>
                <a:lnTo>
                  <a:pt x="1866660" y="2189177"/>
                </a:lnTo>
                <a:lnTo>
                  <a:pt x="1865913" y="2191872"/>
                </a:lnTo>
                <a:lnTo>
                  <a:pt x="665015" y="2193670"/>
                </a:lnTo>
                <a:close/>
              </a:path>
              <a:path w="3237865" h="2193925">
                <a:moveTo>
                  <a:pt x="648273" y="2186581"/>
                </a:moveTo>
                <a:lnTo>
                  <a:pt x="640647" y="2169561"/>
                </a:lnTo>
                <a:lnTo>
                  <a:pt x="631837" y="2152039"/>
                </a:lnTo>
                <a:lnTo>
                  <a:pt x="626906" y="2122368"/>
                </a:lnTo>
                <a:lnTo>
                  <a:pt x="624977" y="2107759"/>
                </a:lnTo>
                <a:lnTo>
                  <a:pt x="618588" y="2105054"/>
                </a:lnTo>
                <a:lnTo>
                  <a:pt x="617418" y="2090767"/>
                </a:lnTo>
                <a:lnTo>
                  <a:pt x="616785" y="2076707"/>
                </a:lnTo>
                <a:lnTo>
                  <a:pt x="616956" y="2062988"/>
                </a:lnTo>
                <a:lnTo>
                  <a:pt x="617171" y="2049288"/>
                </a:lnTo>
                <a:lnTo>
                  <a:pt x="611899" y="2047055"/>
                </a:lnTo>
                <a:lnTo>
                  <a:pt x="611578" y="2033128"/>
                </a:lnTo>
                <a:lnTo>
                  <a:pt x="611794" y="2019428"/>
                </a:lnTo>
                <a:lnTo>
                  <a:pt x="611555" y="1991743"/>
                </a:lnTo>
                <a:lnTo>
                  <a:pt x="612656" y="1964627"/>
                </a:lnTo>
                <a:lnTo>
                  <a:pt x="615366" y="1938191"/>
                </a:lnTo>
                <a:lnTo>
                  <a:pt x="619953" y="1912550"/>
                </a:lnTo>
                <a:lnTo>
                  <a:pt x="629856" y="1889160"/>
                </a:lnTo>
                <a:lnTo>
                  <a:pt x="624137" y="1886739"/>
                </a:lnTo>
                <a:lnTo>
                  <a:pt x="634041" y="1863349"/>
                </a:lnTo>
                <a:lnTo>
                  <a:pt x="641845" y="1839070"/>
                </a:lnTo>
                <a:lnTo>
                  <a:pt x="649916" y="1814905"/>
                </a:lnTo>
                <a:lnTo>
                  <a:pt x="667937" y="1767369"/>
                </a:lnTo>
                <a:lnTo>
                  <a:pt x="683999" y="1732795"/>
                </a:lnTo>
                <a:lnTo>
                  <a:pt x="704797" y="1700227"/>
                </a:lnTo>
                <a:lnTo>
                  <a:pt x="723384" y="1708097"/>
                </a:lnTo>
                <a:lnTo>
                  <a:pt x="707761" y="1729065"/>
                </a:lnTo>
                <a:lnTo>
                  <a:pt x="702363" y="1740571"/>
                </a:lnTo>
                <a:lnTo>
                  <a:pt x="670283" y="1809737"/>
                </a:lnTo>
                <a:lnTo>
                  <a:pt x="658243" y="1846013"/>
                </a:lnTo>
                <a:lnTo>
                  <a:pt x="653827" y="1857935"/>
                </a:lnTo>
                <a:lnTo>
                  <a:pt x="650484" y="1870311"/>
                </a:lnTo>
                <a:lnTo>
                  <a:pt x="648213" y="1883141"/>
                </a:lnTo>
                <a:lnTo>
                  <a:pt x="647014" y="1896425"/>
                </a:lnTo>
                <a:lnTo>
                  <a:pt x="642062" y="1908120"/>
                </a:lnTo>
                <a:lnTo>
                  <a:pt x="639210" y="1920704"/>
                </a:lnTo>
                <a:lnTo>
                  <a:pt x="636090" y="1933175"/>
                </a:lnTo>
                <a:lnTo>
                  <a:pt x="637386" y="1933723"/>
                </a:lnTo>
                <a:lnTo>
                  <a:pt x="632926" y="1945626"/>
                </a:lnTo>
                <a:lnTo>
                  <a:pt x="633864" y="1946024"/>
                </a:lnTo>
                <a:lnTo>
                  <a:pt x="631191" y="1958683"/>
                </a:lnTo>
                <a:lnTo>
                  <a:pt x="634006" y="1959875"/>
                </a:lnTo>
                <a:lnTo>
                  <a:pt x="631601" y="1972648"/>
                </a:lnTo>
                <a:lnTo>
                  <a:pt x="630276" y="1999671"/>
                </a:lnTo>
                <a:lnTo>
                  <a:pt x="632868" y="2000768"/>
                </a:lnTo>
                <a:lnTo>
                  <a:pt x="629219" y="2026806"/>
                </a:lnTo>
                <a:lnTo>
                  <a:pt x="631811" y="2027904"/>
                </a:lnTo>
                <a:lnTo>
                  <a:pt x="637740" y="2085581"/>
                </a:lnTo>
                <a:lnTo>
                  <a:pt x="642894" y="2115346"/>
                </a:lnTo>
                <a:lnTo>
                  <a:pt x="653268" y="2133530"/>
                </a:lnTo>
                <a:lnTo>
                  <a:pt x="659227" y="2163636"/>
                </a:lnTo>
                <a:lnTo>
                  <a:pt x="663650" y="2186589"/>
                </a:lnTo>
                <a:lnTo>
                  <a:pt x="648273" y="2186581"/>
                </a:lnTo>
                <a:close/>
              </a:path>
              <a:path w="3237865" h="2193925">
                <a:moveTo>
                  <a:pt x="663846" y="2187605"/>
                </a:moveTo>
                <a:lnTo>
                  <a:pt x="663650" y="2186589"/>
                </a:lnTo>
                <a:lnTo>
                  <a:pt x="1259435" y="2186891"/>
                </a:lnTo>
                <a:lnTo>
                  <a:pt x="663846" y="2187605"/>
                </a:lnTo>
                <a:close/>
              </a:path>
              <a:path w="3237865" h="2193925">
                <a:moveTo>
                  <a:pt x="1137" y="2188400"/>
                </a:moveTo>
                <a:lnTo>
                  <a:pt x="663846" y="2187605"/>
                </a:lnTo>
                <a:lnTo>
                  <a:pt x="664052" y="2188676"/>
                </a:lnTo>
                <a:lnTo>
                  <a:pt x="1137" y="2188400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9302" y="6846742"/>
            <a:ext cx="2038349" cy="270509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269105" y="6220732"/>
            <a:ext cx="260350" cy="264795"/>
          </a:xfrm>
          <a:custGeom>
            <a:avLst/>
            <a:gdLst/>
            <a:ahLst/>
            <a:cxnLst/>
            <a:rect l="l" t="t" r="r" b="b"/>
            <a:pathLst>
              <a:path w="260350" h="264795">
                <a:moveTo>
                  <a:pt x="255596" y="181893"/>
                </a:moveTo>
                <a:lnTo>
                  <a:pt x="237801" y="217360"/>
                </a:lnTo>
                <a:lnTo>
                  <a:pt x="201517" y="246331"/>
                </a:lnTo>
                <a:lnTo>
                  <a:pt x="141899" y="264254"/>
                </a:lnTo>
                <a:lnTo>
                  <a:pt x="97494" y="263604"/>
                </a:lnTo>
                <a:lnTo>
                  <a:pt x="61450" y="249236"/>
                </a:lnTo>
                <a:lnTo>
                  <a:pt x="14267" y="191900"/>
                </a:lnTo>
                <a:lnTo>
                  <a:pt x="3041" y="155207"/>
                </a:lnTo>
                <a:lnTo>
                  <a:pt x="0" y="117349"/>
                </a:lnTo>
                <a:lnTo>
                  <a:pt x="5100" y="81462"/>
                </a:lnTo>
                <a:lnTo>
                  <a:pt x="39549" y="28157"/>
                </a:lnTo>
                <a:lnTo>
                  <a:pt x="89967" y="2075"/>
                </a:lnTo>
                <a:lnTo>
                  <a:pt x="101568" y="0"/>
                </a:lnTo>
                <a:lnTo>
                  <a:pt x="105244" y="154"/>
                </a:lnTo>
                <a:lnTo>
                  <a:pt x="153836" y="6744"/>
                </a:lnTo>
                <a:lnTo>
                  <a:pt x="194949" y="24316"/>
                </a:lnTo>
                <a:lnTo>
                  <a:pt x="226519" y="50281"/>
                </a:lnTo>
                <a:lnTo>
                  <a:pt x="255091" y="109685"/>
                </a:lnTo>
                <a:lnTo>
                  <a:pt x="259744" y="144484"/>
                </a:lnTo>
                <a:lnTo>
                  <a:pt x="255596" y="181893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1834" y="5971019"/>
            <a:ext cx="127163" cy="129198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6561620" y="9193747"/>
            <a:ext cx="1726564" cy="1093470"/>
          </a:xfrm>
          <a:custGeom>
            <a:avLst/>
            <a:gdLst/>
            <a:ahLst/>
            <a:cxnLst/>
            <a:rect l="l" t="t" r="r" b="b"/>
            <a:pathLst>
              <a:path w="1726565" h="1093470">
                <a:moveTo>
                  <a:pt x="1078257" y="339540"/>
                </a:moveTo>
                <a:lnTo>
                  <a:pt x="1512010" y="134430"/>
                </a:lnTo>
                <a:lnTo>
                  <a:pt x="1493868" y="143048"/>
                </a:lnTo>
                <a:lnTo>
                  <a:pt x="1475815" y="151854"/>
                </a:lnTo>
                <a:lnTo>
                  <a:pt x="1457941" y="161039"/>
                </a:lnTo>
                <a:lnTo>
                  <a:pt x="1440335" y="170791"/>
                </a:lnTo>
                <a:lnTo>
                  <a:pt x="1419315" y="181154"/>
                </a:lnTo>
                <a:lnTo>
                  <a:pt x="1398564" y="192085"/>
                </a:lnTo>
                <a:lnTo>
                  <a:pt x="1357503" y="214893"/>
                </a:lnTo>
                <a:lnTo>
                  <a:pt x="1275633" y="261007"/>
                </a:lnTo>
                <a:lnTo>
                  <a:pt x="1204911" y="299383"/>
                </a:lnTo>
                <a:lnTo>
                  <a:pt x="1116981" y="348363"/>
                </a:lnTo>
                <a:lnTo>
                  <a:pt x="1003205" y="415345"/>
                </a:lnTo>
                <a:lnTo>
                  <a:pt x="925363" y="460364"/>
                </a:lnTo>
                <a:lnTo>
                  <a:pt x="887286" y="483187"/>
                </a:lnTo>
                <a:lnTo>
                  <a:pt x="812523" y="529333"/>
                </a:lnTo>
                <a:lnTo>
                  <a:pt x="793716" y="540461"/>
                </a:lnTo>
                <a:lnTo>
                  <a:pt x="756461" y="563474"/>
                </a:lnTo>
                <a:lnTo>
                  <a:pt x="737652" y="574604"/>
                </a:lnTo>
                <a:lnTo>
                  <a:pt x="657687" y="624750"/>
                </a:lnTo>
                <a:lnTo>
                  <a:pt x="625644" y="645491"/>
                </a:lnTo>
                <a:lnTo>
                  <a:pt x="562673" y="687371"/>
                </a:lnTo>
                <a:lnTo>
                  <a:pt x="530031" y="709782"/>
                </a:lnTo>
                <a:lnTo>
                  <a:pt x="464250" y="755997"/>
                </a:lnTo>
                <a:lnTo>
                  <a:pt x="431771" y="779487"/>
                </a:lnTo>
                <a:lnTo>
                  <a:pt x="399183" y="803724"/>
                </a:lnTo>
                <a:lnTo>
                  <a:pt x="381107" y="816396"/>
                </a:lnTo>
                <a:lnTo>
                  <a:pt x="363298" y="829635"/>
                </a:lnTo>
                <a:lnTo>
                  <a:pt x="328128" y="857057"/>
                </a:lnTo>
                <a:lnTo>
                  <a:pt x="313212" y="867849"/>
                </a:lnTo>
                <a:lnTo>
                  <a:pt x="298575" y="878741"/>
                </a:lnTo>
                <a:lnTo>
                  <a:pt x="283738" y="890189"/>
                </a:lnTo>
                <a:lnTo>
                  <a:pt x="252378" y="915309"/>
                </a:lnTo>
                <a:lnTo>
                  <a:pt x="221085" y="939511"/>
                </a:lnTo>
                <a:lnTo>
                  <a:pt x="205239" y="952169"/>
                </a:lnTo>
                <a:lnTo>
                  <a:pt x="170720" y="978359"/>
                </a:lnTo>
                <a:lnTo>
                  <a:pt x="137155" y="1006565"/>
                </a:lnTo>
                <a:lnTo>
                  <a:pt x="135137" y="1007520"/>
                </a:lnTo>
                <a:lnTo>
                  <a:pt x="134073" y="1010489"/>
                </a:lnTo>
                <a:lnTo>
                  <a:pt x="132055" y="1011443"/>
                </a:lnTo>
                <a:lnTo>
                  <a:pt x="105606" y="1033816"/>
                </a:lnTo>
                <a:lnTo>
                  <a:pt x="81175" y="1055236"/>
                </a:lnTo>
                <a:lnTo>
                  <a:pt x="59191" y="1075306"/>
                </a:lnTo>
                <a:lnTo>
                  <a:pt x="40307" y="1093251"/>
                </a:lnTo>
                <a:lnTo>
                  <a:pt x="0" y="1093251"/>
                </a:lnTo>
                <a:lnTo>
                  <a:pt x="10673" y="1083642"/>
                </a:lnTo>
                <a:lnTo>
                  <a:pt x="46369" y="1049494"/>
                </a:lnTo>
                <a:lnTo>
                  <a:pt x="64493" y="1033910"/>
                </a:lnTo>
                <a:lnTo>
                  <a:pt x="99589" y="1004209"/>
                </a:lnTo>
                <a:lnTo>
                  <a:pt x="116580" y="989160"/>
                </a:lnTo>
                <a:lnTo>
                  <a:pt x="121679" y="984282"/>
                </a:lnTo>
                <a:lnTo>
                  <a:pt x="259866" y="874537"/>
                </a:lnTo>
                <a:lnTo>
                  <a:pt x="326886" y="823111"/>
                </a:lnTo>
                <a:lnTo>
                  <a:pt x="343260" y="809856"/>
                </a:lnTo>
                <a:lnTo>
                  <a:pt x="360291" y="796523"/>
                </a:lnTo>
                <a:lnTo>
                  <a:pt x="377879" y="783388"/>
                </a:lnTo>
                <a:lnTo>
                  <a:pt x="395924" y="770731"/>
                </a:lnTo>
                <a:lnTo>
                  <a:pt x="475049" y="713581"/>
                </a:lnTo>
                <a:lnTo>
                  <a:pt x="548013" y="664278"/>
                </a:lnTo>
                <a:lnTo>
                  <a:pt x="565770" y="652567"/>
                </a:lnTo>
                <a:lnTo>
                  <a:pt x="600132" y="630614"/>
                </a:lnTo>
                <a:lnTo>
                  <a:pt x="617891" y="618902"/>
                </a:lnTo>
                <a:lnTo>
                  <a:pt x="653482" y="594980"/>
                </a:lnTo>
                <a:lnTo>
                  <a:pt x="671312" y="583581"/>
                </a:lnTo>
                <a:lnTo>
                  <a:pt x="689788" y="572570"/>
                </a:lnTo>
                <a:lnTo>
                  <a:pt x="769756" y="522422"/>
                </a:lnTo>
                <a:lnTo>
                  <a:pt x="846645" y="476196"/>
                </a:lnTo>
                <a:lnTo>
                  <a:pt x="1002435" y="382794"/>
                </a:lnTo>
                <a:lnTo>
                  <a:pt x="1078257" y="339540"/>
                </a:lnTo>
                <a:close/>
              </a:path>
              <a:path w="1726565" h="1093470">
                <a:moveTo>
                  <a:pt x="1565240" y="74725"/>
                </a:moveTo>
                <a:lnTo>
                  <a:pt x="1631817" y="43243"/>
                </a:lnTo>
                <a:lnTo>
                  <a:pt x="1726380" y="0"/>
                </a:lnTo>
                <a:lnTo>
                  <a:pt x="1726380" y="35464"/>
                </a:lnTo>
                <a:lnTo>
                  <a:pt x="1592709" y="96270"/>
                </a:lnTo>
                <a:lnTo>
                  <a:pt x="1078257" y="339540"/>
                </a:lnTo>
                <a:lnTo>
                  <a:pt x="1154074" y="296288"/>
                </a:lnTo>
                <a:lnTo>
                  <a:pt x="1433636" y="140966"/>
                </a:lnTo>
                <a:lnTo>
                  <a:pt x="1453568" y="130423"/>
                </a:lnTo>
                <a:lnTo>
                  <a:pt x="1473390" y="120626"/>
                </a:lnTo>
                <a:lnTo>
                  <a:pt x="1495850" y="108579"/>
                </a:lnTo>
                <a:lnTo>
                  <a:pt x="1518958" y="96920"/>
                </a:lnTo>
                <a:lnTo>
                  <a:pt x="1565240" y="74725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0" y="0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8" y="104566"/>
                </a:moveTo>
                <a:lnTo>
                  <a:pt x="521126" y="972868"/>
                </a:lnTo>
                <a:lnTo>
                  <a:pt x="549005" y="956118"/>
                </a:lnTo>
                <a:lnTo>
                  <a:pt x="576929" y="938606"/>
                </a:lnTo>
                <a:lnTo>
                  <a:pt x="659399" y="884753"/>
                </a:lnTo>
                <a:lnTo>
                  <a:pt x="687620" y="865722"/>
                </a:lnTo>
                <a:lnTo>
                  <a:pt x="715779" y="845747"/>
                </a:lnTo>
                <a:lnTo>
                  <a:pt x="743116" y="824785"/>
                </a:lnTo>
                <a:lnTo>
                  <a:pt x="739218" y="827064"/>
                </a:lnTo>
                <a:lnTo>
                  <a:pt x="775534" y="798607"/>
                </a:lnTo>
                <a:lnTo>
                  <a:pt x="810889" y="768508"/>
                </a:lnTo>
                <a:lnTo>
                  <a:pt x="845605" y="737315"/>
                </a:lnTo>
                <a:lnTo>
                  <a:pt x="880000" y="705574"/>
                </a:lnTo>
                <a:lnTo>
                  <a:pt x="949922" y="639555"/>
                </a:lnTo>
                <a:lnTo>
                  <a:pt x="1030230" y="561179"/>
                </a:lnTo>
                <a:lnTo>
                  <a:pt x="1051550" y="539082"/>
                </a:lnTo>
                <a:lnTo>
                  <a:pt x="1061693" y="528827"/>
                </a:lnTo>
                <a:lnTo>
                  <a:pt x="1073731" y="515871"/>
                </a:lnTo>
                <a:lnTo>
                  <a:pt x="1085662" y="502734"/>
                </a:lnTo>
                <a:lnTo>
                  <a:pt x="1097380" y="489231"/>
                </a:lnTo>
                <a:lnTo>
                  <a:pt x="1108777" y="475182"/>
                </a:lnTo>
                <a:lnTo>
                  <a:pt x="1131183" y="449840"/>
                </a:lnTo>
                <a:lnTo>
                  <a:pt x="1152979" y="423875"/>
                </a:lnTo>
                <a:lnTo>
                  <a:pt x="1173984" y="397394"/>
                </a:lnTo>
                <a:lnTo>
                  <a:pt x="1194013" y="370503"/>
                </a:lnTo>
                <a:lnTo>
                  <a:pt x="1206451" y="354948"/>
                </a:lnTo>
                <a:lnTo>
                  <a:pt x="1229742" y="322805"/>
                </a:lnTo>
                <a:lnTo>
                  <a:pt x="1251363" y="289761"/>
                </a:lnTo>
                <a:lnTo>
                  <a:pt x="1286220" y="233025"/>
                </a:lnTo>
                <a:lnTo>
                  <a:pt x="1313914" y="182557"/>
                </a:lnTo>
                <a:lnTo>
                  <a:pt x="1339294" y="131484"/>
                </a:lnTo>
                <a:lnTo>
                  <a:pt x="1344101" y="118881"/>
                </a:lnTo>
                <a:lnTo>
                  <a:pt x="1354446" y="93247"/>
                </a:lnTo>
                <a:lnTo>
                  <a:pt x="1367951" y="53034"/>
                </a:lnTo>
                <a:lnTo>
                  <a:pt x="1381795" y="0"/>
                </a:lnTo>
                <a:lnTo>
                  <a:pt x="2033569" y="0"/>
                </a:lnTo>
                <a:lnTo>
                  <a:pt x="2006088" y="104566"/>
                </a:lnTo>
                <a:close/>
              </a:path>
              <a:path w="2033905" h="1734820">
                <a:moveTo>
                  <a:pt x="958091" y="1362361"/>
                </a:moveTo>
                <a:lnTo>
                  <a:pt x="895986" y="1397046"/>
                </a:lnTo>
                <a:lnTo>
                  <a:pt x="833035" y="1430264"/>
                </a:lnTo>
                <a:lnTo>
                  <a:pt x="770205" y="1461454"/>
                </a:lnTo>
                <a:lnTo>
                  <a:pt x="706522" y="1491184"/>
                </a:lnTo>
                <a:lnTo>
                  <a:pt x="678912" y="1502105"/>
                </a:lnTo>
                <a:lnTo>
                  <a:pt x="664133" y="1508136"/>
                </a:lnTo>
                <a:lnTo>
                  <a:pt x="654389" y="1513833"/>
                </a:lnTo>
                <a:lnTo>
                  <a:pt x="647405" y="1515306"/>
                </a:lnTo>
                <a:lnTo>
                  <a:pt x="636523" y="1519057"/>
                </a:lnTo>
                <a:lnTo>
                  <a:pt x="571560" y="1546598"/>
                </a:lnTo>
                <a:lnTo>
                  <a:pt x="415694" y="1607911"/>
                </a:lnTo>
                <a:lnTo>
                  <a:pt x="348186" y="1632778"/>
                </a:lnTo>
                <a:lnTo>
                  <a:pt x="282109" y="1655339"/>
                </a:lnTo>
                <a:lnTo>
                  <a:pt x="215574" y="1675720"/>
                </a:lnTo>
                <a:lnTo>
                  <a:pt x="149539" y="1694788"/>
                </a:lnTo>
                <a:lnTo>
                  <a:pt x="23662" y="1728773"/>
                </a:lnTo>
                <a:lnTo>
                  <a:pt x="0" y="1734631"/>
                </a:lnTo>
                <a:lnTo>
                  <a:pt x="0" y="1181692"/>
                </a:lnTo>
                <a:lnTo>
                  <a:pt x="15278" y="1178113"/>
                </a:lnTo>
                <a:lnTo>
                  <a:pt x="52414" y="1168598"/>
                </a:lnTo>
                <a:lnTo>
                  <a:pt x="88671" y="1158210"/>
                </a:lnTo>
                <a:lnTo>
                  <a:pt x="123451" y="1146972"/>
                </a:lnTo>
                <a:lnTo>
                  <a:pt x="157591" y="1134640"/>
                </a:lnTo>
                <a:lnTo>
                  <a:pt x="227333" y="1106956"/>
                </a:lnTo>
                <a:lnTo>
                  <a:pt x="300459" y="1079539"/>
                </a:lnTo>
                <a:lnTo>
                  <a:pt x="336961" y="1064887"/>
                </a:lnTo>
                <a:lnTo>
                  <a:pt x="383825" y="1044339"/>
                </a:lnTo>
                <a:lnTo>
                  <a:pt x="430019" y="1022224"/>
                </a:lnTo>
                <a:lnTo>
                  <a:pt x="475725" y="998436"/>
                </a:lnTo>
                <a:lnTo>
                  <a:pt x="521126" y="972868"/>
                </a:lnTo>
                <a:lnTo>
                  <a:pt x="2006088" y="104566"/>
                </a:lnTo>
                <a:lnTo>
                  <a:pt x="1996777" y="139796"/>
                </a:lnTo>
                <a:lnTo>
                  <a:pt x="1991815" y="157305"/>
                </a:lnTo>
                <a:lnTo>
                  <a:pt x="1986122" y="175241"/>
                </a:lnTo>
                <a:lnTo>
                  <a:pt x="1979485" y="193239"/>
                </a:lnTo>
                <a:lnTo>
                  <a:pt x="1972749" y="210439"/>
                </a:lnTo>
                <a:lnTo>
                  <a:pt x="1960615" y="242097"/>
                </a:lnTo>
                <a:lnTo>
                  <a:pt x="1954335" y="257561"/>
                </a:lnTo>
                <a:lnTo>
                  <a:pt x="1951091" y="269903"/>
                </a:lnTo>
                <a:lnTo>
                  <a:pt x="1946383" y="275267"/>
                </a:lnTo>
                <a:lnTo>
                  <a:pt x="1944761" y="281438"/>
                </a:lnTo>
                <a:lnTo>
                  <a:pt x="1942001" y="285663"/>
                </a:lnTo>
                <a:lnTo>
                  <a:pt x="1940379" y="291835"/>
                </a:lnTo>
                <a:lnTo>
                  <a:pt x="1937063" y="299649"/>
                </a:lnTo>
                <a:lnTo>
                  <a:pt x="1933564" y="307571"/>
                </a:lnTo>
                <a:lnTo>
                  <a:pt x="1929699" y="315706"/>
                </a:lnTo>
                <a:lnTo>
                  <a:pt x="1925286" y="324162"/>
                </a:lnTo>
                <a:lnTo>
                  <a:pt x="1917235" y="340580"/>
                </a:lnTo>
                <a:lnTo>
                  <a:pt x="1892013" y="388010"/>
                </a:lnTo>
                <a:lnTo>
                  <a:pt x="1840471" y="474701"/>
                </a:lnTo>
                <a:lnTo>
                  <a:pt x="1823676" y="503698"/>
                </a:lnTo>
                <a:lnTo>
                  <a:pt x="1806655" y="532379"/>
                </a:lnTo>
                <a:lnTo>
                  <a:pt x="1788553" y="560468"/>
                </a:lnTo>
                <a:lnTo>
                  <a:pt x="1708596" y="680665"/>
                </a:lnTo>
                <a:lnTo>
                  <a:pt x="1596690" y="746100"/>
                </a:lnTo>
                <a:lnTo>
                  <a:pt x="1586462" y="759914"/>
                </a:lnTo>
                <a:lnTo>
                  <a:pt x="1700019" y="693514"/>
                </a:lnTo>
                <a:lnTo>
                  <a:pt x="1674654" y="731848"/>
                </a:lnTo>
                <a:lnTo>
                  <a:pt x="1654996" y="760072"/>
                </a:lnTo>
                <a:lnTo>
                  <a:pt x="1611780" y="814882"/>
                </a:lnTo>
                <a:lnTo>
                  <a:pt x="1567401" y="867843"/>
                </a:lnTo>
                <a:lnTo>
                  <a:pt x="1519971" y="919079"/>
                </a:lnTo>
                <a:lnTo>
                  <a:pt x="1447764" y="989862"/>
                </a:lnTo>
                <a:lnTo>
                  <a:pt x="1183617" y="1144317"/>
                </a:lnTo>
                <a:lnTo>
                  <a:pt x="1158610" y="1164162"/>
                </a:lnTo>
                <a:lnTo>
                  <a:pt x="1433273" y="1003558"/>
                </a:lnTo>
                <a:lnTo>
                  <a:pt x="1419877" y="1016165"/>
                </a:lnTo>
                <a:lnTo>
                  <a:pt x="1394255" y="1039430"/>
                </a:lnTo>
                <a:lnTo>
                  <a:pt x="1343695" y="1084336"/>
                </a:lnTo>
                <a:lnTo>
                  <a:pt x="1293743" y="1126927"/>
                </a:lnTo>
                <a:lnTo>
                  <a:pt x="1240014" y="1169769"/>
                </a:lnTo>
                <a:lnTo>
                  <a:pt x="1183971" y="1212005"/>
                </a:lnTo>
                <a:lnTo>
                  <a:pt x="1126018" y="1252094"/>
                </a:lnTo>
                <a:lnTo>
                  <a:pt x="1065750" y="1291578"/>
                </a:lnTo>
                <a:lnTo>
                  <a:pt x="1046958" y="1302974"/>
                </a:lnTo>
                <a:lnTo>
                  <a:pt x="1010530" y="1326069"/>
                </a:lnTo>
                <a:lnTo>
                  <a:pt x="992834" y="1336825"/>
                </a:lnTo>
                <a:lnTo>
                  <a:pt x="958091" y="1362361"/>
                </a:lnTo>
                <a:close/>
              </a:path>
              <a:path w="2033905" h="1734820">
                <a:moveTo>
                  <a:pt x="1586462" y="759914"/>
                </a:moveTo>
                <a:lnTo>
                  <a:pt x="1596690" y="746100"/>
                </a:lnTo>
                <a:lnTo>
                  <a:pt x="1598639" y="744960"/>
                </a:lnTo>
                <a:lnTo>
                  <a:pt x="1586462" y="759914"/>
                </a:lnTo>
                <a:close/>
              </a:path>
              <a:path w="2033905" h="1734820">
                <a:moveTo>
                  <a:pt x="1700019" y="693514"/>
                </a:moveTo>
                <a:lnTo>
                  <a:pt x="1586462" y="759914"/>
                </a:lnTo>
                <a:lnTo>
                  <a:pt x="1598639" y="744960"/>
                </a:lnTo>
                <a:lnTo>
                  <a:pt x="1708596" y="680665"/>
                </a:lnTo>
                <a:lnTo>
                  <a:pt x="1700019" y="693514"/>
                </a:lnTo>
                <a:close/>
              </a:path>
              <a:path w="2033905" h="1734820">
                <a:moveTo>
                  <a:pt x="1158610" y="1164162"/>
                </a:moveTo>
                <a:lnTo>
                  <a:pt x="1183617" y="1144317"/>
                </a:lnTo>
                <a:lnTo>
                  <a:pt x="1185566" y="1143177"/>
                </a:lnTo>
                <a:lnTo>
                  <a:pt x="1158610" y="1164162"/>
                </a:lnTo>
                <a:close/>
              </a:path>
              <a:path w="2033905" h="1734820">
                <a:moveTo>
                  <a:pt x="1433273" y="1003558"/>
                </a:moveTo>
                <a:lnTo>
                  <a:pt x="1158610" y="1164162"/>
                </a:lnTo>
                <a:lnTo>
                  <a:pt x="1185566" y="1143177"/>
                </a:lnTo>
                <a:lnTo>
                  <a:pt x="1447764" y="989862"/>
                </a:lnTo>
                <a:lnTo>
                  <a:pt x="1445179" y="992353"/>
                </a:lnTo>
                <a:lnTo>
                  <a:pt x="1433273" y="1003558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5977446" y="7775621"/>
            <a:ext cx="1217930" cy="1115060"/>
          </a:xfrm>
          <a:custGeom>
            <a:avLst/>
            <a:gdLst/>
            <a:ahLst/>
            <a:cxnLst/>
            <a:rect l="l" t="t" r="r" b="b"/>
            <a:pathLst>
              <a:path w="1217930" h="1115059">
                <a:moveTo>
                  <a:pt x="838493" y="468349"/>
                </a:moveTo>
                <a:lnTo>
                  <a:pt x="656524" y="363296"/>
                </a:lnTo>
                <a:lnTo>
                  <a:pt x="657846" y="362593"/>
                </a:lnTo>
                <a:lnTo>
                  <a:pt x="660438" y="359690"/>
                </a:lnTo>
                <a:lnTo>
                  <a:pt x="664706" y="353355"/>
                </a:lnTo>
                <a:lnTo>
                  <a:pt x="699376" y="298582"/>
                </a:lnTo>
                <a:lnTo>
                  <a:pt x="711090" y="280415"/>
                </a:lnTo>
                <a:lnTo>
                  <a:pt x="734975" y="245811"/>
                </a:lnTo>
                <a:lnTo>
                  <a:pt x="762031" y="208639"/>
                </a:lnTo>
                <a:lnTo>
                  <a:pt x="793611" y="166746"/>
                </a:lnTo>
                <a:lnTo>
                  <a:pt x="820247" y="133731"/>
                </a:lnTo>
                <a:lnTo>
                  <a:pt x="856697" y="91717"/>
                </a:lnTo>
                <a:lnTo>
                  <a:pt x="879082" y="66512"/>
                </a:lnTo>
                <a:lnTo>
                  <a:pt x="902188" y="40258"/>
                </a:lnTo>
                <a:lnTo>
                  <a:pt x="927294" y="12225"/>
                </a:lnTo>
                <a:lnTo>
                  <a:pt x="929428" y="9057"/>
                </a:lnTo>
                <a:lnTo>
                  <a:pt x="933113" y="5319"/>
                </a:lnTo>
                <a:lnTo>
                  <a:pt x="937026" y="1713"/>
                </a:lnTo>
                <a:lnTo>
                  <a:pt x="939212" y="42"/>
                </a:lnTo>
                <a:lnTo>
                  <a:pt x="941680" y="0"/>
                </a:lnTo>
                <a:lnTo>
                  <a:pt x="946260" y="2644"/>
                </a:lnTo>
                <a:lnTo>
                  <a:pt x="948144" y="5198"/>
                </a:lnTo>
                <a:lnTo>
                  <a:pt x="947436" y="10655"/>
                </a:lnTo>
                <a:lnTo>
                  <a:pt x="946395" y="12987"/>
                </a:lnTo>
                <a:lnTo>
                  <a:pt x="944337" y="19131"/>
                </a:lnTo>
                <a:lnTo>
                  <a:pt x="942107" y="25176"/>
                </a:lnTo>
                <a:lnTo>
                  <a:pt x="939070" y="32221"/>
                </a:lnTo>
                <a:lnTo>
                  <a:pt x="935861" y="39167"/>
                </a:lnTo>
                <a:lnTo>
                  <a:pt x="927270" y="56205"/>
                </a:lnTo>
                <a:lnTo>
                  <a:pt x="918152" y="74404"/>
                </a:lnTo>
                <a:lnTo>
                  <a:pt x="901250" y="108639"/>
                </a:lnTo>
                <a:lnTo>
                  <a:pt x="898304" y="114271"/>
                </a:lnTo>
                <a:lnTo>
                  <a:pt x="894952" y="121134"/>
                </a:lnTo>
                <a:lnTo>
                  <a:pt x="868101" y="170157"/>
                </a:lnTo>
                <a:lnTo>
                  <a:pt x="842549" y="219929"/>
                </a:lnTo>
                <a:lnTo>
                  <a:pt x="819734" y="268348"/>
                </a:lnTo>
                <a:lnTo>
                  <a:pt x="816651" y="275367"/>
                </a:lnTo>
                <a:lnTo>
                  <a:pt x="812997" y="283522"/>
                </a:lnTo>
                <a:lnTo>
                  <a:pt x="806431" y="298796"/>
                </a:lnTo>
                <a:lnTo>
                  <a:pt x="767896" y="390932"/>
                </a:lnTo>
                <a:lnTo>
                  <a:pt x="765991" y="394231"/>
                </a:lnTo>
                <a:lnTo>
                  <a:pt x="764367" y="399160"/>
                </a:lnTo>
                <a:lnTo>
                  <a:pt x="764930" y="402417"/>
                </a:lnTo>
                <a:lnTo>
                  <a:pt x="856600" y="455340"/>
                </a:lnTo>
                <a:lnTo>
                  <a:pt x="838493" y="468349"/>
                </a:lnTo>
                <a:close/>
              </a:path>
              <a:path w="1217930" h="1115059">
                <a:moveTo>
                  <a:pt x="856600" y="455340"/>
                </a:moveTo>
                <a:lnTo>
                  <a:pt x="766762" y="403475"/>
                </a:lnTo>
                <a:lnTo>
                  <a:pt x="767855" y="402639"/>
                </a:lnTo>
                <a:lnTo>
                  <a:pt x="772050" y="400662"/>
                </a:lnTo>
                <a:lnTo>
                  <a:pt x="774236" y="398991"/>
                </a:lnTo>
                <a:lnTo>
                  <a:pt x="786069" y="392625"/>
                </a:lnTo>
                <a:lnTo>
                  <a:pt x="798495" y="385134"/>
                </a:lnTo>
                <a:lnTo>
                  <a:pt x="811007" y="377692"/>
                </a:lnTo>
                <a:lnTo>
                  <a:pt x="823098" y="371475"/>
                </a:lnTo>
                <a:lnTo>
                  <a:pt x="864298" y="349800"/>
                </a:lnTo>
                <a:lnTo>
                  <a:pt x="906202" y="328532"/>
                </a:lnTo>
                <a:lnTo>
                  <a:pt x="948164" y="308764"/>
                </a:lnTo>
                <a:lnTo>
                  <a:pt x="990171" y="290489"/>
                </a:lnTo>
                <a:lnTo>
                  <a:pt x="1032850" y="272601"/>
                </a:lnTo>
                <a:lnTo>
                  <a:pt x="1104132" y="243364"/>
                </a:lnTo>
                <a:lnTo>
                  <a:pt x="1128399" y="232444"/>
                </a:lnTo>
                <a:lnTo>
                  <a:pt x="1146210" y="225129"/>
                </a:lnTo>
                <a:lnTo>
                  <a:pt x="1164484" y="216615"/>
                </a:lnTo>
                <a:lnTo>
                  <a:pt x="1200225" y="200587"/>
                </a:lnTo>
                <a:lnTo>
                  <a:pt x="1206429" y="198303"/>
                </a:lnTo>
                <a:lnTo>
                  <a:pt x="1209760" y="197293"/>
                </a:lnTo>
                <a:lnTo>
                  <a:pt x="1211540" y="196855"/>
                </a:lnTo>
                <a:lnTo>
                  <a:pt x="1214007" y="196812"/>
                </a:lnTo>
                <a:lnTo>
                  <a:pt x="1215204" y="198970"/>
                </a:lnTo>
                <a:lnTo>
                  <a:pt x="1216630" y="201260"/>
                </a:lnTo>
                <a:lnTo>
                  <a:pt x="1208272" y="212565"/>
                </a:lnTo>
                <a:lnTo>
                  <a:pt x="1162708" y="243452"/>
                </a:lnTo>
                <a:lnTo>
                  <a:pt x="1117496" y="274542"/>
                </a:lnTo>
                <a:lnTo>
                  <a:pt x="982542" y="368205"/>
                </a:lnTo>
                <a:lnTo>
                  <a:pt x="941942" y="396092"/>
                </a:lnTo>
                <a:lnTo>
                  <a:pt x="901452" y="424042"/>
                </a:lnTo>
                <a:lnTo>
                  <a:pt x="861127" y="452087"/>
                </a:lnTo>
                <a:lnTo>
                  <a:pt x="856600" y="455340"/>
                </a:lnTo>
                <a:close/>
              </a:path>
              <a:path w="1217930" h="1115059">
                <a:moveTo>
                  <a:pt x="272108" y="373065"/>
                </a:moveTo>
                <a:lnTo>
                  <a:pt x="3820" y="218178"/>
                </a:lnTo>
                <a:lnTo>
                  <a:pt x="3310" y="216418"/>
                </a:lnTo>
                <a:lnTo>
                  <a:pt x="2165" y="215756"/>
                </a:lnTo>
                <a:lnTo>
                  <a:pt x="739" y="213467"/>
                </a:lnTo>
                <a:lnTo>
                  <a:pt x="0" y="211574"/>
                </a:lnTo>
                <a:lnTo>
                  <a:pt x="1675" y="208142"/>
                </a:lnTo>
                <a:lnTo>
                  <a:pt x="2081" y="206910"/>
                </a:lnTo>
                <a:lnTo>
                  <a:pt x="4038" y="205107"/>
                </a:lnTo>
                <a:lnTo>
                  <a:pt x="10753" y="204583"/>
                </a:lnTo>
                <a:lnTo>
                  <a:pt x="14823" y="205467"/>
                </a:lnTo>
                <a:lnTo>
                  <a:pt x="19122" y="206482"/>
                </a:lnTo>
                <a:lnTo>
                  <a:pt x="30765" y="207338"/>
                </a:lnTo>
                <a:lnTo>
                  <a:pt x="101732" y="220446"/>
                </a:lnTo>
                <a:lnTo>
                  <a:pt x="215072" y="246285"/>
                </a:lnTo>
                <a:lnTo>
                  <a:pt x="357713" y="281707"/>
                </a:lnTo>
                <a:lnTo>
                  <a:pt x="492572" y="327302"/>
                </a:lnTo>
                <a:lnTo>
                  <a:pt x="547119" y="347061"/>
                </a:lnTo>
                <a:lnTo>
                  <a:pt x="550783" y="349176"/>
                </a:lnTo>
                <a:lnTo>
                  <a:pt x="555540" y="350456"/>
                </a:lnTo>
                <a:lnTo>
                  <a:pt x="560245" y="350240"/>
                </a:lnTo>
                <a:lnTo>
                  <a:pt x="560828" y="347643"/>
                </a:lnTo>
                <a:lnTo>
                  <a:pt x="562858" y="341483"/>
                </a:lnTo>
                <a:lnTo>
                  <a:pt x="565647" y="328429"/>
                </a:lnTo>
                <a:lnTo>
                  <a:pt x="568835" y="314138"/>
                </a:lnTo>
                <a:lnTo>
                  <a:pt x="571174" y="300824"/>
                </a:lnTo>
                <a:lnTo>
                  <a:pt x="573954" y="286298"/>
                </a:lnTo>
                <a:lnTo>
                  <a:pt x="580159" y="250286"/>
                </a:lnTo>
                <a:lnTo>
                  <a:pt x="585708" y="215362"/>
                </a:lnTo>
                <a:lnTo>
                  <a:pt x="591677" y="179214"/>
                </a:lnTo>
                <a:lnTo>
                  <a:pt x="596603" y="143930"/>
                </a:lnTo>
                <a:lnTo>
                  <a:pt x="598847" y="132028"/>
                </a:lnTo>
                <a:lnTo>
                  <a:pt x="600757" y="121399"/>
                </a:lnTo>
                <a:lnTo>
                  <a:pt x="603644" y="109868"/>
                </a:lnTo>
                <a:lnTo>
                  <a:pt x="606919" y="98560"/>
                </a:lnTo>
                <a:lnTo>
                  <a:pt x="607502" y="95964"/>
                </a:lnTo>
                <a:lnTo>
                  <a:pt x="609178" y="92532"/>
                </a:lnTo>
                <a:lnTo>
                  <a:pt x="612987" y="85933"/>
                </a:lnTo>
                <a:lnTo>
                  <a:pt x="617006" y="85319"/>
                </a:lnTo>
                <a:lnTo>
                  <a:pt x="622044" y="88228"/>
                </a:lnTo>
                <a:lnTo>
                  <a:pt x="622096" y="89725"/>
                </a:lnTo>
                <a:lnTo>
                  <a:pt x="624490" y="94040"/>
                </a:lnTo>
                <a:lnTo>
                  <a:pt x="624594" y="97033"/>
                </a:lnTo>
                <a:lnTo>
                  <a:pt x="626801" y="102706"/>
                </a:lnTo>
                <a:lnTo>
                  <a:pt x="628308" y="109442"/>
                </a:lnTo>
                <a:lnTo>
                  <a:pt x="629686" y="116103"/>
                </a:lnTo>
                <a:lnTo>
                  <a:pt x="636246" y="152152"/>
                </a:lnTo>
                <a:lnTo>
                  <a:pt x="638244" y="167970"/>
                </a:lnTo>
                <a:lnTo>
                  <a:pt x="640814" y="182652"/>
                </a:lnTo>
                <a:lnTo>
                  <a:pt x="643732" y="204867"/>
                </a:lnTo>
                <a:lnTo>
                  <a:pt x="646222" y="226834"/>
                </a:lnTo>
                <a:lnTo>
                  <a:pt x="647647" y="249654"/>
                </a:lnTo>
                <a:lnTo>
                  <a:pt x="649278" y="271126"/>
                </a:lnTo>
                <a:lnTo>
                  <a:pt x="649858" y="290524"/>
                </a:lnTo>
                <a:lnTo>
                  <a:pt x="650545" y="309985"/>
                </a:lnTo>
                <a:lnTo>
                  <a:pt x="651911" y="328371"/>
                </a:lnTo>
                <a:lnTo>
                  <a:pt x="652776" y="352334"/>
                </a:lnTo>
                <a:lnTo>
                  <a:pt x="653161" y="356955"/>
                </a:lnTo>
                <a:lnTo>
                  <a:pt x="654411" y="360609"/>
                </a:lnTo>
                <a:lnTo>
                  <a:pt x="654234" y="361974"/>
                </a:lnTo>
                <a:lnTo>
                  <a:pt x="838493" y="468349"/>
                </a:lnTo>
                <a:lnTo>
                  <a:pt x="820386" y="481359"/>
                </a:lnTo>
                <a:lnTo>
                  <a:pt x="780556" y="509690"/>
                </a:lnTo>
                <a:lnTo>
                  <a:pt x="777048" y="512064"/>
                </a:lnTo>
                <a:lnTo>
                  <a:pt x="771250" y="513116"/>
                </a:lnTo>
                <a:lnTo>
                  <a:pt x="770365" y="519938"/>
                </a:lnTo>
                <a:lnTo>
                  <a:pt x="1000314" y="652691"/>
                </a:lnTo>
                <a:lnTo>
                  <a:pt x="988674" y="653303"/>
                </a:lnTo>
                <a:lnTo>
                  <a:pt x="969750" y="654109"/>
                </a:lnTo>
                <a:lnTo>
                  <a:pt x="951181" y="653655"/>
                </a:lnTo>
                <a:lnTo>
                  <a:pt x="901621" y="651439"/>
                </a:lnTo>
                <a:lnTo>
                  <a:pt x="851426" y="650323"/>
                </a:lnTo>
                <a:lnTo>
                  <a:pt x="812536" y="648401"/>
                </a:lnTo>
                <a:lnTo>
                  <a:pt x="792692" y="648677"/>
                </a:lnTo>
                <a:lnTo>
                  <a:pt x="772428" y="650176"/>
                </a:lnTo>
                <a:lnTo>
                  <a:pt x="766120" y="649467"/>
                </a:lnTo>
                <a:lnTo>
                  <a:pt x="762330" y="650213"/>
                </a:lnTo>
                <a:lnTo>
                  <a:pt x="759863" y="650255"/>
                </a:lnTo>
                <a:lnTo>
                  <a:pt x="343060" y="409628"/>
                </a:lnTo>
                <a:lnTo>
                  <a:pt x="339906" y="409273"/>
                </a:lnTo>
                <a:lnTo>
                  <a:pt x="272108" y="373065"/>
                </a:lnTo>
                <a:close/>
              </a:path>
              <a:path w="1217930" h="1115059">
                <a:moveTo>
                  <a:pt x="1000314" y="652691"/>
                </a:moveTo>
                <a:lnTo>
                  <a:pt x="774258" y="522185"/>
                </a:lnTo>
                <a:lnTo>
                  <a:pt x="778963" y="521969"/>
                </a:lnTo>
                <a:lnTo>
                  <a:pt x="783034" y="522852"/>
                </a:lnTo>
                <a:lnTo>
                  <a:pt x="830793" y="531361"/>
                </a:lnTo>
                <a:lnTo>
                  <a:pt x="877917" y="540969"/>
                </a:lnTo>
                <a:lnTo>
                  <a:pt x="900488" y="545201"/>
                </a:lnTo>
                <a:lnTo>
                  <a:pt x="966597" y="561369"/>
                </a:lnTo>
                <a:lnTo>
                  <a:pt x="1038113" y="576261"/>
                </a:lnTo>
                <a:lnTo>
                  <a:pt x="1110041" y="588457"/>
                </a:lnTo>
                <a:lnTo>
                  <a:pt x="1128850" y="591983"/>
                </a:lnTo>
                <a:lnTo>
                  <a:pt x="1148315" y="594422"/>
                </a:lnTo>
                <a:lnTo>
                  <a:pt x="1186125" y="601586"/>
                </a:lnTo>
                <a:lnTo>
                  <a:pt x="1198283" y="602740"/>
                </a:lnTo>
                <a:lnTo>
                  <a:pt x="1203957" y="604548"/>
                </a:lnTo>
                <a:lnTo>
                  <a:pt x="1207111" y="604903"/>
                </a:lnTo>
                <a:lnTo>
                  <a:pt x="1216729" y="610456"/>
                </a:lnTo>
                <a:lnTo>
                  <a:pt x="1216532" y="617674"/>
                </a:lnTo>
                <a:lnTo>
                  <a:pt x="1213253" y="620180"/>
                </a:lnTo>
                <a:lnTo>
                  <a:pt x="1208246" y="624622"/>
                </a:lnTo>
                <a:lnTo>
                  <a:pt x="1202500" y="627170"/>
                </a:lnTo>
                <a:lnTo>
                  <a:pt x="1196702" y="628222"/>
                </a:lnTo>
                <a:lnTo>
                  <a:pt x="1162793" y="635043"/>
                </a:lnTo>
                <a:lnTo>
                  <a:pt x="1151867" y="636067"/>
                </a:lnTo>
                <a:lnTo>
                  <a:pt x="1025599" y="651158"/>
                </a:lnTo>
                <a:lnTo>
                  <a:pt x="1007298" y="652323"/>
                </a:lnTo>
                <a:lnTo>
                  <a:pt x="1000314" y="652691"/>
                </a:lnTo>
                <a:close/>
              </a:path>
              <a:path w="1217930" h="1115059">
                <a:moveTo>
                  <a:pt x="119812" y="868788"/>
                </a:moveTo>
                <a:lnTo>
                  <a:pt x="116782" y="865573"/>
                </a:lnTo>
                <a:lnTo>
                  <a:pt x="116574" y="859587"/>
                </a:lnTo>
                <a:lnTo>
                  <a:pt x="116293" y="857958"/>
                </a:lnTo>
                <a:lnTo>
                  <a:pt x="138764" y="819606"/>
                </a:lnTo>
                <a:lnTo>
                  <a:pt x="173083" y="777828"/>
                </a:lnTo>
                <a:lnTo>
                  <a:pt x="206835" y="744521"/>
                </a:lnTo>
                <a:lnTo>
                  <a:pt x="221473" y="730975"/>
                </a:lnTo>
                <a:lnTo>
                  <a:pt x="236703" y="716304"/>
                </a:lnTo>
                <a:lnTo>
                  <a:pt x="284450" y="670547"/>
                </a:lnTo>
                <a:lnTo>
                  <a:pt x="318148" y="640142"/>
                </a:lnTo>
                <a:lnTo>
                  <a:pt x="352619" y="610184"/>
                </a:lnTo>
                <a:lnTo>
                  <a:pt x="386970" y="581622"/>
                </a:lnTo>
                <a:lnTo>
                  <a:pt x="409492" y="562363"/>
                </a:lnTo>
                <a:lnTo>
                  <a:pt x="453814" y="524893"/>
                </a:lnTo>
                <a:lnTo>
                  <a:pt x="475701" y="506733"/>
                </a:lnTo>
                <a:lnTo>
                  <a:pt x="478522" y="503963"/>
                </a:lnTo>
                <a:lnTo>
                  <a:pt x="481572" y="501324"/>
                </a:lnTo>
                <a:lnTo>
                  <a:pt x="483529" y="499521"/>
                </a:lnTo>
                <a:lnTo>
                  <a:pt x="485715" y="497850"/>
                </a:lnTo>
                <a:lnTo>
                  <a:pt x="485610" y="494857"/>
                </a:lnTo>
                <a:lnTo>
                  <a:pt x="483955" y="492435"/>
                </a:lnTo>
                <a:lnTo>
                  <a:pt x="483268" y="492038"/>
                </a:lnTo>
                <a:lnTo>
                  <a:pt x="480926" y="489220"/>
                </a:lnTo>
                <a:lnTo>
                  <a:pt x="759863" y="650255"/>
                </a:lnTo>
                <a:lnTo>
                  <a:pt x="757906" y="652058"/>
                </a:lnTo>
                <a:lnTo>
                  <a:pt x="757553" y="654786"/>
                </a:lnTo>
                <a:lnTo>
                  <a:pt x="756970" y="657383"/>
                </a:lnTo>
                <a:lnTo>
                  <a:pt x="757532" y="660640"/>
                </a:lnTo>
                <a:lnTo>
                  <a:pt x="759041" y="671777"/>
                </a:lnTo>
                <a:lnTo>
                  <a:pt x="792496" y="802541"/>
                </a:lnTo>
                <a:lnTo>
                  <a:pt x="547497" y="661099"/>
                </a:lnTo>
                <a:lnTo>
                  <a:pt x="542667" y="664177"/>
                </a:lnTo>
                <a:lnTo>
                  <a:pt x="497849" y="694027"/>
                </a:lnTo>
                <a:lnTo>
                  <a:pt x="443249" y="725563"/>
                </a:lnTo>
                <a:lnTo>
                  <a:pt x="402909" y="746268"/>
                </a:lnTo>
                <a:lnTo>
                  <a:pt x="362002" y="765178"/>
                </a:lnTo>
                <a:lnTo>
                  <a:pt x="319935" y="783419"/>
                </a:lnTo>
                <a:lnTo>
                  <a:pt x="274301" y="802534"/>
                </a:lnTo>
                <a:lnTo>
                  <a:pt x="229268" y="821996"/>
                </a:lnTo>
                <a:lnTo>
                  <a:pt x="184750" y="841755"/>
                </a:lnTo>
                <a:lnTo>
                  <a:pt x="140027" y="862862"/>
                </a:lnTo>
                <a:lnTo>
                  <a:pt x="136696" y="863872"/>
                </a:lnTo>
                <a:lnTo>
                  <a:pt x="132959" y="866113"/>
                </a:lnTo>
                <a:lnTo>
                  <a:pt x="127619" y="867430"/>
                </a:lnTo>
                <a:lnTo>
                  <a:pt x="123601" y="868043"/>
                </a:lnTo>
                <a:lnTo>
                  <a:pt x="119812" y="868788"/>
                </a:lnTo>
                <a:close/>
              </a:path>
              <a:path w="1217930" h="1115059">
                <a:moveTo>
                  <a:pt x="511643" y="1114063"/>
                </a:moveTo>
                <a:lnTo>
                  <a:pt x="509122" y="1112607"/>
                </a:lnTo>
                <a:lnTo>
                  <a:pt x="507187" y="1108557"/>
                </a:lnTo>
                <a:lnTo>
                  <a:pt x="506448" y="1106664"/>
                </a:lnTo>
                <a:lnTo>
                  <a:pt x="506573" y="1103803"/>
                </a:lnTo>
                <a:lnTo>
                  <a:pt x="506439" y="1094927"/>
                </a:lnTo>
                <a:lnTo>
                  <a:pt x="506349" y="1086076"/>
                </a:lnTo>
                <a:lnTo>
                  <a:pt x="506344" y="1077275"/>
                </a:lnTo>
                <a:lnTo>
                  <a:pt x="506468" y="1068548"/>
                </a:lnTo>
                <a:lnTo>
                  <a:pt x="511011" y="1000781"/>
                </a:lnTo>
                <a:lnTo>
                  <a:pt x="518646" y="934799"/>
                </a:lnTo>
                <a:lnTo>
                  <a:pt x="525242" y="888749"/>
                </a:lnTo>
                <a:lnTo>
                  <a:pt x="531312" y="842393"/>
                </a:lnTo>
                <a:lnTo>
                  <a:pt x="536295" y="796878"/>
                </a:lnTo>
                <a:lnTo>
                  <a:pt x="540905" y="751146"/>
                </a:lnTo>
                <a:lnTo>
                  <a:pt x="545853" y="704144"/>
                </a:lnTo>
                <a:lnTo>
                  <a:pt x="548367" y="674799"/>
                </a:lnTo>
                <a:lnTo>
                  <a:pt x="549840" y="663918"/>
                </a:lnTo>
                <a:lnTo>
                  <a:pt x="550298" y="664182"/>
                </a:lnTo>
                <a:lnTo>
                  <a:pt x="549330" y="662157"/>
                </a:lnTo>
                <a:lnTo>
                  <a:pt x="792496" y="802541"/>
                </a:lnTo>
                <a:lnTo>
                  <a:pt x="794282" y="809438"/>
                </a:lnTo>
                <a:lnTo>
                  <a:pt x="630379" y="714814"/>
                </a:lnTo>
                <a:lnTo>
                  <a:pt x="629057" y="715517"/>
                </a:lnTo>
                <a:lnTo>
                  <a:pt x="628599" y="715253"/>
                </a:lnTo>
                <a:lnTo>
                  <a:pt x="627735" y="716221"/>
                </a:lnTo>
                <a:lnTo>
                  <a:pt x="627100" y="717320"/>
                </a:lnTo>
                <a:lnTo>
                  <a:pt x="626746" y="720049"/>
                </a:lnTo>
                <a:lnTo>
                  <a:pt x="625758" y="723877"/>
                </a:lnTo>
                <a:lnTo>
                  <a:pt x="625633" y="726738"/>
                </a:lnTo>
                <a:lnTo>
                  <a:pt x="623114" y="741415"/>
                </a:lnTo>
                <a:lnTo>
                  <a:pt x="621230" y="754992"/>
                </a:lnTo>
                <a:lnTo>
                  <a:pt x="609684" y="815783"/>
                </a:lnTo>
                <a:lnTo>
                  <a:pt x="592917" y="876493"/>
                </a:lnTo>
                <a:lnTo>
                  <a:pt x="583475" y="906236"/>
                </a:lnTo>
                <a:lnTo>
                  <a:pt x="574582" y="934830"/>
                </a:lnTo>
                <a:lnTo>
                  <a:pt x="564967" y="964474"/>
                </a:lnTo>
                <a:lnTo>
                  <a:pt x="555267" y="994069"/>
                </a:lnTo>
                <a:lnTo>
                  <a:pt x="546511" y="1021276"/>
                </a:lnTo>
                <a:lnTo>
                  <a:pt x="537314" y="1049695"/>
                </a:lnTo>
                <a:lnTo>
                  <a:pt x="529052" y="1077187"/>
                </a:lnTo>
                <a:lnTo>
                  <a:pt x="520563" y="1106014"/>
                </a:lnTo>
                <a:lnTo>
                  <a:pt x="520386" y="1107378"/>
                </a:lnTo>
                <a:lnTo>
                  <a:pt x="518304" y="1112042"/>
                </a:lnTo>
                <a:lnTo>
                  <a:pt x="517898" y="1113274"/>
                </a:lnTo>
                <a:lnTo>
                  <a:pt x="515712" y="1114945"/>
                </a:lnTo>
                <a:lnTo>
                  <a:pt x="514109" y="1114020"/>
                </a:lnTo>
                <a:lnTo>
                  <a:pt x="511643" y="1114063"/>
                </a:lnTo>
                <a:close/>
              </a:path>
              <a:path w="1217930" h="1115059">
                <a:moveTo>
                  <a:pt x="846799" y="1033327"/>
                </a:moveTo>
                <a:lnTo>
                  <a:pt x="844509" y="1032005"/>
                </a:lnTo>
                <a:lnTo>
                  <a:pt x="841708" y="1028922"/>
                </a:lnTo>
                <a:lnTo>
                  <a:pt x="838502" y="1027071"/>
                </a:lnTo>
                <a:lnTo>
                  <a:pt x="835702" y="1023988"/>
                </a:lnTo>
                <a:lnTo>
                  <a:pt x="833308" y="1019673"/>
                </a:lnTo>
                <a:lnTo>
                  <a:pt x="830507" y="1016590"/>
                </a:lnTo>
                <a:lnTo>
                  <a:pt x="827478" y="1013375"/>
                </a:lnTo>
                <a:lnTo>
                  <a:pt x="812879" y="991748"/>
                </a:lnTo>
                <a:lnTo>
                  <a:pt x="782067" y="950497"/>
                </a:lnTo>
                <a:lnTo>
                  <a:pt x="765811" y="930847"/>
                </a:lnTo>
                <a:lnTo>
                  <a:pt x="735807" y="890062"/>
                </a:lnTo>
                <a:lnTo>
                  <a:pt x="722009" y="868898"/>
                </a:lnTo>
                <a:lnTo>
                  <a:pt x="709254" y="846870"/>
                </a:lnTo>
                <a:lnTo>
                  <a:pt x="691742" y="817696"/>
                </a:lnTo>
                <a:lnTo>
                  <a:pt x="674842" y="787410"/>
                </a:lnTo>
                <a:lnTo>
                  <a:pt x="631982" y="715740"/>
                </a:lnTo>
                <a:lnTo>
                  <a:pt x="794282" y="809438"/>
                </a:lnTo>
                <a:lnTo>
                  <a:pt x="797408" y="821507"/>
                </a:lnTo>
                <a:lnTo>
                  <a:pt x="810813" y="868841"/>
                </a:lnTo>
                <a:lnTo>
                  <a:pt x="823940" y="917480"/>
                </a:lnTo>
                <a:lnTo>
                  <a:pt x="838782" y="964176"/>
                </a:lnTo>
                <a:lnTo>
                  <a:pt x="841684" y="976116"/>
                </a:lnTo>
                <a:lnTo>
                  <a:pt x="851993" y="1008463"/>
                </a:lnTo>
                <a:lnTo>
                  <a:pt x="855439" y="1023651"/>
                </a:lnTo>
                <a:lnTo>
                  <a:pt x="855491" y="1025147"/>
                </a:lnTo>
                <a:lnTo>
                  <a:pt x="854960" y="1029240"/>
                </a:lnTo>
                <a:lnTo>
                  <a:pt x="853461" y="1031308"/>
                </a:lnTo>
                <a:lnTo>
                  <a:pt x="851910" y="1031879"/>
                </a:lnTo>
                <a:lnTo>
                  <a:pt x="849495" y="1033417"/>
                </a:lnTo>
                <a:lnTo>
                  <a:pt x="846799" y="1033327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6043749" y="9203966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70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534482" y="8982873"/>
            <a:ext cx="141438" cy="1495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128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3164" y="1545632"/>
            <a:ext cx="3801670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6908" y="2216450"/>
            <a:ext cx="9494183" cy="3230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16" y="5588988"/>
            <a:ext cx="3759835" cy="4699000"/>
            <a:chOff x="-516" y="5588988"/>
            <a:chExt cx="3759835" cy="4699000"/>
          </a:xfrm>
        </p:grpSpPr>
        <p:sp>
          <p:nvSpPr>
            <p:cNvPr id="3" name="object 3"/>
            <p:cNvSpPr/>
            <p:nvPr/>
          </p:nvSpPr>
          <p:spPr>
            <a:xfrm>
              <a:off x="-516" y="6833930"/>
              <a:ext cx="2525395" cy="3453765"/>
            </a:xfrm>
            <a:custGeom>
              <a:avLst/>
              <a:gdLst/>
              <a:ahLst/>
              <a:cxnLst/>
              <a:rect l="l" t="t" r="r" b="b"/>
              <a:pathLst>
                <a:path w="2525395" h="3453765">
                  <a:moveTo>
                    <a:pt x="50902" y="3298452"/>
                  </a:moveTo>
                  <a:lnTo>
                    <a:pt x="99539" y="3359536"/>
                  </a:lnTo>
                  <a:lnTo>
                    <a:pt x="149685" y="3427737"/>
                  </a:lnTo>
                  <a:lnTo>
                    <a:pt x="167470" y="3453069"/>
                  </a:lnTo>
                  <a:lnTo>
                    <a:pt x="130551" y="3453069"/>
                  </a:lnTo>
                  <a:lnTo>
                    <a:pt x="128603" y="3450371"/>
                  </a:lnTo>
                  <a:lnTo>
                    <a:pt x="80387" y="3385573"/>
                  </a:lnTo>
                  <a:lnTo>
                    <a:pt x="56376" y="3352316"/>
                  </a:lnTo>
                  <a:lnTo>
                    <a:pt x="32276" y="3319846"/>
                  </a:lnTo>
                  <a:lnTo>
                    <a:pt x="516" y="3279958"/>
                  </a:lnTo>
                  <a:lnTo>
                    <a:pt x="516" y="3250834"/>
                  </a:lnTo>
                  <a:lnTo>
                    <a:pt x="6792" y="3258716"/>
                  </a:lnTo>
                  <a:lnTo>
                    <a:pt x="50902" y="3298452"/>
                  </a:lnTo>
                  <a:close/>
                </a:path>
                <a:path w="2525395" h="3453765">
                  <a:moveTo>
                    <a:pt x="516" y="3279958"/>
                  </a:moveTo>
                  <a:lnTo>
                    <a:pt x="32276" y="3319846"/>
                  </a:lnTo>
                  <a:lnTo>
                    <a:pt x="7933" y="3289518"/>
                  </a:lnTo>
                  <a:lnTo>
                    <a:pt x="516" y="3280574"/>
                  </a:lnTo>
                  <a:lnTo>
                    <a:pt x="516" y="3279958"/>
                  </a:lnTo>
                  <a:close/>
                </a:path>
                <a:path w="2525395" h="3453765">
                  <a:moveTo>
                    <a:pt x="1884388" y="881741"/>
                  </a:moveTo>
                  <a:lnTo>
                    <a:pt x="1894679" y="894666"/>
                  </a:lnTo>
                  <a:lnTo>
                    <a:pt x="1886731" y="900994"/>
                  </a:lnTo>
                  <a:lnTo>
                    <a:pt x="1913329" y="934400"/>
                  </a:lnTo>
                  <a:lnTo>
                    <a:pt x="1924273" y="950184"/>
                  </a:lnTo>
                  <a:lnTo>
                    <a:pt x="1934414" y="966997"/>
                  </a:lnTo>
                  <a:lnTo>
                    <a:pt x="2021752" y="1097076"/>
                  </a:lnTo>
                  <a:lnTo>
                    <a:pt x="2033563" y="1111910"/>
                  </a:lnTo>
                  <a:lnTo>
                    <a:pt x="2043811" y="1126819"/>
                  </a:lnTo>
                  <a:lnTo>
                    <a:pt x="2061369" y="1157026"/>
                  </a:lnTo>
                  <a:lnTo>
                    <a:pt x="2134600" y="1277543"/>
                  </a:lnTo>
                  <a:lnTo>
                    <a:pt x="2142785" y="1295979"/>
                  </a:lnTo>
                  <a:lnTo>
                    <a:pt x="2213195" y="1435379"/>
                  </a:lnTo>
                  <a:lnTo>
                    <a:pt x="2244882" y="1503720"/>
                  </a:lnTo>
                  <a:lnTo>
                    <a:pt x="2259733" y="1538682"/>
                  </a:lnTo>
                  <a:lnTo>
                    <a:pt x="2326990" y="1714902"/>
                  </a:lnTo>
                  <a:lnTo>
                    <a:pt x="2340202" y="1751883"/>
                  </a:lnTo>
                  <a:lnTo>
                    <a:pt x="2354977" y="1788789"/>
                  </a:lnTo>
                  <a:lnTo>
                    <a:pt x="2369138" y="1826964"/>
                  </a:lnTo>
                  <a:lnTo>
                    <a:pt x="2384483" y="1864586"/>
                  </a:lnTo>
                  <a:lnTo>
                    <a:pt x="2389478" y="1883092"/>
                  </a:lnTo>
                  <a:lnTo>
                    <a:pt x="2402215" y="1919477"/>
                  </a:lnTo>
                  <a:lnTo>
                    <a:pt x="2414084" y="1956812"/>
                  </a:lnTo>
                  <a:lnTo>
                    <a:pt x="2425087" y="1995097"/>
                  </a:lnTo>
                  <a:lnTo>
                    <a:pt x="2428982" y="2016299"/>
                  </a:lnTo>
                  <a:lnTo>
                    <a:pt x="2438516" y="2054779"/>
                  </a:lnTo>
                  <a:lnTo>
                    <a:pt x="2447480" y="2092543"/>
                  </a:lnTo>
                  <a:lnTo>
                    <a:pt x="2455071" y="2130621"/>
                  </a:lnTo>
                  <a:lnTo>
                    <a:pt x="2463466" y="2167669"/>
                  </a:lnTo>
                  <a:lnTo>
                    <a:pt x="2472822" y="2203886"/>
                  </a:lnTo>
                  <a:lnTo>
                    <a:pt x="2480191" y="2241686"/>
                  </a:lnTo>
                  <a:lnTo>
                    <a:pt x="2482566" y="2260979"/>
                  </a:lnTo>
                  <a:lnTo>
                    <a:pt x="2487548" y="2297819"/>
                  </a:lnTo>
                  <a:lnTo>
                    <a:pt x="2489923" y="2317112"/>
                  </a:lnTo>
                  <a:lnTo>
                    <a:pt x="2496397" y="2366021"/>
                  </a:lnTo>
                  <a:lnTo>
                    <a:pt x="2505255" y="2417923"/>
                  </a:lnTo>
                  <a:lnTo>
                    <a:pt x="2512340" y="2469639"/>
                  </a:lnTo>
                  <a:lnTo>
                    <a:pt x="2517849" y="2521412"/>
                  </a:lnTo>
                  <a:lnTo>
                    <a:pt x="2521975" y="2573489"/>
                  </a:lnTo>
                  <a:lnTo>
                    <a:pt x="2524913" y="2626111"/>
                  </a:lnTo>
                  <a:lnTo>
                    <a:pt x="2522696" y="2655949"/>
                  </a:lnTo>
                  <a:lnTo>
                    <a:pt x="2521472" y="2684995"/>
                  </a:lnTo>
                  <a:lnTo>
                    <a:pt x="2519255" y="2714832"/>
                  </a:lnTo>
                  <a:lnTo>
                    <a:pt x="2516044" y="2745460"/>
                  </a:lnTo>
                  <a:lnTo>
                    <a:pt x="2514069" y="2761329"/>
                  </a:lnTo>
                  <a:lnTo>
                    <a:pt x="2508598" y="2791157"/>
                  </a:lnTo>
                  <a:lnTo>
                    <a:pt x="2501677" y="2839555"/>
                  </a:lnTo>
                  <a:lnTo>
                    <a:pt x="2498043" y="2855379"/>
                  </a:lnTo>
                  <a:lnTo>
                    <a:pt x="2494219" y="2870965"/>
                  </a:lnTo>
                  <a:lnTo>
                    <a:pt x="2467348" y="2992171"/>
                  </a:lnTo>
                  <a:lnTo>
                    <a:pt x="2436503" y="3116541"/>
                  </a:lnTo>
                  <a:lnTo>
                    <a:pt x="2428819" y="3153785"/>
                  </a:lnTo>
                  <a:lnTo>
                    <a:pt x="2419951" y="3191581"/>
                  </a:lnTo>
                  <a:lnTo>
                    <a:pt x="2401880" y="3264713"/>
                  </a:lnTo>
                  <a:lnTo>
                    <a:pt x="2395076" y="3282672"/>
                  </a:lnTo>
                  <a:lnTo>
                    <a:pt x="2389455" y="3300079"/>
                  </a:lnTo>
                  <a:lnTo>
                    <a:pt x="2373201" y="3357142"/>
                  </a:lnTo>
                  <a:lnTo>
                    <a:pt x="2358764" y="3398138"/>
                  </a:lnTo>
                  <a:lnTo>
                    <a:pt x="2352276" y="3416495"/>
                  </a:lnTo>
                  <a:lnTo>
                    <a:pt x="2345123" y="3434017"/>
                  </a:lnTo>
                  <a:lnTo>
                    <a:pt x="2336363" y="3453598"/>
                  </a:lnTo>
                  <a:lnTo>
                    <a:pt x="2313215" y="3453069"/>
                  </a:lnTo>
                  <a:lnTo>
                    <a:pt x="2323346" y="3427054"/>
                  </a:lnTo>
                  <a:lnTo>
                    <a:pt x="2337454" y="3387685"/>
                  </a:lnTo>
                  <a:lnTo>
                    <a:pt x="2351372" y="3348076"/>
                  </a:lnTo>
                  <a:lnTo>
                    <a:pt x="2363916" y="3308782"/>
                  </a:lnTo>
                  <a:lnTo>
                    <a:pt x="2375891" y="3268771"/>
                  </a:lnTo>
                  <a:lnTo>
                    <a:pt x="2384861" y="3235182"/>
                  </a:lnTo>
                  <a:lnTo>
                    <a:pt x="2391119" y="3212459"/>
                  </a:lnTo>
                  <a:lnTo>
                    <a:pt x="2396998" y="3189259"/>
                  </a:lnTo>
                  <a:lnTo>
                    <a:pt x="2403913" y="3163283"/>
                  </a:lnTo>
                  <a:lnTo>
                    <a:pt x="2410481" y="3136871"/>
                  </a:lnTo>
                  <a:lnTo>
                    <a:pt x="2422388" y="3086582"/>
                  </a:lnTo>
                  <a:lnTo>
                    <a:pt x="2467512" y="2904706"/>
                  </a:lnTo>
                  <a:lnTo>
                    <a:pt x="2471020" y="2888722"/>
                  </a:lnTo>
                  <a:lnTo>
                    <a:pt x="2474951" y="2871232"/>
                  </a:lnTo>
                  <a:lnTo>
                    <a:pt x="2478502" y="2853264"/>
                  </a:lnTo>
                  <a:lnTo>
                    <a:pt x="2482856" y="2834266"/>
                  </a:lnTo>
                  <a:lnTo>
                    <a:pt x="2486154" y="2815980"/>
                  </a:lnTo>
                  <a:lnTo>
                    <a:pt x="2490255" y="2796665"/>
                  </a:lnTo>
                  <a:lnTo>
                    <a:pt x="2492983" y="2777663"/>
                  </a:lnTo>
                  <a:lnTo>
                    <a:pt x="2499313" y="2726486"/>
                  </a:lnTo>
                  <a:lnTo>
                    <a:pt x="2504912" y="2664196"/>
                  </a:lnTo>
                  <a:lnTo>
                    <a:pt x="2504964" y="2633678"/>
                  </a:lnTo>
                  <a:lnTo>
                    <a:pt x="2505918" y="2628760"/>
                  </a:lnTo>
                  <a:lnTo>
                    <a:pt x="2505032" y="2611336"/>
                  </a:lnTo>
                  <a:lnTo>
                    <a:pt x="2503342" y="2594942"/>
                  </a:lnTo>
                  <a:lnTo>
                    <a:pt x="2502266" y="2577279"/>
                  </a:lnTo>
                  <a:lnTo>
                    <a:pt x="2500240" y="2558423"/>
                  </a:lnTo>
                  <a:lnTo>
                    <a:pt x="2496872" y="2539921"/>
                  </a:lnTo>
                  <a:lnTo>
                    <a:pt x="2492883" y="2502290"/>
                  </a:lnTo>
                  <a:lnTo>
                    <a:pt x="2489515" y="2483788"/>
                  </a:lnTo>
                  <a:lnTo>
                    <a:pt x="2491541" y="2486333"/>
                  </a:lnTo>
                  <a:lnTo>
                    <a:pt x="2474927" y="2371679"/>
                  </a:lnTo>
                  <a:lnTo>
                    <a:pt x="2468433" y="2320707"/>
                  </a:lnTo>
                  <a:lnTo>
                    <a:pt x="2452932" y="2217644"/>
                  </a:lnTo>
                  <a:lnTo>
                    <a:pt x="2437121" y="2134582"/>
                  </a:lnTo>
                  <a:lnTo>
                    <a:pt x="2408019" y="2006283"/>
                  </a:lnTo>
                  <a:lnTo>
                    <a:pt x="2396438" y="1963194"/>
                  </a:lnTo>
                  <a:lnTo>
                    <a:pt x="2375643" y="1908533"/>
                  </a:lnTo>
                  <a:lnTo>
                    <a:pt x="2366144" y="1880292"/>
                  </a:lnTo>
                  <a:lnTo>
                    <a:pt x="2355315" y="1850381"/>
                  </a:lnTo>
                  <a:lnTo>
                    <a:pt x="2345175" y="1817257"/>
                  </a:lnTo>
                  <a:lnTo>
                    <a:pt x="2308034" y="1721677"/>
                  </a:lnTo>
                  <a:lnTo>
                    <a:pt x="2300902" y="1708642"/>
                  </a:lnTo>
                  <a:lnTo>
                    <a:pt x="2294763" y="1694815"/>
                  </a:lnTo>
                  <a:lnTo>
                    <a:pt x="2289617" y="1680198"/>
                  </a:lnTo>
                  <a:lnTo>
                    <a:pt x="2261983" y="1616947"/>
                  </a:lnTo>
                  <a:lnTo>
                    <a:pt x="2240409" y="1559268"/>
                  </a:lnTo>
                  <a:lnTo>
                    <a:pt x="2233098" y="1543970"/>
                  </a:lnTo>
                  <a:lnTo>
                    <a:pt x="2219997" y="1515283"/>
                  </a:lnTo>
                  <a:lnTo>
                    <a:pt x="2214820" y="1500626"/>
                  </a:lnTo>
                  <a:lnTo>
                    <a:pt x="2197393" y="1464466"/>
                  </a:lnTo>
                  <a:lnTo>
                    <a:pt x="2180580" y="1427039"/>
                  </a:lnTo>
                  <a:lnTo>
                    <a:pt x="2162013" y="1389448"/>
                  </a:lnTo>
                  <a:lnTo>
                    <a:pt x="2120232" y="1312508"/>
                  </a:lnTo>
                  <a:lnTo>
                    <a:pt x="2054770" y="1199710"/>
                  </a:lnTo>
                  <a:lnTo>
                    <a:pt x="2056796" y="1202255"/>
                  </a:lnTo>
                  <a:lnTo>
                    <a:pt x="2044598" y="1182856"/>
                  </a:lnTo>
                  <a:lnTo>
                    <a:pt x="2024253" y="1149150"/>
                  </a:lnTo>
                  <a:lnTo>
                    <a:pt x="2002915" y="1116235"/>
                  </a:lnTo>
                  <a:lnTo>
                    <a:pt x="1982571" y="1082528"/>
                  </a:lnTo>
                  <a:lnTo>
                    <a:pt x="1926742" y="1002217"/>
                  </a:lnTo>
                  <a:lnTo>
                    <a:pt x="1916570" y="985364"/>
                  </a:lnTo>
                  <a:lnTo>
                    <a:pt x="1881363" y="935030"/>
                  </a:lnTo>
                  <a:lnTo>
                    <a:pt x="1656100" y="652117"/>
                  </a:lnTo>
                  <a:lnTo>
                    <a:pt x="1664167" y="658171"/>
                  </a:lnTo>
                  <a:lnTo>
                    <a:pt x="1679307" y="671069"/>
                  </a:lnTo>
                  <a:lnTo>
                    <a:pt x="1693453" y="684757"/>
                  </a:lnTo>
                  <a:lnTo>
                    <a:pt x="1738873" y="723451"/>
                  </a:lnTo>
                  <a:lnTo>
                    <a:pt x="1764545" y="751616"/>
                  </a:lnTo>
                  <a:lnTo>
                    <a:pt x="1790051" y="775494"/>
                  </a:lnTo>
                  <a:lnTo>
                    <a:pt x="1802570" y="789178"/>
                  </a:lnTo>
                  <a:lnTo>
                    <a:pt x="1814730" y="804449"/>
                  </a:lnTo>
                  <a:lnTo>
                    <a:pt x="1841035" y="833409"/>
                  </a:lnTo>
                  <a:lnTo>
                    <a:pt x="1853194" y="848681"/>
                  </a:lnTo>
                  <a:lnTo>
                    <a:pt x="1864332" y="858591"/>
                  </a:lnTo>
                  <a:lnTo>
                    <a:pt x="1873674" y="870323"/>
                  </a:lnTo>
                  <a:lnTo>
                    <a:pt x="1884388" y="881741"/>
                  </a:lnTo>
                  <a:close/>
                </a:path>
                <a:path w="2525395" h="3453765">
                  <a:moveTo>
                    <a:pt x="1656100" y="652117"/>
                  </a:moveTo>
                  <a:lnTo>
                    <a:pt x="1868887" y="919362"/>
                  </a:lnTo>
                  <a:lnTo>
                    <a:pt x="1819455" y="863395"/>
                  </a:lnTo>
                  <a:lnTo>
                    <a:pt x="1791115" y="827802"/>
                  </a:lnTo>
                  <a:lnTo>
                    <a:pt x="1774752" y="811329"/>
                  </a:lnTo>
                  <a:lnTo>
                    <a:pt x="1743400" y="778070"/>
                  </a:lnTo>
                  <a:lnTo>
                    <a:pt x="1617247" y="668564"/>
                  </a:lnTo>
                  <a:lnTo>
                    <a:pt x="1574835" y="633648"/>
                  </a:lnTo>
                  <a:lnTo>
                    <a:pt x="1505085" y="582747"/>
                  </a:lnTo>
                  <a:lnTo>
                    <a:pt x="1483082" y="565307"/>
                  </a:lnTo>
                  <a:lnTo>
                    <a:pt x="1460402" y="549056"/>
                  </a:lnTo>
                  <a:lnTo>
                    <a:pt x="1395342" y="497929"/>
                  </a:lnTo>
                  <a:lnTo>
                    <a:pt x="1371395" y="480087"/>
                  </a:lnTo>
                  <a:lnTo>
                    <a:pt x="1359897" y="471762"/>
                  </a:lnTo>
                  <a:lnTo>
                    <a:pt x="1302674" y="438633"/>
                  </a:lnTo>
                  <a:lnTo>
                    <a:pt x="1285725" y="429580"/>
                  </a:lnTo>
                  <a:lnTo>
                    <a:pt x="1267213" y="420602"/>
                  </a:lnTo>
                  <a:lnTo>
                    <a:pt x="1248320" y="411147"/>
                  </a:lnTo>
                  <a:lnTo>
                    <a:pt x="1230232" y="400662"/>
                  </a:lnTo>
                  <a:lnTo>
                    <a:pt x="1149723" y="356638"/>
                  </a:lnTo>
                  <a:lnTo>
                    <a:pt x="1068260" y="317531"/>
                  </a:lnTo>
                  <a:lnTo>
                    <a:pt x="1047974" y="306326"/>
                  </a:lnTo>
                  <a:lnTo>
                    <a:pt x="1027265" y="296628"/>
                  </a:lnTo>
                  <a:lnTo>
                    <a:pt x="984810" y="280007"/>
                  </a:lnTo>
                  <a:lnTo>
                    <a:pt x="945438" y="265220"/>
                  </a:lnTo>
                  <a:lnTo>
                    <a:pt x="866461" y="237391"/>
                  </a:lnTo>
                  <a:lnTo>
                    <a:pt x="827089" y="222604"/>
                  </a:lnTo>
                  <a:lnTo>
                    <a:pt x="740698" y="191580"/>
                  </a:lnTo>
                  <a:lnTo>
                    <a:pt x="730676" y="187149"/>
                  </a:lnTo>
                  <a:lnTo>
                    <a:pt x="720844" y="182956"/>
                  </a:lnTo>
                  <a:lnTo>
                    <a:pt x="710398" y="180031"/>
                  </a:lnTo>
                  <a:lnTo>
                    <a:pt x="700522" y="177823"/>
                  </a:lnTo>
                  <a:lnTo>
                    <a:pt x="657366" y="166438"/>
                  </a:lnTo>
                  <a:lnTo>
                    <a:pt x="625776" y="157347"/>
                  </a:lnTo>
                  <a:lnTo>
                    <a:pt x="593382" y="149284"/>
                  </a:lnTo>
                  <a:lnTo>
                    <a:pt x="562362" y="140909"/>
                  </a:lnTo>
                  <a:lnTo>
                    <a:pt x="531912" y="133248"/>
                  </a:lnTo>
                  <a:lnTo>
                    <a:pt x="501810" y="126026"/>
                  </a:lnTo>
                  <a:lnTo>
                    <a:pt x="414484" y="101984"/>
                  </a:lnTo>
                  <a:lnTo>
                    <a:pt x="385396" y="96034"/>
                  </a:lnTo>
                  <a:lnTo>
                    <a:pt x="377179" y="93870"/>
                  </a:lnTo>
                  <a:lnTo>
                    <a:pt x="369341" y="92182"/>
                  </a:lnTo>
                  <a:lnTo>
                    <a:pt x="360511" y="91286"/>
                  </a:lnTo>
                  <a:lnTo>
                    <a:pt x="351300" y="89912"/>
                  </a:lnTo>
                  <a:lnTo>
                    <a:pt x="340811" y="88972"/>
                  </a:lnTo>
                  <a:lnTo>
                    <a:pt x="331505" y="87479"/>
                  </a:lnTo>
                  <a:lnTo>
                    <a:pt x="321586" y="87254"/>
                  </a:lnTo>
                  <a:lnTo>
                    <a:pt x="312236" y="87745"/>
                  </a:lnTo>
                  <a:lnTo>
                    <a:pt x="285174" y="84340"/>
                  </a:lnTo>
                  <a:lnTo>
                    <a:pt x="277844" y="83289"/>
                  </a:lnTo>
                  <a:lnTo>
                    <a:pt x="264410" y="78650"/>
                  </a:lnTo>
                  <a:lnTo>
                    <a:pt x="258072" y="76808"/>
                  </a:lnTo>
                  <a:lnTo>
                    <a:pt x="189386" y="61904"/>
                  </a:lnTo>
                  <a:lnTo>
                    <a:pt x="162019" y="56077"/>
                  </a:lnTo>
                  <a:lnTo>
                    <a:pt x="134039" y="51519"/>
                  </a:lnTo>
                  <a:lnTo>
                    <a:pt x="105635" y="48467"/>
                  </a:lnTo>
                  <a:lnTo>
                    <a:pt x="0" y="36091"/>
                  </a:lnTo>
                  <a:lnTo>
                    <a:pt x="484" y="0"/>
                  </a:lnTo>
                  <a:lnTo>
                    <a:pt x="46148" y="4339"/>
                  </a:lnTo>
                  <a:lnTo>
                    <a:pt x="66588" y="5544"/>
                  </a:lnTo>
                  <a:lnTo>
                    <a:pt x="85464" y="6824"/>
                  </a:lnTo>
                  <a:lnTo>
                    <a:pt x="104721" y="8581"/>
                  </a:lnTo>
                  <a:lnTo>
                    <a:pt x="124314" y="12800"/>
                  </a:lnTo>
                  <a:lnTo>
                    <a:pt x="144540" y="17814"/>
                  </a:lnTo>
                  <a:lnTo>
                    <a:pt x="164197" y="22112"/>
                  </a:lnTo>
                  <a:lnTo>
                    <a:pt x="184466" y="25142"/>
                  </a:lnTo>
                  <a:lnTo>
                    <a:pt x="203553" y="28724"/>
                  </a:lnTo>
                  <a:lnTo>
                    <a:pt x="218107" y="32731"/>
                  </a:lnTo>
                  <a:lnTo>
                    <a:pt x="246222" y="41536"/>
                  </a:lnTo>
                  <a:lnTo>
                    <a:pt x="261770" y="44752"/>
                  </a:lnTo>
                  <a:lnTo>
                    <a:pt x="279831" y="49086"/>
                  </a:lnTo>
                  <a:lnTo>
                    <a:pt x="286845" y="49739"/>
                  </a:lnTo>
                  <a:lnTo>
                    <a:pt x="292549" y="50786"/>
                  </a:lnTo>
                  <a:lnTo>
                    <a:pt x="297872" y="51355"/>
                  </a:lnTo>
                  <a:lnTo>
                    <a:pt x="304190" y="51134"/>
                  </a:lnTo>
                  <a:lnTo>
                    <a:pt x="311881" y="50599"/>
                  </a:lnTo>
                  <a:lnTo>
                    <a:pt x="321198" y="50068"/>
                  </a:lnTo>
                  <a:lnTo>
                    <a:pt x="338606" y="51542"/>
                  </a:lnTo>
                  <a:lnTo>
                    <a:pt x="345937" y="52593"/>
                  </a:lnTo>
                  <a:lnTo>
                    <a:pt x="363503" y="54267"/>
                  </a:lnTo>
                  <a:lnTo>
                    <a:pt x="380266" y="56970"/>
                  </a:lnTo>
                  <a:lnTo>
                    <a:pt x="397409" y="60150"/>
                  </a:lnTo>
                  <a:lnTo>
                    <a:pt x="414129" y="64838"/>
                  </a:lnTo>
                  <a:lnTo>
                    <a:pt x="481406" y="86128"/>
                  </a:lnTo>
                  <a:lnTo>
                    <a:pt x="498474" y="91252"/>
                  </a:lnTo>
                  <a:lnTo>
                    <a:pt x="533602" y="100711"/>
                  </a:lnTo>
                  <a:lnTo>
                    <a:pt x="550670" y="105835"/>
                  </a:lnTo>
                  <a:lnTo>
                    <a:pt x="631936" y="124305"/>
                  </a:lnTo>
                  <a:lnTo>
                    <a:pt x="641356" y="127981"/>
                  </a:lnTo>
                  <a:lnTo>
                    <a:pt x="650016" y="130702"/>
                  </a:lnTo>
                  <a:lnTo>
                    <a:pt x="670084" y="135517"/>
                  </a:lnTo>
                  <a:lnTo>
                    <a:pt x="681809" y="138009"/>
                  </a:lnTo>
                  <a:lnTo>
                    <a:pt x="702510" y="143619"/>
                  </a:lnTo>
                  <a:lnTo>
                    <a:pt x="713240" y="146902"/>
                  </a:lnTo>
                  <a:lnTo>
                    <a:pt x="734025" y="154655"/>
                  </a:lnTo>
                  <a:lnTo>
                    <a:pt x="775827" y="168417"/>
                  </a:lnTo>
                  <a:lnTo>
                    <a:pt x="797605" y="175380"/>
                  </a:lnTo>
                  <a:lnTo>
                    <a:pt x="874975" y="205268"/>
                  </a:lnTo>
                  <a:lnTo>
                    <a:pt x="914169" y="217793"/>
                  </a:lnTo>
                  <a:lnTo>
                    <a:pt x="952559" y="231348"/>
                  </a:lnTo>
                  <a:lnTo>
                    <a:pt x="990336" y="246171"/>
                  </a:lnTo>
                  <a:lnTo>
                    <a:pt x="1028683" y="261709"/>
                  </a:lnTo>
                  <a:lnTo>
                    <a:pt x="1047302" y="268782"/>
                  </a:lnTo>
                  <a:lnTo>
                    <a:pt x="1065118" y="276885"/>
                  </a:lnTo>
                  <a:lnTo>
                    <a:pt x="1083313" y="285466"/>
                  </a:lnTo>
                  <a:lnTo>
                    <a:pt x="1101086" y="295553"/>
                  </a:lnTo>
                  <a:lnTo>
                    <a:pt x="1171501" y="330979"/>
                  </a:lnTo>
                  <a:lnTo>
                    <a:pt x="1278644" y="386027"/>
                  </a:lnTo>
                  <a:lnTo>
                    <a:pt x="1313365" y="405167"/>
                  </a:lnTo>
                  <a:lnTo>
                    <a:pt x="1343566" y="422708"/>
                  </a:lnTo>
                  <a:lnTo>
                    <a:pt x="1353620" y="427179"/>
                  </a:lnTo>
                  <a:lnTo>
                    <a:pt x="1409833" y="469235"/>
                  </a:lnTo>
                  <a:lnTo>
                    <a:pt x="1425365" y="480586"/>
                  </a:lnTo>
                  <a:lnTo>
                    <a:pt x="1455257" y="501817"/>
                  </a:lnTo>
                  <a:lnTo>
                    <a:pt x="1484883" y="524753"/>
                  </a:lnTo>
                  <a:lnTo>
                    <a:pt x="1568360" y="584739"/>
                  </a:lnTo>
                  <a:lnTo>
                    <a:pt x="1631900" y="633957"/>
                  </a:lnTo>
                  <a:lnTo>
                    <a:pt x="1656100" y="652117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4195" y="5588988"/>
              <a:ext cx="2705099" cy="4095750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6341611" y="7388509"/>
            <a:ext cx="1955164" cy="2903855"/>
          </a:xfrm>
          <a:custGeom>
            <a:avLst/>
            <a:gdLst/>
            <a:ahLst/>
            <a:cxnLst/>
            <a:rect l="l" t="t" r="r" b="b"/>
            <a:pathLst>
              <a:path w="1955165" h="2903854">
                <a:moveTo>
                  <a:pt x="667654" y="2756950"/>
                </a:moveTo>
                <a:lnTo>
                  <a:pt x="680798" y="2740348"/>
                </a:lnTo>
                <a:lnTo>
                  <a:pt x="714811" y="2799686"/>
                </a:lnTo>
                <a:lnTo>
                  <a:pt x="721031" y="2812290"/>
                </a:lnTo>
                <a:lnTo>
                  <a:pt x="733963" y="2836876"/>
                </a:lnTo>
                <a:lnTo>
                  <a:pt x="762414" y="2882780"/>
                </a:lnTo>
                <a:lnTo>
                  <a:pt x="766175" y="2898490"/>
                </a:lnTo>
                <a:lnTo>
                  <a:pt x="746601" y="2902753"/>
                </a:lnTo>
                <a:lnTo>
                  <a:pt x="747401" y="2901742"/>
                </a:lnTo>
                <a:lnTo>
                  <a:pt x="732560" y="2879568"/>
                </a:lnTo>
                <a:lnTo>
                  <a:pt x="727922" y="2864967"/>
                </a:lnTo>
                <a:lnTo>
                  <a:pt x="713696" y="2842015"/>
                </a:lnTo>
                <a:lnTo>
                  <a:pt x="685697" y="2795541"/>
                </a:lnTo>
                <a:lnTo>
                  <a:pt x="681654" y="2780187"/>
                </a:lnTo>
                <a:lnTo>
                  <a:pt x="667654" y="2756950"/>
                </a:lnTo>
                <a:close/>
              </a:path>
              <a:path w="1955165" h="2903854">
                <a:moveTo>
                  <a:pt x="524634" y="1771379"/>
                </a:moveTo>
                <a:lnTo>
                  <a:pt x="554988" y="1733040"/>
                </a:lnTo>
                <a:lnTo>
                  <a:pt x="558250" y="1749379"/>
                </a:lnTo>
                <a:lnTo>
                  <a:pt x="548557" y="1761623"/>
                </a:lnTo>
                <a:lnTo>
                  <a:pt x="553441" y="1775913"/>
                </a:lnTo>
                <a:lnTo>
                  <a:pt x="548492" y="1782165"/>
                </a:lnTo>
                <a:lnTo>
                  <a:pt x="548691" y="1822833"/>
                </a:lnTo>
                <a:lnTo>
                  <a:pt x="540247" y="1853958"/>
                </a:lnTo>
                <a:lnTo>
                  <a:pt x="536304" y="1858939"/>
                </a:lnTo>
                <a:lnTo>
                  <a:pt x="535746" y="1880103"/>
                </a:lnTo>
                <a:lnTo>
                  <a:pt x="535640" y="1900697"/>
                </a:lnTo>
                <a:lnTo>
                  <a:pt x="534935" y="1942507"/>
                </a:lnTo>
                <a:lnTo>
                  <a:pt x="534829" y="1963101"/>
                </a:lnTo>
                <a:lnTo>
                  <a:pt x="533163" y="1985666"/>
                </a:lnTo>
                <a:lnTo>
                  <a:pt x="530322" y="2030174"/>
                </a:lnTo>
                <a:lnTo>
                  <a:pt x="528656" y="2052739"/>
                </a:lnTo>
                <a:lnTo>
                  <a:pt x="526226" y="2096728"/>
                </a:lnTo>
                <a:lnTo>
                  <a:pt x="529714" y="2112782"/>
                </a:lnTo>
                <a:lnTo>
                  <a:pt x="523861" y="2120175"/>
                </a:lnTo>
                <a:lnTo>
                  <a:pt x="528211" y="2135140"/>
                </a:lnTo>
                <a:lnTo>
                  <a:pt x="532439" y="2150260"/>
                </a:lnTo>
                <a:lnTo>
                  <a:pt x="531881" y="2191885"/>
                </a:lnTo>
                <a:lnTo>
                  <a:pt x="541469" y="2241154"/>
                </a:lnTo>
                <a:lnTo>
                  <a:pt x="541479" y="2282062"/>
                </a:lnTo>
                <a:lnTo>
                  <a:pt x="552013" y="2330136"/>
                </a:lnTo>
                <a:lnTo>
                  <a:pt x="563305" y="2377253"/>
                </a:lnTo>
                <a:lnTo>
                  <a:pt x="561659" y="2399792"/>
                </a:lnTo>
                <a:lnTo>
                  <a:pt x="570339" y="2429748"/>
                </a:lnTo>
                <a:lnTo>
                  <a:pt x="579267" y="2459392"/>
                </a:lnTo>
                <a:lnTo>
                  <a:pt x="588317" y="2488881"/>
                </a:lnTo>
                <a:lnTo>
                  <a:pt x="586119" y="2491656"/>
                </a:lnTo>
                <a:lnTo>
                  <a:pt x="593509" y="2502782"/>
                </a:lnTo>
                <a:lnTo>
                  <a:pt x="590696" y="2506336"/>
                </a:lnTo>
                <a:lnTo>
                  <a:pt x="604716" y="2529547"/>
                </a:lnTo>
                <a:lnTo>
                  <a:pt x="608759" y="2544901"/>
                </a:lnTo>
                <a:lnTo>
                  <a:pt x="605801" y="2548636"/>
                </a:lnTo>
                <a:lnTo>
                  <a:pt x="610809" y="2562771"/>
                </a:lnTo>
                <a:lnTo>
                  <a:pt x="625651" y="2584944"/>
                </a:lnTo>
                <a:lnTo>
                  <a:pt x="634557" y="2614614"/>
                </a:lnTo>
                <a:lnTo>
                  <a:pt x="638805" y="2629709"/>
                </a:lnTo>
                <a:lnTo>
                  <a:pt x="647794" y="2659275"/>
                </a:lnTo>
                <a:lnTo>
                  <a:pt x="661999" y="2682253"/>
                </a:lnTo>
                <a:lnTo>
                  <a:pt x="666268" y="2697321"/>
                </a:lnTo>
                <a:lnTo>
                  <a:pt x="670906" y="2711923"/>
                </a:lnTo>
                <a:lnTo>
                  <a:pt x="675790" y="2726213"/>
                </a:lnTo>
                <a:lnTo>
                  <a:pt x="690755" y="2748231"/>
                </a:lnTo>
                <a:lnTo>
                  <a:pt x="680798" y="2740348"/>
                </a:lnTo>
                <a:lnTo>
                  <a:pt x="667654" y="2756950"/>
                </a:lnTo>
                <a:lnTo>
                  <a:pt x="660470" y="2745565"/>
                </a:lnTo>
                <a:lnTo>
                  <a:pt x="663119" y="2742219"/>
                </a:lnTo>
                <a:lnTo>
                  <a:pt x="656057" y="2730678"/>
                </a:lnTo>
                <a:lnTo>
                  <a:pt x="649612" y="2718359"/>
                </a:lnTo>
                <a:lnTo>
                  <a:pt x="643393" y="2705755"/>
                </a:lnTo>
                <a:lnTo>
                  <a:pt x="640418" y="2689052"/>
                </a:lnTo>
                <a:lnTo>
                  <a:pt x="634199" y="2676447"/>
                </a:lnTo>
                <a:lnTo>
                  <a:pt x="621390" y="2651706"/>
                </a:lnTo>
                <a:lnTo>
                  <a:pt x="606223" y="2609483"/>
                </a:lnTo>
                <a:lnTo>
                  <a:pt x="596392" y="2580981"/>
                </a:lnTo>
                <a:lnTo>
                  <a:pt x="599493" y="2577064"/>
                </a:lnTo>
                <a:lnTo>
                  <a:pt x="592884" y="2564952"/>
                </a:lnTo>
                <a:lnTo>
                  <a:pt x="586644" y="2552374"/>
                </a:lnTo>
                <a:lnTo>
                  <a:pt x="580424" y="2539770"/>
                </a:lnTo>
                <a:lnTo>
                  <a:pt x="577450" y="2523067"/>
                </a:lnTo>
                <a:lnTo>
                  <a:pt x="571230" y="2510463"/>
                </a:lnTo>
                <a:lnTo>
                  <a:pt x="557131" y="2466891"/>
                </a:lnTo>
                <a:lnTo>
                  <a:pt x="551322" y="2453768"/>
                </a:lnTo>
                <a:lnTo>
                  <a:pt x="555717" y="2448217"/>
                </a:lnTo>
                <a:lnTo>
                  <a:pt x="550155" y="2434783"/>
                </a:lnTo>
                <a:lnTo>
                  <a:pt x="544346" y="2421660"/>
                </a:lnTo>
                <a:lnTo>
                  <a:pt x="542706" y="2403271"/>
                </a:lnTo>
                <a:lnTo>
                  <a:pt x="541683" y="2384104"/>
                </a:lnTo>
                <a:lnTo>
                  <a:pt x="530948" y="2356742"/>
                </a:lnTo>
                <a:lnTo>
                  <a:pt x="529168" y="2318071"/>
                </a:lnTo>
                <a:lnTo>
                  <a:pt x="517944" y="2270868"/>
                </a:lnTo>
                <a:lnTo>
                  <a:pt x="517064" y="2251519"/>
                </a:lnTo>
                <a:lnTo>
                  <a:pt x="511461" y="2238137"/>
                </a:lnTo>
                <a:lnTo>
                  <a:pt x="516308" y="2232015"/>
                </a:lnTo>
                <a:lnTo>
                  <a:pt x="511197" y="2218010"/>
                </a:lnTo>
                <a:lnTo>
                  <a:pt x="515551" y="2212511"/>
                </a:lnTo>
                <a:lnTo>
                  <a:pt x="509763" y="2199362"/>
                </a:lnTo>
                <a:lnTo>
                  <a:pt x="504344" y="2185746"/>
                </a:lnTo>
                <a:lnTo>
                  <a:pt x="509129" y="2179702"/>
                </a:lnTo>
                <a:lnTo>
                  <a:pt x="504080" y="2165619"/>
                </a:lnTo>
                <a:lnTo>
                  <a:pt x="504207" y="2145000"/>
                </a:lnTo>
                <a:lnTo>
                  <a:pt x="504703" y="2123913"/>
                </a:lnTo>
                <a:lnTo>
                  <a:pt x="506311" y="2080962"/>
                </a:lnTo>
                <a:lnTo>
                  <a:pt x="507427" y="2038633"/>
                </a:lnTo>
                <a:lnTo>
                  <a:pt x="509856" y="1994644"/>
                </a:lnTo>
                <a:lnTo>
                  <a:pt x="513402" y="1908326"/>
                </a:lnTo>
                <a:lnTo>
                  <a:pt x="517146" y="1862677"/>
                </a:lnTo>
                <a:lnTo>
                  <a:pt x="523718" y="1854376"/>
                </a:lnTo>
                <a:lnTo>
                  <a:pt x="519018" y="1839853"/>
                </a:lnTo>
                <a:lnTo>
                  <a:pt x="524634" y="1771379"/>
                </a:lnTo>
                <a:close/>
              </a:path>
              <a:path w="1955165" h="2903854">
                <a:moveTo>
                  <a:pt x="61101" y="2581920"/>
                </a:moveTo>
                <a:lnTo>
                  <a:pt x="84924" y="2551831"/>
                </a:lnTo>
                <a:lnTo>
                  <a:pt x="91328" y="2564201"/>
                </a:lnTo>
                <a:lnTo>
                  <a:pt x="98102" y="2576105"/>
                </a:lnTo>
                <a:lnTo>
                  <a:pt x="94939" y="2580100"/>
                </a:lnTo>
                <a:lnTo>
                  <a:pt x="98078" y="2596595"/>
                </a:lnTo>
                <a:lnTo>
                  <a:pt x="104873" y="2608473"/>
                </a:lnTo>
                <a:lnTo>
                  <a:pt x="122915" y="2647064"/>
                </a:lnTo>
                <a:lnTo>
                  <a:pt x="118972" y="2652045"/>
                </a:lnTo>
                <a:lnTo>
                  <a:pt x="124965" y="2664934"/>
                </a:lnTo>
                <a:lnTo>
                  <a:pt x="130836" y="2677979"/>
                </a:lnTo>
                <a:lnTo>
                  <a:pt x="136460" y="2691336"/>
                </a:lnTo>
                <a:lnTo>
                  <a:pt x="146948" y="2719009"/>
                </a:lnTo>
                <a:lnTo>
                  <a:pt x="152428" y="2732547"/>
                </a:lnTo>
                <a:lnTo>
                  <a:pt x="147951" y="2738202"/>
                </a:lnTo>
                <a:lnTo>
                  <a:pt x="153184" y="2752051"/>
                </a:lnTo>
                <a:lnTo>
                  <a:pt x="161269" y="2782759"/>
                </a:lnTo>
                <a:lnTo>
                  <a:pt x="168475" y="2794118"/>
                </a:lnTo>
                <a:lnTo>
                  <a:pt x="173421" y="2808330"/>
                </a:lnTo>
                <a:lnTo>
                  <a:pt x="170669" y="2811806"/>
                </a:lnTo>
                <a:lnTo>
                  <a:pt x="183128" y="2836989"/>
                </a:lnTo>
                <a:lnTo>
                  <a:pt x="186247" y="2853510"/>
                </a:lnTo>
                <a:lnTo>
                  <a:pt x="199569" y="2877603"/>
                </a:lnTo>
                <a:lnTo>
                  <a:pt x="212767" y="2901852"/>
                </a:lnTo>
                <a:lnTo>
                  <a:pt x="211221" y="2903806"/>
                </a:lnTo>
                <a:lnTo>
                  <a:pt x="179708" y="2902689"/>
                </a:lnTo>
                <a:lnTo>
                  <a:pt x="170310" y="2873639"/>
                </a:lnTo>
                <a:lnTo>
                  <a:pt x="162140" y="2863499"/>
                </a:lnTo>
                <a:lnTo>
                  <a:pt x="163803" y="2861398"/>
                </a:lnTo>
                <a:lnTo>
                  <a:pt x="155756" y="2851103"/>
                </a:lnTo>
                <a:lnTo>
                  <a:pt x="158282" y="2847912"/>
                </a:lnTo>
                <a:lnTo>
                  <a:pt x="151077" y="2836553"/>
                </a:lnTo>
                <a:lnTo>
                  <a:pt x="146131" y="2822340"/>
                </a:lnTo>
                <a:lnTo>
                  <a:pt x="148883" y="2818864"/>
                </a:lnTo>
                <a:lnTo>
                  <a:pt x="144635" y="2803770"/>
                </a:lnTo>
                <a:lnTo>
                  <a:pt x="125689" y="2766320"/>
                </a:lnTo>
                <a:lnTo>
                  <a:pt x="121441" y="2751226"/>
                </a:lnTo>
                <a:lnTo>
                  <a:pt x="125179" y="2746505"/>
                </a:lnTo>
                <a:lnTo>
                  <a:pt x="112247" y="2721919"/>
                </a:lnTo>
                <a:lnTo>
                  <a:pt x="106027" y="2709314"/>
                </a:lnTo>
                <a:lnTo>
                  <a:pt x="100571" y="2675286"/>
                </a:lnTo>
                <a:lnTo>
                  <a:pt x="94537" y="2662449"/>
                </a:lnTo>
                <a:lnTo>
                  <a:pt x="88379" y="2649766"/>
                </a:lnTo>
                <a:lnTo>
                  <a:pt x="81974" y="2637396"/>
                </a:lnTo>
                <a:lnTo>
                  <a:pt x="85158" y="2633375"/>
                </a:lnTo>
                <a:lnTo>
                  <a:pt x="78404" y="2621445"/>
                </a:lnTo>
                <a:lnTo>
                  <a:pt x="72144" y="2608893"/>
                </a:lnTo>
                <a:lnTo>
                  <a:pt x="66376" y="2595718"/>
                </a:lnTo>
                <a:lnTo>
                  <a:pt x="61101" y="2581920"/>
                </a:lnTo>
                <a:close/>
              </a:path>
              <a:path w="1955165" h="2903854">
                <a:moveTo>
                  <a:pt x="1576921" y="585469"/>
                </a:moveTo>
                <a:lnTo>
                  <a:pt x="1593083" y="565055"/>
                </a:lnTo>
                <a:lnTo>
                  <a:pt x="1608565" y="565961"/>
                </a:lnTo>
                <a:lnTo>
                  <a:pt x="1613720" y="559450"/>
                </a:lnTo>
                <a:lnTo>
                  <a:pt x="1628421" y="561341"/>
                </a:lnTo>
                <a:lnTo>
                  <a:pt x="1633042" y="555505"/>
                </a:lnTo>
                <a:lnTo>
                  <a:pt x="1647866" y="557240"/>
                </a:lnTo>
                <a:lnTo>
                  <a:pt x="1653349" y="550314"/>
                </a:lnTo>
                <a:lnTo>
                  <a:pt x="1669016" y="550986"/>
                </a:lnTo>
                <a:lnTo>
                  <a:pt x="1689899" y="545069"/>
                </a:lnTo>
                <a:lnTo>
                  <a:pt x="1695608" y="537858"/>
                </a:lnTo>
                <a:lnTo>
                  <a:pt x="1735238" y="528722"/>
                </a:lnTo>
                <a:lnTo>
                  <a:pt x="1750124" y="530380"/>
                </a:lnTo>
                <a:lnTo>
                  <a:pt x="1769938" y="525812"/>
                </a:lnTo>
                <a:lnTo>
                  <a:pt x="1784824" y="527469"/>
                </a:lnTo>
                <a:lnTo>
                  <a:pt x="1864084" y="509198"/>
                </a:lnTo>
                <a:lnTo>
                  <a:pt x="1918579" y="501746"/>
                </a:lnTo>
                <a:lnTo>
                  <a:pt x="1933321" y="503585"/>
                </a:lnTo>
                <a:lnTo>
                  <a:pt x="1947817" y="505735"/>
                </a:lnTo>
                <a:lnTo>
                  <a:pt x="1950933" y="501800"/>
                </a:lnTo>
                <a:lnTo>
                  <a:pt x="1951006" y="522168"/>
                </a:lnTo>
                <a:lnTo>
                  <a:pt x="1950114" y="523294"/>
                </a:lnTo>
                <a:lnTo>
                  <a:pt x="1932045" y="525657"/>
                </a:lnTo>
                <a:lnTo>
                  <a:pt x="1913606" y="528487"/>
                </a:lnTo>
                <a:lnTo>
                  <a:pt x="1847306" y="530390"/>
                </a:lnTo>
                <a:lnTo>
                  <a:pt x="1809114" y="537710"/>
                </a:lnTo>
                <a:lnTo>
                  <a:pt x="1789525" y="541993"/>
                </a:lnTo>
                <a:lnTo>
                  <a:pt x="1755810" y="543658"/>
                </a:lnTo>
                <a:lnTo>
                  <a:pt x="1748909" y="552374"/>
                </a:lnTo>
                <a:lnTo>
                  <a:pt x="1732052" y="553206"/>
                </a:lnTo>
                <a:lnTo>
                  <a:pt x="1724946" y="562181"/>
                </a:lnTo>
                <a:lnTo>
                  <a:pt x="1690327" y="564988"/>
                </a:lnTo>
                <a:lnTo>
                  <a:pt x="1673264" y="566080"/>
                </a:lnTo>
                <a:lnTo>
                  <a:pt x="1615791" y="577293"/>
                </a:lnTo>
                <a:lnTo>
                  <a:pt x="1590062" y="589332"/>
                </a:lnTo>
                <a:lnTo>
                  <a:pt x="1576921" y="585469"/>
                </a:lnTo>
                <a:close/>
              </a:path>
              <a:path w="1955165" h="2903854">
                <a:moveTo>
                  <a:pt x="11916" y="1989327"/>
                </a:moveTo>
                <a:lnTo>
                  <a:pt x="46253" y="1945956"/>
                </a:lnTo>
                <a:lnTo>
                  <a:pt x="46288" y="1986832"/>
                </a:lnTo>
                <a:lnTo>
                  <a:pt x="36530" y="2019618"/>
                </a:lnTo>
                <a:lnTo>
                  <a:pt x="41763" y="2033467"/>
                </a:lnTo>
                <a:lnTo>
                  <a:pt x="42767" y="2052660"/>
                </a:lnTo>
                <a:lnTo>
                  <a:pt x="39358" y="2056966"/>
                </a:lnTo>
                <a:lnTo>
                  <a:pt x="33153" y="2208022"/>
                </a:lnTo>
                <a:lnTo>
                  <a:pt x="42224" y="2237484"/>
                </a:lnTo>
                <a:lnTo>
                  <a:pt x="36515" y="2244696"/>
                </a:lnTo>
                <a:lnTo>
                  <a:pt x="45504" y="2274262"/>
                </a:lnTo>
                <a:lnTo>
                  <a:pt x="39794" y="2281473"/>
                </a:lnTo>
                <a:lnTo>
                  <a:pt x="48636" y="2331685"/>
                </a:lnTo>
                <a:lnTo>
                  <a:pt x="51693" y="2348285"/>
                </a:lnTo>
                <a:lnTo>
                  <a:pt x="44792" y="2357000"/>
                </a:lnTo>
                <a:lnTo>
                  <a:pt x="50906" y="2390198"/>
                </a:lnTo>
                <a:lnTo>
                  <a:pt x="54147" y="2406564"/>
                </a:lnTo>
                <a:lnTo>
                  <a:pt x="57512" y="2422774"/>
                </a:lnTo>
                <a:lnTo>
                  <a:pt x="60631" y="2439295"/>
                </a:lnTo>
                <a:lnTo>
                  <a:pt x="63133" y="2456594"/>
                </a:lnTo>
                <a:lnTo>
                  <a:pt x="75367" y="2482062"/>
                </a:lnTo>
                <a:lnTo>
                  <a:pt x="80412" y="2516609"/>
                </a:lnTo>
                <a:lnTo>
                  <a:pt x="82689" y="2534194"/>
                </a:lnTo>
                <a:lnTo>
                  <a:pt x="88723" y="2547032"/>
                </a:lnTo>
                <a:lnTo>
                  <a:pt x="66236" y="2575435"/>
                </a:lnTo>
                <a:lnTo>
                  <a:pt x="57083" y="2546076"/>
                </a:lnTo>
                <a:lnTo>
                  <a:pt x="47437" y="2517340"/>
                </a:lnTo>
                <a:lnTo>
                  <a:pt x="38284" y="2487981"/>
                </a:lnTo>
                <a:lnTo>
                  <a:pt x="43418" y="2481496"/>
                </a:lnTo>
                <a:lnTo>
                  <a:pt x="38595" y="2467128"/>
                </a:lnTo>
                <a:lnTo>
                  <a:pt x="29442" y="2437769"/>
                </a:lnTo>
                <a:lnTo>
                  <a:pt x="24619" y="2423401"/>
                </a:lnTo>
                <a:lnTo>
                  <a:pt x="29774" y="2416890"/>
                </a:lnTo>
                <a:lnTo>
                  <a:pt x="25341" y="2402029"/>
                </a:lnTo>
                <a:lnTo>
                  <a:pt x="21155" y="2386857"/>
                </a:lnTo>
                <a:lnTo>
                  <a:pt x="17092" y="2371529"/>
                </a:lnTo>
                <a:lnTo>
                  <a:pt x="18204" y="2349664"/>
                </a:lnTo>
                <a:lnTo>
                  <a:pt x="9729" y="2319449"/>
                </a:lnTo>
                <a:lnTo>
                  <a:pt x="13309" y="2274007"/>
                </a:lnTo>
                <a:lnTo>
                  <a:pt x="5223" y="2243300"/>
                </a:lnTo>
                <a:lnTo>
                  <a:pt x="8407" y="2239279"/>
                </a:lnTo>
                <a:lnTo>
                  <a:pt x="2002" y="2226908"/>
                </a:lnTo>
                <a:lnTo>
                  <a:pt x="9724" y="2217155"/>
                </a:lnTo>
                <a:lnTo>
                  <a:pt x="3118" y="2184579"/>
                </a:lnTo>
                <a:lnTo>
                  <a:pt x="0" y="2168058"/>
                </a:lnTo>
                <a:lnTo>
                  <a:pt x="7454" y="2158642"/>
                </a:lnTo>
                <a:lnTo>
                  <a:pt x="5157" y="2141083"/>
                </a:lnTo>
                <a:lnTo>
                  <a:pt x="2491" y="2123991"/>
                </a:lnTo>
                <a:lnTo>
                  <a:pt x="9535" y="2115094"/>
                </a:lnTo>
                <a:lnTo>
                  <a:pt x="3463" y="2081844"/>
                </a:lnTo>
                <a:lnTo>
                  <a:pt x="10507" y="2072947"/>
                </a:lnTo>
                <a:lnTo>
                  <a:pt x="7840" y="2055855"/>
                </a:lnTo>
                <a:lnTo>
                  <a:pt x="5543" y="2038296"/>
                </a:lnTo>
                <a:lnTo>
                  <a:pt x="16079" y="2024989"/>
                </a:lnTo>
                <a:lnTo>
                  <a:pt x="10044" y="2012151"/>
                </a:lnTo>
                <a:lnTo>
                  <a:pt x="13987" y="2007171"/>
                </a:lnTo>
                <a:lnTo>
                  <a:pt x="11916" y="1989327"/>
                </a:lnTo>
                <a:close/>
              </a:path>
              <a:path w="1955165" h="2903854">
                <a:moveTo>
                  <a:pt x="1555689" y="591827"/>
                </a:moveTo>
                <a:lnTo>
                  <a:pt x="1571461" y="571906"/>
                </a:lnTo>
                <a:lnTo>
                  <a:pt x="1587312" y="572345"/>
                </a:lnTo>
                <a:lnTo>
                  <a:pt x="1569569" y="594756"/>
                </a:lnTo>
                <a:lnTo>
                  <a:pt x="1555689" y="591827"/>
                </a:lnTo>
                <a:close/>
              </a:path>
              <a:path w="1955165" h="2903854">
                <a:moveTo>
                  <a:pt x="1440186" y="635419"/>
                </a:moveTo>
                <a:lnTo>
                  <a:pt x="1457272" y="613837"/>
                </a:lnTo>
                <a:lnTo>
                  <a:pt x="1478278" y="607765"/>
                </a:lnTo>
                <a:lnTo>
                  <a:pt x="1520783" y="594998"/>
                </a:lnTo>
                <a:lnTo>
                  <a:pt x="1531832" y="581042"/>
                </a:lnTo>
                <a:lnTo>
                  <a:pt x="1546533" y="582933"/>
                </a:lnTo>
                <a:lnTo>
                  <a:pt x="1551153" y="577097"/>
                </a:lnTo>
                <a:lnTo>
                  <a:pt x="1565978" y="578832"/>
                </a:lnTo>
                <a:lnTo>
                  <a:pt x="1544846" y="605523"/>
                </a:lnTo>
                <a:lnTo>
                  <a:pt x="1482444" y="622963"/>
                </a:lnTo>
                <a:lnTo>
                  <a:pt x="1440186" y="635419"/>
                </a:lnTo>
                <a:close/>
              </a:path>
              <a:path w="1955165" h="2903854">
                <a:moveTo>
                  <a:pt x="1650305" y="63120"/>
                </a:moveTo>
                <a:lnTo>
                  <a:pt x="1667885" y="40916"/>
                </a:lnTo>
                <a:lnTo>
                  <a:pt x="1685338" y="39331"/>
                </a:lnTo>
                <a:lnTo>
                  <a:pt x="1692464" y="30330"/>
                </a:lnTo>
                <a:lnTo>
                  <a:pt x="1705584" y="34218"/>
                </a:lnTo>
                <a:lnTo>
                  <a:pt x="1712402" y="25606"/>
                </a:lnTo>
                <a:lnTo>
                  <a:pt x="1725522" y="29495"/>
                </a:lnTo>
                <a:lnTo>
                  <a:pt x="1751252" y="17456"/>
                </a:lnTo>
                <a:lnTo>
                  <a:pt x="1768089" y="16649"/>
                </a:lnTo>
                <a:lnTo>
                  <a:pt x="1784802" y="15998"/>
                </a:lnTo>
                <a:lnTo>
                  <a:pt x="1801270" y="15659"/>
                </a:lnTo>
                <a:lnTo>
                  <a:pt x="1807410" y="7903"/>
                </a:lnTo>
                <a:lnTo>
                  <a:pt x="1824042" y="7356"/>
                </a:lnTo>
                <a:lnTo>
                  <a:pt x="1840304" y="7275"/>
                </a:lnTo>
                <a:lnTo>
                  <a:pt x="1888289" y="8046"/>
                </a:lnTo>
                <a:lnTo>
                  <a:pt x="1920936" y="7730"/>
                </a:lnTo>
                <a:lnTo>
                  <a:pt x="1927056" y="0"/>
                </a:lnTo>
                <a:lnTo>
                  <a:pt x="1942723" y="671"/>
                </a:lnTo>
                <a:lnTo>
                  <a:pt x="1954749" y="5940"/>
                </a:lnTo>
                <a:lnTo>
                  <a:pt x="1942144" y="21862"/>
                </a:lnTo>
                <a:lnTo>
                  <a:pt x="1926498" y="21164"/>
                </a:lnTo>
                <a:lnTo>
                  <a:pt x="1894262" y="20961"/>
                </a:lnTo>
                <a:lnTo>
                  <a:pt x="1878329" y="20627"/>
                </a:lnTo>
                <a:lnTo>
                  <a:pt x="1857857" y="26025"/>
                </a:lnTo>
                <a:lnTo>
                  <a:pt x="1842375" y="25119"/>
                </a:lnTo>
                <a:lnTo>
                  <a:pt x="1826647" y="24525"/>
                </a:lnTo>
                <a:lnTo>
                  <a:pt x="1810796" y="24087"/>
                </a:lnTo>
                <a:lnTo>
                  <a:pt x="1804881" y="31557"/>
                </a:lnTo>
                <a:lnTo>
                  <a:pt x="1773137" y="30732"/>
                </a:lnTo>
                <a:lnTo>
                  <a:pt x="1767223" y="38203"/>
                </a:lnTo>
                <a:lnTo>
                  <a:pt x="1709750" y="49416"/>
                </a:lnTo>
                <a:lnTo>
                  <a:pt x="1687963" y="56475"/>
                </a:lnTo>
                <a:lnTo>
                  <a:pt x="1650305" y="63120"/>
                </a:lnTo>
                <a:close/>
              </a:path>
              <a:path w="1955165" h="2903854">
                <a:moveTo>
                  <a:pt x="1413594" y="648547"/>
                </a:moveTo>
                <a:lnTo>
                  <a:pt x="1435650" y="620688"/>
                </a:lnTo>
                <a:lnTo>
                  <a:pt x="1451378" y="621282"/>
                </a:lnTo>
                <a:lnTo>
                  <a:pt x="1434476" y="642630"/>
                </a:lnTo>
                <a:lnTo>
                  <a:pt x="1413594" y="648547"/>
                </a:lnTo>
                <a:close/>
              </a:path>
              <a:path w="1955165" h="2903854">
                <a:moveTo>
                  <a:pt x="1385872" y="663102"/>
                </a:moveTo>
                <a:lnTo>
                  <a:pt x="1415013" y="626294"/>
                </a:lnTo>
                <a:lnTo>
                  <a:pt x="1430125" y="627666"/>
                </a:lnTo>
                <a:lnTo>
                  <a:pt x="1407884" y="655758"/>
                </a:lnTo>
                <a:lnTo>
                  <a:pt x="1385872" y="663102"/>
                </a:lnTo>
                <a:close/>
              </a:path>
              <a:path w="1955165" h="2903854">
                <a:moveTo>
                  <a:pt x="542244" y="1687757"/>
                </a:moveTo>
                <a:lnTo>
                  <a:pt x="594654" y="1621558"/>
                </a:lnTo>
                <a:lnTo>
                  <a:pt x="588839" y="1649363"/>
                </a:lnTo>
                <a:lnTo>
                  <a:pt x="574258" y="1667780"/>
                </a:lnTo>
                <a:lnTo>
                  <a:pt x="571318" y="1691953"/>
                </a:lnTo>
                <a:lnTo>
                  <a:pt x="564623" y="1700410"/>
                </a:lnTo>
                <a:lnTo>
                  <a:pt x="567885" y="1716749"/>
                </a:lnTo>
                <a:lnTo>
                  <a:pt x="536463" y="1756438"/>
                </a:lnTo>
                <a:lnTo>
                  <a:pt x="542244" y="1687757"/>
                </a:lnTo>
                <a:close/>
              </a:path>
              <a:path w="1955165" h="2903854">
                <a:moveTo>
                  <a:pt x="1328067" y="695194"/>
                </a:moveTo>
                <a:lnTo>
                  <a:pt x="1360720" y="653951"/>
                </a:lnTo>
                <a:lnTo>
                  <a:pt x="1382712" y="646633"/>
                </a:lnTo>
                <a:lnTo>
                  <a:pt x="1388421" y="639422"/>
                </a:lnTo>
                <a:lnTo>
                  <a:pt x="1403841" y="640405"/>
                </a:lnTo>
                <a:lnTo>
                  <a:pt x="1373447" y="678795"/>
                </a:lnTo>
                <a:lnTo>
                  <a:pt x="1328067" y="695194"/>
                </a:lnTo>
                <a:close/>
              </a:path>
              <a:path w="1955165" h="2903854">
                <a:moveTo>
                  <a:pt x="1254367" y="747364"/>
                </a:moveTo>
                <a:lnTo>
                  <a:pt x="1291168" y="700881"/>
                </a:lnTo>
                <a:lnTo>
                  <a:pt x="1314166" y="692292"/>
                </a:lnTo>
                <a:lnTo>
                  <a:pt x="1326201" y="677091"/>
                </a:lnTo>
                <a:lnTo>
                  <a:pt x="1348439" y="669463"/>
                </a:lnTo>
                <a:lnTo>
                  <a:pt x="1310303" y="717632"/>
                </a:lnTo>
                <a:lnTo>
                  <a:pt x="1254367" y="747364"/>
                </a:lnTo>
                <a:close/>
              </a:path>
              <a:path w="1955165" h="2903854">
                <a:moveTo>
                  <a:pt x="557095" y="1648538"/>
                </a:moveTo>
                <a:lnTo>
                  <a:pt x="600264" y="1594012"/>
                </a:lnTo>
                <a:lnTo>
                  <a:pt x="602540" y="1611597"/>
                </a:lnTo>
                <a:lnTo>
                  <a:pt x="554463" y="1672322"/>
                </a:lnTo>
                <a:lnTo>
                  <a:pt x="557095" y="1648538"/>
                </a:lnTo>
                <a:close/>
              </a:path>
              <a:path w="1955165" h="2903854">
                <a:moveTo>
                  <a:pt x="575297" y="1584627"/>
                </a:moveTo>
                <a:lnTo>
                  <a:pt x="649107" y="1491399"/>
                </a:lnTo>
                <a:lnTo>
                  <a:pt x="628423" y="1537984"/>
                </a:lnTo>
                <a:lnTo>
                  <a:pt x="622814" y="1565530"/>
                </a:lnTo>
                <a:lnTo>
                  <a:pt x="563030" y="1641041"/>
                </a:lnTo>
                <a:lnTo>
                  <a:pt x="559132" y="1625506"/>
                </a:lnTo>
                <a:lnTo>
                  <a:pt x="578806" y="1600656"/>
                </a:lnTo>
                <a:lnTo>
                  <a:pt x="575297" y="1584627"/>
                </a:lnTo>
                <a:close/>
              </a:path>
              <a:path w="1955165" h="2903854">
                <a:moveTo>
                  <a:pt x="1141030" y="849598"/>
                </a:moveTo>
                <a:lnTo>
                  <a:pt x="1202969" y="771364"/>
                </a:lnTo>
                <a:lnTo>
                  <a:pt x="1226583" y="761997"/>
                </a:lnTo>
                <a:lnTo>
                  <a:pt x="1254144" y="727186"/>
                </a:lnTo>
                <a:lnTo>
                  <a:pt x="1277758" y="717819"/>
                </a:lnTo>
                <a:lnTo>
                  <a:pt x="1235863" y="770736"/>
                </a:lnTo>
                <a:lnTo>
                  <a:pt x="1141030" y="849598"/>
                </a:lnTo>
                <a:close/>
              </a:path>
              <a:path w="1955165" h="2903854">
                <a:moveTo>
                  <a:pt x="597521" y="1536096"/>
                </a:moveTo>
                <a:lnTo>
                  <a:pt x="678375" y="1433971"/>
                </a:lnTo>
                <a:lnTo>
                  <a:pt x="669932" y="1465096"/>
                </a:lnTo>
                <a:lnTo>
                  <a:pt x="601420" y="1551632"/>
                </a:lnTo>
                <a:lnTo>
                  <a:pt x="597521" y="1536096"/>
                </a:lnTo>
                <a:close/>
              </a:path>
              <a:path w="1955165" h="2903854">
                <a:moveTo>
                  <a:pt x="1107620" y="871338"/>
                </a:moveTo>
                <a:lnTo>
                  <a:pt x="1153314" y="813623"/>
                </a:lnTo>
                <a:lnTo>
                  <a:pt x="1176517" y="804775"/>
                </a:lnTo>
                <a:lnTo>
                  <a:pt x="1125915" y="868690"/>
                </a:lnTo>
                <a:lnTo>
                  <a:pt x="1107620" y="871338"/>
                </a:lnTo>
                <a:close/>
              </a:path>
              <a:path w="1955165" h="2903854">
                <a:moveTo>
                  <a:pt x="619787" y="1487513"/>
                </a:moveTo>
                <a:lnTo>
                  <a:pt x="697437" y="1389435"/>
                </a:lnTo>
                <a:lnTo>
                  <a:pt x="697927" y="1409276"/>
                </a:lnTo>
                <a:lnTo>
                  <a:pt x="603457" y="1528600"/>
                </a:lnTo>
                <a:lnTo>
                  <a:pt x="619787" y="1487513"/>
                </a:lnTo>
                <a:close/>
              </a:path>
              <a:path w="1955165" h="2903854">
                <a:moveTo>
                  <a:pt x="1038640" y="938006"/>
                </a:moveTo>
                <a:lnTo>
                  <a:pt x="1101400" y="858735"/>
                </a:lnTo>
                <a:lnTo>
                  <a:pt x="1125343" y="848953"/>
                </a:lnTo>
                <a:lnTo>
                  <a:pt x="1065355" y="924722"/>
                </a:lnTo>
                <a:lnTo>
                  <a:pt x="1038640" y="938006"/>
                </a:lnTo>
                <a:close/>
              </a:path>
              <a:path w="1955165" h="2903854">
                <a:moveTo>
                  <a:pt x="665032" y="1409904"/>
                </a:moveTo>
                <a:lnTo>
                  <a:pt x="768867" y="1278752"/>
                </a:lnTo>
                <a:lnTo>
                  <a:pt x="743337" y="1331459"/>
                </a:lnTo>
                <a:lnTo>
                  <a:pt x="648702" y="1450990"/>
                </a:lnTo>
                <a:lnTo>
                  <a:pt x="665032" y="1409904"/>
                </a:lnTo>
                <a:close/>
              </a:path>
              <a:path w="1955165" h="2903854">
                <a:moveTo>
                  <a:pt x="695738" y="1350660"/>
                </a:moveTo>
                <a:lnTo>
                  <a:pt x="1038868" y="917257"/>
                </a:lnTo>
                <a:lnTo>
                  <a:pt x="1062216" y="908228"/>
                </a:lnTo>
                <a:lnTo>
                  <a:pt x="691977" y="1375871"/>
                </a:lnTo>
                <a:lnTo>
                  <a:pt x="695738" y="1350660"/>
                </a:lnTo>
                <a:close/>
              </a:path>
              <a:path w="1955165" h="2903854">
                <a:moveTo>
                  <a:pt x="784009" y="1218707"/>
                </a:moveTo>
                <a:lnTo>
                  <a:pt x="902548" y="1068982"/>
                </a:lnTo>
                <a:lnTo>
                  <a:pt x="925833" y="1060030"/>
                </a:lnTo>
                <a:lnTo>
                  <a:pt x="781685" y="1242102"/>
                </a:lnTo>
                <a:lnTo>
                  <a:pt x="784009" y="1218707"/>
                </a:lnTo>
                <a:close/>
              </a:path>
              <a:path w="1955165" h="2903854">
                <a:moveTo>
                  <a:pt x="1607739" y="75966"/>
                </a:moveTo>
                <a:lnTo>
                  <a:pt x="1619876" y="60635"/>
                </a:lnTo>
                <a:lnTo>
                  <a:pt x="1636200" y="60477"/>
                </a:lnTo>
                <a:lnTo>
                  <a:pt x="1642320" y="52747"/>
                </a:lnTo>
                <a:lnTo>
                  <a:pt x="1660142" y="50695"/>
                </a:lnTo>
                <a:lnTo>
                  <a:pt x="1641433" y="74326"/>
                </a:lnTo>
                <a:lnTo>
                  <a:pt x="1622604" y="77649"/>
                </a:lnTo>
                <a:lnTo>
                  <a:pt x="1607739" y="75966"/>
                </a:lnTo>
                <a:close/>
              </a:path>
              <a:path w="1955165" h="2903854">
                <a:moveTo>
                  <a:pt x="1566281" y="87410"/>
                </a:moveTo>
                <a:lnTo>
                  <a:pt x="1581540" y="68137"/>
                </a:lnTo>
                <a:lnTo>
                  <a:pt x="1597432" y="68523"/>
                </a:lnTo>
                <a:lnTo>
                  <a:pt x="1613510" y="68676"/>
                </a:lnTo>
                <a:lnTo>
                  <a:pt x="1598415" y="87742"/>
                </a:lnTo>
                <a:lnTo>
                  <a:pt x="1584289" y="85125"/>
                </a:lnTo>
                <a:lnTo>
                  <a:pt x="1580325" y="90131"/>
                </a:lnTo>
                <a:lnTo>
                  <a:pt x="1566281" y="87410"/>
                </a:lnTo>
                <a:close/>
              </a:path>
              <a:path w="1955165" h="2903854">
                <a:moveTo>
                  <a:pt x="1404740" y="148231"/>
                </a:moveTo>
                <a:lnTo>
                  <a:pt x="1420636" y="128153"/>
                </a:lnTo>
                <a:lnTo>
                  <a:pt x="1443490" y="119746"/>
                </a:lnTo>
                <a:lnTo>
                  <a:pt x="1460142" y="119173"/>
                </a:lnTo>
                <a:lnTo>
                  <a:pt x="1506344" y="101736"/>
                </a:lnTo>
                <a:lnTo>
                  <a:pt x="1513039" y="93280"/>
                </a:lnTo>
                <a:lnTo>
                  <a:pt x="1535893" y="84873"/>
                </a:lnTo>
                <a:lnTo>
                  <a:pt x="1552545" y="84300"/>
                </a:lnTo>
                <a:lnTo>
                  <a:pt x="1559220" y="75869"/>
                </a:lnTo>
                <a:lnTo>
                  <a:pt x="1575482" y="75789"/>
                </a:lnTo>
                <a:lnTo>
                  <a:pt x="1557245" y="98824"/>
                </a:lnTo>
                <a:lnTo>
                  <a:pt x="1499772" y="110037"/>
                </a:lnTo>
                <a:lnTo>
                  <a:pt x="1404740" y="148231"/>
                </a:lnTo>
                <a:close/>
              </a:path>
              <a:path w="1955165" h="2903854">
                <a:moveTo>
                  <a:pt x="31990" y="1902592"/>
                </a:moveTo>
                <a:lnTo>
                  <a:pt x="61563" y="1865239"/>
                </a:lnTo>
                <a:lnTo>
                  <a:pt x="55847" y="1913378"/>
                </a:lnTo>
                <a:lnTo>
                  <a:pt x="57162" y="1911718"/>
                </a:lnTo>
                <a:lnTo>
                  <a:pt x="56501" y="1933012"/>
                </a:lnTo>
                <a:lnTo>
                  <a:pt x="23745" y="1974386"/>
                </a:lnTo>
                <a:lnTo>
                  <a:pt x="19603" y="1938697"/>
                </a:lnTo>
                <a:lnTo>
                  <a:pt x="27489" y="1928736"/>
                </a:lnTo>
                <a:lnTo>
                  <a:pt x="31990" y="1902592"/>
                </a:lnTo>
                <a:close/>
              </a:path>
              <a:path w="1955165" h="2903854">
                <a:moveTo>
                  <a:pt x="34971" y="1878366"/>
                </a:moveTo>
                <a:lnTo>
                  <a:pt x="77236" y="1824983"/>
                </a:lnTo>
                <a:lnTo>
                  <a:pt x="74378" y="1849052"/>
                </a:lnTo>
                <a:lnTo>
                  <a:pt x="36139" y="1897352"/>
                </a:lnTo>
                <a:lnTo>
                  <a:pt x="34971" y="1878366"/>
                </a:lnTo>
                <a:close/>
              </a:path>
              <a:path w="1955165" h="2903854">
                <a:moveTo>
                  <a:pt x="1357224" y="167327"/>
                </a:moveTo>
                <a:lnTo>
                  <a:pt x="1374434" y="145590"/>
                </a:lnTo>
                <a:lnTo>
                  <a:pt x="1397288" y="137183"/>
                </a:lnTo>
                <a:lnTo>
                  <a:pt x="1413941" y="136610"/>
                </a:lnTo>
                <a:lnTo>
                  <a:pt x="1397840" y="156946"/>
                </a:lnTo>
                <a:lnTo>
                  <a:pt x="1380982" y="157779"/>
                </a:lnTo>
                <a:lnTo>
                  <a:pt x="1374082" y="166495"/>
                </a:lnTo>
                <a:lnTo>
                  <a:pt x="1357224" y="167327"/>
                </a:lnTo>
                <a:close/>
              </a:path>
              <a:path w="1955165" h="2903854">
                <a:moveTo>
                  <a:pt x="38014" y="1854063"/>
                </a:moveTo>
                <a:lnTo>
                  <a:pt x="79272" y="1801951"/>
                </a:lnTo>
                <a:lnTo>
                  <a:pt x="83171" y="1817486"/>
                </a:lnTo>
                <a:lnTo>
                  <a:pt x="39120" y="1873126"/>
                </a:lnTo>
                <a:lnTo>
                  <a:pt x="38014" y="1854063"/>
                </a:lnTo>
                <a:close/>
              </a:path>
              <a:path w="1955165" h="2903854">
                <a:moveTo>
                  <a:pt x="45267" y="1824442"/>
                </a:moveTo>
                <a:lnTo>
                  <a:pt x="96752" y="1759412"/>
                </a:lnTo>
                <a:lnTo>
                  <a:pt x="92251" y="1785557"/>
                </a:lnTo>
                <a:lnTo>
                  <a:pt x="46742" y="1843039"/>
                </a:lnTo>
                <a:lnTo>
                  <a:pt x="45267" y="1824442"/>
                </a:lnTo>
                <a:close/>
              </a:path>
              <a:path w="1955165" h="2903854">
                <a:moveTo>
                  <a:pt x="1162660" y="269859"/>
                </a:moveTo>
                <a:lnTo>
                  <a:pt x="1180404" y="247447"/>
                </a:lnTo>
                <a:lnTo>
                  <a:pt x="1196727" y="247289"/>
                </a:lnTo>
                <a:lnTo>
                  <a:pt x="1214677" y="224618"/>
                </a:lnTo>
                <a:lnTo>
                  <a:pt x="1230548" y="225030"/>
                </a:lnTo>
                <a:lnTo>
                  <a:pt x="1236463" y="217559"/>
                </a:lnTo>
                <a:lnTo>
                  <a:pt x="1282664" y="200123"/>
                </a:lnTo>
                <a:lnTo>
                  <a:pt x="1296465" y="182691"/>
                </a:lnTo>
                <a:lnTo>
                  <a:pt x="1367739" y="154046"/>
                </a:lnTo>
                <a:lnTo>
                  <a:pt x="1347141" y="180064"/>
                </a:lnTo>
                <a:lnTo>
                  <a:pt x="1326730" y="185384"/>
                </a:lnTo>
                <a:lnTo>
                  <a:pt x="1316030" y="198899"/>
                </a:lnTo>
                <a:lnTo>
                  <a:pt x="1295250" y="204686"/>
                </a:lnTo>
                <a:lnTo>
                  <a:pt x="1222005" y="235821"/>
                </a:lnTo>
                <a:lnTo>
                  <a:pt x="1162660" y="269859"/>
                </a:lnTo>
                <a:close/>
              </a:path>
              <a:path w="1955165" h="2903854">
                <a:moveTo>
                  <a:pt x="51329" y="1796326"/>
                </a:moveTo>
                <a:lnTo>
                  <a:pt x="94681" y="1741568"/>
                </a:lnTo>
                <a:lnTo>
                  <a:pt x="100695" y="1754431"/>
                </a:lnTo>
                <a:lnTo>
                  <a:pt x="53379" y="1814196"/>
                </a:lnTo>
                <a:lnTo>
                  <a:pt x="51329" y="1796326"/>
                </a:lnTo>
                <a:close/>
              </a:path>
              <a:path w="1955165" h="2903854">
                <a:moveTo>
                  <a:pt x="110966" y="1598238"/>
                </a:moveTo>
                <a:lnTo>
                  <a:pt x="166374" y="1528253"/>
                </a:lnTo>
                <a:lnTo>
                  <a:pt x="157373" y="1580543"/>
                </a:lnTo>
                <a:lnTo>
                  <a:pt x="150678" y="1588999"/>
                </a:lnTo>
                <a:lnTo>
                  <a:pt x="147738" y="1613173"/>
                </a:lnTo>
                <a:lnTo>
                  <a:pt x="131965" y="1633095"/>
                </a:lnTo>
                <a:lnTo>
                  <a:pt x="132599" y="1652755"/>
                </a:lnTo>
                <a:lnTo>
                  <a:pt x="123275" y="1664531"/>
                </a:lnTo>
                <a:lnTo>
                  <a:pt x="124155" y="1683880"/>
                </a:lnTo>
                <a:lnTo>
                  <a:pt x="99939" y="1734927"/>
                </a:lnTo>
                <a:lnTo>
                  <a:pt x="59358" y="1786183"/>
                </a:lnTo>
                <a:lnTo>
                  <a:pt x="57678" y="1767846"/>
                </a:lnTo>
                <a:lnTo>
                  <a:pt x="75196" y="1745720"/>
                </a:lnTo>
                <a:lnTo>
                  <a:pt x="82982" y="1715425"/>
                </a:lnTo>
                <a:lnTo>
                  <a:pt x="81897" y="1696335"/>
                </a:lnTo>
                <a:lnTo>
                  <a:pt x="109300" y="1620804"/>
                </a:lnTo>
                <a:lnTo>
                  <a:pt x="110966" y="1598238"/>
                </a:lnTo>
                <a:close/>
              </a:path>
              <a:path w="1955165" h="2903854">
                <a:moveTo>
                  <a:pt x="1130687" y="289783"/>
                </a:moveTo>
                <a:lnTo>
                  <a:pt x="1157960" y="255335"/>
                </a:lnTo>
                <a:lnTo>
                  <a:pt x="1174037" y="255488"/>
                </a:lnTo>
                <a:lnTo>
                  <a:pt x="1145573" y="291441"/>
                </a:lnTo>
                <a:lnTo>
                  <a:pt x="1130687" y="289783"/>
                </a:lnTo>
                <a:close/>
              </a:path>
              <a:path w="1955165" h="2903854">
                <a:moveTo>
                  <a:pt x="123764" y="1561614"/>
                </a:moveTo>
                <a:lnTo>
                  <a:pt x="185333" y="1483847"/>
                </a:lnTo>
                <a:lnTo>
                  <a:pt x="187630" y="1501406"/>
                </a:lnTo>
                <a:lnTo>
                  <a:pt x="122344" y="1583868"/>
                </a:lnTo>
                <a:lnTo>
                  <a:pt x="123764" y="1561614"/>
                </a:lnTo>
                <a:close/>
              </a:path>
              <a:path w="1955165" h="2903854">
                <a:moveTo>
                  <a:pt x="1094320" y="315259"/>
                </a:moveTo>
                <a:lnTo>
                  <a:pt x="1126973" y="274015"/>
                </a:lnTo>
                <a:lnTo>
                  <a:pt x="1141880" y="275646"/>
                </a:lnTo>
                <a:lnTo>
                  <a:pt x="1115901" y="308460"/>
                </a:lnTo>
                <a:lnTo>
                  <a:pt x="1094320" y="315259"/>
                </a:lnTo>
                <a:close/>
              </a:path>
              <a:path w="1955165" h="2903854">
                <a:moveTo>
                  <a:pt x="137671" y="1523589"/>
                </a:moveTo>
                <a:lnTo>
                  <a:pt x="204292" y="1439440"/>
                </a:lnTo>
                <a:lnTo>
                  <a:pt x="207328" y="1456065"/>
                </a:lnTo>
                <a:lnTo>
                  <a:pt x="135388" y="1546932"/>
                </a:lnTo>
                <a:lnTo>
                  <a:pt x="137671" y="1523589"/>
                </a:lnTo>
                <a:close/>
              </a:path>
              <a:path w="1955165" h="2903854">
                <a:moveTo>
                  <a:pt x="1017025" y="371968"/>
                </a:moveTo>
                <a:lnTo>
                  <a:pt x="1057113" y="321334"/>
                </a:lnTo>
                <a:lnTo>
                  <a:pt x="1093358" y="296014"/>
                </a:lnTo>
                <a:lnTo>
                  <a:pt x="1109414" y="296193"/>
                </a:lnTo>
                <a:lnTo>
                  <a:pt x="1071565" y="344000"/>
                </a:lnTo>
                <a:lnTo>
                  <a:pt x="1049984" y="350799"/>
                </a:lnTo>
                <a:lnTo>
                  <a:pt x="1038360" y="365481"/>
                </a:lnTo>
                <a:lnTo>
                  <a:pt x="1017025" y="371968"/>
                </a:lnTo>
                <a:close/>
              </a:path>
              <a:path w="1955165" h="2903854">
                <a:moveTo>
                  <a:pt x="180928" y="1428031"/>
                </a:moveTo>
                <a:lnTo>
                  <a:pt x="247467" y="1343987"/>
                </a:lnTo>
                <a:lnTo>
                  <a:pt x="241652" y="1371792"/>
                </a:lnTo>
                <a:lnTo>
                  <a:pt x="220064" y="1419519"/>
                </a:lnTo>
                <a:lnTo>
                  <a:pt x="150404" y="1507506"/>
                </a:lnTo>
                <a:lnTo>
                  <a:pt x="153179" y="1483540"/>
                </a:lnTo>
                <a:lnTo>
                  <a:pt x="178214" y="1451919"/>
                </a:lnTo>
                <a:lnTo>
                  <a:pt x="180928" y="1428031"/>
                </a:lnTo>
                <a:close/>
              </a:path>
              <a:path w="1955165" h="2903854">
                <a:moveTo>
                  <a:pt x="984067" y="393138"/>
                </a:moveTo>
                <a:lnTo>
                  <a:pt x="1010559" y="359675"/>
                </a:lnTo>
                <a:lnTo>
                  <a:pt x="1045079" y="336535"/>
                </a:lnTo>
                <a:lnTo>
                  <a:pt x="1005648" y="386339"/>
                </a:lnTo>
                <a:lnTo>
                  <a:pt x="984067" y="393138"/>
                </a:lnTo>
                <a:close/>
              </a:path>
              <a:path w="1955165" h="2903854">
                <a:moveTo>
                  <a:pt x="220981" y="1336520"/>
                </a:moveTo>
                <a:lnTo>
                  <a:pt x="314547" y="1218339"/>
                </a:lnTo>
                <a:lnTo>
                  <a:pt x="307171" y="1248116"/>
                </a:lnTo>
                <a:lnTo>
                  <a:pt x="289427" y="1270528"/>
                </a:lnTo>
                <a:lnTo>
                  <a:pt x="281640" y="1300823"/>
                </a:lnTo>
                <a:lnTo>
                  <a:pt x="193353" y="1412337"/>
                </a:lnTo>
                <a:lnTo>
                  <a:pt x="195451" y="1389228"/>
                </a:lnTo>
                <a:lnTo>
                  <a:pt x="220981" y="1336520"/>
                </a:lnTo>
                <a:close/>
              </a:path>
              <a:path w="1955165" h="2903854">
                <a:moveTo>
                  <a:pt x="882128" y="480975"/>
                </a:moveTo>
                <a:lnTo>
                  <a:pt x="944437" y="402274"/>
                </a:lnTo>
                <a:lnTo>
                  <a:pt x="970167" y="390235"/>
                </a:lnTo>
                <a:lnTo>
                  <a:pt x="998525" y="374876"/>
                </a:lnTo>
                <a:lnTo>
                  <a:pt x="963037" y="419700"/>
                </a:lnTo>
                <a:lnTo>
                  <a:pt x="947165" y="419288"/>
                </a:lnTo>
                <a:lnTo>
                  <a:pt x="916812" y="457627"/>
                </a:lnTo>
                <a:lnTo>
                  <a:pt x="882128" y="480975"/>
                </a:lnTo>
                <a:close/>
              </a:path>
              <a:path w="1955165" h="2903854">
                <a:moveTo>
                  <a:pt x="246512" y="1283813"/>
                </a:moveTo>
                <a:lnTo>
                  <a:pt x="355603" y="1146021"/>
                </a:lnTo>
                <a:lnTo>
                  <a:pt x="348227" y="1175798"/>
                </a:lnTo>
                <a:lnTo>
                  <a:pt x="247597" y="1302902"/>
                </a:lnTo>
                <a:lnTo>
                  <a:pt x="246512" y="1283813"/>
                </a:lnTo>
                <a:close/>
              </a:path>
              <a:path w="1955165" h="2903854">
                <a:moveTo>
                  <a:pt x="839846" y="513921"/>
                </a:moveTo>
                <a:lnTo>
                  <a:pt x="897678" y="440875"/>
                </a:lnTo>
                <a:lnTo>
                  <a:pt x="917267" y="436592"/>
                </a:lnTo>
                <a:lnTo>
                  <a:pt x="869518" y="496902"/>
                </a:lnTo>
                <a:lnTo>
                  <a:pt x="839846" y="513921"/>
                </a:lnTo>
                <a:close/>
              </a:path>
              <a:path w="1955165" h="2903854">
                <a:moveTo>
                  <a:pt x="293852" y="1203558"/>
                </a:moveTo>
                <a:lnTo>
                  <a:pt x="411364" y="1055131"/>
                </a:lnTo>
                <a:lnTo>
                  <a:pt x="388339" y="1104673"/>
                </a:lnTo>
                <a:lnTo>
                  <a:pt x="284957" y="1235254"/>
                </a:lnTo>
                <a:lnTo>
                  <a:pt x="293852" y="1203558"/>
                </a:lnTo>
                <a:close/>
              </a:path>
              <a:path w="1955165" h="2903854">
                <a:moveTo>
                  <a:pt x="770743" y="580745"/>
                </a:moveTo>
                <a:lnTo>
                  <a:pt x="831532" y="503963"/>
                </a:lnTo>
                <a:lnTo>
                  <a:pt x="860219" y="488189"/>
                </a:lnTo>
                <a:lnTo>
                  <a:pt x="800415" y="563726"/>
                </a:lnTo>
                <a:lnTo>
                  <a:pt x="770743" y="580745"/>
                </a:lnTo>
                <a:close/>
              </a:path>
              <a:path w="1955165" h="2903854">
                <a:moveTo>
                  <a:pt x="335854" y="1130047"/>
                </a:moveTo>
                <a:lnTo>
                  <a:pt x="467125" y="964240"/>
                </a:lnTo>
                <a:lnTo>
                  <a:pt x="444346" y="1013471"/>
                </a:lnTo>
                <a:lnTo>
                  <a:pt x="328457" y="1159849"/>
                </a:lnTo>
                <a:lnTo>
                  <a:pt x="335854" y="1130047"/>
                </a:lnTo>
                <a:close/>
              </a:path>
              <a:path w="1955165" h="2903854">
                <a:moveTo>
                  <a:pt x="406343" y="1000093"/>
                </a:moveTo>
                <a:lnTo>
                  <a:pt x="720598" y="603162"/>
                </a:lnTo>
                <a:lnTo>
                  <a:pt x="812802" y="527620"/>
                </a:lnTo>
                <a:lnTo>
                  <a:pt x="731312" y="630549"/>
                </a:lnTo>
                <a:lnTo>
                  <a:pt x="711497" y="635117"/>
                </a:lnTo>
                <a:lnTo>
                  <a:pt x="398022" y="1031063"/>
                </a:lnTo>
                <a:lnTo>
                  <a:pt x="406343" y="1000093"/>
                </a:lnTo>
                <a:close/>
              </a:path>
              <a:path w="1955165" h="2903854">
                <a:moveTo>
                  <a:pt x="361220" y="1077547"/>
                </a:moveTo>
                <a:lnTo>
                  <a:pt x="523707" y="872312"/>
                </a:lnTo>
                <a:lnTo>
                  <a:pt x="522677" y="894073"/>
                </a:lnTo>
                <a:lnTo>
                  <a:pt x="353454" y="1107816"/>
                </a:lnTo>
                <a:lnTo>
                  <a:pt x="361220" y="1077547"/>
                </a:lnTo>
                <a:close/>
              </a:path>
              <a:path w="1955165" h="2903854">
                <a:moveTo>
                  <a:pt x="477670" y="889540"/>
                </a:moveTo>
                <a:lnTo>
                  <a:pt x="613378" y="718130"/>
                </a:lnTo>
                <a:lnTo>
                  <a:pt x="644365" y="699450"/>
                </a:lnTo>
                <a:lnTo>
                  <a:pt x="474813" y="913610"/>
                </a:lnTo>
                <a:lnTo>
                  <a:pt x="477670" y="889540"/>
                </a:lnTo>
                <a:close/>
              </a:path>
            </a:pathLst>
          </a:custGeom>
          <a:solidFill>
            <a:srgbClr val="8199C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13405817" y="2907"/>
            <a:ext cx="4882515" cy="3413125"/>
            <a:chOff x="13405817" y="2907"/>
            <a:chExt cx="4882515" cy="3413125"/>
          </a:xfrm>
        </p:grpSpPr>
        <p:sp>
          <p:nvSpPr>
            <p:cNvPr id="7" name="object 7"/>
            <p:cNvSpPr/>
            <p:nvPr/>
          </p:nvSpPr>
          <p:spPr>
            <a:xfrm>
              <a:off x="15450734" y="2907"/>
              <a:ext cx="2837180" cy="3413125"/>
            </a:xfrm>
            <a:custGeom>
              <a:avLst/>
              <a:gdLst/>
              <a:ahLst/>
              <a:cxnLst/>
              <a:rect l="l" t="t" r="r" b="b"/>
              <a:pathLst>
                <a:path w="2837180" h="3413125">
                  <a:moveTo>
                    <a:pt x="413554" y="1982348"/>
                  </a:moveTo>
                  <a:lnTo>
                    <a:pt x="653617" y="2337047"/>
                  </a:lnTo>
                  <a:lnTo>
                    <a:pt x="631390" y="2326863"/>
                  </a:lnTo>
                  <a:lnTo>
                    <a:pt x="414442" y="2006318"/>
                  </a:lnTo>
                  <a:lnTo>
                    <a:pt x="413554" y="1982348"/>
                  </a:lnTo>
                  <a:close/>
                </a:path>
                <a:path w="2837180" h="3413125">
                  <a:moveTo>
                    <a:pt x="372229" y="1898630"/>
                  </a:moveTo>
                  <a:lnTo>
                    <a:pt x="740252" y="2442394"/>
                  </a:lnTo>
                  <a:lnTo>
                    <a:pt x="706314" y="2414907"/>
                  </a:lnTo>
                  <a:lnTo>
                    <a:pt x="372568" y="1921789"/>
                  </a:lnTo>
                  <a:lnTo>
                    <a:pt x="372229" y="1898630"/>
                  </a:lnTo>
                  <a:close/>
                </a:path>
                <a:path w="2837180" h="3413125">
                  <a:moveTo>
                    <a:pt x="512659" y="2083460"/>
                  </a:moveTo>
                  <a:lnTo>
                    <a:pt x="783156" y="2483127"/>
                  </a:lnTo>
                  <a:lnTo>
                    <a:pt x="761721" y="2474115"/>
                  </a:lnTo>
                  <a:lnTo>
                    <a:pt x="451396" y="2015601"/>
                  </a:lnTo>
                  <a:lnTo>
                    <a:pt x="512659" y="2083460"/>
                  </a:lnTo>
                  <a:close/>
                </a:path>
                <a:path w="2837180" h="3413125">
                  <a:moveTo>
                    <a:pt x="348713" y="1841227"/>
                  </a:moveTo>
                  <a:lnTo>
                    <a:pt x="432821" y="1965497"/>
                  </a:lnTo>
                  <a:lnTo>
                    <a:pt x="441455" y="2000912"/>
                  </a:lnTo>
                  <a:lnTo>
                    <a:pt x="349052" y="1864386"/>
                  </a:lnTo>
                  <a:lnTo>
                    <a:pt x="348713" y="1841227"/>
                  </a:lnTo>
                  <a:close/>
                </a:path>
                <a:path w="2837180" h="3413125">
                  <a:moveTo>
                    <a:pt x="696880" y="2332994"/>
                  </a:moveTo>
                  <a:lnTo>
                    <a:pt x="833319" y="2534585"/>
                  </a:lnTo>
                  <a:lnTo>
                    <a:pt x="803650" y="2513406"/>
                  </a:lnTo>
                  <a:lnTo>
                    <a:pt x="616100" y="2236298"/>
                  </a:lnTo>
                  <a:lnTo>
                    <a:pt x="696880" y="2332994"/>
                  </a:lnTo>
                  <a:close/>
                </a:path>
                <a:path w="2837180" h="3413125">
                  <a:moveTo>
                    <a:pt x="302658" y="1727861"/>
                  </a:moveTo>
                  <a:lnTo>
                    <a:pt x="357245" y="1808516"/>
                  </a:lnTo>
                  <a:lnTo>
                    <a:pt x="357279" y="1831225"/>
                  </a:lnTo>
                  <a:lnTo>
                    <a:pt x="422879" y="1950808"/>
                  </a:lnTo>
                  <a:lnTo>
                    <a:pt x="327000" y="1809145"/>
                  </a:lnTo>
                  <a:lnTo>
                    <a:pt x="326021" y="1785040"/>
                  </a:lnTo>
                  <a:lnTo>
                    <a:pt x="302966" y="1750976"/>
                  </a:lnTo>
                  <a:lnTo>
                    <a:pt x="302658" y="1727861"/>
                  </a:lnTo>
                  <a:close/>
                </a:path>
                <a:path w="2837180" h="3413125">
                  <a:moveTo>
                    <a:pt x="2730585" y="3366570"/>
                  </a:moveTo>
                  <a:lnTo>
                    <a:pt x="2751048" y="3396805"/>
                  </a:lnTo>
                  <a:lnTo>
                    <a:pt x="2725499" y="3404373"/>
                  </a:lnTo>
                  <a:lnTo>
                    <a:pt x="2712359" y="3407616"/>
                  </a:lnTo>
                  <a:lnTo>
                    <a:pt x="2697115" y="3407750"/>
                  </a:lnTo>
                  <a:lnTo>
                    <a:pt x="2681321" y="3407074"/>
                  </a:lnTo>
                  <a:lnTo>
                    <a:pt x="2654645" y="3412975"/>
                  </a:lnTo>
                  <a:lnTo>
                    <a:pt x="2638302" y="3411487"/>
                  </a:lnTo>
                  <a:lnTo>
                    <a:pt x="2605221" y="3407926"/>
                  </a:lnTo>
                  <a:lnTo>
                    <a:pt x="2561074" y="3410672"/>
                  </a:lnTo>
                  <a:lnTo>
                    <a:pt x="2527078" y="3405758"/>
                  </a:lnTo>
                  <a:lnTo>
                    <a:pt x="2482382" y="3407693"/>
                  </a:lnTo>
                  <a:lnTo>
                    <a:pt x="2465674" y="3405665"/>
                  </a:lnTo>
                  <a:lnTo>
                    <a:pt x="2448416" y="3402825"/>
                  </a:lnTo>
                  <a:lnTo>
                    <a:pt x="2430793" y="3399445"/>
                  </a:lnTo>
                  <a:lnTo>
                    <a:pt x="2341641" y="3381012"/>
                  </a:lnTo>
                  <a:lnTo>
                    <a:pt x="2304474" y="3371413"/>
                  </a:lnTo>
                  <a:lnTo>
                    <a:pt x="2256606" y="3368662"/>
                  </a:lnTo>
                  <a:lnTo>
                    <a:pt x="2218889" y="3358252"/>
                  </a:lnTo>
                  <a:lnTo>
                    <a:pt x="2180624" y="3347030"/>
                  </a:lnTo>
                  <a:lnTo>
                    <a:pt x="2142664" y="3336260"/>
                  </a:lnTo>
                  <a:lnTo>
                    <a:pt x="2105619" y="3326841"/>
                  </a:lnTo>
                  <a:lnTo>
                    <a:pt x="2068939" y="3317963"/>
                  </a:lnTo>
                  <a:lnTo>
                    <a:pt x="2032077" y="3308814"/>
                  </a:lnTo>
                  <a:lnTo>
                    <a:pt x="1994299" y="3298314"/>
                  </a:lnTo>
                  <a:lnTo>
                    <a:pt x="1955607" y="3286462"/>
                  </a:lnTo>
                  <a:lnTo>
                    <a:pt x="1877674" y="3261947"/>
                  </a:lnTo>
                  <a:lnTo>
                    <a:pt x="1828644" y="3234820"/>
                  </a:lnTo>
                  <a:lnTo>
                    <a:pt x="1789433" y="3222202"/>
                  </a:lnTo>
                  <a:lnTo>
                    <a:pt x="1749491" y="3208502"/>
                  </a:lnTo>
                  <a:lnTo>
                    <a:pt x="1729885" y="3202193"/>
                  </a:lnTo>
                  <a:lnTo>
                    <a:pt x="1700308" y="3181150"/>
                  </a:lnTo>
                  <a:lnTo>
                    <a:pt x="1660030" y="3166955"/>
                  </a:lnTo>
                  <a:lnTo>
                    <a:pt x="1629904" y="3145101"/>
                  </a:lnTo>
                  <a:lnTo>
                    <a:pt x="1588711" y="3129554"/>
                  </a:lnTo>
                  <a:lnTo>
                    <a:pt x="1578769" y="3114865"/>
                  </a:lnTo>
                  <a:lnTo>
                    <a:pt x="1538583" y="3100805"/>
                  </a:lnTo>
                  <a:lnTo>
                    <a:pt x="1518123" y="3093235"/>
                  </a:lnTo>
                  <a:lnTo>
                    <a:pt x="1508365" y="3078816"/>
                  </a:lnTo>
                  <a:lnTo>
                    <a:pt x="1490040" y="3074400"/>
                  </a:lnTo>
                  <a:lnTo>
                    <a:pt x="1460005" y="3052681"/>
                  </a:lnTo>
                  <a:lnTo>
                    <a:pt x="1395300" y="3002394"/>
                  </a:lnTo>
                  <a:lnTo>
                    <a:pt x="1237380" y="2882354"/>
                  </a:lnTo>
                  <a:lnTo>
                    <a:pt x="1216582" y="2851624"/>
                  </a:lnTo>
                  <a:lnTo>
                    <a:pt x="1184931" y="2827517"/>
                  </a:lnTo>
                  <a:lnTo>
                    <a:pt x="1086684" y="2750330"/>
                  </a:lnTo>
                  <a:lnTo>
                    <a:pt x="1054850" y="2725952"/>
                  </a:lnTo>
                  <a:lnTo>
                    <a:pt x="993377" y="2680442"/>
                  </a:lnTo>
                  <a:lnTo>
                    <a:pt x="941507" y="2626461"/>
                  </a:lnTo>
                  <a:lnTo>
                    <a:pt x="843260" y="2549274"/>
                  </a:lnTo>
                  <a:lnTo>
                    <a:pt x="732012" y="2384901"/>
                  </a:lnTo>
                  <a:lnTo>
                    <a:pt x="823309" y="2474479"/>
                  </a:lnTo>
                  <a:lnTo>
                    <a:pt x="855784" y="2499802"/>
                  </a:lnTo>
                  <a:lnTo>
                    <a:pt x="910215" y="2557568"/>
                  </a:lnTo>
                  <a:lnTo>
                    <a:pt x="942690" y="2582892"/>
                  </a:lnTo>
                  <a:lnTo>
                    <a:pt x="994194" y="2636332"/>
                  </a:lnTo>
                  <a:lnTo>
                    <a:pt x="1026180" y="2660934"/>
                  </a:lnTo>
                  <a:lnTo>
                    <a:pt x="1060118" y="2688421"/>
                  </a:lnTo>
                  <a:lnTo>
                    <a:pt x="1071524" y="2705272"/>
                  </a:lnTo>
                  <a:lnTo>
                    <a:pt x="1104120" y="2730776"/>
                  </a:lnTo>
                  <a:lnTo>
                    <a:pt x="1126043" y="2740510"/>
                  </a:lnTo>
                  <a:lnTo>
                    <a:pt x="1175596" y="2791066"/>
                  </a:lnTo>
                  <a:lnTo>
                    <a:pt x="1220051" y="2811434"/>
                  </a:lnTo>
                  <a:lnTo>
                    <a:pt x="1231762" y="2828736"/>
                  </a:lnTo>
                  <a:lnTo>
                    <a:pt x="1253990" y="2838920"/>
                  </a:lnTo>
                  <a:lnTo>
                    <a:pt x="1265365" y="2855727"/>
                  </a:lnTo>
                  <a:lnTo>
                    <a:pt x="1286708" y="2864605"/>
                  </a:lnTo>
                  <a:lnTo>
                    <a:pt x="1297168" y="2880060"/>
                  </a:lnTo>
                  <a:lnTo>
                    <a:pt x="1317963" y="2888126"/>
                  </a:lnTo>
                  <a:lnTo>
                    <a:pt x="1379225" y="2955984"/>
                  </a:lnTo>
                  <a:lnTo>
                    <a:pt x="1463475" y="3012490"/>
                  </a:lnTo>
                  <a:lnTo>
                    <a:pt x="1493510" y="3034209"/>
                  </a:lnTo>
                  <a:lnTo>
                    <a:pt x="1525496" y="3058812"/>
                  </a:lnTo>
                  <a:lnTo>
                    <a:pt x="1546260" y="3066833"/>
                  </a:lnTo>
                  <a:lnTo>
                    <a:pt x="1577271" y="3089994"/>
                  </a:lnTo>
                  <a:lnTo>
                    <a:pt x="1598035" y="3098015"/>
                  </a:lnTo>
                  <a:lnTo>
                    <a:pt x="1624350" y="3114237"/>
                  </a:lnTo>
                  <a:lnTo>
                    <a:pt x="1686764" y="3138481"/>
                  </a:lnTo>
                  <a:lnTo>
                    <a:pt x="1713078" y="3154703"/>
                  </a:lnTo>
                  <a:lnTo>
                    <a:pt x="1721556" y="3167229"/>
                  </a:lnTo>
                  <a:lnTo>
                    <a:pt x="1758815" y="3176963"/>
                  </a:lnTo>
                  <a:lnTo>
                    <a:pt x="1777811" y="3182371"/>
                  </a:lnTo>
                  <a:lnTo>
                    <a:pt x="1786258" y="3194852"/>
                  </a:lnTo>
                  <a:lnTo>
                    <a:pt x="1804674" y="3199404"/>
                  </a:lnTo>
                  <a:lnTo>
                    <a:pt x="1822724" y="3203415"/>
                  </a:lnTo>
                  <a:lnTo>
                    <a:pt x="1830073" y="3214274"/>
                  </a:lnTo>
                  <a:lnTo>
                    <a:pt x="1848215" y="3218420"/>
                  </a:lnTo>
                  <a:lnTo>
                    <a:pt x="1885230" y="3227794"/>
                  </a:lnTo>
                  <a:lnTo>
                    <a:pt x="1903371" y="3231940"/>
                  </a:lnTo>
                  <a:lnTo>
                    <a:pt x="1911636" y="3244151"/>
                  </a:lnTo>
                  <a:lnTo>
                    <a:pt x="1942216" y="3244018"/>
                  </a:lnTo>
                  <a:lnTo>
                    <a:pt x="1962645" y="3251543"/>
                  </a:lnTo>
                  <a:lnTo>
                    <a:pt x="1982524" y="3258258"/>
                  </a:lnTo>
                  <a:lnTo>
                    <a:pt x="2019661" y="3267812"/>
                  </a:lnTo>
                  <a:lnTo>
                    <a:pt x="2083418" y="3294038"/>
                  </a:lnTo>
                  <a:lnTo>
                    <a:pt x="2120554" y="3303592"/>
                  </a:lnTo>
                  <a:lnTo>
                    <a:pt x="2138696" y="3307739"/>
                  </a:lnTo>
                  <a:lnTo>
                    <a:pt x="2175711" y="3317112"/>
                  </a:lnTo>
                  <a:lnTo>
                    <a:pt x="2212024" y="3325450"/>
                  </a:lnTo>
                  <a:lnTo>
                    <a:pt x="2241263" y="3323334"/>
                  </a:lnTo>
                  <a:lnTo>
                    <a:pt x="2260350" y="3328877"/>
                  </a:lnTo>
                  <a:lnTo>
                    <a:pt x="2279620" y="3334690"/>
                  </a:lnTo>
                  <a:lnTo>
                    <a:pt x="2387615" y="3358306"/>
                  </a:lnTo>
                  <a:lnTo>
                    <a:pt x="2402219" y="3357226"/>
                  </a:lnTo>
                  <a:lnTo>
                    <a:pt x="2420177" y="3361101"/>
                  </a:lnTo>
                  <a:lnTo>
                    <a:pt x="2434781" y="3360021"/>
                  </a:lnTo>
                  <a:lnTo>
                    <a:pt x="2439173" y="3366509"/>
                  </a:lnTo>
                  <a:lnTo>
                    <a:pt x="2468991" y="3365249"/>
                  </a:lnTo>
                  <a:lnTo>
                    <a:pt x="2473382" y="3371738"/>
                  </a:lnTo>
                  <a:lnTo>
                    <a:pt x="2488260" y="3371063"/>
                  </a:lnTo>
                  <a:lnTo>
                    <a:pt x="2502956" y="3370117"/>
                  </a:lnTo>
                  <a:lnTo>
                    <a:pt x="2517285" y="3368631"/>
                  </a:lnTo>
                  <a:lnTo>
                    <a:pt x="2520548" y="3373452"/>
                  </a:lnTo>
                  <a:lnTo>
                    <a:pt x="2550031" y="3371697"/>
                  </a:lnTo>
                  <a:lnTo>
                    <a:pt x="2568447" y="3376249"/>
                  </a:lnTo>
                  <a:lnTo>
                    <a:pt x="2597014" y="3373141"/>
                  </a:lnTo>
                  <a:lnTo>
                    <a:pt x="2625399" y="3369764"/>
                  </a:lnTo>
                  <a:lnTo>
                    <a:pt x="2628632" y="3374540"/>
                  </a:lnTo>
                  <a:lnTo>
                    <a:pt x="2656864" y="3370937"/>
                  </a:lnTo>
                  <a:lnTo>
                    <a:pt x="2670614" y="3368595"/>
                  </a:lnTo>
                  <a:lnTo>
                    <a:pt x="2685035" y="3367244"/>
                  </a:lnTo>
                  <a:lnTo>
                    <a:pt x="2688938" y="3373011"/>
                  </a:lnTo>
                  <a:lnTo>
                    <a:pt x="2702627" y="3370579"/>
                  </a:lnTo>
                  <a:lnTo>
                    <a:pt x="2715188" y="3366480"/>
                  </a:lnTo>
                  <a:lnTo>
                    <a:pt x="2717780" y="3370309"/>
                  </a:lnTo>
                  <a:lnTo>
                    <a:pt x="2730585" y="3366570"/>
                  </a:lnTo>
                  <a:close/>
                </a:path>
                <a:path w="2837180" h="3413125">
                  <a:moveTo>
                    <a:pt x="24614" y="637296"/>
                  </a:moveTo>
                  <a:lnTo>
                    <a:pt x="54866" y="681994"/>
                  </a:lnTo>
                  <a:lnTo>
                    <a:pt x="48252" y="694880"/>
                  </a:lnTo>
                  <a:lnTo>
                    <a:pt x="83797" y="860690"/>
                  </a:lnTo>
                  <a:lnTo>
                    <a:pt x="80998" y="901872"/>
                  </a:lnTo>
                  <a:lnTo>
                    <a:pt x="103759" y="1003475"/>
                  </a:lnTo>
                  <a:lnTo>
                    <a:pt x="130118" y="1110396"/>
                  </a:lnTo>
                  <a:lnTo>
                    <a:pt x="162213" y="1248452"/>
                  </a:lnTo>
                  <a:lnTo>
                    <a:pt x="252536" y="1540514"/>
                  </a:lnTo>
                  <a:lnTo>
                    <a:pt x="302956" y="1682985"/>
                  </a:lnTo>
                  <a:lnTo>
                    <a:pt x="335376" y="1753546"/>
                  </a:lnTo>
                  <a:lnTo>
                    <a:pt x="335410" y="1776254"/>
                  </a:lnTo>
                  <a:lnTo>
                    <a:pt x="292198" y="1712407"/>
                  </a:lnTo>
                  <a:lnTo>
                    <a:pt x="292438" y="1690104"/>
                  </a:lnTo>
                  <a:lnTo>
                    <a:pt x="260018" y="1619543"/>
                  </a:lnTo>
                  <a:lnTo>
                    <a:pt x="227346" y="1503295"/>
                  </a:lnTo>
                  <a:lnTo>
                    <a:pt x="205694" y="1471304"/>
                  </a:lnTo>
                  <a:lnTo>
                    <a:pt x="161888" y="1315946"/>
                  </a:lnTo>
                  <a:lnTo>
                    <a:pt x="150513" y="1299139"/>
                  </a:lnTo>
                  <a:lnTo>
                    <a:pt x="150205" y="1276025"/>
                  </a:lnTo>
                  <a:lnTo>
                    <a:pt x="139745" y="1260570"/>
                  </a:lnTo>
                  <a:lnTo>
                    <a:pt x="139985" y="1238267"/>
                  </a:lnTo>
                  <a:lnTo>
                    <a:pt x="130044" y="1223578"/>
                  </a:lnTo>
                  <a:lnTo>
                    <a:pt x="121410" y="1188163"/>
                  </a:lnTo>
                  <a:lnTo>
                    <a:pt x="121986" y="1166356"/>
                  </a:lnTo>
                  <a:lnTo>
                    <a:pt x="104357" y="1117651"/>
                  </a:lnTo>
                  <a:lnTo>
                    <a:pt x="90893" y="1007124"/>
                  </a:lnTo>
                  <a:lnTo>
                    <a:pt x="73915" y="959380"/>
                  </a:lnTo>
                  <a:lnTo>
                    <a:pt x="61264" y="850055"/>
                  </a:lnTo>
                  <a:lnTo>
                    <a:pt x="29168" y="712000"/>
                  </a:lnTo>
                  <a:lnTo>
                    <a:pt x="37734" y="701998"/>
                  </a:lnTo>
                  <a:lnTo>
                    <a:pt x="26024" y="684696"/>
                  </a:lnTo>
                  <a:lnTo>
                    <a:pt x="32638" y="671810"/>
                  </a:lnTo>
                  <a:lnTo>
                    <a:pt x="24614" y="637296"/>
                  </a:lnTo>
                  <a:close/>
                </a:path>
                <a:path w="2837180" h="3413125">
                  <a:moveTo>
                    <a:pt x="53195" y="587"/>
                  </a:moveTo>
                  <a:lnTo>
                    <a:pt x="44887" y="32817"/>
                  </a:lnTo>
                  <a:lnTo>
                    <a:pt x="46080" y="57238"/>
                  </a:lnTo>
                  <a:lnTo>
                    <a:pt x="40659" y="94545"/>
                  </a:lnTo>
                  <a:lnTo>
                    <a:pt x="33286" y="128968"/>
                  </a:lnTo>
                  <a:lnTo>
                    <a:pt x="36549" y="133789"/>
                  </a:lnTo>
                  <a:lnTo>
                    <a:pt x="29843" y="146539"/>
                  </a:lnTo>
                  <a:lnTo>
                    <a:pt x="38382" y="159156"/>
                  </a:lnTo>
                  <a:lnTo>
                    <a:pt x="35153" y="177043"/>
                  </a:lnTo>
                  <a:lnTo>
                    <a:pt x="31741" y="194660"/>
                  </a:lnTo>
                  <a:lnTo>
                    <a:pt x="27963" y="211736"/>
                  </a:lnTo>
                  <a:lnTo>
                    <a:pt x="34154" y="220883"/>
                  </a:lnTo>
                  <a:lnTo>
                    <a:pt x="30132" y="237599"/>
                  </a:lnTo>
                  <a:lnTo>
                    <a:pt x="27025" y="255667"/>
                  </a:lnTo>
                  <a:lnTo>
                    <a:pt x="24284" y="274275"/>
                  </a:lnTo>
                  <a:lnTo>
                    <a:pt x="31877" y="285494"/>
                  </a:lnTo>
                  <a:lnTo>
                    <a:pt x="29319" y="304373"/>
                  </a:lnTo>
                  <a:lnTo>
                    <a:pt x="27676" y="324603"/>
                  </a:lnTo>
                  <a:lnTo>
                    <a:pt x="26398" y="345374"/>
                  </a:lnTo>
                  <a:lnTo>
                    <a:pt x="24938" y="365875"/>
                  </a:lnTo>
                  <a:lnTo>
                    <a:pt x="28517" y="439137"/>
                  </a:lnTo>
                  <a:lnTo>
                    <a:pt x="26812" y="459278"/>
                  </a:lnTo>
                  <a:lnTo>
                    <a:pt x="25291" y="479688"/>
                  </a:lnTo>
                  <a:lnTo>
                    <a:pt x="34653" y="493521"/>
                  </a:lnTo>
                  <a:lnTo>
                    <a:pt x="33441" y="537046"/>
                  </a:lnTo>
                  <a:lnTo>
                    <a:pt x="32285" y="557997"/>
                  </a:lnTo>
                  <a:lnTo>
                    <a:pt x="41282" y="571289"/>
                  </a:lnTo>
                  <a:lnTo>
                    <a:pt x="48391" y="604451"/>
                  </a:lnTo>
                  <a:lnTo>
                    <a:pt x="46869" y="624862"/>
                  </a:lnTo>
                  <a:lnTo>
                    <a:pt x="45714" y="645813"/>
                  </a:lnTo>
                  <a:lnTo>
                    <a:pt x="45107" y="667575"/>
                  </a:lnTo>
                  <a:lnTo>
                    <a:pt x="15160" y="623328"/>
                  </a:lnTo>
                  <a:lnTo>
                    <a:pt x="18020" y="582236"/>
                  </a:lnTo>
                  <a:lnTo>
                    <a:pt x="19084" y="561150"/>
                  </a:lnTo>
                  <a:lnTo>
                    <a:pt x="2579" y="491446"/>
                  </a:lnTo>
                  <a:lnTo>
                    <a:pt x="4798" y="449409"/>
                  </a:lnTo>
                  <a:lnTo>
                    <a:pt x="7383" y="407912"/>
                  </a:lnTo>
                  <a:lnTo>
                    <a:pt x="0" y="374344"/>
                  </a:lnTo>
                  <a:lnTo>
                    <a:pt x="2859" y="333253"/>
                  </a:lnTo>
                  <a:lnTo>
                    <a:pt x="7115" y="248907"/>
                  </a:lnTo>
                  <a:lnTo>
                    <a:pt x="9974" y="207815"/>
                  </a:lnTo>
                  <a:lnTo>
                    <a:pt x="16913" y="127435"/>
                  </a:lnTo>
                  <a:lnTo>
                    <a:pt x="21602" y="89047"/>
                  </a:lnTo>
                  <a:lnTo>
                    <a:pt x="33912" y="39260"/>
                  </a:lnTo>
                  <a:lnTo>
                    <a:pt x="29734" y="33087"/>
                  </a:lnTo>
                  <a:lnTo>
                    <a:pt x="36440" y="20336"/>
                  </a:lnTo>
                  <a:lnTo>
                    <a:pt x="33177" y="15515"/>
                  </a:lnTo>
                  <a:lnTo>
                    <a:pt x="40157" y="3170"/>
                  </a:lnTo>
                  <a:lnTo>
                    <a:pt x="38404" y="580"/>
                  </a:lnTo>
                  <a:lnTo>
                    <a:pt x="53195" y="587"/>
                  </a:lnTo>
                  <a:close/>
                </a:path>
                <a:path w="2837180" h="3413125">
                  <a:moveTo>
                    <a:pt x="2830273" y="1824"/>
                  </a:moveTo>
                  <a:lnTo>
                    <a:pt x="53195" y="587"/>
                  </a:lnTo>
                  <a:lnTo>
                    <a:pt x="53347" y="0"/>
                  </a:lnTo>
                  <a:lnTo>
                    <a:pt x="2830273" y="1824"/>
                  </a:lnTo>
                  <a:close/>
                </a:path>
                <a:path w="2837180" h="3413125">
                  <a:moveTo>
                    <a:pt x="2834041" y="3343626"/>
                  </a:moveTo>
                  <a:lnTo>
                    <a:pt x="2834086" y="3383546"/>
                  </a:lnTo>
                  <a:lnTo>
                    <a:pt x="2822604" y="3389239"/>
                  </a:lnTo>
                  <a:lnTo>
                    <a:pt x="2807908" y="3390185"/>
                  </a:lnTo>
                  <a:lnTo>
                    <a:pt x="2793030" y="3390860"/>
                  </a:lnTo>
                  <a:lnTo>
                    <a:pt x="2753670" y="3400680"/>
                  </a:lnTo>
                  <a:lnTo>
                    <a:pt x="2731957" y="3368598"/>
                  </a:lnTo>
                  <a:lnTo>
                    <a:pt x="2743481" y="3362967"/>
                  </a:lnTo>
                  <a:lnTo>
                    <a:pt x="2744671" y="3364724"/>
                  </a:lnTo>
                  <a:lnTo>
                    <a:pt x="2756682" y="3359813"/>
                  </a:lnTo>
                  <a:lnTo>
                    <a:pt x="2758360" y="3362292"/>
                  </a:lnTo>
                  <a:lnTo>
                    <a:pt x="2770921" y="3358192"/>
                  </a:lnTo>
                  <a:lnTo>
                    <a:pt x="2773513" y="3362022"/>
                  </a:lnTo>
                  <a:lnTo>
                    <a:pt x="2786958" y="3359229"/>
                  </a:lnTo>
                  <a:lnTo>
                    <a:pt x="2824366" y="3346526"/>
                  </a:lnTo>
                  <a:lnTo>
                    <a:pt x="2834041" y="3343626"/>
                  </a:lnTo>
                  <a:close/>
                </a:path>
                <a:path w="2837180" h="3413125">
                  <a:moveTo>
                    <a:pt x="2830273" y="1824"/>
                  </a:moveTo>
                  <a:lnTo>
                    <a:pt x="2837115" y="3342704"/>
                  </a:lnTo>
                  <a:lnTo>
                    <a:pt x="2834041" y="3343626"/>
                  </a:lnTo>
                  <a:lnTo>
                    <a:pt x="2830273" y="1824"/>
                  </a:lnTo>
                  <a:close/>
                </a:path>
                <a:path w="2837180" h="3413125">
                  <a:moveTo>
                    <a:pt x="1502283" y="1007923"/>
                  </a:moveTo>
                  <a:lnTo>
                    <a:pt x="1624510" y="1188518"/>
                  </a:lnTo>
                  <a:lnTo>
                    <a:pt x="1607131" y="1185498"/>
                  </a:lnTo>
                  <a:lnTo>
                    <a:pt x="1499084" y="1025856"/>
                  </a:lnTo>
                  <a:lnTo>
                    <a:pt x="1502283" y="1007923"/>
                  </a:lnTo>
                  <a:close/>
                </a:path>
                <a:path w="2837180" h="3413125">
                  <a:moveTo>
                    <a:pt x="1468886" y="935921"/>
                  </a:moveTo>
                  <a:lnTo>
                    <a:pt x="1673452" y="1238173"/>
                  </a:lnTo>
                  <a:lnTo>
                    <a:pt x="1648053" y="1223303"/>
                  </a:lnTo>
                  <a:lnTo>
                    <a:pt x="1487645" y="986296"/>
                  </a:lnTo>
                  <a:lnTo>
                    <a:pt x="1468886" y="935921"/>
                  </a:lnTo>
                  <a:close/>
                </a:path>
                <a:path w="2837180" h="3413125">
                  <a:moveTo>
                    <a:pt x="1450128" y="885547"/>
                  </a:moveTo>
                  <a:lnTo>
                    <a:pt x="1716021" y="1278410"/>
                  </a:lnTo>
                  <a:lnTo>
                    <a:pt x="1697971" y="1274399"/>
                  </a:lnTo>
                  <a:lnTo>
                    <a:pt x="1453272" y="912851"/>
                  </a:lnTo>
                  <a:lnTo>
                    <a:pt x="1450128" y="885547"/>
                  </a:lnTo>
                  <a:close/>
                </a:path>
                <a:path w="2837180" h="3413125">
                  <a:moveTo>
                    <a:pt x="1715130" y="1231777"/>
                  </a:moveTo>
                  <a:lnTo>
                    <a:pt x="1773681" y="1318289"/>
                  </a:lnTo>
                  <a:lnTo>
                    <a:pt x="1749502" y="1305221"/>
                  </a:lnTo>
                  <a:lnTo>
                    <a:pt x="1723370" y="1289270"/>
                  </a:lnTo>
                  <a:lnTo>
                    <a:pt x="1631639" y="1153734"/>
                  </a:lnTo>
                  <a:lnTo>
                    <a:pt x="1659722" y="1172569"/>
                  </a:lnTo>
                  <a:lnTo>
                    <a:pt x="1696988" y="1227631"/>
                  </a:lnTo>
                  <a:lnTo>
                    <a:pt x="1715130" y="1231777"/>
                  </a:lnTo>
                  <a:close/>
                </a:path>
                <a:path w="2837180" h="3413125">
                  <a:moveTo>
                    <a:pt x="1433321" y="838056"/>
                  </a:moveTo>
                  <a:lnTo>
                    <a:pt x="1562807" y="1029374"/>
                  </a:lnTo>
                  <a:lnTo>
                    <a:pt x="1560401" y="1048478"/>
                  </a:lnTo>
                  <a:lnTo>
                    <a:pt x="1438418" y="868245"/>
                  </a:lnTo>
                  <a:lnTo>
                    <a:pt x="1433321" y="838056"/>
                  </a:lnTo>
                  <a:close/>
                </a:path>
                <a:path w="2837180" h="3413125">
                  <a:moveTo>
                    <a:pt x="1421882" y="798496"/>
                  </a:moveTo>
                  <a:lnTo>
                    <a:pt x="1516053" y="937636"/>
                  </a:lnTo>
                  <a:lnTo>
                    <a:pt x="1509927" y="951243"/>
                  </a:lnTo>
                  <a:lnTo>
                    <a:pt x="1426002" y="827242"/>
                  </a:lnTo>
                  <a:lnTo>
                    <a:pt x="1421882" y="798496"/>
                  </a:lnTo>
                  <a:close/>
                </a:path>
                <a:path w="2837180" h="3413125">
                  <a:moveTo>
                    <a:pt x="1762730" y="1279449"/>
                  </a:moveTo>
                  <a:lnTo>
                    <a:pt x="1797861" y="1331357"/>
                  </a:lnTo>
                  <a:lnTo>
                    <a:pt x="1779537" y="1326940"/>
                  </a:lnTo>
                  <a:lnTo>
                    <a:pt x="1742850" y="1272735"/>
                  </a:lnTo>
                  <a:lnTo>
                    <a:pt x="1762730" y="1279449"/>
                  </a:lnTo>
                  <a:close/>
                </a:path>
                <a:path w="2837180" h="3413125">
                  <a:moveTo>
                    <a:pt x="1418097" y="770245"/>
                  </a:moveTo>
                  <a:lnTo>
                    <a:pt x="1493910" y="882260"/>
                  </a:lnTo>
                  <a:lnTo>
                    <a:pt x="1487997" y="896183"/>
                  </a:lnTo>
                  <a:lnTo>
                    <a:pt x="1414563" y="787682"/>
                  </a:lnTo>
                  <a:lnTo>
                    <a:pt x="1418097" y="770245"/>
                  </a:lnTo>
                  <a:close/>
                </a:path>
                <a:path w="2837180" h="3413125">
                  <a:moveTo>
                    <a:pt x="1881677" y="1341905"/>
                  </a:moveTo>
                  <a:lnTo>
                    <a:pt x="1910922" y="1385116"/>
                  </a:lnTo>
                  <a:lnTo>
                    <a:pt x="1894336" y="1383267"/>
                  </a:lnTo>
                  <a:lnTo>
                    <a:pt x="1877384" y="1380878"/>
                  </a:lnTo>
                  <a:lnTo>
                    <a:pt x="1870400" y="1370560"/>
                  </a:lnTo>
                  <a:lnTo>
                    <a:pt x="1852869" y="1367315"/>
                  </a:lnTo>
                  <a:lnTo>
                    <a:pt x="1829055" y="1354788"/>
                  </a:lnTo>
                  <a:lnTo>
                    <a:pt x="1822041" y="1344424"/>
                  </a:lnTo>
                  <a:lnTo>
                    <a:pt x="1808565" y="1347172"/>
                  </a:lnTo>
                  <a:lnTo>
                    <a:pt x="1772489" y="1293868"/>
                  </a:lnTo>
                  <a:lnTo>
                    <a:pt x="1790813" y="1298285"/>
                  </a:lnTo>
                  <a:lnTo>
                    <a:pt x="1818896" y="1317120"/>
                  </a:lnTo>
                  <a:lnTo>
                    <a:pt x="1843076" y="1330188"/>
                  </a:lnTo>
                  <a:lnTo>
                    <a:pt x="1857985" y="1329558"/>
                  </a:lnTo>
                  <a:lnTo>
                    <a:pt x="1866768" y="1342534"/>
                  </a:lnTo>
                  <a:lnTo>
                    <a:pt x="1881677" y="1341905"/>
                  </a:lnTo>
                  <a:close/>
                </a:path>
                <a:path w="2837180" h="3413125">
                  <a:moveTo>
                    <a:pt x="1406071" y="684502"/>
                  </a:moveTo>
                  <a:lnTo>
                    <a:pt x="1476150" y="788046"/>
                  </a:lnTo>
                  <a:lnTo>
                    <a:pt x="1482440" y="842655"/>
                  </a:lnTo>
                  <a:lnTo>
                    <a:pt x="1489488" y="875727"/>
                  </a:lnTo>
                  <a:lnTo>
                    <a:pt x="1405593" y="751771"/>
                  </a:lnTo>
                  <a:lnTo>
                    <a:pt x="1410225" y="735957"/>
                  </a:lnTo>
                  <a:lnTo>
                    <a:pt x="1412177" y="738840"/>
                  </a:lnTo>
                  <a:lnTo>
                    <a:pt x="1409032" y="711536"/>
                  </a:lnTo>
                  <a:lnTo>
                    <a:pt x="1402994" y="702614"/>
                  </a:lnTo>
                  <a:lnTo>
                    <a:pt x="1406071" y="684502"/>
                  </a:lnTo>
                  <a:close/>
                </a:path>
                <a:path w="2837180" h="3413125">
                  <a:moveTo>
                    <a:pt x="1403472" y="635345"/>
                  </a:moveTo>
                  <a:lnTo>
                    <a:pt x="1458151" y="716135"/>
                  </a:lnTo>
                  <a:lnTo>
                    <a:pt x="1459344" y="740555"/>
                  </a:lnTo>
                  <a:lnTo>
                    <a:pt x="1464440" y="770744"/>
                  </a:lnTo>
                  <a:lnTo>
                    <a:pt x="1398203" y="672877"/>
                  </a:lnTo>
                  <a:lnTo>
                    <a:pt x="1402621" y="656747"/>
                  </a:lnTo>
                  <a:lnTo>
                    <a:pt x="1398840" y="651159"/>
                  </a:lnTo>
                  <a:lnTo>
                    <a:pt x="1403472" y="635345"/>
                  </a:lnTo>
                  <a:close/>
                </a:path>
                <a:path w="2837180" h="3413125">
                  <a:moveTo>
                    <a:pt x="2768295" y="771266"/>
                  </a:moveTo>
                  <a:lnTo>
                    <a:pt x="2813917" y="838674"/>
                  </a:lnTo>
                  <a:lnTo>
                    <a:pt x="2808005" y="852596"/>
                  </a:lnTo>
                  <a:lnTo>
                    <a:pt x="2801909" y="866248"/>
                  </a:lnTo>
                  <a:lnTo>
                    <a:pt x="2791581" y="918963"/>
                  </a:lnTo>
                  <a:lnTo>
                    <a:pt x="2791402" y="941357"/>
                  </a:lnTo>
                  <a:lnTo>
                    <a:pt x="2773969" y="983574"/>
                  </a:lnTo>
                  <a:lnTo>
                    <a:pt x="2773576" y="1005651"/>
                  </a:lnTo>
                  <a:lnTo>
                    <a:pt x="2761934" y="1033766"/>
                  </a:lnTo>
                  <a:lnTo>
                    <a:pt x="2751023" y="1062962"/>
                  </a:lnTo>
                  <a:lnTo>
                    <a:pt x="2755719" y="1069901"/>
                  </a:lnTo>
                  <a:lnTo>
                    <a:pt x="2749563" y="1083463"/>
                  </a:lnTo>
                  <a:lnTo>
                    <a:pt x="2743223" y="1096754"/>
                  </a:lnTo>
                  <a:lnTo>
                    <a:pt x="2736517" y="1109505"/>
                  </a:lnTo>
                  <a:lnTo>
                    <a:pt x="2729263" y="1121444"/>
                  </a:lnTo>
                  <a:lnTo>
                    <a:pt x="2721978" y="1133339"/>
                  </a:lnTo>
                  <a:lnTo>
                    <a:pt x="2708140" y="1158209"/>
                  </a:lnTo>
                  <a:lnTo>
                    <a:pt x="2700855" y="1170104"/>
                  </a:lnTo>
                  <a:lnTo>
                    <a:pt x="2686742" y="1194569"/>
                  </a:lnTo>
                  <a:lnTo>
                    <a:pt x="2671715" y="1217682"/>
                  </a:lnTo>
                  <a:lnTo>
                    <a:pt x="2655590" y="1239173"/>
                  </a:lnTo>
                  <a:lnTo>
                    <a:pt x="2627666" y="1265890"/>
                  </a:lnTo>
                  <a:lnTo>
                    <a:pt x="2606631" y="1280127"/>
                  </a:lnTo>
                  <a:lnTo>
                    <a:pt x="2610534" y="1285894"/>
                  </a:lnTo>
                  <a:lnTo>
                    <a:pt x="2589499" y="1300131"/>
                  </a:lnTo>
                  <a:lnTo>
                    <a:pt x="2569897" y="1316485"/>
                  </a:lnTo>
                  <a:lnTo>
                    <a:pt x="2550112" y="1332570"/>
                  </a:lnTo>
                  <a:lnTo>
                    <a:pt x="2498745" y="1369964"/>
                  </a:lnTo>
                  <a:lnTo>
                    <a:pt x="2466369" y="1390102"/>
                  </a:lnTo>
                  <a:lnTo>
                    <a:pt x="2406797" y="1415376"/>
                  </a:lnTo>
                  <a:lnTo>
                    <a:pt x="2356432" y="1431593"/>
                  </a:lnTo>
                  <a:lnTo>
                    <a:pt x="2303139" y="1443485"/>
                  </a:lnTo>
                  <a:lnTo>
                    <a:pt x="2247102" y="1451322"/>
                  </a:lnTo>
                  <a:lnTo>
                    <a:pt x="2189235" y="1456455"/>
                  </a:lnTo>
                  <a:lnTo>
                    <a:pt x="2139690" y="1451226"/>
                  </a:lnTo>
                  <a:lnTo>
                    <a:pt x="2087583" y="1442212"/>
                  </a:lnTo>
                  <a:lnTo>
                    <a:pt x="2033250" y="1429908"/>
                  </a:lnTo>
                  <a:lnTo>
                    <a:pt x="2014285" y="1424545"/>
                  </a:lnTo>
                  <a:lnTo>
                    <a:pt x="1996113" y="1420354"/>
                  </a:lnTo>
                  <a:lnTo>
                    <a:pt x="1977392" y="1415352"/>
                  </a:lnTo>
                  <a:lnTo>
                    <a:pt x="1958305" y="1409809"/>
                  </a:lnTo>
                  <a:lnTo>
                    <a:pt x="1939036" y="1403996"/>
                  </a:lnTo>
                  <a:lnTo>
                    <a:pt x="1931229" y="1392461"/>
                  </a:lnTo>
                  <a:lnTo>
                    <a:pt x="1916808" y="1393812"/>
                  </a:lnTo>
                  <a:lnTo>
                    <a:pt x="1890154" y="1354431"/>
                  </a:lnTo>
                  <a:lnTo>
                    <a:pt x="1927413" y="1364165"/>
                  </a:lnTo>
                  <a:lnTo>
                    <a:pt x="1935891" y="1376691"/>
                  </a:lnTo>
                  <a:lnTo>
                    <a:pt x="1958119" y="1386875"/>
                  </a:lnTo>
                  <a:lnTo>
                    <a:pt x="1960071" y="1389759"/>
                  </a:lnTo>
                  <a:lnTo>
                    <a:pt x="1976138" y="1390841"/>
                  </a:lnTo>
                  <a:lnTo>
                    <a:pt x="1997024" y="1399042"/>
                  </a:lnTo>
                  <a:lnTo>
                    <a:pt x="2002575" y="1407243"/>
                  </a:lnTo>
                  <a:lnTo>
                    <a:pt x="2018917" y="1408731"/>
                  </a:lnTo>
                  <a:lnTo>
                    <a:pt x="2035076" y="1409948"/>
                  </a:lnTo>
                  <a:lnTo>
                    <a:pt x="2040352" y="1417743"/>
                  </a:lnTo>
                  <a:lnTo>
                    <a:pt x="2055596" y="1417609"/>
                  </a:lnTo>
                  <a:lnTo>
                    <a:pt x="2077824" y="1427793"/>
                  </a:lnTo>
                  <a:lnTo>
                    <a:pt x="2090965" y="1424549"/>
                  </a:lnTo>
                  <a:lnTo>
                    <a:pt x="2105995" y="1424100"/>
                  </a:lnTo>
                  <a:lnTo>
                    <a:pt x="2108618" y="1427975"/>
                  </a:lnTo>
                  <a:lnTo>
                    <a:pt x="2123527" y="1427345"/>
                  </a:lnTo>
                  <a:lnTo>
                    <a:pt x="2127918" y="1433833"/>
                  </a:lnTo>
                  <a:lnTo>
                    <a:pt x="2157736" y="1432573"/>
                  </a:lnTo>
                  <a:lnTo>
                    <a:pt x="2172340" y="1431493"/>
                  </a:lnTo>
                  <a:lnTo>
                    <a:pt x="2186578" y="1429872"/>
                  </a:lnTo>
                  <a:lnTo>
                    <a:pt x="2190299" y="1435369"/>
                  </a:lnTo>
                  <a:lnTo>
                    <a:pt x="2204903" y="1434288"/>
                  </a:lnTo>
                  <a:lnTo>
                    <a:pt x="2219141" y="1432667"/>
                  </a:lnTo>
                  <a:lnTo>
                    <a:pt x="2221764" y="1436542"/>
                  </a:lnTo>
                  <a:lnTo>
                    <a:pt x="2234172" y="1432217"/>
                  </a:lnTo>
                  <a:lnTo>
                    <a:pt x="2246214" y="1427352"/>
                  </a:lnTo>
                  <a:lnTo>
                    <a:pt x="2248013" y="1430010"/>
                  </a:lnTo>
                  <a:lnTo>
                    <a:pt x="2260879" y="1426361"/>
                  </a:lnTo>
                  <a:lnTo>
                    <a:pt x="2263593" y="1430371"/>
                  </a:lnTo>
                  <a:lnTo>
                    <a:pt x="2277008" y="1427534"/>
                  </a:lnTo>
                  <a:lnTo>
                    <a:pt x="2293045" y="1428571"/>
                  </a:lnTo>
                  <a:lnTo>
                    <a:pt x="2319051" y="1421679"/>
                  </a:lnTo>
                  <a:lnTo>
                    <a:pt x="2334174" y="1421364"/>
                  </a:lnTo>
                  <a:lnTo>
                    <a:pt x="2359631" y="1413661"/>
                  </a:lnTo>
                  <a:lnTo>
                    <a:pt x="2384569" y="1405192"/>
                  </a:lnTo>
                  <a:lnTo>
                    <a:pt x="2385698" y="1406859"/>
                  </a:lnTo>
                  <a:lnTo>
                    <a:pt x="2396795" y="1400597"/>
                  </a:lnTo>
                  <a:lnTo>
                    <a:pt x="2407526" y="1393794"/>
                  </a:lnTo>
                  <a:lnTo>
                    <a:pt x="2443012" y="1378251"/>
                  </a:lnTo>
                  <a:lnTo>
                    <a:pt x="2453835" y="1371584"/>
                  </a:lnTo>
                  <a:lnTo>
                    <a:pt x="2454506" y="1372575"/>
                  </a:lnTo>
                  <a:lnTo>
                    <a:pt x="2529074" y="1324143"/>
                  </a:lnTo>
                  <a:lnTo>
                    <a:pt x="2558706" y="1299949"/>
                  </a:lnTo>
                  <a:lnTo>
                    <a:pt x="2568857" y="1292290"/>
                  </a:lnTo>
                  <a:lnTo>
                    <a:pt x="2578277" y="1283550"/>
                  </a:lnTo>
                  <a:lnTo>
                    <a:pt x="2597482" y="1266610"/>
                  </a:lnTo>
                  <a:lnTo>
                    <a:pt x="2605438" y="1255706"/>
                  </a:lnTo>
                  <a:lnTo>
                    <a:pt x="2615956" y="1248588"/>
                  </a:lnTo>
                  <a:lnTo>
                    <a:pt x="2625040" y="1239352"/>
                  </a:lnTo>
                  <a:lnTo>
                    <a:pt x="2623790" y="1237505"/>
                  </a:lnTo>
                  <a:lnTo>
                    <a:pt x="2633423" y="1229080"/>
                  </a:lnTo>
                  <a:lnTo>
                    <a:pt x="2633087" y="1228584"/>
                  </a:lnTo>
                  <a:lnTo>
                    <a:pt x="2642964" y="1220519"/>
                  </a:lnTo>
                  <a:lnTo>
                    <a:pt x="2641409" y="1218221"/>
                  </a:lnTo>
                  <a:lnTo>
                    <a:pt x="2650005" y="1208264"/>
                  </a:lnTo>
                  <a:lnTo>
                    <a:pt x="2658785" y="1198578"/>
                  </a:lnTo>
                  <a:lnTo>
                    <a:pt x="2673965" y="1175690"/>
                  </a:lnTo>
                  <a:lnTo>
                    <a:pt x="2682714" y="1165958"/>
                  </a:lnTo>
                  <a:lnTo>
                    <a:pt x="2680579" y="1162804"/>
                  </a:lnTo>
                  <a:lnTo>
                    <a:pt x="2688962" y="1152531"/>
                  </a:lnTo>
                  <a:lnTo>
                    <a:pt x="2722215" y="1088373"/>
                  </a:lnTo>
                  <a:lnTo>
                    <a:pt x="2743548" y="1029260"/>
                  </a:lnTo>
                  <a:lnTo>
                    <a:pt x="2763417" y="967984"/>
                  </a:lnTo>
                  <a:lnTo>
                    <a:pt x="2775758" y="918242"/>
                  </a:lnTo>
                  <a:lnTo>
                    <a:pt x="2767646" y="906256"/>
                  </a:lnTo>
                  <a:lnTo>
                    <a:pt x="2778163" y="899138"/>
                  </a:lnTo>
                  <a:lnTo>
                    <a:pt x="2770356" y="887603"/>
                  </a:lnTo>
                  <a:lnTo>
                    <a:pt x="2776971" y="874717"/>
                  </a:lnTo>
                  <a:lnTo>
                    <a:pt x="2775019" y="871833"/>
                  </a:lnTo>
                  <a:lnTo>
                    <a:pt x="2777729" y="853180"/>
                  </a:lnTo>
                  <a:lnTo>
                    <a:pt x="2769922" y="841645"/>
                  </a:lnTo>
                  <a:lnTo>
                    <a:pt x="2776536" y="828759"/>
                  </a:lnTo>
                  <a:lnTo>
                    <a:pt x="2773392" y="801455"/>
                  </a:lnTo>
                  <a:lnTo>
                    <a:pt x="2761041" y="783206"/>
                  </a:lnTo>
                  <a:lnTo>
                    <a:pt x="2768295" y="771266"/>
                  </a:lnTo>
                  <a:close/>
                </a:path>
                <a:path w="2837180" h="3413125">
                  <a:moveTo>
                    <a:pt x="1401486" y="609752"/>
                  </a:moveTo>
                  <a:lnTo>
                    <a:pt x="1458239" y="693606"/>
                  </a:lnTo>
                  <a:lnTo>
                    <a:pt x="1451320" y="706042"/>
                  </a:lnTo>
                  <a:lnTo>
                    <a:pt x="1397403" y="626378"/>
                  </a:lnTo>
                  <a:lnTo>
                    <a:pt x="1401486" y="609752"/>
                  </a:lnTo>
                  <a:close/>
                </a:path>
                <a:path w="2837180" h="3413125">
                  <a:moveTo>
                    <a:pt x="1402092" y="587990"/>
                  </a:moveTo>
                  <a:lnTo>
                    <a:pt x="1451862" y="661526"/>
                  </a:lnTo>
                  <a:lnTo>
                    <a:pt x="1455006" y="688830"/>
                  </a:lnTo>
                  <a:lnTo>
                    <a:pt x="1394502" y="599434"/>
                  </a:lnTo>
                  <a:lnTo>
                    <a:pt x="1402092" y="587990"/>
                  </a:lnTo>
                  <a:close/>
                </a:path>
                <a:path w="2837180" h="3413125">
                  <a:moveTo>
                    <a:pt x="1405562" y="547800"/>
                  </a:moveTo>
                  <a:lnTo>
                    <a:pt x="1455331" y="621335"/>
                  </a:lnTo>
                  <a:lnTo>
                    <a:pt x="1446766" y="631338"/>
                  </a:lnTo>
                  <a:lnTo>
                    <a:pt x="1454572" y="642872"/>
                  </a:lnTo>
                  <a:lnTo>
                    <a:pt x="1447958" y="655758"/>
                  </a:lnTo>
                  <a:lnTo>
                    <a:pt x="1396237" y="579339"/>
                  </a:lnTo>
                  <a:lnTo>
                    <a:pt x="1405562" y="547800"/>
                  </a:lnTo>
                  <a:close/>
                </a:path>
                <a:path w="2837180" h="3413125">
                  <a:moveTo>
                    <a:pt x="1459776" y="378660"/>
                  </a:moveTo>
                  <a:lnTo>
                    <a:pt x="1496859" y="433452"/>
                  </a:lnTo>
                  <a:lnTo>
                    <a:pt x="1486341" y="440570"/>
                  </a:lnTo>
                  <a:lnTo>
                    <a:pt x="1479727" y="453456"/>
                  </a:lnTo>
                  <a:lnTo>
                    <a:pt x="1468450" y="482111"/>
                  </a:lnTo>
                  <a:lnTo>
                    <a:pt x="1467692" y="503648"/>
                  </a:lnTo>
                  <a:lnTo>
                    <a:pt x="1453705" y="550957"/>
                  </a:lnTo>
                  <a:lnTo>
                    <a:pt x="1451428" y="615568"/>
                  </a:lnTo>
                  <a:lnTo>
                    <a:pt x="1402634" y="543474"/>
                  </a:lnTo>
                  <a:lnTo>
                    <a:pt x="1413911" y="514819"/>
                  </a:lnTo>
                  <a:lnTo>
                    <a:pt x="1411959" y="511935"/>
                  </a:lnTo>
                  <a:lnTo>
                    <a:pt x="1419332" y="477513"/>
                  </a:lnTo>
                  <a:lnTo>
                    <a:pt x="1417381" y="474629"/>
                  </a:lnTo>
                  <a:lnTo>
                    <a:pt x="1425946" y="464627"/>
                  </a:lnTo>
                  <a:lnTo>
                    <a:pt x="1430609" y="448857"/>
                  </a:lnTo>
                  <a:lnTo>
                    <a:pt x="1427376" y="444081"/>
                  </a:lnTo>
                  <a:lnTo>
                    <a:pt x="1441214" y="419210"/>
                  </a:lnTo>
                  <a:lnTo>
                    <a:pt x="1437982" y="414434"/>
                  </a:lnTo>
                  <a:lnTo>
                    <a:pt x="1453161" y="391546"/>
                  </a:lnTo>
                  <a:lnTo>
                    <a:pt x="1459776" y="378660"/>
                  </a:lnTo>
                  <a:close/>
                </a:path>
                <a:path w="2837180" h="3413125">
                  <a:moveTo>
                    <a:pt x="1496261" y="319278"/>
                  </a:moveTo>
                  <a:lnTo>
                    <a:pt x="1529929" y="369022"/>
                  </a:lnTo>
                  <a:lnTo>
                    <a:pt x="1521363" y="379024"/>
                  </a:lnTo>
                  <a:lnTo>
                    <a:pt x="1506183" y="401913"/>
                  </a:lnTo>
                  <a:lnTo>
                    <a:pt x="1492955" y="427684"/>
                  </a:lnTo>
                  <a:lnTo>
                    <a:pt x="1457824" y="375777"/>
                  </a:lnTo>
                  <a:lnTo>
                    <a:pt x="1466542" y="366000"/>
                  </a:lnTo>
                  <a:lnTo>
                    <a:pt x="1464194" y="362530"/>
                  </a:lnTo>
                  <a:lnTo>
                    <a:pt x="1471997" y="351402"/>
                  </a:lnTo>
                  <a:lnTo>
                    <a:pt x="1479618" y="340003"/>
                  </a:lnTo>
                  <a:lnTo>
                    <a:pt x="1478154" y="337840"/>
                  </a:lnTo>
                  <a:lnTo>
                    <a:pt x="1496261" y="319278"/>
                  </a:lnTo>
                  <a:close/>
                </a:path>
                <a:path w="2837180" h="3413125">
                  <a:moveTo>
                    <a:pt x="1542289" y="251335"/>
                  </a:moveTo>
                  <a:lnTo>
                    <a:pt x="1577420" y="303242"/>
                  </a:lnTo>
                  <a:lnTo>
                    <a:pt x="1534591" y="353253"/>
                  </a:lnTo>
                  <a:lnTo>
                    <a:pt x="1527977" y="366138"/>
                  </a:lnTo>
                  <a:lnTo>
                    <a:pt x="1494798" y="317115"/>
                  </a:lnTo>
                  <a:lnTo>
                    <a:pt x="1503851" y="307834"/>
                  </a:lnTo>
                  <a:lnTo>
                    <a:pt x="1502388" y="305671"/>
                  </a:lnTo>
                  <a:lnTo>
                    <a:pt x="1511441" y="296390"/>
                  </a:lnTo>
                  <a:lnTo>
                    <a:pt x="1508514" y="292064"/>
                  </a:lnTo>
                  <a:lnTo>
                    <a:pt x="1516104" y="280620"/>
                  </a:lnTo>
                  <a:lnTo>
                    <a:pt x="1525157" y="271339"/>
                  </a:lnTo>
                  <a:lnTo>
                    <a:pt x="1542289" y="251335"/>
                  </a:lnTo>
                  <a:close/>
                </a:path>
                <a:path w="2837180" h="3413125">
                  <a:moveTo>
                    <a:pt x="1586735" y="203713"/>
                  </a:moveTo>
                  <a:lnTo>
                    <a:pt x="1619457" y="252060"/>
                  </a:lnTo>
                  <a:lnTo>
                    <a:pt x="1610525" y="261522"/>
                  </a:lnTo>
                  <a:lnTo>
                    <a:pt x="1601166" y="270352"/>
                  </a:lnTo>
                  <a:lnTo>
                    <a:pt x="1592600" y="280354"/>
                  </a:lnTo>
                  <a:lnTo>
                    <a:pt x="1585986" y="293240"/>
                  </a:lnTo>
                  <a:lnTo>
                    <a:pt x="1575469" y="300359"/>
                  </a:lnTo>
                  <a:lnTo>
                    <a:pt x="1540856" y="249217"/>
                  </a:lnTo>
                  <a:lnTo>
                    <a:pt x="1550123" y="240251"/>
                  </a:lnTo>
                  <a:lnTo>
                    <a:pt x="1559756" y="231826"/>
                  </a:lnTo>
                  <a:lnTo>
                    <a:pt x="1559421" y="231331"/>
                  </a:lnTo>
                  <a:lnTo>
                    <a:pt x="1569938" y="224212"/>
                  </a:lnTo>
                  <a:lnTo>
                    <a:pt x="1566035" y="218445"/>
                  </a:lnTo>
                  <a:lnTo>
                    <a:pt x="1576552" y="211327"/>
                  </a:lnTo>
                  <a:lnTo>
                    <a:pt x="1586735" y="203713"/>
                  </a:lnTo>
                  <a:close/>
                </a:path>
                <a:path w="2837180" h="3413125">
                  <a:moveTo>
                    <a:pt x="1737026" y="85898"/>
                  </a:moveTo>
                  <a:lnTo>
                    <a:pt x="1771853" y="137355"/>
                  </a:lnTo>
                  <a:lnTo>
                    <a:pt x="1760664" y="143482"/>
                  </a:lnTo>
                  <a:lnTo>
                    <a:pt x="1759994" y="142491"/>
                  </a:lnTo>
                  <a:lnTo>
                    <a:pt x="1749171" y="149159"/>
                  </a:lnTo>
                  <a:lnTo>
                    <a:pt x="1675548" y="198987"/>
                  </a:lnTo>
                  <a:lnTo>
                    <a:pt x="1645947" y="223226"/>
                  </a:lnTo>
                  <a:lnTo>
                    <a:pt x="1637381" y="233228"/>
                  </a:lnTo>
                  <a:lnTo>
                    <a:pt x="1618298" y="250348"/>
                  </a:lnTo>
                  <a:lnTo>
                    <a:pt x="1585850" y="202406"/>
                  </a:lnTo>
                  <a:lnTo>
                    <a:pt x="1595117" y="193440"/>
                  </a:lnTo>
                  <a:lnTo>
                    <a:pt x="1593684" y="191322"/>
                  </a:lnTo>
                  <a:lnTo>
                    <a:pt x="1602250" y="181320"/>
                  </a:lnTo>
                  <a:lnTo>
                    <a:pt x="1612768" y="174202"/>
                  </a:lnTo>
                  <a:lnTo>
                    <a:pt x="1622980" y="166633"/>
                  </a:lnTo>
                  <a:lnTo>
                    <a:pt x="1622309" y="165642"/>
                  </a:lnTo>
                  <a:lnTo>
                    <a:pt x="1632156" y="157532"/>
                  </a:lnTo>
                  <a:lnTo>
                    <a:pt x="1642369" y="149963"/>
                  </a:lnTo>
                  <a:lnTo>
                    <a:pt x="1652642" y="142484"/>
                  </a:lnTo>
                  <a:lnTo>
                    <a:pt x="1652063" y="141628"/>
                  </a:lnTo>
                  <a:lnTo>
                    <a:pt x="1661452" y="132843"/>
                  </a:lnTo>
                  <a:lnTo>
                    <a:pt x="1703522" y="104369"/>
                  </a:lnTo>
                  <a:lnTo>
                    <a:pt x="1714345" y="97702"/>
                  </a:lnTo>
                  <a:lnTo>
                    <a:pt x="1715016" y="98693"/>
                  </a:lnTo>
                  <a:lnTo>
                    <a:pt x="1726204" y="92566"/>
                  </a:lnTo>
                  <a:lnTo>
                    <a:pt x="1737026" y="85898"/>
                  </a:lnTo>
                  <a:close/>
                </a:path>
                <a:path w="2837180" h="3413125">
                  <a:moveTo>
                    <a:pt x="1784952" y="66076"/>
                  </a:moveTo>
                  <a:lnTo>
                    <a:pt x="1819351" y="116902"/>
                  </a:lnTo>
                  <a:lnTo>
                    <a:pt x="1807949" y="122713"/>
                  </a:lnTo>
                  <a:lnTo>
                    <a:pt x="1807614" y="122218"/>
                  </a:lnTo>
                  <a:lnTo>
                    <a:pt x="1797096" y="129336"/>
                  </a:lnTo>
                  <a:lnTo>
                    <a:pt x="1795145" y="126452"/>
                  </a:lnTo>
                  <a:lnTo>
                    <a:pt x="1784627" y="133571"/>
                  </a:lnTo>
                  <a:lnTo>
                    <a:pt x="1772158" y="137806"/>
                  </a:lnTo>
                  <a:lnTo>
                    <a:pt x="1737331" y="86349"/>
                  </a:lnTo>
                  <a:lnTo>
                    <a:pt x="1749191" y="81213"/>
                  </a:lnTo>
                  <a:lnTo>
                    <a:pt x="1760013" y="74545"/>
                  </a:lnTo>
                  <a:lnTo>
                    <a:pt x="1770531" y="67427"/>
                  </a:lnTo>
                  <a:lnTo>
                    <a:pt x="1784952" y="66076"/>
                  </a:lnTo>
                  <a:close/>
                </a:path>
                <a:path w="2837180" h="3413125">
                  <a:moveTo>
                    <a:pt x="2112949" y="52217"/>
                  </a:moveTo>
                  <a:lnTo>
                    <a:pt x="2145152" y="99798"/>
                  </a:lnTo>
                  <a:lnTo>
                    <a:pt x="2130914" y="101419"/>
                  </a:lnTo>
                  <a:lnTo>
                    <a:pt x="2126828" y="95382"/>
                  </a:lnTo>
                  <a:lnTo>
                    <a:pt x="2094083" y="92316"/>
                  </a:lnTo>
                  <a:lnTo>
                    <a:pt x="2071855" y="82132"/>
                  </a:lnTo>
                  <a:lnTo>
                    <a:pt x="2041061" y="81950"/>
                  </a:lnTo>
                  <a:lnTo>
                    <a:pt x="2037157" y="76183"/>
                  </a:lnTo>
                  <a:lnTo>
                    <a:pt x="2026640" y="83301"/>
                  </a:lnTo>
                  <a:lnTo>
                    <a:pt x="1993894" y="80235"/>
                  </a:lnTo>
                  <a:lnTo>
                    <a:pt x="1950631" y="84288"/>
                  </a:lnTo>
                  <a:lnTo>
                    <a:pt x="1938650" y="89243"/>
                  </a:lnTo>
                  <a:lnTo>
                    <a:pt x="1935722" y="84918"/>
                  </a:lnTo>
                  <a:lnTo>
                    <a:pt x="1923741" y="89873"/>
                  </a:lnTo>
                  <a:lnTo>
                    <a:pt x="1910326" y="92711"/>
                  </a:lnTo>
                  <a:lnTo>
                    <a:pt x="1897094" y="95819"/>
                  </a:lnTo>
                  <a:lnTo>
                    <a:pt x="1884229" y="99468"/>
                  </a:lnTo>
                  <a:lnTo>
                    <a:pt x="1871912" y="103928"/>
                  </a:lnTo>
                  <a:lnTo>
                    <a:pt x="1857491" y="105279"/>
                  </a:lnTo>
                  <a:lnTo>
                    <a:pt x="1832552" y="113748"/>
                  </a:lnTo>
                  <a:lnTo>
                    <a:pt x="1820602" y="118749"/>
                  </a:lnTo>
                  <a:lnTo>
                    <a:pt x="1786111" y="67788"/>
                  </a:lnTo>
                  <a:lnTo>
                    <a:pt x="1797421" y="61841"/>
                  </a:lnTo>
                  <a:lnTo>
                    <a:pt x="1798214" y="63012"/>
                  </a:lnTo>
                  <a:lnTo>
                    <a:pt x="1809890" y="57606"/>
                  </a:lnTo>
                  <a:lnTo>
                    <a:pt x="1811354" y="59769"/>
                  </a:lnTo>
                  <a:lnTo>
                    <a:pt x="1835317" y="49858"/>
                  </a:lnTo>
                  <a:lnTo>
                    <a:pt x="1836781" y="52021"/>
                  </a:lnTo>
                  <a:lnTo>
                    <a:pt x="1863671" y="46435"/>
                  </a:lnTo>
                  <a:lnTo>
                    <a:pt x="1875652" y="41480"/>
                  </a:lnTo>
                  <a:lnTo>
                    <a:pt x="1902543" y="35895"/>
                  </a:lnTo>
                  <a:lnTo>
                    <a:pt x="1914524" y="30939"/>
                  </a:lnTo>
                  <a:lnTo>
                    <a:pt x="1917452" y="35265"/>
                  </a:lnTo>
                  <a:lnTo>
                    <a:pt x="1944586" y="30039"/>
                  </a:lnTo>
                  <a:lnTo>
                    <a:pt x="1958611" y="28103"/>
                  </a:lnTo>
                  <a:lnTo>
                    <a:pt x="1973184" y="26977"/>
                  </a:lnTo>
                  <a:lnTo>
                    <a:pt x="1975776" y="30807"/>
                  </a:lnTo>
                  <a:lnTo>
                    <a:pt x="1988337" y="26708"/>
                  </a:lnTo>
                  <a:lnTo>
                    <a:pt x="2002026" y="24275"/>
                  </a:lnTo>
                  <a:lnTo>
                    <a:pt x="2032820" y="24457"/>
                  </a:lnTo>
                  <a:lnTo>
                    <a:pt x="2047241" y="23106"/>
                  </a:lnTo>
                  <a:lnTo>
                    <a:pt x="2068710" y="54828"/>
                  </a:lnTo>
                  <a:lnTo>
                    <a:pt x="2081179" y="50593"/>
                  </a:lnTo>
                  <a:lnTo>
                    <a:pt x="2083131" y="53477"/>
                  </a:lnTo>
                  <a:lnTo>
                    <a:pt x="2099504" y="55010"/>
                  </a:lnTo>
                  <a:lnTo>
                    <a:pt x="2112949" y="52217"/>
                  </a:lnTo>
                  <a:close/>
                </a:path>
                <a:path w="2837180" h="3413125">
                  <a:moveTo>
                    <a:pt x="2232655" y="93135"/>
                  </a:moveTo>
                  <a:lnTo>
                    <a:pt x="2270713" y="149368"/>
                  </a:lnTo>
                  <a:lnTo>
                    <a:pt x="2251077" y="143013"/>
                  </a:lnTo>
                  <a:lnTo>
                    <a:pt x="2230893" y="135848"/>
                  </a:lnTo>
                  <a:lnTo>
                    <a:pt x="2210342" y="128143"/>
                  </a:lnTo>
                  <a:lnTo>
                    <a:pt x="2189608" y="120166"/>
                  </a:lnTo>
                  <a:lnTo>
                    <a:pt x="2163477" y="104215"/>
                  </a:lnTo>
                  <a:lnTo>
                    <a:pt x="2148873" y="105295"/>
                  </a:lnTo>
                  <a:lnTo>
                    <a:pt x="2118804" y="60868"/>
                  </a:lnTo>
                  <a:lnTo>
                    <a:pt x="2135177" y="62401"/>
                  </a:lnTo>
                  <a:lnTo>
                    <a:pt x="2141032" y="71052"/>
                  </a:lnTo>
                  <a:lnTo>
                    <a:pt x="2157405" y="72585"/>
                  </a:lnTo>
                  <a:lnTo>
                    <a:pt x="2170850" y="69792"/>
                  </a:lnTo>
                  <a:lnTo>
                    <a:pt x="2176705" y="78443"/>
                  </a:lnTo>
                  <a:lnTo>
                    <a:pt x="2198933" y="88628"/>
                  </a:lnTo>
                  <a:lnTo>
                    <a:pt x="2215611" y="90611"/>
                  </a:lnTo>
                  <a:lnTo>
                    <a:pt x="2232655" y="93135"/>
                  </a:lnTo>
                  <a:close/>
                </a:path>
                <a:path w="2837180" h="3413125">
                  <a:moveTo>
                    <a:pt x="2279062" y="116387"/>
                  </a:moveTo>
                  <a:lnTo>
                    <a:pt x="2318097" y="174061"/>
                  </a:lnTo>
                  <a:lnTo>
                    <a:pt x="2279496" y="162345"/>
                  </a:lnTo>
                  <a:lnTo>
                    <a:pt x="2239181" y="102778"/>
                  </a:lnTo>
                  <a:lnTo>
                    <a:pt x="2262019" y="113863"/>
                  </a:lnTo>
                  <a:lnTo>
                    <a:pt x="2279062" y="116387"/>
                  </a:lnTo>
                  <a:close/>
                </a:path>
                <a:path w="2837180" h="3413125">
                  <a:moveTo>
                    <a:pt x="2376757" y="170100"/>
                  </a:moveTo>
                  <a:lnTo>
                    <a:pt x="2417743" y="230658"/>
                  </a:lnTo>
                  <a:lnTo>
                    <a:pt x="2361577" y="192988"/>
                  </a:lnTo>
                  <a:lnTo>
                    <a:pt x="2326880" y="187038"/>
                  </a:lnTo>
                  <a:lnTo>
                    <a:pt x="2285588" y="126030"/>
                  </a:lnTo>
                  <a:lnTo>
                    <a:pt x="2302266" y="128013"/>
                  </a:lnTo>
                  <a:lnTo>
                    <a:pt x="2308121" y="136664"/>
                  </a:lnTo>
                  <a:lnTo>
                    <a:pt x="2324494" y="138197"/>
                  </a:lnTo>
                  <a:lnTo>
                    <a:pt x="2336204" y="155499"/>
                  </a:lnTo>
                  <a:lnTo>
                    <a:pt x="2376757" y="170100"/>
                  </a:lnTo>
                  <a:close/>
                </a:path>
                <a:path w="2837180" h="3413125">
                  <a:moveTo>
                    <a:pt x="2578401" y="309426"/>
                  </a:moveTo>
                  <a:lnTo>
                    <a:pt x="2713863" y="509575"/>
                  </a:lnTo>
                  <a:lnTo>
                    <a:pt x="2730670" y="557065"/>
                  </a:lnTo>
                  <a:lnTo>
                    <a:pt x="2735766" y="587254"/>
                  </a:lnTo>
                  <a:lnTo>
                    <a:pt x="2742814" y="620326"/>
                  </a:lnTo>
                  <a:lnTo>
                    <a:pt x="2756476" y="640512"/>
                  </a:lnTo>
                  <a:lnTo>
                    <a:pt x="2753583" y="658895"/>
                  </a:lnTo>
                  <a:lnTo>
                    <a:pt x="2769563" y="682505"/>
                  </a:lnTo>
                  <a:lnTo>
                    <a:pt x="2766669" y="700888"/>
                  </a:lnTo>
                  <a:lnTo>
                    <a:pt x="2790090" y="735493"/>
                  </a:lnTo>
                  <a:lnTo>
                    <a:pt x="2785427" y="751263"/>
                  </a:lnTo>
                  <a:lnTo>
                    <a:pt x="2818607" y="800286"/>
                  </a:lnTo>
                  <a:lnTo>
                    <a:pt x="2813944" y="816055"/>
                  </a:lnTo>
                  <a:lnTo>
                    <a:pt x="2808947" y="831329"/>
                  </a:lnTo>
                  <a:lnTo>
                    <a:pt x="2754572" y="750990"/>
                  </a:lnTo>
                  <a:lnTo>
                    <a:pt x="2759296" y="735311"/>
                  </a:lnTo>
                  <a:lnTo>
                    <a:pt x="2741296" y="663399"/>
                  </a:lnTo>
                  <a:lnTo>
                    <a:pt x="2703779" y="562651"/>
                  </a:lnTo>
                  <a:lnTo>
                    <a:pt x="2675263" y="497858"/>
                  </a:lnTo>
                  <a:lnTo>
                    <a:pt x="2651842" y="463253"/>
                  </a:lnTo>
                  <a:lnTo>
                    <a:pt x="2650679" y="438878"/>
                  </a:lnTo>
                  <a:lnTo>
                    <a:pt x="2562821" y="309065"/>
                  </a:lnTo>
                  <a:lnTo>
                    <a:pt x="2578401" y="309426"/>
                  </a:lnTo>
                  <a:close/>
                </a:path>
                <a:path w="2837180" h="3413125">
                  <a:moveTo>
                    <a:pt x="2483234" y="236790"/>
                  </a:moveTo>
                  <a:lnTo>
                    <a:pt x="2524221" y="297348"/>
                  </a:lnTo>
                  <a:lnTo>
                    <a:pt x="2511751" y="301583"/>
                  </a:lnTo>
                  <a:lnTo>
                    <a:pt x="2507848" y="295815"/>
                  </a:lnTo>
                  <a:lnTo>
                    <a:pt x="2485620" y="285631"/>
                  </a:lnTo>
                  <a:lnTo>
                    <a:pt x="2445826" y="249494"/>
                  </a:lnTo>
                  <a:lnTo>
                    <a:pt x="2423598" y="239310"/>
                  </a:lnTo>
                  <a:lnTo>
                    <a:pt x="2382917" y="179202"/>
                  </a:lnTo>
                  <a:lnTo>
                    <a:pt x="2406487" y="191368"/>
                  </a:lnTo>
                  <a:lnTo>
                    <a:pt x="2412647" y="200470"/>
                  </a:lnTo>
                  <a:lnTo>
                    <a:pt x="2464910" y="232373"/>
                  </a:lnTo>
                  <a:lnTo>
                    <a:pt x="2483234" y="236790"/>
                  </a:lnTo>
                  <a:close/>
                </a:path>
                <a:path w="2837180" h="3413125">
                  <a:moveTo>
                    <a:pt x="2811647" y="744686"/>
                  </a:moveTo>
                  <a:lnTo>
                    <a:pt x="2822076" y="760096"/>
                  </a:lnTo>
                  <a:lnTo>
                    <a:pt x="2812752" y="791635"/>
                  </a:lnTo>
                  <a:lnTo>
                    <a:pt x="2785427" y="751263"/>
                  </a:lnTo>
                  <a:lnTo>
                    <a:pt x="2795945" y="744144"/>
                  </a:lnTo>
                  <a:lnTo>
                    <a:pt x="2797897" y="747028"/>
                  </a:lnTo>
                  <a:lnTo>
                    <a:pt x="2811647" y="744686"/>
                  </a:lnTo>
                  <a:close/>
                </a:path>
                <a:path w="2837180" h="3413125">
                  <a:moveTo>
                    <a:pt x="2511317" y="255625"/>
                  </a:moveTo>
                  <a:lnTo>
                    <a:pt x="2571821" y="345020"/>
                  </a:lnTo>
                  <a:lnTo>
                    <a:pt x="2549593" y="334836"/>
                  </a:lnTo>
                  <a:lnTo>
                    <a:pt x="2498848" y="259860"/>
                  </a:lnTo>
                  <a:lnTo>
                    <a:pt x="2511317" y="255625"/>
                  </a:lnTo>
                  <a:close/>
                </a:path>
                <a:path w="2837180" h="3413125">
                  <a:moveTo>
                    <a:pt x="2545256" y="283112"/>
                  </a:moveTo>
                  <a:lnTo>
                    <a:pt x="2639183" y="421891"/>
                  </a:lnTo>
                  <a:lnTo>
                    <a:pt x="2617534" y="412563"/>
                  </a:lnTo>
                  <a:lnTo>
                    <a:pt x="2530835" y="284463"/>
                  </a:lnTo>
                  <a:lnTo>
                    <a:pt x="2545256" y="283112"/>
                  </a:lnTo>
                  <a:close/>
                </a:path>
                <a:path w="2837180" h="3413125">
                  <a:moveTo>
                    <a:pt x="2617036" y="343851"/>
                  </a:moveTo>
                  <a:lnTo>
                    <a:pt x="2693153" y="456317"/>
                  </a:lnTo>
                  <a:lnTo>
                    <a:pt x="2688491" y="472087"/>
                  </a:lnTo>
                  <a:lnTo>
                    <a:pt x="2600388" y="341913"/>
                  </a:lnTo>
                  <a:lnTo>
                    <a:pt x="2617036" y="343851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05817" y="911019"/>
              <a:ext cx="3762374" cy="19526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5794992" y="6734548"/>
            <a:ext cx="2501900" cy="3556000"/>
            <a:chOff x="15794992" y="6734548"/>
            <a:chExt cx="2501900" cy="3556000"/>
          </a:xfrm>
        </p:grpSpPr>
        <p:sp>
          <p:nvSpPr>
            <p:cNvPr id="10" name="object 10"/>
            <p:cNvSpPr/>
            <p:nvPr/>
          </p:nvSpPr>
          <p:spPr>
            <a:xfrm>
              <a:off x="16446037" y="7584088"/>
              <a:ext cx="1850389" cy="2706370"/>
            </a:xfrm>
            <a:custGeom>
              <a:avLst/>
              <a:gdLst/>
              <a:ahLst/>
              <a:cxnLst/>
              <a:rect l="l" t="t" r="r" b="b"/>
              <a:pathLst>
                <a:path w="1850390" h="2706370">
                  <a:moveTo>
                    <a:pt x="790643" y="1087978"/>
                  </a:moveTo>
                  <a:lnTo>
                    <a:pt x="1124231" y="122157"/>
                  </a:lnTo>
                  <a:lnTo>
                    <a:pt x="1139386" y="117180"/>
                  </a:lnTo>
                  <a:lnTo>
                    <a:pt x="1154363" y="112722"/>
                  </a:lnTo>
                  <a:lnTo>
                    <a:pt x="1201826" y="92007"/>
                  </a:lnTo>
                  <a:lnTo>
                    <a:pt x="1216395" y="88728"/>
                  </a:lnTo>
                  <a:lnTo>
                    <a:pt x="1244816" y="84242"/>
                  </a:lnTo>
                  <a:lnTo>
                    <a:pt x="1259385" y="80964"/>
                  </a:lnTo>
                  <a:lnTo>
                    <a:pt x="1274143" y="77138"/>
                  </a:lnTo>
                  <a:lnTo>
                    <a:pt x="1288721" y="73830"/>
                  </a:lnTo>
                  <a:lnTo>
                    <a:pt x="1291176" y="66722"/>
                  </a:lnTo>
                  <a:lnTo>
                    <a:pt x="1305576" y="63932"/>
                  </a:lnTo>
                  <a:lnTo>
                    <a:pt x="1334823" y="57058"/>
                  </a:lnTo>
                  <a:lnTo>
                    <a:pt x="1364010" y="50357"/>
                  </a:lnTo>
                  <a:lnTo>
                    <a:pt x="1421966" y="38162"/>
                  </a:lnTo>
                  <a:lnTo>
                    <a:pt x="1479197" y="28069"/>
                  </a:lnTo>
                  <a:lnTo>
                    <a:pt x="1535892" y="19530"/>
                  </a:lnTo>
                  <a:lnTo>
                    <a:pt x="1592228" y="12026"/>
                  </a:lnTo>
                  <a:lnTo>
                    <a:pt x="1648385" y="5041"/>
                  </a:lnTo>
                  <a:lnTo>
                    <a:pt x="1703241" y="1825"/>
                  </a:lnTo>
                  <a:lnTo>
                    <a:pt x="1757142" y="1373"/>
                  </a:lnTo>
                  <a:lnTo>
                    <a:pt x="1784371" y="341"/>
                  </a:lnTo>
                  <a:lnTo>
                    <a:pt x="1811361" y="0"/>
                  </a:lnTo>
                  <a:lnTo>
                    <a:pt x="1850117" y="4495"/>
                  </a:lnTo>
                  <a:lnTo>
                    <a:pt x="1850338" y="3856"/>
                  </a:lnTo>
                  <a:lnTo>
                    <a:pt x="1841960" y="572728"/>
                  </a:lnTo>
                  <a:lnTo>
                    <a:pt x="1841361" y="574461"/>
                  </a:lnTo>
                  <a:lnTo>
                    <a:pt x="1802914" y="569073"/>
                  </a:lnTo>
                  <a:lnTo>
                    <a:pt x="1752164" y="560403"/>
                  </a:lnTo>
                  <a:lnTo>
                    <a:pt x="1738827" y="560113"/>
                  </a:lnTo>
                  <a:lnTo>
                    <a:pt x="1712394" y="558843"/>
                  </a:lnTo>
                  <a:lnTo>
                    <a:pt x="1699058" y="558553"/>
                  </a:lnTo>
                  <a:lnTo>
                    <a:pt x="1685523" y="558839"/>
                  </a:lnTo>
                  <a:lnTo>
                    <a:pt x="1658214" y="560101"/>
                  </a:lnTo>
                  <a:lnTo>
                    <a:pt x="1644680" y="560387"/>
                  </a:lnTo>
                  <a:lnTo>
                    <a:pt x="1589904" y="563372"/>
                  </a:lnTo>
                  <a:lnTo>
                    <a:pt x="1534651" y="567738"/>
                  </a:lnTo>
                  <a:lnTo>
                    <a:pt x="1518830" y="574643"/>
                  </a:lnTo>
                  <a:lnTo>
                    <a:pt x="1463179" y="580161"/>
                  </a:lnTo>
                  <a:lnTo>
                    <a:pt x="1447358" y="587066"/>
                  </a:lnTo>
                  <a:lnTo>
                    <a:pt x="1420000" y="588472"/>
                  </a:lnTo>
                  <a:lnTo>
                    <a:pt x="1404586" y="594197"/>
                  </a:lnTo>
                  <a:lnTo>
                    <a:pt x="1377049" y="596121"/>
                  </a:lnTo>
                  <a:lnTo>
                    <a:pt x="1361338" y="602710"/>
                  </a:lnTo>
                  <a:lnTo>
                    <a:pt x="1331485" y="611339"/>
                  </a:lnTo>
                  <a:lnTo>
                    <a:pt x="1313397" y="624806"/>
                  </a:lnTo>
                  <a:lnTo>
                    <a:pt x="1283067" y="634817"/>
                  </a:lnTo>
                  <a:lnTo>
                    <a:pt x="1252498" y="645519"/>
                  </a:lnTo>
                  <a:lnTo>
                    <a:pt x="1185397" y="684190"/>
                  </a:lnTo>
                  <a:lnTo>
                    <a:pt x="1168522" y="694145"/>
                  </a:lnTo>
                  <a:lnTo>
                    <a:pt x="1134534" y="714747"/>
                  </a:lnTo>
                  <a:lnTo>
                    <a:pt x="1117659" y="724703"/>
                  </a:lnTo>
                  <a:lnTo>
                    <a:pt x="1099820" y="737450"/>
                  </a:lnTo>
                  <a:lnTo>
                    <a:pt x="1081802" y="750715"/>
                  </a:lnTo>
                  <a:lnTo>
                    <a:pt x="1045468" y="778108"/>
                  </a:lnTo>
                  <a:lnTo>
                    <a:pt x="1009930" y="803200"/>
                  </a:lnTo>
                  <a:lnTo>
                    <a:pt x="1004015" y="820323"/>
                  </a:lnTo>
                  <a:lnTo>
                    <a:pt x="985918" y="833818"/>
                  </a:lnTo>
                  <a:lnTo>
                    <a:pt x="969153" y="843457"/>
                  </a:lnTo>
                  <a:lnTo>
                    <a:pt x="959869" y="870337"/>
                  </a:lnTo>
                  <a:lnTo>
                    <a:pt x="943461" y="878940"/>
                  </a:lnTo>
                  <a:lnTo>
                    <a:pt x="938859" y="892265"/>
                  </a:lnTo>
                  <a:lnTo>
                    <a:pt x="921835" y="902652"/>
                  </a:lnTo>
                  <a:lnTo>
                    <a:pt x="916696" y="917530"/>
                  </a:lnTo>
                  <a:lnTo>
                    <a:pt x="899732" y="927745"/>
                  </a:lnTo>
                  <a:lnTo>
                    <a:pt x="889702" y="956783"/>
                  </a:lnTo>
                  <a:lnTo>
                    <a:pt x="823005" y="1033185"/>
                  </a:lnTo>
                  <a:lnTo>
                    <a:pt x="812707" y="1063000"/>
                  </a:lnTo>
                  <a:lnTo>
                    <a:pt x="790643" y="1087978"/>
                  </a:lnTo>
                  <a:close/>
                </a:path>
                <a:path w="1850390" h="2706370">
                  <a:moveTo>
                    <a:pt x="191552" y="2705795"/>
                  </a:moveTo>
                  <a:lnTo>
                    <a:pt x="577380" y="1588726"/>
                  </a:lnTo>
                  <a:lnTo>
                    <a:pt x="579693" y="1620931"/>
                  </a:lnTo>
                  <a:lnTo>
                    <a:pt x="558451" y="1682432"/>
                  </a:lnTo>
                  <a:lnTo>
                    <a:pt x="557573" y="1723875"/>
                  </a:lnTo>
                  <a:lnTo>
                    <a:pt x="544690" y="1761173"/>
                  </a:lnTo>
                  <a:lnTo>
                    <a:pt x="541420" y="1887346"/>
                  </a:lnTo>
                  <a:lnTo>
                    <a:pt x="528100" y="1925909"/>
                  </a:lnTo>
                  <a:lnTo>
                    <a:pt x="527023" y="1967929"/>
                  </a:lnTo>
                  <a:lnTo>
                    <a:pt x="522739" y="1980332"/>
                  </a:lnTo>
                  <a:lnTo>
                    <a:pt x="530519" y="1996710"/>
                  </a:lnTo>
                  <a:lnTo>
                    <a:pt x="522487" y="2019963"/>
                  </a:lnTo>
                  <a:lnTo>
                    <a:pt x="529720" y="2037923"/>
                  </a:lnTo>
                  <a:lnTo>
                    <a:pt x="520178" y="2065551"/>
                  </a:lnTo>
                  <a:lnTo>
                    <a:pt x="527411" y="2083511"/>
                  </a:lnTo>
                  <a:lnTo>
                    <a:pt x="530359" y="2113875"/>
                  </a:lnTo>
                  <a:lnTo>
                    <a:pt x="521364" y="2139919"/>
                  </a:lnTo>
                  <a:lnTo>
                    <a:pt x="527798" y="2199093"/>
                  </a:lnTo>
                  <a:lnTo>
                    <a:pt x="534564" y="2218406"/>
                  </a:lnTo>
                  <a:lnTo>
                    <a:pt x="529385" y="2233400"/>
                  </a:lnTo>
                  <a:lnTo>
                    <a:pt x="536329" y="2252194"/>
                  </a:lnTo>
                  <a:lnTo>
                    <a:pt x="531449" y="2266325"/>
                  </a:lnTo>
                  <a:lnTo>
                    <a:pt x="538374" y="2285177"/>
                  </a:lnTo>
                  <a:lnTo>
                    <a:pt x="532877" y="2301091"/>
                  </a:lnTo>
                  <a:lnTo>
                    <a:pt x="539265" y="2321498"/>
                  </a:lnTo>
                  <a:lnTo>
                    <a:pt x="545832" y="2341386"/>
                  </a:lnTo>
                  <a:lnTo>
                    <a:pt x="550789" y="2365936"/>
                  </a:lnTo>
                  <a:lnTo>
                    <a:pt x="555924" y="2389969"/>
                  </a:lnTo>
                  <a:lnTo>
                    <a:pt x="566493" y="2437170"/>
                  </a:lnTo>
                  <a:lnTo>
                    <a:pt x="575535" y="2449892"/>
                  </a:lnTo>
                  <a:lnTo>
                    <a:pt x="581377" y="2471881"/>
                  </a:lnTo>
                  <a:lnTo>
                    <a:pt x="578415" y="2480457"/>
                  </a:lnTo>
                  <a:lnTo>
                    <a:pt x="587457" y="2493180"/>
                  </a:lnTo>
                  <a:lnTo>
                    <a:pt x="596379" y="2506247"/>
                  </a:lnTo>
                  <a:lnTo>
                    <a:pt x="593298" y="2515169"/>
                  </a:lnTo>
                  <a:lnTo>
                    <a:pt x="602340" y="2527891"/>
                  </a:lnTo>
                  <a:lnTo>
                    <a:pt x="626653" y="2574202"/>
                  </a:lnTo>
                  <a:lnTo>
                    <a:pt x="651384" y="2619305"/>
                  </a:lnTo>
                  <a:lnTo>
                    <a:pt x="676472" y="2663371"/>
                  </a:lnTo>
                  <a:lnTo>
                    <a:pt x="702337" y="2705190"/>
                  </a:lnTo>
                  <a:lnTo>
                    <a:pt x="191552" y="2705795"/>
                  </a:lnTo>
                  <a:close/>
                </a:path>
                <a:path w="1850390" h="2706370">
                  <a:moveTo>
                    <a:pt x="0" y="2171155"/>
                  </a:moveTo>
                  <a:lnTo>
                    <a:pt x="525549" y="649556"/>
                  </a:lnTo>
                  <a:lnTo>
                    <a:pt x="567688" y="605355"/>
                  </a:lnTo>
                  <a:lnTo>
                    <a:pt x="576754" y="579109"/>
                  </a:lnTo>
                  <a:lnTo>
                    <a:pt x="597714" y="557325"/>
                  </a:lnTo>
                  <a:lnTo>
                    <a:pt x="639157" y="515139"/>
                  </a:lnTo>
                  <a:lnTo>
                    <a:pt x="647755" y="490246"/>
                  </a:lnTo>
                  <a:lnTo>
                    <a:pt x="668238" y="469843"/>
                  </a:lnTo>
                  <a:lnTo>
                    <a:pt x="708727" y="430420"/>
                  </a:lnTo>
                  <a:lnTo>
                    <a:pt x="740856" y="415200"/>
                  </a:lnTo>
                  <a:lnTo>
                    <a:pt x="744773" y="403861"/>
                  </a:lnTo>
                  <a:lnTo>
                    <a:pt x="764848" y="384639"/>
                  </a:lnTo>
                  <a:lnTo>
                    <a:pt x="780769" y="377446"/>
                  </a:lnTo>
                  <a:lnTo>
                    <a:pt x="796490" y="370829"/>
                  </a:lnTo>
                  <a:lnTo>
                    <a:pt x="800089" y="360411"/>
                  </a:lnTo>
                  <a:lnTo>
                    <a:pt x="815691" y="354139"/>
                  </a:lnTo>
                  <a:lnTo>
                    <a:pt x="819409" y="343376"/>
                  </a:lnTo>
                  <a:lnTo>
                    <a:pt x="851429" y="328472"/>
                  </a:lnTo>
                  <a:lnTo>
                    <a:pt x="911237" y="272014"/>
                  </a:lnTo>
                  <a:lnTo>
                    <a:pt x="943357" y="256823"/>
                  </a:lnTo>
                  <a:lnTo>
                    <a:pt x="1003702" y="198810"/>
                  </a:lnTo>
                  <a:lnTo>
                    <a:pt x="1035335" y="185029"/>
                  </a:lnTo>
                  <a:lnTo>
                    <a:pt x="1074352" y="149865"/>
                  </a:lnTo>
                  <a:lnTo>
                    <a:pt x="1105627" y="137120"/>
                  </a:lnTo>
                  <a:lnTo>
                    <a:pt x="1120961" y="131625"/>
                  </a:lnTo>
                  <a:lnTo>
                    <a:pt x="780584" y="1117102"/>
                  </a:lnTo>
                  <a:lnTo>
                    <a:pt x="758282" y="1142771"/>
                  </a:lnTo>
                  <a:lnTo>
                    <a:pt x="736891" y="1204704"/>
                  </a:lnTo>
                  <a:lnTo>
                    <a:pt x="713983" y="1232128"/>
                  </a:lnTo>
                  <a:lnTo>
                    <a:pt x="703019" y="1263871"/>
                  </a:lnTo>
                  <a:lnTo>
                    <a:pt x="676691" y="1301195"/>
                  </a:lnTo>
                  <a:lnTo>
                    <a:pt x="191552" y="2705795"/>
                  </a:lnTo>
                  <a:lnTo>
                    <a:pt x="97460" y="2705906"/>
                  </a:lnTo>
                  <a:lnTo>
                    <a:pt x="98692" y="2702341"/>
                  </a:lnTo>
                  <a:lnTo>
                    <a:pt x="89232" y="2690828"/>
                  </a:lnTo>
                  <a:lnTo>
                    <a:pt x="91141" y="2685302"/>
                  </a:lnTo>
                  <a:lnTo>
                    <a:pt x="80409" y="2677472"/>
                  </a:lnTo>
                  <a:lnTo>
                    <a:pt x="84872" y="2664550"/>
                  </a:lnTo>
                  <a:lnTo>
                    <a:pt x="74846" y="2654677"/>
                  </a:lnTo>
                  <a:lnTo>
                    <a:pt x="79220" y="2642014"/>
                  </a:lnTo>
                  <a:lnTo>
                    <a:pt x="63800" y="2608857"/>
                  </a:lnTo>
                  <a:lnTo>
                    <a:pt x="68094" y="2596425"/>
                  </a:lnTo>
                  <a:lnTo>
                    <a:pt x="60384" y="2579846"/>
                  </a:lnTo>
                  <a:lnTo>
                    <a:pt x="45447" y="2467485"/>
                  </a:lnTo>
                  <a:lnTo>
                    <a:pt x="29660" y="2435393"/>
                  </a:lnTo>
                  <a:lnTo>
                    <a:pt x="19143" y="2349136"/>
                  </a:lnTo>
                  <a:lnTo>
                    <a:pt x="2909" y="2201634"/>
                  </a:lnTo>
                  <a:lnTo>
                    <a:pt x="0" y="2171155"/>
                  </a:lnTo>
                  <a:close/>
                </a:path>
                <a:path w="1850390" h="2706370">
                  <a:moveTo>
                    <a:pt x="5424" y="1960945"/>
                  </a:moveTo>
                  <a:lnTo>
                    <a:pt x="382669" y="868726"/>
                  </a:lnTo>
                  <a:lnTo>
                    <a:pt x="404215" y="845245"/>
                  </a:lnTo>
                  <a:lnTo>
                    <a:pt x="413758" y="817617"/>
                  </a:lnTo>
                  <a:lnTo>
                    <a:pt x="456851" y="770654"/>
                  </a:lnTo>
                  <a:lnTo>
                    <a:pt x="466085" y="743918"/>
                  </a:lnTo>
                  <a:lnTo>
                    <a:pt x="486906" y="722537"/>
                  </a:lnTo>
                  <a:lnTo>
                    <a:pt x="495603" y="697356"/>
                  </a:lnTo>
                  <a:lnTo>
                    <a:pt x="516484" y="675802"/>
                  </a:lnTo>
                  <a:lnTo>
                    <a:pt x="9214" y="2144477"/>
                  </a:lnTo>
                  <a:lnTo>
                    <a:pt x="884" y="2051890"/>
                  </a:lnTo>
                  <a:lnTo>
                    <a:pt x="10357" y="2024464"/>
                  </a:lnTo>
                  <a:lnTo>
                    <a:pt x="5424" y="1960945"/>
                  </a:lnTo>
                  <a:close/>
                </a:path>
                <a:path w="1850390" h="2706370">
                  <a:moveTo>
                    <a:pt x="12505" y="1901543"/>
                  </a:moveTo>
                  <a:lnTo>
                    <a:pt x="340964" y="950571"/>
                  </a:lnTo>
                  <a:lnTo>
                    <a:pt x="362947" y="925824"/>
                  </a:lnTo>
                  <a:lnTo>
                    <a:pt x="14966" y="1933317"/>
                  </a:lnTo>
                  <a:lnTo>
                    <a:pt x="12505" y="1901543"/>
                  </a:lnTo>
                  <a:close/>
                </a:path>
                <a:path w="1850390" h="2706370">
                  <a:moveTo>
                    <a:pt x="19476" y="1842458"/>
                  </a:moveTo>
                  <a:lnTo>
                    <a:pt x="309785" y="1001940"/>
                  </a:lnTo>
                  <a:lnTo>
                    <a:pt x="331222" y="978775"/>
                  </a:lnTo>
                  <a:lnTo>
                    <a:pt x="22047" y="1873915"/>
                  </a:lnTo>
                  <a:lnTo>
                    <a:pt x="19476" y="1842458"/>
                  </a:lnTo>
                  <a:close/>
                </a:path>
                <a:path w="1850390" h="2706370">
                  <a:moveTo>
                    <a:pt x="34936" y="1758795"/>
                  </a:moveTo>
                  <a:lnTo>
                    <a:pt x="270317" y="1077310"/>
                  </a:lnTo>
                  <a:lnTo>
                    <a:pt x="291396" y="1055181"/>
                  </a:lnTo>
                  <a:lnTo>
                    <a:pt x="37865" y="1789217"/>
                  </a:lnTo>
                  <a:lnTo>
                    <a:pt x="34936" y="1758795"/>
                  </a:lnTo>
                  <a:close/>
                </a:path>
                <a:path w="1850390" h="2706370">
                  <a:moveTo>
                    <a:pt x="52007" y="1670471"/>
                  </a:moveTo>
                  <a:lnTo>
                    <a:pt x="233502" y="1144996"/>
                  </a:lnTo>
                  <a:lnTo>
                    <a:pt x="247415" y="1143617"/>
                  </a:lnTo>
                  <a:lnTo>
                    <a:pt x="54101" y="1703310"/>
                  </a:lnTo>
                  <a:lnTo>
                    <a:pt x="52007" y="1670471"/>
                  </a:lnTo>
                  <a:close/>
                </a:path>
                <a:path w="1850390" h="2706370">
                  <a:moveTo>
                    <a:pt x="79703" y="1551382"/>
                  </a:moveTo>
                  <a:lnTo>
                    <a:pt x="176072" y="1272369"/>
                  </a:lnTo>
                  <a:lnTo>
                    <a:pt x="197877" y="1248140"/>
                  </a:lnTo>
                  <a:lnTo>
                    <a:pt x="81539" y="1584969"/>
                  </a:lnTo>
                  <a:lnTo>
                    <a:pt x="79703" y="1551382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94992" y="6734548"/>
              <a:ext cx="1476374" cy="300989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4547733" y="8487273"/>
            <a:ext cx="876300" cy="1800225"/>
            <a:chOff x="14547733" y="8487273"/>
            <a:chExt cx="876300" cy="1800225"/>
          </a:xfrm>
        </p:grpSpPr>
        <p:sp>
          <p:nvSpPr>
            <p:cNvPr id="13" name="object 13"/>
            <p:cNvSpPr/>
            <p:nvPr/>
          </p:nvSpPr>
          <p:spPr>
            <a:xfrm>
              <a:off x="14662720" y="8487273"/>
              <a:ext cx="633095" cy="1800225"/>
            </a:xfrm>
            <a:custGeom>
              <a:avLst/>
              <a:gdLst/>
              <a:ahLst/>
              <a:cxnLst/>
              <a:rect l="l" t="t" r="r" b="b"/>
              <a:pathLst>
                <a:path w="633094" h="1800225">
                  <a:moveTo>
                    <a:pt x="621507" y="1799726"/>
                  </a:moveTo>
                  <a:lnTo>
                    <a:pt x="594657" y="1799726"/>
                  </a:lnTo>
                  <a:lnTo>
                    <a:pt x="593061" y="1794901"/>
                  </a:lnTo>
                  <a:lnTo>
                    <a:pt x="590016" y="1788946"/>
                  </a:lnTo>
                  <a:lnTo>
                    <a:pt x="585648" y="1783523"/>
                  </a:lnTo>
                  <a:lnTo>
                    <a:pt x="580750" y="1778101"/>
                  </a:lnTo>
                  <a:lnTo>
                    <a:pt x="576116" y="1772145"/>
                  </a:lnTo>
                  <a:lnTo>
                    <a:pt x="571880" y="1766189"/>
                  </a:lnTo>
                  <a:lnTo>
                    <a:pt x="563408" y="1755345"/>
                  </a:lnTo>
                  <a:lnTo>
                    <a:pt x="559172" y="1749389"/>
                  </a:lnTo>
                  <a:lnTo>
                    <a:pt x="550258" y="1738722"/>
                  </a:lnTo>
                  <a:lnTo>
                    <a:pt x="531372" y="1717388"/>
                  </a:lnTo>
                  <a:lnTo>
                    <a:pt x="522458" y="1706721"/>
                  </a:lnTo>
                  <a:lnTo>
                    <a:pt x="480097" y="1669742"/>
                  </a:lnTo>
                  <a:lnTo>
                    <a:pt x="443737" y="1629563"/>
                  </a:lnTo>
                  <a:lnTo>
                    <a:pt x="409494" y="1587250"/>
                  </a:lnTo>
                  <a:lnTo>
                    <a:pt x="338892" y="1501914"/>
                  </a:lnTo>
                  <a:lnTo>
                    <a:pt x="321903" y="1481025"/>
                  </a:lnTo>
                  <a:lnTo>
                    <a:pt x="304649" y="1460668"/>
                  </a:lnTo>
                  <a:lnTo>
                    <a:pt x="286866" y="1440312"/>
                  </a:lnTo>
                  <a:lnTo>
                    <a:pt x="268289" y="1419423"/>
                  </a:lnTo>
                  <a:lnTo>
                    <a:pt x="232767" y="1376310"/>
                  </a:lnTo>
                  <a:lnTo>
                    <a:pt x="198040" y="1332664"/>
                  </a:lnTo>
                  <a:lnTo>
                    <a:pt x="129908" y="1245906"/>
                  </a:lnTo>
                  <a:lnTo>
                    <a:pt x="113405" y="1224572"/>
                  </a:lnTo>
                  <a:lnTo>
                    <a:pt x="81457" y="1181904"/>
                  </a:lnTo>
                  <a:lnTo>
                    <a:pt x="64954" y="1160570"/>
                  </a:lnTo>
                  <a:lnTo>
                    <a:pt x="33889" y="1120746"/>
                  </a:lnTo>
                  <a:lnTo>
                    <a:pt x="27093" y="1110524"/>
                  </a:lnTo>
                  <a:lnTo>
                    <a:pt x="12443" y="1091145"/>
                  </a:lnTo>
                  <a:lnTo>
                    <a:pt x="5648" y="1080923"/>
                  </a:lnTo>
                  <a:lnTo>
                    <a:pt x="2824" y="1078078"/>
                  </a:lnTo>
                  <a:lnTo>
                    <a:pt x="2824" y="1075234"/>
                  </a:lnTo>
                  <a:lnTo>
                    <a:pt x="0" y="1075234"/>
                  </a:lnTo>
                  <a:lnTo>
                    <a:pt x="2824" y="1069545"/>
                  </a:lnTo>
                  <a:lnTo>
                    <a:pt x="0" y="1063856"/>
                  </a:lnTo>
                  <a:lnTo>
                    <a:pt x="0" y="1046789"/>
                  </a:lnTo>
                  <a:lnTo>
                    <a:pt x="2824" y="1043944"/>
                  </a:lnTo>
                  <a:lnTo>
                    <a:pt x="4986" y="1037099"/>
                  </a:lnTo>
                  <a:lnTo>
                    <a:pt x="7413" y="1029721"/>
                  </a:lnTo>
                  <a:lnTo>
                    <a:pt x="10369" y="1022343"/>
                  </a:lnTo>
                  <a:lnTo>
                    <a:pt x="14120" y="1015499"/>
                  </a:lnTo>
                  <a:lnTo>
                    <a:pt x="18842" y="1004832"/>
                  </a:lnTo>
                  <a:lnTo>
                    <a:pt x="50348" y="951452"/>
                  </a:lnTo>
                  <a:lnTo>
                    <a:pt x="80795" y="907629"/>
                  </a:lnTo>
                  <a:lnTo>
                    <a:pt x="96019" y="884650"/>
                  </a:lnTo>
                  <a:lnTo>
                    <a:pt x="104933" y="871805"/>
                  </a:lnTo>
                  <a:lnTo>
                    <a:pt x="114376" y="858694"/>
                  </a:lnTo>
                  <a:lnTo>
                    <a:pt x="123819" y="845049"/>
                  </a:lnTo>
                  <a:lnTo>
                    <a:pt x="132732" y="830604"/>
                  </a:lnTo>
                  <a:lnTo>
                    <a:pt x="141646" y="815670"/>
                  </a:lnTo>
                  <a:lnTo>
                    <a:pt x="160532" y="785803"/>
                  </a:lnTo>
                  <a:lnTo>
                    <a:pt x="185905" y="742690"/>
                  </a:lnTo>
                  <a:lnTo>
                    <a:pt x="231576" y="657087"/>
                  </a:lnTo>
                  <a:lnTo>
                    <a:pt x="257037" y="605930"/>
                  </a:lnTo>
                  <a:lnTo>
                    <a:pt x="282763" y="555040"/>
                  </a:lnTo>
                  <a:lnTo>
                    <a:pt x="309018" y="504682"/>
                  </a:lnTo>
                  <a:lnTo>
                    <a:pt x="336068" y="455125"/>
                  </a:lnTo>
                  <a:lnTo>
                    <a:pt x="348776" y="432102"/>
                  </a:lnTo>
                  <a:lnTo>
                    <a:pt x="374193" y="387123"/>
                  </a:lnTo>
                  <a:lnTo>
                    <a:pt x="443383" y="261697"/>
                  </a:lnTo>
                  <a:lnTo>
                    <a:pt x="451900" y="244674"/>
                  </a:lnTo>
                  <a:lnTo>
                    <a:pt x="460681" y="227918"/>
                  </a:lnTo>
                  <a:lnTo>
                    <a:pt x="469992" y="211695"/>
                  </a:lnTo>
                  <a:lnTo>
                    <a:pt x="480097" y="196272"/>
                  </a:lnTo>
                  <a:lnTo>
                    <a:pt x="490246" y="179250"/>
                  </a:lnTo>
                  <a:lnTo>
                    <a:pt x="499866" y="162494"/>
                  </a:lnTo>
                  <a:lnTo>
                    <a:pt x="509485" y="146271"/>
                  </a:lnTo>
                  <a:lnTo>
                    <a:pt x="519634" y="130848"/>
                  </a:lnTo>
                  <a:lnTo>
                    <a:pt x="530269" y="115470"/>
                  </a:lnTo>
                  <a:lnTo>
                    <a:pt x="541168" y="99558"/>
                  </a:lnTo>
                  <a:lnTo>
                    <a:pt x="552597" y="83647"/>
                  </a:lnTo>
                  <a:lnTo>
                    <a:pt x="564820" y="68268"/>
                  </a:lnTo>
                  <a:lnTo>
                    <a:pt x="577087" y="53335"/>
                  </a:lnTo>
                  <a:lnTo>
                    <a:pt x="600562" y="23467"/>
                  </a:lnTo>
                  <a:lnTo>
                    <a:pt x="612830" y="8533"/>
                  </a:lnTo>
                  <a:lnTo>
                    <a:pt x="612830" y="2844"/>
                  </a:lnTo>
                  <a:lnTo>
                    <a:pt x="621302" y="0"/>
                  </a:lnTo>
                  <a:lnTo>
                    <a:pt x="632598" y="11378"/>
                  </a:lnTo>
                  <a:lnTo>
                    <a:pt x="632598" y="19911"/>
                  </a:lnTo>
                  <a:lnTo>
                    <a:pt x="629774" y="25600"/>
                  </a:lnTo>
                  <a:lnTo>
                    <a:pt x="595885" y="68268"/>
                  </a:lnTo>
                  <a:lnTo>
                    <a:pt x="587457" y="78935"/>
                  </a:lnTo>
                  <a:lnTo>
                    <a:pt x="579293" y="89602"/>
                  </a:lnTo>
                  <a:lnTo>
                    <a:pt x="571659" y="100269"/>
                  </a:lnTo>
                  <a:lnTo>
                    <a:pt x="564820" y="110936"/>
                  </a:lnTo>
                  <a:lnTo>
                    <a:pt x="549596" y="133959"/>
                  </a:lnTo>
                  <a:lnTo>
                    <a:pt x="534108" y="156449"/>
                  </a:lnTo>
                  <a:lnTo>
                    <a:pt x="519149" y="178939"/>
                  </a:lnTo>
                  <a:lnTo>
                    <a:pt x="505514" y="201962"/>
                  </a:lnTo>
                  <a:lnTo>
                    <a:pt x="492761" y="225429"/>
                  </a:lnTo>
                  <a:lnTo>
                    <a:pt x="479744" y="248896"/>
                  </a:lnTo>
                  <a:lnTo>
                    <a:pt x="466197" y="272364"/>
                  </a:lnTo>
                  <a:lnTo>
                    <a:pt x="451856" y="295831"/>
                  </a:lnTo>
                  <a:lnTo>
                    <a:pt x="437471" y="319788"/>
                  </a:lnTo>
                  <a:lnTo>
                    <a:pt x="423615" y="344544"/>
                  </a:lnTo>
                  <a:lnTo>
                    <a:pt x="409759" y="369834"/>
                  </a:lnTo>
                  <a:lnTo>
                    <a:pt x="395374" y="395390"/>
                  </a:lnTo>
                  <a:lnTo>
                    <a:pt x="367486" y="444814"/>
                  </a:lnTo>
                  <a:lnTo>
                    <a:pt x="341716" y="492104"/>
                  </a:lnTo>
                  <a:lnTo>
                    <a:pt x="240048" y="688377"/>
                  </a:lnTo>
                  <a:lnTo>
                    <a:pt x="226874" y="713978"/>
                  </a:lnTo>
                  <a:lnTo>
                    <a:pt x="213219" y="739223"/>
                  </a:lnTo>
                  <a:lnTo>
                    <a:pt x="199540" y="763980"/>
                  </a:lnTo>
                  <a:lnTo>
                    <a:pt x="186390" y="787936"/>
                  </a:lnTo>
                  <a:lnTo>
                    <a:pt x="172755" y="811848"/>
                  </a:lnTo>
                  <a:lnTo>
                    <a:pt x="157796" y="836293"/>
                  </a:lnTo>
                  <a:lnTo>
                    <a:pt x="127084" y="884650"/>
                  </a:lnTo>
                  <a:lnTo>
                    <a:pt x="118171" y="897495"/>
                  </a:lnTo>
                  <a:lnTo>
                    <a:pt x="108727" y="910606"/>
                  </a:lnTo>
                  <a:lnTo>
                    <a:pt x="99284" y="924251"/>
                  </a:lnTo>
                  <a:lnTo>
                    <a:pt x="90371" y="938696"/>
                  </a:lnTo>
                  <a:lnTo>
                    <a:pt x="84017" y="947674"/>
                  </a:lnTo>
                  <a:lnTo>
                    <a:pt x="71308" y="966697"/>
                  </a:lnTo>
                  <a:lnTo>
                    <a:pt x="49465" y="1001276"/>
                  </a:lnTo>
                  <a:lnTo>
                    <a:pt x="45185" y="1009810"/>
                  </a:lnTo>
                  <a:lnTo>
                    <a:pt x="37066" y="1025455"/>
                  </a:lnTo>
                  <a:lnTo>
                    <a:pt x="33668" y="1033010"/>
                  </a:lnTo>
                  <a:lnTo>
                    <a:pt x="31065" y="1041100"/>
                  </a:lnTo>
                  <a:lnTo>
                    <a:pt x="31065" y="1043944"/>
                  </a:lnTo>
                  <a:lnTo>
                    <a:pt x="28241" y="1046789"/>
                  </a:lnTo>
                  <a:lnTo>
                    <a:pt x="28241" y="1061011"/>
                  </a:lnTo>
                  <a:lnTo>
                    <a:pt x="31065" y="1063856"/>
                  </a:lnTo>
                  <a:lnTo>
                    <a:pt x="37860" y="1074078"/>
                  </a:lnTo>
                  <a:lnTo>
                    <a:pt x="52510" y="1093457"/>
                  </a:lnTo>
                  <a:lnTo>
                    <a:pt x="59306" y="1103679"/>
                  </a:lnTo>
                  <a:lnTo>
                    <a:pt x="90371" y="1146347"/>
                  </a:lnTo>
                  <a:lnTo>
                    <a:pt x="106874" y="1167681"/>
                  </a:lnTo>
                  <a:lnTo>
                    <a:pt x="138822" y="1210349"/>
                  </a:lnTo>
                  <a:lnTo>
                    <a:pt x="155325" y="1231683"/>
                  </a:lnTo>
                  <a:lnTo>
                    <a:pt x="189258" y="1275996"/>
                  </a:lnTo>
                  <a:lnTo>
                    <a:pt x="223457" y="1319508"/>
                  </a:lnTo>
                  <a:lnTo>
                    <a:pt x="258184" y="1362487"/>
                  </a:lnTo>
                  <a:lnTo>
                    <a:pt x="293706" y="1405200"/>
                  </a:lnTo>
                  <a:lnTo>
                    <a:pt x="311092" y="1426534"/>
                  </a:lnTo>
                  <a:lnTo>
                    <a:pt x="346923" y="1469202"/>
                  </a:lnTo>
                  <a:lnTo>
                    <a:pt x="364309" y="1490536"/>
                  </a:lnTo>
                  <a:lnTo>
                    <a:pt x="381253" y="1511826"/>
                  </a:lnTo>
                  <a:lnTo>
                    <a:pt x="398198" y="1532849"/>
                  </a:lnTo>
                  <a:lnTo>
                    <a:pt x="415142" y="1553338"/>
                  </a:lnTo>
                  <a:lnTo>
                    <a:pt x="432087" y="1573028"/>
                  </a:lnTo>
                  <a:lnTo>
                    <a:pt x="449473" y="1594317"/>
                  </a:lnTo>
                  <a:lnTo>
                    <a:pt x="467388" y="1615340"/>
                  </a:lnTo>
                  <a:lnTo>
                    <a:pt x="485304" y="1635830"/>
                  </a:lnTo>
                  <a:lnTo>
                    <a:pt x="502690" y="1655519"/>
                  </a:lnTo>
                  <a:lnTo>
                    <a:pt x="513280" y="1666231"/>
                  </a:lnTo>
                  <a:lnTo>
                    <a:pt x="523870" y="1677209"/>
                  </a:lnTo>
                  <a:lnTo>
                    <a:pt x="534461" y="1688720"/>
                  </a:lnTo>
                  <a:lnTo>
                    <a:pt x="545051" y="1701032"/>
                  </a:lnTo>
                  <a:lnTo>
                    <a:pt x="554715" y="1712454"/>
                  </a:lnTo>
                  <a:lnTo>
                    <a:pt x="570865" y="1731033"/>
                  </a:lnTo>
                  <a:lnTo>
                    <a:pt x="578940" y="1740855"/>
                  </a:lnTo>
                  <a:lnTo>
                    <a:pt x="583177" y="1745611"/>
                  </a:lnTo>
                  <a:lnTo>
                    <a:pt x="587413" y="1751167"/>
                  </a:lnTo>
                  <a:lnTo>
                    <a:pt x="591649" y="1757256"/>
                  </a:lnTo>
                  <a:lnTo>
                    <a:pt x="595885" y="1763612"/>
                  </a:lnTo>
                  <a:lnTo>
                    <a:pt x="600121" y="1769567"/>
                  </a:lnTo>
                  <a:lnTo>
                    <a:pt x="608593" y="1780412"/>
                  </a:lnTo>
                  <a:lnTo>
                    <a:pt x="612830" y="1786368"/>
                  </a:lnTo>
                  <a:lnTo>
                    <a:pt x="617022" y="1792724"/>
                  </a:lnTo>
                  <a:lnTo>
                    <a:pt x="620949" y="1798813"/>
                  </a:lnTo>
                  <a:lnTo>
                    <a:pt x="621507" y="1799726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547733" y="8487273"/>
              <a:ext cx="876300" cy="828675"/>
            </a:xfrm>
            <a:custGeom>
              <a:avLst/>
              <a:gdLst/>
              <a:ahLst/>
              <a:cxnLst/>
              <a:rect l="l" t="t" r="r" b="b"/>
              <a:pathLst>
                <a:path w="876300" h="828675">
                  <a:moveTo>
                    <a:pt x="623728" y="828675"/>
                  </a:moveTo>
                  <a:lnTo>
                    <a:pt x="621700" y="828675"/>
                  </a:lnTo>
                  <a:lnTo>
                    <a:pt x="619120" y="826454"/>
                  </a:lnTo>
                  <a:lnTo>
                    <a:pt x="618014" y="825159"/>
                  </a:lnTo>
                  <a:lnTo>
                    <a:pt x="617093" y="823678"/>
                  </a:lnTo>
                  <a:lnTo>
                    <a:pt x="612853" y="816461"/>
                  </a:lnTo>
                  <a:lnTo>
                    <a:pt x="608614" y="809429"/>
                  </a:lnTo>
                  <a:lnTo>
                    <a:pt x="583869" y="760019"/>
                  </a:lnTo>
                  <a:lnTo>
                    <a:pt x="565484" y="716902"/>
                  </a:lnTo>
                  <a:lnTo>
                    <a:pt x="550332" y="679173"/>
                  </a:lnTo>
                  <a:lnTo>
                    <a:pt x="534542" y="641723"/>
                  </a:lnTo>
                  <a:lnTo>
                    <a:pt x="518232" y="604481"/>
                  </a:lnTo>
                  <a:lnTo>
                    <a:pt x="501526" y="567377"/>
                  </a:lnTo>
                  <a:lnTo>
                    <a:pt x="492817" y="548146"/>
                  </a:lnTo>
                  <a:lnTo>
                    <a:pt x="489914" y="541655"/>
                  </a:lnTo>
                  <a:lnTo>
                    <a:pt x="490282" y="541469"/>
                  </a:lnTo>
                  <a:lnTo>
                    <a:pt x="488992" y="540359"/>
                  </a:lnTo>
                  <a:lnTo>
                    <a:pt x="487518" y="540359"/>
                  </a:lnTo>
                  <a:lnTo>
                    <a:pt x="486596" y="542025"/>
                  </a:lnTo>
                  <a:lnTo>
                    <a:pt x="485675" y="543875"/>
                  </a:lnTo>
                  <a:lnTo>
                    <a:pt x="484937" y="545911"/>
                  </a:lnTo>
                  <a:lnTo>
                    <a:pt x="479932" y="556806"/>
                  </a:lnTo>
                  <a:lnTo>
                    <a:pt x="447054" y="616101"/>
                  </a:lnTo>
                  <a:lnTo>
                    <a:pt x="411815" y="669044"/>
                  </a:lnTo>
                  <a:lnTo>
                    <a:pt x="371893" y="721802"/>
                  </a:lnTo>
                  <a:lnTo>
                    <a:pt x="351492" y="749494"/>
                  </a:lnTo>
                  <a:lnTo>
                    <a:pt x="331505" y="777498"/>
                  </a:lnTo>
                  <a:lnTo>
                    <a:pt x="311864" y="805728"/>
                  </a:lnTo>
                  <a:lnTo>
                    <a:pt x="310205" y="807948"/>
                  </a:lnTo>
                  <a:lnTo>
                    <a:pt x="308730" y="810354"/>
                  </a:lnTo>
                  <a:lnTo>
                    <a:pt x="306887" y="812390"/>
                  </a:lnTo>
                  <a:lnTo>
                    <a:pt x="305966" y="813500"/>
                  </a:lnTo>
                  <a:lnTo>
                    <a:pt x="303754" y="814980"/>
                  </a:lnTo>
                  <a:lnTo>
                    <a:pt x="301726" y="816461"/>
                  </a:lnTo>
                  <a:lnTo>
                    <a:pt x="298777" y="815906"/>
                  </a:lnTo>
                  <a:lnTo>
                    <a:pt x="294354" y="802397"/>
                  </a:lnTo>
                  <a:lnTo>
                    <a:pt x="294538" y="798695"/>
                  </a:lnTo>
                  <a:lnTo>
                    <a:pt x="302184" y="743032"/>
                  </a:lnTo>
                  <a:lnTo>
                    <a:pt x="319147" y="682805"/>
                  </a:lnTo>
                  <a:lnTo>
                    <a:pt x="323107" y="668787"/>
                  </a:lnTo>
                  <a:lnTo>
                    <a:pt x="332023" y="638276"/>
                  </a:lnTo>
                  <a:lnTo>
                    <a:pt x="341769" y="608043"/>
                  </a:lnTo>
                  <a:lnTo>
                    <a:pt x="352137" y="578018"/>
                  </a:lnTo>
                  <a:lnTo>
                    <a:pt x="369803" y="528978"/>
                  </a:lnTo>
                  <a:lnTo>
                    <a:pt x="383500" y="490672"/>
                  </a:lnTo>
                  <a:lnTo>
                    <a:pt x="390383" y="471519"/>
                  </a:lnTo>
                  <a:lnTo>
                    <a:pt x="391120" y="469298"/>
                  </a:lnTo>
                  <a:lnTo>
                    <a:pt x="392042" y="466892"/>
                  </a:lnTo>
                  <a:lnTo>
                    <a:pt x="392595" y="464672"/>
                  </a:lnTo>
                  <a:lnTo>
                    <a:pt x="393332" y="462821"/>
                  </a:lnTo>
                  <a:lnTo>
                    <a:pt x="392226" y="460786"/>
                  </a:lnTo>
                  <a:lnTo>
                    <a:pt x="390383" y="460045"/>
                  </a:lnTo>
                  <a:lnTo>
                    <a:pt x="390198" y="460045"/>
                  </a:lnTo>
                  <a:lnTo>
                    <a:pt x="390014" y="459860"/>
                  </a:lnTo>
                  <a:lnTo>
                    <a:pt x="389830" y="459860"/>
                  </a:lnTo>
                  <a:lnTo>
                    <a:pt x="387434" y="459490"/>
                  </a:lnTo>
                  <a:lnTo>
                    <a:pt x="385038" y="459305"/>
                  </a:lnTo>
                  <a:lnTo>
                    <a:pt x="357177" y="459337"/>
                  </a:lnTo>
                  <a:lnTo>
                    <a:pt x="306179" y="459539"/>
                  </a:lnTo>
                  <a:lnTo>
                    <a:pt x="276475" y="459675"/>
                  </a:lnTo>
                  <a:lnTo>
                    <a:pt x="274447" y="459860"/>
                  </a:lnTo>
                  <a:lnTo>
                    <a:pt x="247658" y="461202"/>
                  </a:lnTo>
                  <a:lnTo>
                    <a:pt x="220903" y="461989"/>
                  </a:lnTo>
                  <a:lnTo>
                    <a:pt x="194149" y="462359"/>
                  </a:lnTo>
                  <a:lnTo>
                    <a:pt x="167359" y="462451"/>
                  </a:lnTo>
                  <a:lnTo>
                    <a:pt x="13639" y="462451"/>
                  </a:lnTo>
                  <a:lnTo>
                    <a:pt x="184" y="457085"/>
                  </a:lnTo>
                  <a:lnTo>
                    <a:pt x="0" y="455604"/>
                  </a:lnTo>
                  <a:lnTo>
                    <a:pt x="552" y="454124"/>
                  </a:lnTo>
                  <a:lnTo>
                    <a:pt x="1843" y="453383"/>
                  </a:lnTo>
                  <a:lnTo>
                    <a:pt x="4423" y="451718"/>
                  </a:lnTo>
                  <a:lnTo>
                    <a:pt x="64870" y="429127"/>
                  </a:lnTo>
                  <a:lnTo>
                    <a:pt x="116347" y="412628"/>
                  </a:lnTo>
                  <a:lnTo>
                    <a:pt x="216019" y="383248"/>
                  </a:lnTo>
                  <a:lnTo>
                    <a:pt x="253162" y="374062"/>
                  </a:lnTo>
                  <a:lnTo>
                    <a:pt x="301818" y="364141"/>
                  </a:lnTo>
                  <a:lnTo>
                    <a:pt x="347990" y="355273"/>
                  </a:lnTo>
                  <a:lnTo>
                    <a:pt x="377849" y="349938"/>
                  </a:lnTo>
                  <a:lnTo>
                    <a:pt x="380798" y="349383"/>
                  </a:lnTo>
                  <a:lnTo>
                    <a:pt x="384116" y="349198"/>
                  </a:lnTo>
                  <a:lnTo>
                    <a:pt x="386881" y="347162"/>
                  </a:lnTo>
                  <a:lnTo>
                    <a:pt x="386328" y="345127"/>
                  </a:lnTo>
                  <a:lnTo>
                    <a:pt x="385959" y="343091"/>
                  </a:lnTo>
                  <a:lnTo>
                    <a:pt x="372873" y="303489"/>
                  </a:lnTo>
                  <a:lnTo>
                    <a:pt x="355247" y="256069"/>
                  </a:lnTo>
                  <a:lnTo>
                    <a:pt x="336931" y="208926"/>
                  </a:lnTo>
                  <a:lnTo>
                    <a:pt x="334137" y="201365"/>
                  </a:lnTo>
                  <a:lnTo>
                    <a:pt x="326609" y="173211"/>
                  </a:lnTo>
                  <a:lnTo>
                    <a:pt x="326609" y="168214"/>
                  </a:lnTo>
                  <a:lnTo>
                    <a:pt x="328821" y="166364"/>
                  </a:lnTo>
                  <a:lnTo>
                    <a:pt x="331954" y="166364"/>
                  </a:lnTo>
                  <a:lnTo>
                    <a:pt x="332876" y="166549"/>
                  </a:lnTo>
                  <a:lnTo>
                    <a:pt x="333429" y="167104"/>
                  </a:lnTo>
                  <a:lnTo>
                    <a:pt x="336378" y="168954"/>
                  </a:lnTo>
                  <a:lnTo>
                    <a:pt x="337484" y="170250"/>
                  </a:lnTo>
                  <a:lnTo>
                    <a:pt x="341907" y="174691"/>
                  </a:lnTo>
                  <a:lnTo>
                    <a:pt x="346331" y="179317"/>
                  </a:lnTo>
                  <a:lnTo>
                    <a:pt x="377112" y="217069"/>
                  </a:lnTo>
                  <a:lnTo>
                    <a:pt x="404587" y="255063"/>
                  </a:lnTo>
                  <a:lnTo>
                    <a:pt x="420164" y="279357"/>
                  </a:lnTo>
                  <a:lnTo>
                    <a:pt x="443466" y="315518"/>
                  </a:lnTo>
                  <a:lnTo>
                    <a:pt x="445309" y="318109"/>
                  </a:lnTo>
                  <a:lnTo>
                    <a:pt x="447337" y="320514"/>
                  </a:lnTo>
                  <a:lnTo>
                    <a:pt x="447705" y="321069"/>
                  </a:lnTo>
                  <a:lnTo>
                    <a:pt x="448443" y="321254"/>
                  </a:lnTo>
                  <a:lnTo>
                    <a:pt x="448996" y="321254"/>
                  </a:lnTo>
                  <a:lnTo>
                    <a:pt x="452863" y="267172"/>
                  </a:lnTo>
                  <a:lnTo>
                    <a:pt x="453603" y="252044"/>
                  </a:lnTo>
                  <a:lnTo>
                    <a:pt x="456921" y="212627"/>
                  </a:lnTo>
                  <a:lnTo>
                    <a:pt x="461898" y="168029"/>
                  </a:lnTo>
                  <a:lnTo>
                    <a:pt x="468378" y="123972"/>
                  </a:lnTo>
                  <a:lnTo>
                    <a:pt x="475739" y="85908"/>
                  </a:lnTo>
                  <a:lnTo>
                    <a:pt x="490098" y="15359"/>
                  </a:lnTo>
                  <a:lnTo>
                    <a:pt x="490651" y="12953"/>
                  </a:lnTo>
                  <a:lnTo>
                    <a:pt x="490835" y="10548"/>
                  </a:lnTo>
                  <a:lnTo>
                    <a:pt x="496734" y="0"/>
                  </a:lnTo>
                  <a:lnTo>
                    <a:pt x="498761" y="0"/>
                  </a:lnTo>
                  <a:lnTo>
                    <a:pt x="500789" y="1295"/>
                  </a:lnTo>
                  <a:lnTo>
                    <a:pt x="501526" y="3330"/>
                  </a:lnTo>
                  <a:lnTo>
                    <a:pt x="502263" y="5181"/>
                  </a:lnTo>
                  <a:lnTo>
                    <a:pt x="502447" y="6291"/>
                  </a:lnTo>
                  <a:lnTo>
                    <a:pt x="503738" y="12768"/>
                  </a:lnTo>
                  <a:lnTo>
                    <a:pt x="504659" y="19245"/>
                  </a:lnTo>
                  <a:lnTo>
                    <a:pt x="505212" y="25907"/>
                  </a:lnTo>
                  <a:lnTo>
                    <a:pt x="505964" y="39754"/>
                  </a:lnTo>
                  <a:lnTo>
                    <a:pt x="508530" y="81053"/>
                  </a:lnTo>
                  <a:lnTo>
                    <a:pt x="508714" y="85495"/>
                  </a:lnTo>
                  <a:lnTo>
                    <a:pt x="509083" y="90121"/>
                  </a:lnTo>
                  <a:lnTo>
                    <a:pt x="509083" y="94562"/>
                  </a:lnTo>
                  <a:lnTo>
                    <a:pt x="510742" y="147702"/>
                  </a:lnTo>
                  <a:lnTo>
                    <a:pt x="514022" y="195834"/>
                  </a:lnTo>
                  <a:lnTo>
                    <a:pt x="526409" y="299233"/>
                  </a:lnTo>
                  <a:lnTo>
                    <a:pt x="526409" y="302009"/>
                  </a:lnTo>
                  <a:lnTo>
                    <a:pt x="527146" y="304785"/>
                  </a:lnTo>
                  <a:lnTo>
                    <a:pt x="528620" y="307190"/>
                  </a:lnTo>
                  <a:lnTo>
                    <a:pt x="529358" y="306820"/>
                  </a:lnTo>
                  <a:lnTo>
                    <a:pt x="530095" y="306820"/>
                  </a:lnTo>
                  <a:lnTo>
                    <a:pt x="532307" y="303304"/>
                  </a:lnTo>
                  <a:lnTo>
                    <a:pt x="533044" y="301824"/>
                  </a:lnTo>
                  <a:lnTo>
                    <a:pt x="542859" y="284637"/>
                  </a:lnTo>
                  <a:lnTo>
                    <a:pt x="574685" y="233203"/>
                  </a:lnTo>
                  <a:lnTo>
                    <a:pt x="597301" y="199442"/>
                  </a:lnTo>
                  <a:lnTo>
                    <a:pt x="620782" y="166306"/>
                  </a:lnTo>
                  <a:lnTo>
                    <a:pt x="645109" y="133794"/>
                  </a:lnTo>
                  <a:lnTo>
                    <a:pt x="667019" y="105273"/>
                  </a:lnTo>
                  <a:lnTo>
                    <a:pt x="677949" y="90986"/>
                  </a:lnTo>
                  <a:lnTo>
                    <a:pt x="688792" y="76612"/>
                  </a:lnTo>
                  <a:lnTo>
                    <a:pt x="696994" y="65477"/>
                  </a:lnTo>
                  <a:lnTo>
                    <a:pt x="705058" y="54290"/>
                  </a:lnTo>
                  <a:lnTo>
                    <a:pt x="721047" y="31829"/>
                  </a:lnTo>
                  <a:lnTo>
                    <a:pt x="722522" y="29793"/>
                  </a:lnTo>
                  <a:lnTo>
                    <a:pt x="723996" y="27943"/>
                  </a:lnTo>
                  <a:lnTo>
                    <a:pt x="725655" y="26277"/>
                  </a:lnTo>
                  <a:lnTo>
                    <a:pt x="726577" y="25167"/>
                  </a:lnTo>
                  <a:lnTo>
                    <a:pt x="728051" y="24797"/>
                  </a:lnTo>
                  <a:lnTo>
                    <a:pt x="729526" y="25352"/>
                  </a:lnTo>
                  <a:lnTo>
                    <a:pt x="731185" y="26092"/>
                  </a:lnTo>
                  <a:lnTo>
                    <a:pt x="732291" y="27573"/>
                  </a:lnTo>
                  <a:lnTo>
                    <a:pt x="732291" y="30534"/>
                  </a:lnTo>
                  <a:lnTo>
                    <a:pt x="732106" y="31459"/>
                  </a:lnTo>
                  <a:lnTo>
                    <a:pt x="730632" y="34975"/>
                  </a:lnTo>
                  <a:lnTo>
                    <a:pt x="709202" y="79264"/>
                  </a:lnTo>
                  <a:lnTo>
                    <a:pt x="688723" y="122668"/>
                  </a:lnTo>
                  <a:lnTo>
                    <a:pt x="668416" y="166176"/>
                  </a:lnTo>
                  <a:lnTo>
                    <a:pt x="648058" y="209666"/>
                  </a:lnTo>
                  <a:lnTo>
                    <a:pt x="629583" y="248814"/>
                  </a:lnTo>
                  <a:lnTo>
                    <a:pt x="611263" y="288014"/>
                  </a:lnTo>
                  <a:lnTo>
                    <a:pt x="593186" y="327318"/>
                  </a:lnTo>
                  <a:lnTo>
                    <a:pt x="575437" y="366778"/>
                  </a:lnTo>
                  <a:lnTo>
                    <a:pt x="574147" y="369739"/>
                  </a:lnTo>
                  <a:lnTo>
                    <a:pt x="571013" y="372330"/>
                  </a:lnTo>
                  <a:lnTo>
                    <a:pt x="572856" y="376216"/>
                  </a:lnTo>
                  <a:lnTo>
                    <a:pt x="575990" y="376771"/>
                  </a:lnTo>
                  <a:lnTo>
                    <a:pt x="578755" y="375105"/>
                  </a:lnTo>
                  <a:lnTo>
                    <a:pt x="581519" y="373995"/>
                  </a:lnTo>
                  <a:lnTo>
                    <a:pt x="629211" y="356924"/>
                  </a:lnTo>
                  <a:lnTo>
                    <a:pt x="675360" y="341865"/>
                  </a:lnTo>
                  <a:lnTo>
                    <a:pt x="705749" y="332728"/>
                  </a:lnTo>
                  <a:lnTo>
                    <a:pt x="730007" y="324967"/>
                  </a:lnTo>
                  <a:lnTo>
                    <a:pt x="754109" y="316721"/>
                  </a:lnTo>
                  <a:lnTo>
                    <a:pt x="778039" y="308058"/>
                  </a:lnTo>
                  <a:lnTo>
                    <a:pt x="801778" y="299048"/>
                  </a:lnTo>
                  <a:lnTo>
                    <a:pt x="826960" y="289356"/>
                  </a:lnTo>
                  <a:lnTo>
                    <a:pt x="839595" y="284553"/>
                  </a:lnTo>
                  <a:lnTo>
                    <a:pt x="852281" y="279802"/>
                  </a:lnTo>
                  <a:lnTo>
                    <a:pt x="856152" y="278322"/>
                  </a:lnTo>
                  <a:lnTo>
                    <a:pt x="860022" y="277026"/>
                  </a:lnTo>
                  <a:lnTo>
                    <a:pt x="864077" y="275731"/>
                  </a:lnTo>
                  <a:lnTo>
                    <a:pt x="866105" y="275176"/>
                  </a:lnTo>
                  <a:lnTo>
                    <a:pt x="868132" y="274991"/>
                  </a:lnTo>
                  <a:lnTo>
                    <a:pt x="870160" y="274991"/>
                  </a:lnTo>
                  <a:lnTo>
                    <a:pt x="873846" y="274806"/>
                  </a:lnTo>
                  <a:lnTo>
                    <a:pt x="876242" y="279247"/>
                  </a:lnTo>
                  <a:lnTo>
                    <a:pt x="875136" y="282393"/>
                  </a:lnTo>
                  <a:lnTo>
                    <a:pt x="873662" y="286279"/>
                  </a:lnTo>
                  <a:lnTo>
                    <a:pt x="871081" y="289795"/>
                  </a:lnTo>
                  <a:lnTo>
                    <a:pt x="867948" y="292386"/>
                  </a:lnTo>
                  <a:lnTo>
                    <a:pt x="855921" y="303212"/>
                  </a:lnTo>
                  <a:lnTo>
                    <a:pt x="825998" y="326852"/>
                  </a:lnTo>
                  <a:lnTo>
                    <a:pt x="772656" y="366408"/>
                  </a:lnTo>
                  <a:lnTo>
                    <a:pt x="739971" y="387669"/>
                  </a:lnTo>
                  <a:lnTo>
                    <a:pt x="682571" y="418729"/>
                  </a:lnTo>
                  <a:lnTo>
                    <a:pt x="655102" y="433415"/>
                  </a:lnTo>
                  <a:lnTo>
                    <a:pt x="643081" y="440152"/>
                  </a:lnTo>
                  <a:lnTo>
                    <a:pt x="611379" y="461526"/>
                  </a:lnTo>
                  <a:lnTo>
                    <a:pt x="612669" y="464487"/>
                  </a:lnTo>
                  <a:lnTo>
                    <a:pt x="657775" y="512838"/>
                  </a:lnTo>
                  <a:lnTo>
                    <a:pt x="694275" y="550028"/>
                  </a:lnTo>
                  <a:lnTo>
                    <a:pt x="731260" y="586733"/>
                  </a:lnTo>
                  <a:lnTo>
                    <a:pt x="768970" y="622709"/>
                  </a:lnTo>
                  <a:lnTo>
                    <a:pt x="780743" y="633812"/>
                  </a:lnTo>
                  <a:lnTo>
                    <a:pt x="792378" y="644915"/>
                  </a:lnTo>
                  <a:lnTo>
                    <a:pt x="799751" y="652317"/>
                  </a:lnTo>
                  <a:lnTo>
                    <a:pt x="800304" y="653243"/>
                  </a:lnTo>
                  <a:lnTo>
                    <a:pt x="800672" y="654168"/>
                  </a:lnTo>
                  <a:lnTo>
                    <a:pt x="801409" y="655833"/>
                  </a:lnTo>
                  <a:lnTo>
                    <a:pt x="801225" y="657684"/>
                  </a:lnTo>
                  <a:lnTo>
                    <a:pt x="800488" y="659164"/>
                  </a:lnTo>
                  <a:lnTo>
                    <a:pt x="799566" y="660830"/>
                  </a:lnTo>
                  <a:lnTo>
                    <a:pt x="797907" y="661570"/>
                  </a:lnTo>
                  <a:lnTo>
                    <a:pt x="796064" y="661385"/>
                  </a:lnTo>
                  <a:lnTo>
                    <a:pt x="782241" y="657129"/>
                  </a:lnTo>
                  <a:lnTo>
                    <a:pt x="779291" y="655833"/>
                  </a:lnTo>
                  <a:lnTo>
                    <a:pt x="762942" y="648365"/>
                  </a:lnTo>
                  <a:lnTo>
                    <a:pt x="746506" y="641191"/>
                  </a:lnTo>
                  <a:lnTo>
                    <a:pt x="729967" y="634260"/>
                  </a:lnTo>
                  <a:lnTo>
                    <a:pt x="713306" y="627520"/>
                  </a:lnTo>
                  <a:lnTo>
                    <a:pt x="696997" y="620688"/>
                  </a:lnTo>
                  <a:lnTo>
                    <a:pt x="680981" y="613248"/>
                  </a:lnTo>
                  <a:lnTo>
                    <a:pt x="665277" y="605218"/>
                  </a:lnTo>
                  <a:lnTo>
                    <a:pt x="649901" y="596616"/>
                  </a:lnTo>
                  <a:lnTo>
                    <a:pt x="608407" y="572767"/>
                  </a:lnTo>
                  <a:lnTo>
                    <a:pt x="587616" y="560886"/>
                  </a:lnTo>
                  <a:lnTo>
                    <a:pt x="563825" y="547391"/>
                  </a:lnTo>
                  <a:lnTo>
                    <a:pt x="557558" y="544060"/>
                  </a:lnTo>
                  <a:lnTo>
                    <a:pt x="557005" y="543875"/>
                  </a:lnTo>
                  <a:lnTo>
                    <a:pt x="556268" y="544060"/>
                  </a:lnTo>
                  <a:lnTo>
                    <a:pt x="555715" y="544431"/>
                  </a:lnTo>
                  <a:lnTo>
                    <a:pt x="555346" y="544986"/>
                  </a:lnTo>
                  <a:lnTo>
                    <a:pt x="555162" y="545541"/>
                  </a:lnTo>
                  <a:lnTo>
                    <a:pt x="555162" y="546281"/>
                  </a:lnTo>
                  <a:lnTo>
                    <a:pt x="555899" y="548687"/>
                  </a:lnTo>
                  <a:lnTo>
                    <a:pt x="556637" y="550907"/>
                  </a:lnTo>
                  <a:lnTo>
                    <a:pt x="557558" y="553128"/>
                  </a:lnTo>
                  <a:lnTo>
                    <a:pt x="562350" y="565342"/>
                  </a:lnTo>
                  <a:lnTo>
                    <a:pt x="578962" y="612970"/>
                  </a:lnTo>
                  <a:lnTo>
                    <a:pt x="589998" y="655278"/>
                  </a:lnTo>
                  <a:lnTo>
                    <a:pt x="599260" y="697494"/>
                  </a:lnTo>
                  <a:lnTo>
                    <a:pt x="612441" y="759970"/>
                  </a:lnTo>
                  <a:lnTo>
                    <a:pt x="616793" y="780075"/>
                  </a:lnTo>
                  <a:lnTo>
                    <a:pt x="621387" y="800144"/>
                  </a:lnTo>
                  <a:lnTo>
                    <a:pt x="626308" y="820162"/>
                  </a:lnTo>
                  <a:lnTo>
                    <a:pt x="626677" y="821457"/>
                  </a:lnTo>
                  <a:lnTo>
                    <a:pt x="627230" y="825714"/>
                  </a:lnTo>
                  <a:lnTo>
                    <a:pt x="626493" y="827009"/>
                  </a:lnTo>
                  <a:lnTo>
                    <a:pt x="625203" y="827749"/>
                  </a:lnTo>
                  <a:lnTo>
                    <a:pt x="623728" y="828675"/>
                  </a:lnTo>
                  <a:close/>
                </a:path>
              </a:pathLst>
            </a:custGeom>
            <a:solidFill>
              <a:srgbClr val="EC94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076325">
              <a:lnSpc>
                <a:spcPts val="12595"/>
              </a:lnSpc>
              <a:spcBef>
                <a:spcPts val="135"/>
              </a:spcBef>
            </a:pPr>
            <a:r>
              <a:rPr dirty="0" spc="10"/>
              <a:t>KARBOHIDRAT</a:t>
            </a:r>
          </a:p>
          <a:p>
            <a:pPr marL="781685">
              <a:lnSpc>
                <a:spcPts val="12595"/>
              </a:lnSpc>
            </a:pPr>
            <a:r>
              <a:rPr dirty="0" spc="-210"/>
              <a:t>(Monosakarida)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19659" y="1220796"/>
            <a:ext cx="1713230" cy="459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50" spc="-15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850" spc="-10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850" spc="-24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850" spc="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850" spc="-19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85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-459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850" spc="-114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50" spc="-22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850" spc="-1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50" spc="-21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39771" y="6114822"/>
            <a:ext cx="4672965" cy="2831465"/>
          </a:xfrm>
          <a:prstGeom prst="rect">
            <a:avLst/>
          </a:prstGeom>
        </p:spPr>
        <p:txBody>
          <a:bodyPr wrap="square" lIns="0" tIns="114300" rIns="0" bIns="0" rtlCol="0" vert="horz">
            <a:spAutoFit/>
          </a:bodyPr>
          <a:lstStyle/>
          <a:p>
            <a:pPr algn="ctr" marL="844550" marR="836930">
              <a:lnSpc>
                <a:spcPts val="3640"/>
              </a:lnSpc>
              <a:spcBef>
                <a:spcPts val="900"/>
              </a:spcBef>
            </a:pPr>
            <a:r>
              <a:rPr dirty="0" sz="3700" spc="21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700" spc="-2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700" spc="-3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70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700" spc="-204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700" spc="18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70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700" spc="-3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70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700" spc="-29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70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700" spc="-32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700" spc="-22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dirty="0" sz="3700" spc="-305">
                <a:solidFill>
                  <a:srgbClr val="FFFFFF"/>
                </a:solidFill>
                <a:latin typeface="Trebuchet MS"/>
                <a:cs typeface="Trebuchet MS"/>
              </a:rPr>
              <a:t>2114051013</a:t>
            </a:r>
            <a:endParaRPr sz="3700">
              <a:latin typeface="Trebuchet MS"/>
              <a:cs typeface="Trebuchet MS"/>
            </a:endParaRPr>
          </a:p>
          <a:p>
            <a:pPr algn="ctr" marL="12065" marR="5080">
              <a:lnSpc>
                <a:spcPts val="4170"/>
              </a:lnSpc>
              <a:spcBef>
                <a:spcPts val="1510"/>
              </a:spcBef>
            </a:pPr>
            <a:r>
              <a:rPr dirty="0" sz="4100" spc="15">
                <a:solidFill>
                  <a:srgbClr val="FFFFFF"/>
                </a:solidFill>
                <a:latin typeface="Arial MT"/>
                <a:cs typeface="Arial MT"/>
              </a:rPr>
              <a:t>Mata</a:t>
            </a:r>
            <a:r>
              <a:rPr dirty="0" sz="41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100" spc="-140">
                <a:solidFill>
                  <a:srgbClr val="FFFFFF"/>
                </a:solidFill>
                <a:latin typeface="Arial MT"/>
                <a:cs typeface="Arial MT"/>
              </a:rPr>
              <a:t>Kuliah</a:t>
            </a:r>
            <a:r>
              <a:rPr dirty="0" sz="4100" spc="-13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100" spc="-100">
                <a:solidFill>
                  <a:srgbClr val="FFFFFF"/>
                </a:solidFill>
                <a:latin typeface="Arial MT"/>
                <a:cs typeface="Arial MT"/>
              </a:rPr>
              <a:t>Biokimia </a:t>
            </a:r>
            <a:r>
              <a:rPr dirty="0" sz="4100" spc="-1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100" spc="-145">
                <a:solidFill>
                  <a:srgbClr val="FFFFFF"/>
                </a:solidFill>
                <a:latin typeface="Arial MT"/>
                <a:cs typeface="Arial MT"/>
              </a:rPr>
              <a:t>Teknologi</a:t>
            </a:r>
            <a:r>
              <a:rPr dirty="0" sz="4100" spc="-1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100" spc="-145">
                <a:solidFill>
                  <a:srgbClr val="FFFFFF"/>
                </a:solidFill>
                <a:latin typeface="Arial MT"/>
                <a:cs typeface="Arial MT"/>
              </a:rPr>
              <a:t>Hasil </a:t>
            </a:r>
            <a:r>
              <a:rPr dirty="0" sz="4100" spc="-1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4100" spc="-114">
                <a:solidFill>
                  <a:srgbClr val="FFFFFF"/>
                </a:solidFill>
                <a:latin typeface="Arial MT"/>
                <a:cs typeface="Arial MT"/>
              </a:rPr>
              <a:t>Pertanian</a:t>
            </a:r>
            <a:endParaRPr sz="410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81773" cy="2781299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129872" y="0"/>
            <a:ext cx="641350" cy="1689100"/>
          </a:xfrm>
          <a:custGeom>
            <a:avLst/>
            <a:gdLst/>
            <a:ahLst/>
            <a:cxnLst/>
            <a:rect l="l" t="t" r="r" b="b"/>
            <a:pathLst>
              <a:path w="641350" h="1689100">
                <a:moveTo>
                  <a:pt x="550775" y="126999"/>
                </a:moveTo>
                <a:lnTo>
                  <a:pt x="517896" y="126999"/>
                </a:lnTo>
                <a:lnTo>
                  <a:pt x="502425" y="88899"/>
                </a:lnTo>
                <a:lnTo>
                  <a:pt x="497728" y="76199"/>
                </a:lnTo>
                <a:lnTo>
                  <a:pt x="493228" y="63499"/>
                </a:lnTo>
                <a:lnTo>
                  <a:pt x="489122" y="50799"/>
                </a:lnTo>
                <a:lnTo>
                  <a:pt x="485607" y="38099"/>
                </a:lnTo>
                <a:lnTo>
                  <a:pt x="484030" y="38099"/>
                </a:lnTo>
                <a:lnTo>
                  <a:pt x="480877" y="25399"/>
                </a:lnTo>
                <a:lnTo>
                  <a:pt x="479301" y="12699"/>
                </a:lnTo>
                <a:lnTo>
                  <a:pt x="478052" y="12699"/>
                </a:lnTo>
                <a:lnTo>
                  <a:pt x="476503" y="0"/>
                </a:lnTo>
                <a:lnTo>
                  <a:pt x="508731" y="0"/>
                </a:lnTo>
                <a:lnTo>
                  <a:pt x="512936" y="12699"/>
                </a:lnTo>
                <a:lnTo>
                  <a:pt x="512936" y="25399"/>
                </a:lnTo>
                <a:lnTo>
                  <a:pt x="515038" y="25399"/>
                </a:lnTo>
                <a:lnTo>
                  <a:pt x="521344" y="50799"/>
                </a:lnTo>
                <a:lnTo>
                  <a:pt x="523250" y="63499"/>
                </a:lnTo>
                <a:lnTo>
                  <a:pt x="527848" y="76199"/>
                </a:lnTo>
                <a:lnTo>
                  <a:pt x="529753" y="76199"/>
                </a:lnTo>
                <a:lnTo>
                  <a:pt x="531691" y="88899"/>
                </a:lnTo>
                <a:lnTo>
                  <a:pt x="534220" y="88899"/>
                </a:lnTo>
                <a:lnTo>
                  <a:pt x="540264" y="101599"/>
                </a:lnTo>
                <a:lnTo>
                  <a:pt x="544469" y="114299"/>
                </a:lnTo>
                <a:lnTo>
                  <a:pt x="548673" y="114299"/>
                </a:lnTo>
                <a:lnTo>
                  <a:pt x="550775" y="126999"/>
                </a:lnTo>
                <a:close/>
              </a:path>
              <a:path w="641350" h="1689100">
                <a:moveTo>
                  <a:pt x="578498" y="165099"/>
                </a:moveTo>
                <a:lnTo>
                  <a:pt x="540067" y="165099"/>
                </a:lnTo>
                <a:lnTo>
                  <a:pt x="536060" y="152399"/>
                </a:lnTo>
                <a:lnTo>
                  <a:pt x="532052" y="152399"/>
                </a:lnTo>
                <a:lnTo>
                  <a:pt x="523611" y="139699"/>
                </a:lnTo>
                <a:lnTo>
                  <a:pt x="520556" y="126999"/>
                </a:lnTo>
                <a:lnTo>
                  <a:pt x="557345" y="126999"/>
                </a:lnTo>
                <a:lnTo>
                  <a:pt x="561713" y="139699"/>
                </a:lnTo>
                <a:lnTo>
                  <a:pt x="569301" y="152399"/>
                </a:lnTo>
                <a:lnTo>
                  <a:pt x="578498" y="165099"/>
                </a:lnTo>
                <a:close/>
              </a:path>
              <a:path w="641350" h="1689100">
                <a:moveTo>
                  <a:pt x="600505" y="203199"/>
                </a:moveTo>
                <a:lnTo>
                  <a:pt x="565983" y="203199"/>
                </a:lnTo>
                <a:lnTo>
                  <a:pt x="561286" y="190499"/>
                </a:lnTo>
                <a:lnTo>
                  <a:pt x="544469" y="165099"/>
                </a:lnTo>
                <a:lnTo>
                  <a:pt x="582308" y="165099"/>
                </a:lnTo>
                <a:lnTo>
                  <a:pt x="585790" y="177799"/>
                </a:lnTo>
                <a:lnTo>
                  <a:pt x="593542" y="190499"/>
                </a:lnTo>
                <a:lnTo>
                  <a:pt x="597024" y="190499"/>
                </a:lnTo>
                <a:lnTo>
                  <a:pt x="600505" y="203199"/>
                </a:lnTo>
                <a:close/>
              </a:path>
              <a:path w="641350" h="1689100">
                <a:moveTo>
                  <a:pt x="632761" y="266699"/>
                </a:moveTo>
                <a:lnTo>
                  <a:pt x="605432" y="266699"/>
                </a:lnTo>
                <a:lnTo>
                  <a:pt x="599126" y="253999"/>
                </a:lnTo>
                <a:lnTo>
                  <a:pt x="590717" y="241299"/>
                </a:lnTo>
                <a:lnTo>
                  <a:pt x="582308" y="215899"/>
                </a:lnTo>
                <a:lnTo>
                  <a:pt x="578104" y="215899"/>
                </a:lnTo>
                <a:lnTo>
                  <a:pt x="574589" y="203199"/>
                </a:lnTo>
                <a:lnTo>
                  <a:pt x="608257" y="203199"/>
                </a:lnTo>
                <a:lnTo>
                  <a:pt x="611739" y="215899"/>
                </a:lnTo>
                <a:lnTo>
                  <a:pt x="617980" y="228599"/>
                </a:lnTo>
                <a:lnTo>
                  <a:pt x="623827" y="241299"/>
                </a:lnTo>
                <a:lnTo>
                  <a:pt x="628885" y="253999"/>
                </a:lnTo>
                <a:lnTo>
                  <a:pt x="632761" y="266699"/>
                </a:lnTo>
                <a:close/>
              </a:path>
              <a:path w="641350" h="1689100">
                <a:moveTo>
                  <a:pt x="639068" y="355599"/>
                </a:moveTo>
                <a:lnTo>
                  <a:pt x="613841" y="355599"/>
                </a:lnTo>
                <a:lnTo>
                  <a:pt x="615943" y="342899"/>
                </a:lnTo>
                <a:lnTo>
                  <a:pt x="615943" y="304799"/>
                </a:lnTo>
                <a:lnTo>
                  <a:pt x="613841" y="292099"/>
                </a:lnTo>
                <a:lnTo>
                  <a:pt x="611739" y="292099"/>
                </a:lnTo>
                <a:lnTo>
                  <a:pt x="611739" y="279399"/>
                </a:lnTo>
                <a:lnTo>
                  <a:pt x="609637" y="266699"/>
                </a:lnTo>
                <a:lnTo>
                  <a:pt x="634863" y="266699"/>
                </a:lnTo>
                <a:lnTo>
                  <a:pt x="639068" y="279399"/>
                </a:lnTo>
                <a:lnTo>
                  <a:pt x="639068" y="304799"/>
                </a:lnTo>
                <a:lnTo>
                  <a:pt x="641170" y="304799"/>
                </a:lnTo>
                <a:lnTo>
                  <a:pt x="641170" y="342899"/>
                </a:lnTo>
                <a:lnTo>
                  <a:pt x="639068" y="355599"/>
                </a:lnTo>
                <a:close/>
              </a:path>
              <a:path w="641350" h="1689100">
                <a:moveTo>
                  <a:pt x="634863" y="368299"/>
                </a:moveTo>
                <a:lnTo>
                  <a:pt x="611739" y="368299"/>
                </a:lnTo>
                <a:lnTo>
                  <a:pt x="611739" y="355599"/>
                </a:lnTo>
                <a:lnTo>
                  <a:pt x="636965" y="355599"/>
                </a:lnTo>
                <a:lnTo>
                  <a:pt x="634863" y="368299"/>
                </a:lnTo>
                <a:close/>
              </a:path>
              <a:path w="641350" h="1689100">
                <a:moveTo>
                  <a:pt x="631447" y="380999"/>
                </a:moveTo>
                <a:lnTo>
                  <a:pt x="607534" y="380999"/>
                </a:lnTo>
                <a:lnTo>
                  <a:pt x="611739" y="368299"/>
                </a:lnTo>
                <a:lnTo>
                  <a:pt x="633254" y="368299"/>
                </a:lnTo>
                <a:lnTo>
                  <a:pt x="631447" y="380999"/>
                </a:lnTo>
                <a:close/>
              </a:path>
              <a:path w="641350" h="1689100">
                <a:moveTo>
                  <a:pt x="626454" y="393699"/>
                </a:moveTo>
                <a:lnTo>
                  <a:pt x="603330" y="393699"/>
                </a:lnTo>
                <a:lnTo>
                  <a:pt x="603330" y="380999"/>
                </a:lnTo>
                <a:lnTo>
                  <a:pt x="629246" y="380999"/>
                </a:lnTo>
                <a:lnTo>
                  <a:pt x="626454" y="393699"/>
                </a:lnTo>
                <a:close/>
              </a:path>
              <a:path w="641350" h="1689100">
                <a:moveTo>
                  <a:pt x="604381" y="444499"/>
                </a:moveTo>
                <a:lnTo>
                  <a:pt x="578104" y="444499"/>
                </a:lnTo>
                <a:lnTo>
                  <a:pt x="580206" y="431799"/>
                </a:lnTo>
                <a:lnTo>
                  <a:pt x="586513" y="431799"/>
                </a:lnTo>
                <a:lnTo>
                  <a:pt x="594921" y="419099"/>
                </a:lnTo>
                <a:lnTo>
                  <a:pt x="594921" y="406399"/>
                </a:lnTo>
                <a:lnTo>
                  <a:pt x="603330" y="393699"/>
                </a:lnTo>
                <a:lnTo>
                  <a:pt x="624352" y="393699"/>
                </a:lnTo>
                <a:lnTo>
                  <a:pt x="624352" y="406399"/>
                </a:lnTo>
                <a:lnTo>
                  <a:pt x="620148" y="406399"/>
                </a:lnTo>
                <a:lnTo>
                  <a:pt x="618046" y="419099"/>
                </a:lnTo>
                <a:lnTo>
                  <a:pt x="613841" y="419099"/>
                </a:lnTo>
                <a:lnTo>
                  <a:pt x="610688" y="431799"/>
                </a:lnTo>
                <a:lnTo>
                  <a:pt x="604381" y="444499"/>
                </a:lnTo>
                <a:close/>
              </a:path>
              <a:path w="641350" h="1689100">
                <a:moveTo>
                  <a:pt x="597024" y="457199"/>
                </a:moveTo>
                <a:lnTo>
                  <a:pt x="569695" y="457199"/>
                </a:lnTo>
                <a:lnTo>
                  <a:pt x="576002" y="444499"/>
                </a:lnTo>
                <a:lnTo>
                  <a:pt x="599126" y="444499"/>
                </a:lnTo>
                <a:lnTo>
                  <a:pt x="597024" y="457199"/>
                </a:lnTo>
                <a:close/>
              </a:path>
              <a:path w="641350" h="1689100">
                <a:moveTo>
                  <a:pt x="533958" y="520699"/>
                </a:moveTo>
                <a:lnTo>
                  <a:pt x="507417" y="520699"/>
                </a:lnTo>
                <a:lnTo>
                  <a:pt x="512377" y="507999"/>
                </a:lnTo>
                <a:lnTo>
                  <a:pt x="523447" y="507999"/>
                </a:lnTo>
                <a:lnTo>
                  <a:pt x="536060" y="495299"/>
                </a:lnTo>
                <a:lnTo>
                  <a:pt x="542366" y="482599"/>
                </a:lnTo>
                <a:lnTo>
                  <a:pt x="561286" y="469899"/>
                </a:lnTo>
                <a:lnTo>
                  <a:pt x="565491" y="457199"/>
                </a:lnTo>
                <a:lnTo>
                  <a:pt x="588615" y="457199"/>
                </a:lnTo>
                <a:lnTo>
                  <a:pt x="588615" y="469899"/>
                </a:lnTo>
                <a:lnTo>
                  <a:pt x="586513" y="469899"/>
                </a:lnTo>
                <a:lnTo>
                  <a:pt x="578104" y="482599"/>
                </a:lnTo>
                <a:lnTo>
                  <a:pt x="571797" y="482599"/>
                </a:lnTo>
                <a:lnTo>
                  <a:pt x="563388" y="495299"/>
                </a:lnTo>
                <a:lnTo>
                  <a:pt x="559184" y="495299"/>
                </a:lnTo>
                <a:lnTo>
                  <a:pt x="542366" y="507999"/>
                </a:lnTo>
                <a:lnTo>
                  <a:pt x="533958" y="520699"/>
                </a:lnTo>
                <a:close/>
              </a:path>
              <a:path w="641350" h="1689100">
                <a:moveTo>
                  <a:pt x="495790" y="546099"/>
                </a:moveTo>
                <a:lnTo>
                  <a:pt x="467016" y="546099"/>
                </a:lnTo>
                <a:lnTo>
                  <a:pt x="472994" y="533399"/>
                </a:lnTo>
                <a:lnTo>
                  <a:pt x="490140" y="533399"/>
                </a:lnTo>
                <a:lnTo>
                  <a:pt x="502063" y="520699"/>
                </a:lnTo>
                <a:lnTo>
                  <a:pt x="521344" y="520699"/>
                </a:lnTo>
                <a:lnTo>
                  <a:pt x="515038" y="533399"/>
                </a:lnTo>
                <a:lnTo>
                  <a:pt x="495790" y="546099"/>
                </a:lnTo>
                <a:close/>
              </a:path>
              <a:path w="641350" h="1689100">
                <a:moveTo>
                  <a:pt x="453516" y="571499"/>
                </a:moveTo>
                <a:lnTo>
                  <a:pt x="416596" y="571499"/>
                </a:lnTo>
                <a:lnTo>
                  <a:pt x="428848" y="558799"/>
                </a:lnTo>
                <a:lnTo>
                  <a:pt x="449870" y="546099"/>
                </a:lnTo>
                <a:lnTo>
                  <a:pt x="481731" y="546099"/>
                </a:lnTo>
                <a:lnTo>
                  <a:pt x="475096" y="558799"/>
                </a:lnTo>
                <a:lnTo>
                  <a:pt x="461169" y="558799"/>
                </a:lnTo>
                <a:lnTo>
                  <a:pt x="453516" y="571499"/>
                </a:lnTo>
                <a:close/>
              </a:path>
              <a:path w="641350" h="1689100">
                <a:moveTo>
                  <a:pt x="327942" y="634999"/>
                </a:moveTo>
                <a:lnTo>
                  <a:pt x="286982" y="634999"/>
                </a:lnTo>
                <a:lnTo>
                  <a:pt x="296409" y="622299"/>
                </a:lnTo>
                <a:lnTo>
                  <a:pt x="317267" y="609599"/>
                </a:lnTo>
                <a:lnTo>
                  <a:pt x="338716" y="596899"/>
                </a:lnTo>
                <a:lnTo>
                  <a:pt x="360559" y="596899"/>
                </a:lnTo>
                <a:lnTo>
                  <a:pt x="382599" y="584199"/>
                </a:lnTo>
                <a:lnTo>
                  <a:pt x="393669" y="571499"/>
                </a:lnTo>
                <a:lnTo>
                  <a:pt x="431508" y="571499"/>
                </a:lnTo>
                <a:lnTo>
                  <a:pt x="417549" y="584199"/>
                </a:lnTo>
                <a:lnTo>
                  <a:pt x="403983" y="584199"/>
                </a:lnTo>
                <a:lnTo>
                  <a:pt x="391008" y="596899"/>
                </a:lnTo>
                <a:lnTo>
                  <a:pt x="361578" y="609599"/>
                </a:lnTo>
                <a:lnTo>
                  <a:pt x="348964" y="609599"/>
                </a:lnTo>
                <a:lnTo>
                  <a:pt x="342658" y="622299"/>
                </a:lnTo>
                <a:lnTo>
                  <a:pt x="336351" y="622299"/>
                </a:lnTo>
                <a:lnTo>
                  <a:pt x="327942" y="634999"/>
                </a:lnTo>
                <a:close/>
              </a:path>
              <a:path w="641350" h="1689100">
                <a:moveTo>
                  <a:pt x="206015" y="800099"/>
                </a:moveTo>
                <a:lnTo>
                  <a:pt x="178686" y="800099"/>
                </a:lnTo>
                <a:lnTo>
                  <a:pt x="180788" y="787399"/>
                </a:lnTo>
                <a:lnTo>
                  <a:pt x="182891" y="787399"/>
                </a:lnTo>
                <a:lnTo>
                  <a:pt x="191299" y="761999"/>
                </a:lnTo>
                <a:lnTo>
                  <a:pt x="193402" y="761999"/>
                </a:lnTo>
                <a:lnTo>
                  <a:pt x="206015" y="736599"/>
                </a:lnTo>
                <a:lnTo>
                  <a:pt x="211993" y="723899"/>
                </a:lnTo>
                <a:lnTo>
                  <a:pt x="223161" y="698499"/>
                </a:lnTo>
                <a:lnTo>
                  <a:pt x="229139" y="698499"/>
                </a:lnTo>
                <a:lnTo>
                  <a:pt x="237548" y="685799"/>
                </a:lnTo>
                <a:lnTo>
                  <a:pt x="250161" y="673099"/>
                </a:lnTo>
                <a:lnTo>
                  <a:pt x="254365" y="660399"/>
                </a:lnTo>
                <a:lnTo>
                  <a:pt x="260672" y="660399"/>
                </a:lnTo>
                <a:lnTo>
                  <a:pt x="268916" y="647699"/>
                </a:lnTo>
                <a:lnTo>
                  <a:pt x="277752" y="634999"/>
                </a:lnTo>
                <a:lnTo>
                  <a:pt x="319534" y="634999"/>
                </a:lnTo>
                <a:lnTo>
                  <a:pt x="302716" y="647699"/>
                </a:lnTo>
                <a:lnTo>
                  <a:pt x="288001" y="660399"/>
                </a:lnTo>
                <a:lnTo>
                  <a:pt x="275387" y="673099"/>
                </a:lnTo>
                <a:lnTo>
                  <a:pt x="271183" y="673099"/>
                </a:lnTo>
                <a:lnTo>
                  <a:pt x="269081" y="685799"/>
                </a:lnTo>
                <a:lnTo>
                  <a:pt x="264876" y="685799"/>
                </a:lnTo>
                <a:lnTo>
                  <a:pt x="243854" y="711199"/>
                </a:lnTo>
                <a:lnTo>
                  <a:pt x="235446" y="723899"/>
                </a:lnTo>
                <a:lnTo>
                  <a:pt x="233343" y="736599"/>
                </a:lnTo>
                <a:lnTo>
                  <a:pt x="229139" y="736599"/>
                </a:lnTo>
                <a:lnTo>
                  <a:pt x="227037" y="749299"/>
                </a:lnTo>
                <a:lnTo>
                  <a:pt x="223555" y="749299"/>
                </a:lnTo>
                <a:lnTo>
                  <a:pt x="215803" y="774699"/>
                </a:lnTo>
                <a:lnTo>
                  <a:pt x="212321" y="774699"/>
                </a:lnTo>
                <a:lnTo>
                  <a:pt x="206015" y="800099"/>
                </a:lnTo>
                <a:close/>
              </a:path>
              <a:path w="641350" h="1689100">
                <a:moveTo>
                  <a:pt x="197606" y="977899"/>
                </a:moveTo>
                <a:lnTo>
                  <a:pt x="157664" y="977899"/>
                </a:lnTo>
                <a:lnTo>
                  <a:pt x="157664" y="965199"/>
                </a:lnTo>
                <a:lnTo>
                  <a:pt x="155562" y="952499"/>
                </a:lnTo>
                <a:lnTo>
                  <a:pt x="155562" y="876299"/>
                </a:lnTo>
                <a:lnTo>
                  <a:pt x="157664" y="876299"/>
                </a:lnTo>
                <a:lnTo>
                  <a:pt x="159766" y="863599"/>
                </a:lnTo>
                <a:lnTo>
                  <a:pt x="159766" y="850899"/>
                </a:lnTo>
                <a:lnTo>
                  <a:pt x="161869" y="850899"/>
                </a:lnTo>
                <a:lnTo>
                  <a:pt x="168175" y="825499"/>
                </a:lnTo>
                <a:lnTo>
                  <a:pt x="172380" y="812799"/>
                </a:lnTo>
                <a:lnTo>
                  <a:pt x="174482" y="800099"/>
                </a:lnTo>
                <a:lnTo>
                  <a:pt x="203913" y="800099"/>
                </a:lnTo>
                <a:lnTo>
                  <a:pt x="203913" y="812799"/>
                </a:lnTo>
                <a:lnTo>
                  <a:pt x="201810" y="812799"/>
                </a:lnTo>
                <a:lnTo>
                  <a:pt x="199708" y="825499"/>
                </a:lnTo>
                <a:lnTo>
                  <a:pt x="195504" y="838199"/>
                </a:lnTo>
                <a:lnTo>
                  <a:pt x="191299" y="863599"/>
                </a:lnTo>
                <a:lnTo>
                  <a:pt x="191332" y="901699"/>
                </a:lnTo>
                <a:lnTo>
                  <a:pt x="191562" y="914399"/>
                </a:lnTo>
                <a:lnTo>
                  <a:pt x="192186" y="914399"/>
                </a:lnTo>
                <a:lnTo>
                  <a:pt x="194617" y="939799"/>
                </a:lnTo>
                <a:lnTo>
                  <a:pt x="195241" y="939799"/>
                </a:lnTo>
                <a:lnTo>
                  <a:pt x="195471" y="952499"/>
                </a:lnTo>
                <a:lnTo>
                  <a:pt x="195504" y="965199"/>
                </a:lnTo>
                <a:lnTo>
                  <a:pt x="197606" y="965199"/>
                </a:lnTo>
                <a:lnTo>
                  <a:pt x="197606" y="977899"/>
                </a:lnTo>
                <a:close/>
              </a:path>
              <a:path w="641350" h="1689100">
                <a:moveTo>
                  <a:pt x="209727" y="1028699"/>
                </a:moveTo>
                <a:lnTo>
                  <a:pt x="168175" y="1028699"/>
                </a:lnTo>
                <a:lnTo>
                  <a:pt x="161869" y="1003299"/>
                </a:lnTo>
                <a:lnTo>
                  <a:pt x="159766" y="990599"/>
                </a:lnTo>
                <a:lnTo>
                  <a:pt x="159766" y="977899"/>
                </a:lnTo>
                <a:lnTo>
                  <a:pt x="199708" y="977899"/>
                </a:lnTo>
                <a:lnTo>
                  <a:pt x="199708" y="990599"/>
                </a:lnTo>
                <a:lnTo>
                  <a:pt x="206015" y="1015999"/>
                </a:lnTo>
                <a:lnTo>
                  <a:pt x="208117" y="1015999"/>
                </a:lnTo>
                <a:lnTo>
                  <a:pt x="209727" y="1028699"/>
                </a:lnTo>
                <a:close/>
              </a:path>
              <a:path w="641350" h="1689100">
                <a:moveTo>
                  <a:pt x="300614" y="1257299"/>
                </a:moveTo>
                <a:lnTo>
                  <a:pt x="266979" y="1257299"/>
                </a:lnTo>
                <a:lnTo>
                  <a:pt x="250161" y="1206499"/>
                </a:lnTo>
                <a:lnTo>
                  <a:pt x="247008" y="1206499"/>
                </a:lnTo>
                <a:lnTo>
                  <a:pt x="240701" y="1193799"/>
                </a:lnTo>
                <a:lnTo>
                  <a:pt x="237548" y="1181099"/>
                </a:lnTo>
                <a:lnTo>
                  <a:pt x="234394" y="1181099"/>
                </a:lnTo>
                <a:lnTo>
                  <a:pt x="231241" y="1168399"/>
                </a:lnTo>
                <a:lnTo>
                  <a:pt x="228088" y="1168399"/>
                </a:lnTo>
                <a:lnTo>
                  <a:pt x="224935" y="1155699"/>
                </a:lnTo>
                <a:lnTo>
                  <a:pt x="218299" y="1142999"/>
                </a:lnTo>
                <a:lnTo>
                  <a:pt x="204241" y="1117599"/>
                </a:lnTo>
                <a:lnTo>
                  <a:pt x="197606" y="1104899"/>
                </a:lnTo>
                <a:lnTo>
                  <a:pt x="194781" y="1092199"/>
                </a:lnTo>
                <a:lnTo>
                  <a:pt x="189920" y="1092199"/>
                </a:lnTo>
                <a:lnTo>
                  <a:pt x="187095" y="1079499"/>
                </a:lnTo>
                <a:lnTo>
                  <a:pt x="178686" y="1054099"/>
                </a:lnTo>
                <a:lnTo>
                  <a:pt x="174482" y="1054099"/>
                </a:lnTo>
                <a:lnTo>
                  <a:pt x="172380" y="1041399"/>
                </a:lnTo>
                <a:lnTo>
                  <a:pt x="172380" y="1028699"/>
                </a:lnTo>
                <a:lnTo>
                  <a:pt x="211533" y="1028699"/>
                </a:lnTo>
                <a:lnTo>
                  <a:pt x="213734" y="1041399"/>
                </a:lnTo>
                <a:lnTo>
                  <a:pt x="216526" y="1041399"/>
                </a:lnTo>
                <a:lnTo>
                  <a:pt x="220730" y="1054099"/>
                </a:lnTo>
                <a:lnTo>
                  <a:pt x="222832" y="1066799"/>
                </a:lnTo>
                <a:lnTo>
                  <a:pt x="224935" y="1066799"/>
                </a:lnTo>
                <a:lnTo>
                  <a:pt x="227201" y="1079499"/>
                </a:lnTo>
                <a:lnTo>
                  <a:pt x="230453" y="1079499"/>
                </a:lnTo>
                <a:lnTo>
                  <a:pt x="237548" y="1092199"/>
                </a:lnTo>
                <a:lnTo>
                  <a:pt x="275387" y="1168399"/>
                </a:lnTo>
                <a:lnTo>
                  <a:pt x="278212" y="1181099"/>
                </a:lnTo>
                <a:lnTo>
                  <a:pt x="283074" y="1193799"/>
                </a:lnTo>
                <a:lnTo>
                  <a:pt x="285898" y="1193799"/>
                </a:lnTo>
                <a:lnTo>
                  <a:pt x="290103" y="1206499"/>
                </a:lnTo>
                <a:lnTo>
                  <a:pt x="292205" y="1219199"/>
                </a:lnTo>
                <a:lnTo>
                  <a:pt x="294307" y="1219199"/>
                </a:lnTo>
                <a:lnTo>
                  <a:pt x="294307" y="1231899"/>
                </a:lnTo>
                <a:lnTo>
                  <a:pt x="296409" y="1231899"/>
                </a:lnTo>
                <a:lnTo>
                  <a:pt x="300614" y="1244599"/>
                </a:lnTo>
                <a:lnTo>
                  <a:pt x="300614" y="1257299"/>
                </a:lnTo>
                <a:close/>
              </a:path>
              <a:path w="641350" h="1689100">
                <a:moveTo>
                  <a:pt x="302716" y="1269999"/>
                </a:moveTo>
                <a:lnTo>
                  <a:pt x="271183" y="1269999"/>
                </a:lnTo>
                <a:lnTo>
                  <a:pt x="269081" y="1257299"/>
                </a:lnTo>
                <a:lnTo>
                  <a:pt x="302716" y="1257299"/>
                </a:lnTo>
                <a:lnTo>
                  <a:pt x="302716" y="1269999"/>
                </a:lnTo>
                <a:close/>
              </a:path>
              <a:path w="641350" h="1689100">
                <a:moveTo>
                  <a:pt x="239650" y="1498599"/>
                </a:moveTo>
                <a:lnTo>
                  <a:pt x="218628" y="1498599"/>
                </a:lnTo>
                <a:lnTo>
                  <a:pt x="229139" y="1473199"/>
                </a:lnTo>
                <a:lnTo>
                  <a:pt x="233343" y="1473199"/>
                </a:lnTo>
                <a:lnTo>
                  <a:pt x="235446" y="1460499"/>
                </a:lnTo>
                <a:lnTo>
                  <a:pt x="241752" y="1460499"/>
                </a:lnTo>
                <a:lnTo>
                  <a:pt x="243854" y="1447799"/>
                </a:lnTo>
                <a:lnTo>
                  <a:pt x="248059" y="1435099"/>
                </a:lnTo>
                <a:lnTo>
                  <a:pt x="250161" y="1435099"/>
                </a:lnTo>
                <a:lnTo>
                  <a:pt x="262774" y="1396999"/>
                </a:lnTo>
                <a:lnTo>
                  <a:pt x="264876" y="1396999"/>
                </a:lnTo>
                <a:lnTo>
                  <a:pt x="273285" y="1371599"/>
                </a:lnTo>
                <a:lnTo>
                  <a:pt x="273285" y="1358899"/>
                </a:lnTo>
                <a:lnTo>
                  <a:pt x="277489" y="1346199"/>
                </a:lnTo>
                <a:lnTo>
                  <a:pt x="277490" y="1333499"/>
                </a:lnTo>
                <a:lnTo>
                  <a:pt x="279592" y="1333499"/>
                </a:lnTo>
                <a:lnTo>
                  <a:pt x="281694" y="1320799"/>
                </a:lnTo>
                <a:lnTo>
                  <a:pt x="281694" y="1295399"/>
                </a:lnTo>
                <a:lnTo>
                  <a:pt x="273285" y="1282699"/>
                </a:lnTo>
                <a:lnTo>
                  <a:pt x="273285" y="1269999"/>
                </a:lnTo>
                <a:lnTo>
                  <a:pt x="304818" y="1269999"/>
                </a:lnTo>
                <a:lnTo>
                  <a:pt x="304785" y="1308099"/>
                </a:lnTo>
                <a:lnTo>
                  <a:pt x="304555" y="1308099"/>
                </a:lnTo>
                <a:lnTo>
                  <a:pt x="303931" y="1320799"/>
                </a:lnTo>
                <a:lnTo>
                  <a:pt x="302716" y="1333499"/>
                </a:lnTo>
                <a:lnTo>
                  <a:pt x="298512" y="1358899"/>
                </a:lnTo>
                <a:lnTo>
                  <a:pt x="296409" y="1358899"/>
                </a:lnTo>
                <a:lnTo>
                  <a:pt x="294800" y="1371599"/>
                </a:lnTo>
                <a:lnTo>
                  <a:pt x="292993" y="1371599"/>
                </a:lnTo>
                <a:lnTo>
                  <a:pt x="290793" y="1384299"/>
                </a:lnTo>
                <a:lnTo>
                  <a:pt x="288001" y="1384299"/>
                </a:lnTo>
                <a:lnTo>
                  <a:pt x="285898" y="1396999"/>
                </a:lnTo>
                <a:lnTo>
                  <a:pt x="281694" y="1409699"/>
                </a:lnTo>
                <a:lnTo>
                  <a:pt x="279592" y="1409699"/>
                </a:lnTo>
                <a:lnTo>
                  <a:pt x="277490" y="1422399"/>
                </a:lnTo>
                <a:lnTo>
                  <a:pt x="272398" y="1435099"/>
                </a:lnTo>
                <a:lnTo>
                  <a:pt x="266716" y="1447799"/>
                </a:lnTo>
                <a:lnTo>
                  <a:pt x="260639" y="1460499"/>
                </a:lnTo>
                <a:lnTo>
                  <a:pt x="248059" y="1485899"/>
                </a:lnTo>
                <a:lnTo>
                  <a:pt x="239650" y="1498599"/>
                </a:lnTo>
                <a:close/>
              </a:path>
              <a:path w="641350" h="1689100">
                <a:moveTo>
                  <a:pt x="163971" y="1587499"/>
                </a:moveTo>
                <a:lnTo>
                  <a:pt x="134540" y="1587499"/>
                </a:lnTo>
                <a:lnTo>
                  <a:pt x="147153" y="1574799"/>
                </a:lnTo>
                <a:lnTo>
                  <a:pt x="191299" y="1536699"/>
                </a:lnTo>
                <a:lnTo>
                  <a:pt x="210219" y="1511299"/>
                </a:lnTo>
                <a:lnTo>
                  <a:pt x="212321" y="1498599"/>
                </a:lnTo>
                <a:lnTo>
                  <a:pt x="236168" y="1498599"/>
                </a:lnTo>
                <a:lnTo>
                  <a:pt x="228416" y="1511299"/>
                </a:lnTo>
                <a:lnTo>
                  <a:pt x="224935" y="1511299"/>
                </a:lnTo>
                <a:lnTo>
                  <a:pt x="224935" y="1523999"/>
                </a:lnTo>
                <a:lnTo>
                  <a:pt x="222832" y="1523999"/>
                </a:lnTo>
                <a:lnTo>
                  <a:pt x="214424" y="1536699"/>
                </a:lnTo>
                <a:lnTo>
                  <a:pt x="206015" y="1536699"/>
                </a:lnTo>
                <a:lnTo>
                  <a:pt x="195504" y="1549399"/>
                </a:lnTo>
                <a:lnTo>
                  <a:pt x="193402" y="1562099"/>
                </a:lnTo>
                <a:lnTo>
                  <a:pt x="191299" y="1562099"/>
                </a:lnTo>
                <a:lnTo>
                  <a:pt x="163971" y="1587499"/>
                </a:lnTo>
                <a:close/>
              </a:path>
              <a:path w="641350" h="1689100">
                <a:moveTo>
                  <a:pt x="134540" y="1612899"/>
                </a:moveTo>
                <a:lnTo>
                  <a:pt x="100905" y="1612899"/>
                </a:lnTo>
                <a:lnTo>
                  <a:pt x="109314" y="1600199"/>
                </a:lnTo>
                <a:lnTo>
                  <a:pt x="124029" y="1587499"/>
                </a:lnTo>
                <a:lnTo>
                  <a:pt x="159766" y="1587499"/>
                </a:lnTo>
                <a:lnTo>
                  <a:pt x="145051" y="1600199"/>
                </a:lnTo>
                <a:lnTo>
                  <a:pt x="140847" y="1600199"/>
                </a:lnTo>
                <a:lnTo>
                  <a:pt x="134540" y="1612899"/>
                </a:lnTo>
                <a:close/>
              </a:path>
              <a:path w="641350" h="1689100">
                <a:moveTo>
                  <a:pt x="119825" y="1625599"/>
                </a:moveTo>
                <a:lnTo>
                  <a:pt x="77781" y="1625599"/>
                </a:lnTo>
                <a:lnTo>
                  <a:pt x="94598" y="1612899"/>
                </a:lnTo>
                <a:lnTo>
                  <a:pt x="130336" y="1612899"/>
                </a:lnTo>
                <a:lnTo>
                  <a:pt x="119825" y="1625599"/>
                </a:lnTo>
                <a:close/>
              </a:path>
              <a:path w="641350" h="1689100">
                <a:moveTo>
                  <a:pt x="92496" y="1638299"/>
                </a:moveTo>
                <a:lnTo>
                  <a:pt x="63065" y="1638299"/>
                </a:lnTo>
                <a:lnTo>
                  <a:pt x="71474" y="1625599"/>
                </a:lnTo>
                <a:lnTo>
                  <a:pt x="107212" y="1625599"/>
                </a:lnTo>
                <a:lnTo>
                  <a:pt x="92496" y="1638299"/>
                </a:lnTo>
                <a:close/>
              </a:path>
              <a:path w="641350" h="1689100">
                <a:moveTo>
                  <a:pt x="77781" y="1650999"/>
                </a:moveTo>
                <a:lnTo>
                  <a:pt x="44146" y="1650999"/>
                </a:lnTo>
                <a:lnTo>
                  <a:pt x="56759" y="1638299"/>
                </a:lnTo>
                <a:lnTo>
                  <a:pt x="81985" y="1638299"/>
                </a:lnTo>
                <a:lnTo>
                  <a:pt x="77781" y="1650999"/>
                </a:lnTo>
                <a:close/>
              </a:path>
              <a:path w="641350" h="1689100">
                <a:moveTo>
                  <a:pt x="57087" y="1663699"/>
                </a:moveTo>
                <a:lnTo>
                  <a:pt x="14715" y="1663699"/>
                </a:lnTo>
                <a:lnTo>
                  <a:pt x="18919" y="1650999"/>
                </a:lnTo>
                <a:lnTo>
                  <a:pt x="71146" y="1650999"/>
                </a:lnTo>
                <a:lnTo>
                  <a:pt x="57087" y="1663699"/>
                </a:lnTo>
                <a:close/>
              </a:path>
              <a:path w="641350" h="1689100">
                <a:moveTo>
                  <a:pt x="31532" y="1676399"/>
                </a:moveTo>
                <a:lnTo>
                  <a:pt x="0" y="1676399"/>
                </a:lnTo>
                <a:lnTo>
                  <a:pt x="0" y="1663699"/>
                </a:lnTo>
                <a:lnTo>
                  <a:pt x="31532" y="1663699"/>
                </a:lnTo>
                <a:lnTo>
                  <a:pt x="31532" y="1676399"/>
                </a:lnTo>
                <a:close/>
              </a:path>
              <a:path w="641350" h="1689100">
                <a:moveTo>
                  <a:pt x="14715" y="1689099"/>
                </a:moveTo>
                <a:lnTo>
                  <a:pt x="12613" y="1689099"/>
                </a:lnTo>
                <a:lnTo>
                  <a:pt x="10510" y="1676399"/>
                </a:lnTo>
                <a:lnTo>
                  <a:pt x="21021" y="1676399"/>
                </a:lnTo>
                <a:lnTo>
                  <a:pt x="14715" y="1689099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229352" y="3695234"/>
            <a:ext cx="320675" cy="328930"/>
          </a:xfrm>
          <a:custGeom>
            <a:avLst/>
            <a:gdLst/>
            <a:ahLst/>
            <a:cxnLst/>
            <a:rect l="l" t="t" r="r" b="b"/>
            <a:pathLst>
              <a:path w="320675" h="328929">
                <a:moveTo>
                  <a:pt x="137953" y="328367"/>
                </a:moveTo>
                <a:lnTo>
                  <a:pt x="100221" y="316441"/>
                </a:lnTo>
                <a:lnTo>
                  <a:pt x="62129" y="289078"/>
                </a:lnTo>
                <a:lnTo>
                  <a:pt x="24807" y="243072"/>
                </a:lnTo>
                <a:lnTo>
                  <a:pt x="5634" y="202516"/>
                </a:lnTo>
                <a:lnTo>
                  <a:pt x="0" y="163430"/>
                </a:lnTo>
                <a:lnTo>
                  <a:pt x="5963" y="126634"/>
                </a:lnTo>
                <a:lnTo>
                  <a:pt x="44924" y="63202"/>
                </a:lnTo>
                <a:lnTo>
                  <a:pt x="74042" y="38211"/>
                </a:lnTo>
                <a:lnTo>
                  <a:pt x="106996" y="18799"/>
                </a:lnTo>
                <a:lnTo>
                  <a:pt x="176658" y="0"/>
                </a:lnTo>
                <a:lnTo>
                  <a:pt x="209484" y="2257"/>
                </a:lnTo>
                <a:lnTo>
                  <a:pt x="273596" y="37701"/>
                </a:lnTo>
                <a:lnTo>
                  <a:pt x="301062" y="68022"/>
                </a:lnTo>
                <a:lnTo>
                  <a:pt x="319692" y="129118"/>
                </a:lnTo>
                <a:lnTo>
                  <a:pt x="320585" y="183233"/>
                </a:lnTo>
                <a:lnTo>
                  <a:pt x="307278" y="230944"/>
                </a:lnTo>
                <a:lnTo>
                  <a:pt x="281642" y="268689"/>
                </a:lnTo>
                <a:lnTo>
                  <a:pt x="237684" y="303595"/>
                </a:lnTo>
                <a:lnTo>
                  <a:pt x="174195" y="328064"/>
                </a:lnTo>
                <a:lnTo>
                  <a:pt x="137953" y="328367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730" y="6863211"/>
            <a:ext cx="163978" cy="17124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5371" y="7436715"/>
            <a:ext cx="163978" cy="17124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9744" y="951114"/>
            <a:ext cx="141438" cy="149527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3206737" y="5573778"/>
            <a:ext cx="979805" cy="1038225"/>
          </a:xfrm>
          <a:custGeom>
            <a:avLst/>
            <a:gdLst/>
            <a:ahLst/>
            <a:cxnLst/>
            <a:rect l="l" t="t" r="r" b="b"/>
            <a:pathLst>
              <a:path w="979804" h="1038225">
                <a:moveTo>
                  <a:pt x="567708" y="1038224"/>
                </a:moveTo>
                <a:lnTo>
                  <a:pt x="387475" y="852034"/>
                </a:lnTo>
                <a:lnTo>
                  <a:pt x="4665" y="975339"/>
                </a:lnTo>
                <a:lnTo>
                  <a:pt x="197175" y="641677"/>
                </a:lnTo>
                <a:lnTo>
                  <a:pt x="0" y="509001"/>
                </a:lnTo>
                <a:lnTo>
                  <a:pt x="219766" y="440444"/>
                </a:lnTo>
                <a:lnTo>
                  <a:pt x="165745" y="158076"/>
                </a:lnTo>
                <a:lnTo>
                  <a:pt x="366849" y="328976"/>
                </a:lnTo>
                <a:lnTo>
                  <a:pt x="604295" y="0"/>
                </a:lnTo>
                <a:lnTo>
                  <a:pt x="625412" y="416029"/>
                </a:lnTo>
                <a:lnTo>
                  <a:pt x="979493" y="364488"/>
                </a:lnTo>
                <a:lnTo>
                  <a:pt x="712582" y="584217"/>
                </a:lnTo>
                <a:lnTo>
                  <a:pt x="852054" y="804192"/>
                </a:lnTo>
                <a:lnTo>
                  <a:pt x="660280" y="762515"/>
                </a:lnTo>
                <a:lnTo>
                  <a:pt x="567708" y="1038224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662864" y="3562842"/>
            <a:ext cx="156405" cy="16375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39964" y="866754"/>
            <a:ext cx="208119" cy="214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1041" y="118524"/>
            <a:ext cx="3274060" cy="66802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200" spc="10"/>
              <a:t>Monosakarida</a:t>
            </a:r>
            <a:endParaRPr sz="4200"/>
          </a:p>
        </p:txBody>
      </p:sp>
      <p:grpSp>
        <p:nvGrpSpPr>
          <p:cNvPr id="3" name="object 3"/>
          <p:cNvGrpSpPr/>
          <p:nvPr/>
        </p:nvGrpSpPr>
        <p:grpSpPr>
          <a:xfrm>
            <a:off x="0" y="3071057"/>
            <a:ext cx="11860530" cy="7208520"/>
            <a:chOff x="0" y="3071057"/>
            <a:chExt cx="11860530" cy="7208520"/>
          </a:xfrm>
        </p:grpSpPr>
        <p:sp>
          <p:nvSpPr>
            <p:cNvPr id="4" name="object 4"/>
            <p:cNvSpPr/>
            <p:nvPr/>
          </p:nvSpPr>
          <p:spPr>
            <a:xfrm>
              <a:off x="1041276" y="3091488"/>
              <a:ext cx="10801985" cy="6385560"/>
            </a:xfrm>
            <a:custGeom>
              <a:avLst/>
              <a:gdLst/>
              <a:ahLst/>
              <a:cxnLst/>
              <a:rect l="l" t="t" r="r" b="b"/>
              <a:pathLst>
                <a:path w="10801985" h="6385559">
                  <a:moveTo>
                    <a:pt x="10801628" y="6385273"/>
                  </a:moveTo>
                  <a:lnTo>
                    <a:pt x="0" y="6375843"/>
                  </a:lnTo>
                  <a:lnTo>
                    <a:pt x="0" y="2230947"/>
                  </a:lnTo>
                  <a:lnTo>
                    <a:pt x="22000" y="23574"/>
                  </a:lnTo>
                  <a:lnTo>
                    <a:pt x="5384108" y="0"/>
                  </a:lnTo>
                  <a:lnTo>
                    <a:pt x="10778056" y="6286"/>
                  </a:lnTo>
                  <a:lnTo>
                    <a:pt x="10801628" y="6385273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71057"/>
              <a:ext cx="11860191" cy="72079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522" y="4684691"/>
              <a:ext cx="7680705" cy="43199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0102" y="6212378"/>
              <a:ext cx="971549" cy="628649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2259541" y="2627073"/>
            <a:ext cx="4745355" cy="3801110"/>
            <a:chOff x="12259541" y="2627073"/>
            <a:chExt cx="4745355" cy="3801110"/>
          </a:xfrm>
        </p:grpSpPr>
        <p:sp>
          <p:nvSpPr>
            <p:cNvPr id="9" name="object 9"/>
            <p:cNvSpPr/>
            <p:nvPr/>
          </p:nvSpPr>
          <p:spPr>
            <a:xfrm>
              <a:off x="12259539" y="2732137"/>
              <a:ext cx="4745355" cy="3695700"/>
            </a:xfrm>
            <a:custGeom>
              <a:avLst/>
              <a:gdLst/>
              <a:ahLst/>
              <a:cxnLst/>
              <a:rect l="l" t="t" r="r" b="b"/>
              <a:pathLst>
                <a:path w="4745355" h="3695700">
                  <a:moveTo>
                    <a:pt x="4744745" y="3644900"/>
                  </a:moveTo>
                  <a:lnTo>
                    <a:pt x="4743704" y="3505200"/>
                  </a:lnTo>
                  <a:lnTo>
                    <a:pt x="4743272" y="3454400"/>
                  </a:lnTo>
                  <a:lnTo>
                    <a:pt x="4742726" y="3352800"/>
                  </a:lnTo>
                  <a:lnTo>
                    <a:pt x="4742510" y="3289300"/>
                  </a:lnTo>
                  <a:lnTo>
                    <a:pt x="4742472" y="3162300"/>
                  </a:lnTo>
                  <a:lnTo>
                    <a:pt x="4742700" y="3111500"/>
                  </a:lnTo>
                  <a:lnTo>
                    <a:pt x="4743247" y="3009900"/>
                  </a:lnTo>
                  <a:lnTo>
                    <a:pt x="4743335" y="2895600"/>
                  </a:lnTo>
                  <a:lnTo>
                    <a:pt x="4743132" y="2857500"/>
                  </a:lnTo>
                  <a:lnTo>
                    <a:pt x="4742535" y="2794000"/>
                  </a:lnTo>
                  <a:lnTo>
                    <a:pt x="4741519" y="2743200"/>
                  </a:lnTo>
                  <a:lnTo>
                    <a:pt x="4740021" y="2692400"/>
                  </a:lnTo>
                  <a:lnTo>
                    <a:pt x="4739640" y="2692400"/>
                  </a:lnTo>
                  <a:lnTo>
                    <a:pt x="4739246" y="2679700"/>
                  </a:lnTo>
                  <a:lnTo>
                    <a:pt x="4738001" y="2603500"/>
                  </a:lnTo>
                  <a:lnTo>
                    <a:pt x="4736655" y="2489200"/>
                  </a:lnTo>
                  <a:lnTo>
                    <a:pt x="4734763" y="2286000"/>
                  </a:lnTo>
                  <a:lnTo>
                    <a:pt x="4733785" y="2171700"/>
                  </a:lnTo>
                  <a:lnTo>
                    <a:pt x="4732896" y="2057400"/>
                  </a:lnTo>
                  <a:lnTo>
                    <a:pt x="4731423" y="1854200"/>
                  </a:lnTo>
                  <a:lnTo>
                    <a:pt x="4729886" y="1625600"/>
                  </a:lnTo>
                  <a:lnTo>
                    <a:pt x="4728045" y="1333500"/>
                  </a:lnTo>
                  <a:lnTo>
                    <a:pt x="4726038" y="1003300"/>
                  </a:lnTo>
                  <a:lnTo>
                    <a:pt x="4724247" y="673100"/>
                  </a:lnTo>
                  <a:lnTo>
                    <a:pt x="4722825" y="393700"/>
                  </a:lnTo>
                  <a:lnTo>
                    <a:pt x="4722368" y="292100"/>
                  </a:lnTo>
                  <a:lnTo>
                    <a:pt x="4722304" y="266700"/>
                  </a:lnTo>
                  <a:lnTo>
                    <a:pt x="4720717" y="203200"/>
                  </a:lnTo>
                  <a:lnTo>
                    <a:pt x="4717986" y="101600"/>
                  </a:lnTo>
                  <a:lnTo>
                    <a:pt x="4716399" y="38100"/>
                  </a:lnTo>
                  <a:lnTo>
                    <a:pt x="4715700" y="38100"/>
                  </a:lnTo>
                  <a:lnTo>
                    <a:pt x="4715218" y="25400"/>
                  </a:lnTo>
                  <a:lnTo>
                    <a:pt x="4714748" y="25400"/>
                  </a:lnTo>
                  <a:lnTo>
                    <a:pt x="4714049" y="12700"/>
                  </a:lnTo>
                  <a:lnTo>
                    <a:pt x="4557611" y="12700"/>
                  </a:lnTo>
                  <a:lnTo>
                    <a:pt x="4502366" y="0"/>
                  </a:lnTo>
                  <a:lnTo>
                    <a:pt x="4119969" y="0"/>
                  </a:lnTo>
                  <a:lnTo>
                    <a:pt x="4119969" y="18884"/>
                  </a:lnTo>
                  <a:lnTo>
                    <a:pt x="2362466" y="15341"/>
                  </a:lnTo>
                  <a:lnTo>
                    <a:pt x="1761261" y="19900"/>
                  </a:lnTo>
                  <a:lnTo>
                    <a:pt x="2303856" y="12700"/>
                  </a:lnTo>
                  <a:lnTo>
                    <a:pt x="4094594" y="12700"/>
                  </a:lnTo>
                  <a:lnTo>
                    <a:pt x="4119969" y="18884"/>
                  </a:lnTo>
                  <a:lnTo>
                    <a:pt x="4119969" y="0"/>
                  </a:lnTo>
                  <a:lnTo>
                    <a:pt x="1036002" y="0"/>
                  </a:lnTo>
                  <a:lnTo>
                    <a:pt x="1036002" y="25400"/>
                  </a:lnTo>
                  <a:lnTo>
                    <a:pt x="327672" y="30772"/>
                  </a:lnTo>
                  <a:lnTo>
                    <a:pt x="349758" y="25400"/>
                  </a:lnTo>
                  <a:lnTo>
                    <a:pt x="1036002" y="25400"/>
                  </a:lnTo>
                  <a:lnTo>
                    <a:pt x="1036002" y="0"/>
                  </a:lnTo>
                  <a:lnTo>
                    <a:pt x="678014" y="0"/>
                  </a:lnTo>
                  <a:lnTo>
                    <a:pt x="627710" y="12700"/>
                  </a:lnTo>
                  <a:lnTo>
                    <a:pt x="219024" y="12700"/>
                  </a:lnTo>
                  <a:lnTo>
                    <a:pt x="169176" y="25400"/>
                  </a:lnTo>
                  <a:lnTo>
                    <a:pt x="21145" y="25400"/>
                  </a:lnTo>
                  <a:lnTo>
                    <a:pt x="21145" y="412076"/>
                  </a:lnTo>
                  <a:lnTo>
                    <a:pt x="18986" y="578205"/>
                  </a:lnTo>
                  <a:lnTo>
                    <a:pt x="19037" y="571500"/>
                  </a:lnTo>
                  <a:lnTo>
                    <a:pt x="19215" y="533400"/>
                  </a:lnTo>
                  <a:lnTo>
                    <a:pt x="19418" y="520700"/>
                  </a:lnTo>
                  <a:lnTo>
                    <a:pt x="19646" y="495300"/>
                  </a:lnTo>
                  <a:lnTo>
                    <a:pt x="19900" y="482600"/>
                  </a:lnTo>
                  <a:lnTo>
                    <a:pt x="20180" y="469900"/>
                  </a:lnTo>
                  <a:lnTo>
                    <a:pt x="21018" y="419100"/>
                  </a:lnTo>
                  <a:lnTo>
                    <a:pt x="21145" y="412076"/>
                  </a:lnTo>
                  <a:lnTo>
                    <a:pt x="21145" y="25400"/>
                  </a:lnTo>
                  <a:lnTo>
                    <a:pt x="10744" y="25400"/>
                  </a:lnTo>
                  <a:lnTo>
                    <a:pt x="8483" y="63500"/>
                  </a:lnTo>
                  <a:lnTo>
                    <a:pt x="7200" y="101600"/>
                  </a:lnTo>
                  <a:lnTo>
                    <a:pt x="5905" y="152400"/>
                  </a:lnTo>
                  <a:lnTo>
                    <a:pt x="4318" y="228600"/>
                  </a:lnTo>
                  <a:lnTo>
                    <a:pt x="4165" y="279400"/>
                  </a:lnTo>
                  <a:lnTo>
                    <a:pt x="3657" y="317500"/>
                  </a:lnTo>
                  <a:lnTo>
                    <a:pt x="2273" y="393700"/>
                  </a:lnTo>
                  <a:lnTo>
                    <a:pt x="1714" y="444500"/>
                  </a:lnTo>
                  <a:lnTo>
                    <a:pt x="1231" y="520700"/>
                  </a:lnTo>
                  <a:lnTo>
                    <a:pt x="1028" y="571500"/>
                  </a:lnTo>
                  <a:lnTo>
                    <a:pt x="838" y="609600"/>
                  </a:lnTo>
                  <a:lnTo>
                    <a:pt x="673" y="660400"/>
                  </a:lnTo>
                  <a:lnTo>
                    <a:pt x="393" y="762000"/>
                  </a:lnTo>
                  <a:lnTo>
                    <a:pt x="177" y="876300"/>
                  </a:lnTo>
                  <a:lnTo>
                    <a:pt x="0" y="1054100"/>
                  </a:lnTo>
                  <a:lnTo>
                    <a:pt x="114" y="1676400"/>
                  </a:lnTo>
                  <a:lnTo>
                    <a:pt x="355" y="1892300"/>
                  </a:lnTo>
                  <a:lnTo>
                    <a:pt x="800" y="2171700"/>
                  </a:lnTo>
                  <a:lnTo>
                    <a:pt x="1295" y="2413000"/>
                  </a:lnTo>
                  <a:lnTo>
                    <a:pt x="1879" y="2641600"/>
                  </a:lnTo>
                  <a:lnTo>
                    <a:pt x="2794" y="2908300"/>
                  </a:lnTo>
                  <a:lnTo>
                    <a:pt x="3378" y="3009900"/>
                  </a:lnTo>
                  <a:lnTo>
                    <a:pt x="3657" y="3035300"/>
                  </a:lnTo>
                  <a:lnTo>
                    <a:pt x="3429" y="3086100"/>
                  </a:lnTo>
                  <a:lnTo>
                    <a:pt x="3492" y="3136900"/>
                  </a:lnTo>
                  <a:lnTo>
                    <a:pt x="3784" y="3187700"/>
                  </a:lnTo>
                  <a:lnTo>
                    <a:pt x="4254" y="3238500"/>
                  </a:lnTo>
                  <a:lnTo>
                    <a:pt x="4838" y="3289300"/>
                  </a:lnTo>
                  <a:lnTo>
                    <a:pt x="6134" y="3390900"/>
                  </a:lnTo>
                  <a:lnTo>
                    <a:pt x="6731" y="3441700"/>
                  </a:lnTo>
                  <a:lnTo>
                    <a:pt x="7200" y="3492500"/>
                  </a:lnTo>
                  <a:lnTo>
                    <a:pt x="8305" y="3543300"/>
                  </a:lnTo>
                  <a:lnTo>
                    <a:pt x="8966" y="3594100"/>
                  </a:lnTo>
                  <a:lnTo>
                    <a:pt x="7861" y="3644900"/>
                  </a:lnTo>
                  <a:lnTo>
                    <a:pt x="3657" y="3670300"/>
                  </a:lnTo>
                  <a:lnTo>
                    <a:pt x="1295" y="3683000"/>
                  </a:lnTo>
                  <a:lnTo>
                    <a:pt x="9563" y="3683000"/>
                  </a:lnTo>
                  <a:lnTo>
                    <a:pt x="9563" y="3687508"/>
                  </a:lnTo>
                  <a:lnTo>
                    <a:pt x="496798" y="3688245"/>
                  </a:lnTo>
                  <a:lnTo>
                    <a:pt x="583514" y="3695700"/>
                  </a:lnTo>
                  <a:lnTo>
                    <a:pt x="1492821" y="3695700"/>
                  </a:lnTo>
                  <a:lnTo>
                    <a:pt x="1872983" y="3690315"/>
                  </a:lnTo>
                  <a:lnTo>
                    <a:pt x="3479596" y="3692728"/>
                  </a:lnTo>
                  <a:lnTo>
                    <a:pt x="3526332" y="3695700"/>
                  </a:lnTo>
                  <a:lnTo>
                    <a:pt x="4744745" y="3695700"/>
                  </a:lnTo>
                  <a:lnTo>
                    <a:pt x="4744745" y="3644900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580298" y="2627073"/>
              <a:ext cx="283210" cy="293370"/>
            </a:xfrm>
            <a:custGeom>
              <a:avLst/>
              <a:gdLst/>
              <a:ahLst/>
              <a:cxnLst/>
              <a:rect l="l" t="t" r="r" b="b"/>
              <a:pathLst>
                <a:path w="283209" h="293369">
                  <a:moveTo>
                    <a:pt x="135552" y="293257"/>
                  </a:moveTo>
                  <a:lnTo>
                    <a:pt x="97870" y="285891"/>
                  </a:lnTo>
                  <a:lnTo>
                    <a:pt x="59399" y="261620"/>
                  </a:lnTo>
                  <a:lnTo>
                    <a:pt x="21631" y="216178"/>
                  </a:lnTo>
                  <a:lnTo>
                    <a:pt x="3681" y="176474"/>
                  </a:lnTo>
                  <a:lnTo>
                    <a:pt x="0" y="138443"/>
                  </a:lnTo>
                  <a:lnTo>
                    <a:pt x="8303" y="103060"/>
                  </a:lnTo>
                  <a:lnTo>
                    <a:pt x="51740" y="44139"/>
                  </a:lnTo>
                  <a:lnTo>
                    <a:pt x="115737" y="7514"/>
                  </a:lnTo>
                  <a:lnTo>
                    <a:pt x="149742" y="0"/>
                  </a:lnTo>
                  <a:lnTo>
                    <a:pt x="182041" y="985"/>
                  </a:lnTo>
                  <a:lnTo>
                    <a:pt x="241464" y="33123"/>
                  </a:lnTo>
                  <a:lnTo>
                    <a:pt x="267207" y="63838"/>
                  </a:lnTo>
                  <a:lnTo>
                    <a:pt x="282195" y="114606"/>
                  </a:lnTo>
                  <a:lnTo>
                    <a:pt x="282984" y="162841"/>
                  </a:lnTo>
                  <a:lnTo>
                    <a:pt x="271226" y="205368"/>
                  </a:lnTo>
                  <a:lnTo>
                    <a:pt x="248573" y="239011"/>
                  </a:lnTo>
                  <a:lnTo>
                    <a:pt x="202587" y="274343"/>
                  </a:lnTo>
                  <a:lnTo>
                    <a:pt x="135552" y="293257"/>
                  </a:lnTo>
                  <a:close/>
                </a:path>
              </a:pathLst>
            </a:custGeom>
            <a:solidFill>
              <a:srgbClr val="EC94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17110" y="4046919"/>
              <a:ext cx="95860" cy="958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17110" y="4890493"/>
              <a:ext cx="95860" cy="958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016000" y="1287731"/>
            <a:ext cx="9291955" cy="154876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210820">
              <a:lnSpc>
                <a:spcPts val="3910"/>
              </a:lnSpc>
              <a:spcBef>
                <a:spcPts val="450"/>
              </a:spcBef>
            </a:pPr>
            <a:r>
              <a:rPr dirty="0" sz="3450" spc="18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450" spc="-29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450" spc="-22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27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2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450" spc="-19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450" spc="-2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48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345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450" spc="-2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450" spc="-4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450" spc="-2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27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29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4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3450" spc="-29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3450" spc="-19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450" spc="-3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27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2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450" spc="-2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3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3450" spc="-31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3450" spc="-19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450" spc="-2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3450" spc="-2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450" spc="10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3450" spc="-3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3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345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450" spc="-2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3450" spc="-27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345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3450" spc="-1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3450" spc="-19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3450" spc="-28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3400" spc="-505">
                <a:solidFill>
                  <a:srgbClr val="FFFFFF"/>
                </a:solidFill>
                <a:latin typeface="Trebuchet MS"/>
                <a:cs typeface="Trebuchet MS"/>
              </a:rPr>
              <a:t>.  </a:t>
            </a:r>
            <a:r>
              <a:rPr dirty="0" sz="3450" spc="-55">
                <a:solidFill>
                  <a:srgbClr val="FFFFFF"/>
                </a:solidFill>
                <a:latin typeface="Trebuchet MS"/>
                <a:cs typeface="Trebuchet MS"/>
              </a:rPr>
              <a:t>Mono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165">
                <a:solidFill>
                  <a:srgbClr val="FFFFFF"/>
                </a:solidFill>
                <a:latin typeface="Trebuchet MS"/>
                <a:cs typeface="Trebuchet MS"/>
              </a:rPr>
              <a:t>artinya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215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75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85">
                <a:solidFill>
                  <a:srgbClr val="FFFFFF"/>
                </a:solidFill>
                <a:latin typeface="Trebuchet MS"/>
                <a:cs typeface="Trebuchet MS"/>
              </a:rPr>
              <a:t>sakarida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165">
                <a:solidFill>
                  <a:srgbClr val="FFFFFF"/>
                </a:solidFill>
                <a:latin typeface="Trebuchet MS"/>
                <a:cs typeface="Trebuchet MS"/>
              </a:rPr>
              <a:t>artinya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200">
                <a:solidFill>
                  <a:srgbClr val="FFFFFF"/>
                </a:solidFill>
                <a:latin typeface="Trebuchet MS"/>
                <a:cs typeface="Trebuchet MS"/>
              </a:rPr>
              <a:t>gula</a:t>
            </a:r>
            <a:r>
              <a:rPr dirty="0" sz="3400" spc="-20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3400">
              <a:latin typeface="Trebuchet MS"/>
              <a:cs typeface="Trebuchet MS"/>
            </a:endParaRPr>
          </a:p>
          <a:p>
            <a:pPr marL="12700">
              <a:lnSpc>
                <a:spcPts val="3815"/>
              </a:lnSpc>
            </a:pPr>
            <a:r>
              <a:rPr dirty="0" sz="3450" spc="-204">
                <a:solidFill>
                  <a:srgbClr val="FFFFFF"/>
                </a:solidFill>
                <a:latin typeface="Trebuchet MS"/>
                <a:cs typeface="Trebuchet MS"/>
              </a:rPr>
              <a:t>Jadi</a:t>
            </a:r>
            <a:r>
              <a:rPr dirty="0" sz="3400" spc="-204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3400" spc="-17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40">
                <a:solidFill>
                  <a:srgbClr val="FFFFFF"/>
                </a:solidFill>
                <a:latin typeface="Trebuchet MS"/>
                <a:cs typeface="Trebuchet MS"/>
              </a:rPr>
              <a:t>dapat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155">
                <a:solidFill>
                  <a:srgbClr val="FFFFFF"/>
                </a:solidFill>
                <a:latin typeface="Trebuchet MS"/>
                <a:cs typeface="Trebuchet MS"/>
              </a:rPr>
              <a:t>diartikan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210">
                <a:solidFill>
                  <a:srgbClr val="FFFFFF"/>
                </a:solidFill>
                <a:latin typeface="Trebuchet MS"/>
                <a:cs typeface="Trebuchet MS"/>
              </a:rPr>
              <a:t>menjadi</a:t>
            </a:r>
            <a:r>
              <a:rPr dirty="0" sz="3450" spc="-1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00" spc="-55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r>
              <a:rPr dirty="0" sz="3450" spc="-55">
                <a:solidFill>
                  <a:srgbClr val="FFFFFF"/>
                </a:solidFill>
                <a:latin typeface="Trebuchet MS"/>
                <a:cs typeface="Trebuchet MS"/>
              </a:rPr>
              <a:t>Hanya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215">
                <a:solidFill>
                  <a:srgbClr val="FFFFFF"/>
                </a:solidFill>
                <a:latin typeface="Trebuchet MS"/>
                <a:cs typeface="Trebuchet MS"/>
              </a:rPr>
              <a:t>satu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305">
                <a:solidFill>
                  <a:srgbClr val="FFFFFF"/>
                </a:solidFill>
                <a:latin typeface="Trebuchet MS"/>
                <a:cs typeface="Trebuchet MS"/>
              </a:rPr>
              <a:t>unit</a:t>
            </a:r>
            <a:r>
              <a:rPr dirty="0" sz="3450" spc="-1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450" spc="-55">
                <a:solidFill>
                  <a:srgbClr val="FFFFFF"/>
                </a:solidFill>
                <a:latin typeface="Trebuchet MS"/>
                <a:cs typeface="Trebuchet MS"/>
              </a:rPr>
              <a:t>gula</a:t>
            </a:r>
            <a:r>
              <a:rPr dirty="0" sz="3400" spc="-55">
                <a:solidFill>
                  <a:srgbClr val="FFFFFF"/>
                </a:solidFill>
                <a:latin typeface="Trebuchet MS"/>
                <a:cs typeface="Trebuchet MS"/>
              </a:rPr>
              <a:t>"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118766" y="964434"/>
            <a:ext cx="1217930" cy="1115060"/>
          </a:xfrm>
          <a:custGeom>
            <a:avLst/>
            <a:gdLst/>
            <a:ahLst/>
            <a:cxnLst/>
            <a:rect l="l" t="t" r="r" b="b"/>
            <a:pathLst>
              <a:path w="1217930" h="1115060">
                <a:moveTo>
                  <a:pt x="838493" y="468349"/>
                </a:moveTo>
                <a:lnTo>
                  <a:pt x="656524" y="363296"/>
                </a:lnTo>
                <a:lnTo>
                  <a:pt x="657846" y="362593"/>
                </a:lnTo>
                <a:lnTo>
                  <a:pt x="660438" y="359690"/>
                </a:lnTo>
                <a:lnTo>
                  <a:pt x="664706" y="353355"/>
                </a:lnTo>
                <a:lnTo>
                  <a:pt x="699376" y="298582"/>
                </a:lnTo>
                <a:lnTo>
                  <a:pt x="711090" y="280415"/>
                </a:lnTo>
                <a:lnTo>
                  <a:pt x="734975" y="245811"/>
                </a:lnTo>
                <a:lnTo>
                  <a:pt x="762031" y="208639"/>
                </a:lnTo>
                <a:lnTo>
                  <a:pt x="793611" y="166746"/>
                </a:lnTo>
                <a:lnTo>
                  <a:pt x="820247" y="133731"/>
                </a:lnTo>
                <a:lnTo>
                  <a:pt x="856697" y="91717"/>
                </a:lnTo>
                <a:lnTo>
                  <a:pt x="879082" y="66512"/>
                </a:lnTo>
                <a:lnTo>
                  <a:pt x="902188" y="40258"/>
                </a:lnTo>
                <a:lnTo>
                  <a:pt x="927294" y="12225"/>
                </a:lnTo>
                <a:lnTo>
                  <a:pt x="929428" y="9057"/>
                </a:lnTo>
                <a:lnTo>
                  <a:pt x="933113" y="5319"/>
                </a:lnTo>
                <a:lnTo>
                  <a:pt x="937026" y="1713"/>
                </a:lnTo>
                <a:lnTo>
                  <a:pt x="939212" y="42"/>
                </a:lnTo>
                <a:lnTo>
                  <a:pt x="941680" y="0"/>
                </a:lnTo>
                <a:lnTo>
                  <a:pt x="946260" y="2644"/>
                </a:lnTo>
                <a:lnTo>
                  <a:pt x="948144" y="5198"/>
                </a:lnTo>
                <a:lnTo>
                  <a:pt x="947436" y="10655"/>
                </a:lnTo>
                <a:lnTo>
                  <a:pt x="946395" y="12987"/>
                </a:lnTo>
                <a:lnTo>
                  <a:pt x="944337" y="19131"/>
                </a:lnTo>
                <a:lnTo>
                  <a:pt x="942107" y="25176"/>
                </a:lnTo>
                <a:lnTo>
                  <a:pt x="939070" y="32221"/>
                </a:lnTo>
                <a:lnTo>
                  <a:pt x="935861" y="39167"/>
                </a:lnTo>
                <a:lnTo>
                  <a:pt x="927270" y="56205"/>
                </a:lnTo>
                <a:lnTo>
                  <a:pt x="918152" y="74404"/>
                </a:lnTo>
                <a:lnTo>
                  <a:pt x="901250" y="108639"/>
                </a:lnTo>
                <a:lnTo>
                  <a:pt x="898304" y="114271"/>
                </a:lnTo>
                <a:lnTo>
                  <a:pt x="894952" y="121134"/>
                </a:lnTo>
                <a:lnTo>
                  <a:pt x="868101" y="170157"/>
                </a:lnTo>
                <a:lnTo>
                  <a:pt x="842549" y="219929"/>
                </a:lnTo>
                <a:lnTo>
                  <a:pt x="819734" y="268348"/>
                </a:lnTo>
                <a:lnTo>
                  <a:pt x="816651" y="275367"/>
                </a:lnTo>
                <a:lnTo>
                  <a:pt x="812997" y="283522"/>
                </a:lnTo>
                <a:lnTo>
                  <a:pt x="806431" y="298796"/>
                </a:lnTo>
                <a:lnTo>
                  <a:pt x="767896" y="390932"/>
                </a:lnTo>
                <a:lnTo>
                  <a:pt x="765991" y="394231"/>
                </a:lnTo>
                <a:lnTo>
                  <a:pt x="764367" y="399160"/>
                </a:lnTo>
                <a:lnTo>
                  <a:pt x="764930" y="402417"/>
                </a:lnTo>
                <a:lnTo>
                  <a:pt x="856600" y="455340"/>
                </a:lnTo>
                <a:lnTo>
                  <a:pt x="838493" y="468349"/>
                </a:lnTo>
                <a:close/>
              </a:path>
              <a:path w="1217930" h="1115060">
                <a:moveTo>
                  <a:pt x="856600" y="455340"/>
                </a:moveTo>
                <a:lnTo>
                  <a:pt x="766762" y="403475"/>
                </a:lnTo>
                <a:lnTo>
                  <a:pt x="767855" y="402639"/>
                </a:lnTo>
                <a:lnTo>
                  <a:pt x="772050" y="400662"/>
                </a:lnTo>
                <a:lnTo>
                  <a:pt x="774236" y="398991"/>
                </a:lnTo>
                <a:lnTo>
                  <a:pt x="786069" y="392625"/>
                </a:lnTo>
                <a:lnTo>
                  <a:pt x="798495" y="385134"/>
                </a:lnTo>
                <a:lnTo>
                  <a:pt x="811007" y="377692"/>
                </a:lnTo>
                <a:lnTo>
                  <a:pt x="823098" y="371475"/>
                </a:lnTo>
                <a:lnTo>
                  <a:pt x="864298" y="349800"/>
                </a:lnTo>
                <a:lnTo>
                  <a:pt x="906202" y="328532"/>
                </a:lnTo>
                <a:lnTo>
                  <a:pt x="948164" y="308764"/>
                </a:lnTo>
                <a:lnTo>
                  <a:pt x="990171" y="290489"/>
                </a:lnTo>
                <a:lnTo>
                  <a:pt x="1032850" y="272601"/>
                </a:lnTo>
                <a:lnTo>
                  <a:pt x="1104132" y="243364"/>
                </a:lnTo>
                <a:lnTo>
                  <a:pt x="1128399" y="232444"/>
                </a:lnTo>
                <a:lnTo>
                  <a:pt x="1146210" y="225129"/>
                </a:lnTo>
                <a:lnTo>
                  <a:pt x="1164484" y="216615"/>
                </a:lnTo>
                <a:lnTo>
                  <a:pt x="1200225" y="200587"/>
                </a:lnTo>
                <a:lnTo>
                  <a:pt x="1206429" y="198303"/>
                </a:lnTo>
                <a:lnTo>
                  <a:pt x="1209760" y="197293"/>
                </a:lnTo>
                <a:lnTo>
                  <a:pt x="1211540" y="196855"/>
                </a:lnTo>
                <a:lnTo>
                  <a:pt x="1214007" y="196812"/>
                </a:lnTo>
                <a:lnTo>
                  <a:pt x="1215204" y="198970"/>
                </a:lnTo>
                <a:lnTo>
                  <a:pt x="1216630" y="201260"/>
                </a:lnTo>
                <a:lnTo>
                  <a:pt x="1208272" y="212565"/>
                </a:lnTo>
                <a:lnTo>
                  <a:pt x="1162708" y="243452"/>
                </a:lnTo>
                <a:lnTo>
                  <a:pt x="1117496" y="274542"/>
                </a:lnTo>
                <a:lnTo>
                  <a:pt x="982542" y="368205"/>
                </a:lnTo>
                <a:lnTo>
                  <a:pt x="941942" y="396092"/>
                </a:lnTo>
                <a:lnTo>
                  <a:pt x="901452" y="424042"/>
                </a:lnTo>
                <a:lnTo>
                  <a:pt x="861127" y="452087"/>
                </a:lnTo>
                <a:lnTo>
                  <a:pt x="856600" y="455340"/>
                </a:lnTo>
                <a:close/>
              </a:path>
              <a:path w="1217930" h="1115060">
                <a:moveTo>
                  <a:pt x="272108" y="373065"/>
                </a:moveTo>
                <a:lnTo>
                  <a:pt x="3820" y="218178"/>
                </a:lnTo>
                <a:lnTo>
                  <a:pt x="3310" y="216418"/>
                </a:lnTo>
                <a:lnTo>
                  <a:pt x="2165" y="215756"/>
                </a:lnTo>
                <a:lnTo>
                  <a:pt x="739" y="213467"/>
                </a:lnTo>
                <a:lnTo>
                  <a:pt x="0" y="211574"/>
                </a:lnTo>
                <a:lnTo>
                  <a:pt x="1675" y="208142"/>
                </a:lnTo>
                <a:lnTo>
                  <a:pt x="2081" y="206910"/>
                </a:lnTo>
                <a:lnTo>
                  <a:pt x="4038" y="205107"/>
                </a:lnTo>
                <a:lnTo>
                  <a:pt x="10753" y="204583"/>
                </a:lnTo>
                <a:lnTo>
                  <a:pt x="14823" y="205467"/>
                </a:lnTo>
                <a:lnTo>
                  <a:pt x="19122" y="206482"/>
                </a:lnTo>
                <a:lnTo>
                  <a:pt x="30765" y="207338"/>
                </a:lnTo>
                <a:lnTo>
                  <a:pt x="101732" y="220446"/>
                </a:lnTo>
                <a:lnTo>
                  <a:pt x="215072" y="246285"/>
                </a:lnTo>
                <a:lnTo>
                  <a:pt x="357713" y="281707"/>
                </a:lnTo>
                <a:lnTo>
                  <a:pt x="492572" y="327302"/>
                </a:lnTo>
                <a:lnTo>
                  <a:pt x="547119" y="347061"/>
                </a:lnTo>
                <a:lnTo>
                  <a:pt x="550783" y="349176"/>
                </a:lnTo>
                <a:lnTo>
                  <a:pt x="555540" y="350456"/>
                </a:lnTo>
                <a:lnTo>
                  <a:pt x="560245" y="350240"/>
                </a:lnTo>
                <a:lnTo>
                  <a:pt x="560828" y="347643"/>
                </a:lnTo>
                <a:lnTo>
                  <a:pt x="562858" y="341483"/>
                </a:lnTo>
                <a:lnTo>
                  <a:pt x="565647" y="328429"/>
                </a:lnTo>
                <a:lnTo>
                  <a:pt x="568835" y="314138"/>
                </a:lnTo>
                <a:lnTo>
                  <a:pt x="571174" y="300824"/>
                </a:lnTo>
                <a:lnTo>
                  <a:pt x="573954" y="286298"/>
                </a:lnTo>
                <a:lnTo>
                  <a:pt x="580159" y="250286"/>
                </a:lnTo>
                <a:lnTo>
                  <a:pt x="585708" y="215362"/>
                </a:lnTo>
                <a:lnTo>
                  <a:pt x="591677" y="179214"/>
                </a:lnTo>
                <a:lnTo>
                  <a:pt x="596603" y="143930"/>
                </a:lnTo>
                <a:lnTo>
                  <a:pt x="598847" y="132028"/>
                </a:lnTo>
                <a:lnTo>
                  <a:pt x="600757" y="121399"/>
                </a:lnTo>
                <a:lnTo>
                  <a:pt x="603644" y="109868"/>
                </a:lnTo>
                <a:lnTo>
                  <a:pt x="606919" y="98560"/>
                </a:lnTo>
                <a:lnTo>
                  <a:pt x="607502" y="95964"/>
                </a:lnTo>
                <a:lnTo>
                  <a:pt x="609178" y="92532"/>
                </a:lnTo>
                <a:lnTo>
                  <a:pt x="612987" y="85933"/>
                </a:lnTo>
                <a:lnTo>
                  <a:pt x="617006" y="85319"/>
                </a:lnTo>
                <a:lnTo>
                  <a:pt x="622044" y="88228"/>
                </a:lnTo>
                <a:lnTo>
                  <a:pt x="622096" y="89725"/>
                </a:lnTo>
                <a:lnTo>
                  <a:pt x="624490" y="94040"/>
                </a:lnTo>
                <a:lnTo>
                  <a:pt x="624594" y="97033"/>
                </a:lnTo>
                <a:lnTo>
                  <a:pt x="626801" y="102706"/>
                </a:lnTo>
                <a:lnTo>
                  <a:pt x="628308" y="109442"/>
                </a:lnTo>
                <a:lnTo>
                  <a:pt x="629686" y="116103"/>
                </a:lnTo>
                <a:lnTo>
                  <a:pt x="636246" y="152152"/>
                </a:lnTo>
                <a:lnTo>
                  <a:pt x="638244" y="167970"/>
                </a:lnTo>
                <a:lnTo>
                  <a:pt x="640814" y="182652"/>
                </a:lnTo>
                <a:lnTo>
                  <a:pt x="643732" y="204867"/>
                </a:lnTo>
                <a:lnTo>
                  <a:pt x="646222" y="226834"/>
                </a:lnTo>
                <a:lnTo>
                  <a:pt x="647647" y="249654"/>
                </a:lnTo>
                <a:lnTo>
                  <a:pt x="649278" y="271126"/>
                </a:lnTo>
                <a:lnTo>
                  <a:pt x="649858" y="290524"/>
                </a:lnTo>
                <a:lnTo>
                  <a:pt x="650545" y="309985"/>
                </a:lnTo>
                <a:lnTo>
                  <a:pt x="651911" y="328371"/>
                </a:lnTo>
                <a:lnTo>
                  <a:pt x="652776" y="352334"/>
                </a:lnTo>
                <a:lnTo>
                  <a:pt x="653161" y="356955"/>
                </a:lnTo>
                <a:lnTo>
                  <a:pt x="654411" y="360609"/>
                </a:lnTo>
                <a:lnTo>
                  <a:pt x="654234" y="361974"/>
                </a:lnTo>
                <a:lnTo>
                  <a:pt x="838493" y="468349"/>
                </a:lnTo>
                <a:lnTo>
                  <a:pt x="820386" y="481359"/>
                </a:lnTo>
                <a:lnTo>
                  <a:pt x="780556" y="509690"/>
                </a:lnTo>
                <a:lnTo>
                  <a:pt x="777048" y="512064"/>
                </a:lnTo>
                <a:lnTo>
                  <a:pt x="771250" y="513116"/>
                </a:lnTo>
                <a:lnTo>
                  <a:pt x="770365" y="519938"/>
                </a:lnTo>
                <a:lnTo>
                  <a:pt x="1000314" y="652691"/>
                </a:lnTo>
                <a:lnTo>
                  <a:pt x="988674" y="653303"/>
                </a:lnTo>
                <a:lnTo>
                  <a:pt x="969750" y="654109"/>
                </a:lnTo>
                <a:lnTo>
                  <a:pt x="951181" y="653655"/>
                </a:lnTo>
                <a:lnTo>
                  <a:pt x="901621" y="651439"/>
                </a:lnTo>
                <a:lnTo>
                  <a:pt x="851426" y="650323"/>
                </a:lnTo>
                <a:lnTo>
                  <a:pt x="812536" y="648401"/>
                </a:lnTo>
                <a:lnTo>
                  <a:pt x="792692" y="648677"/>
                </a:lnTo>
                <a:lnTo>
                  <a:pt x="772428" y="650176"/>
                </a:lnTo>
                <a:lnTo>
                  <a:pt x="766120" y="649467"/>
                </a:lnTo>
                <a:lnTo>
                  <a:pt x="762330" y="650213"/>
                </a:lnTo>
                <a:lnTo>
                  <a:pt x="759863" y="650255"/>
                </a:lnTo>
                <a:lnTo>
                  <a:pt x="343060" y="409628"/>
                </a:lnTo>
                <a:lnTo>
                  <a:pt x="339906" y="409273"/>
                </a:lnTo>
                <a:lnTo>
                  <a:pt x="272108" y="373065"/>
                </a:lnTo>
                <a:close/>
              </a:path>
              <a:path w="1217930" h="1115060">
                <a:moveTo>
                  <a:pt x="1000314" y="652691"/>
                </a:moveTo>
                <a:lnTo>
                  <a:pt x="774258" y="522185"/>
                </a:lnTo>
                <a:lnTo>
                  <a:pt x="778963" y="521969"/>
                </a:lnTo>
                <a:lnTo>
                  <a:pt x="783034" y="522852"/>
                </a:lnTo>
                <a:lnTo>
                  <a:pt x="830793" y="531361"/>
                </a:lnTo>
                <a:lnTo>
                  <a:pt x="877917" y="540969"/>
                </a:lnTo>
                <a:lnTo>
                  <a:pt x="900488" y="545201"/>
                </a:lnTo>
                <a:lnTo>
                  <a:pt x="966597" y="561369"/>
                </a:lnTo>
                <a:lnTo>
                  <a:pt x="1038113" y="576261"/>
                </a:lnTo>
                <a:lnTo>
                  <a:pt x="1110041" y="588457"/>
                </a:lnTo>
                <a:lnTo>
                  <a:pt x="1128850" y="591983"/>
                </a:lnTo>
                <a:lnTo>
                  <a:pt x="1148315" y="594422"/>
                </a:lnTo>
                <a:lnTo>
                  <a:pt x="1186125" y="601586"/>
                </a:lnTo>
                <a:lnTo>
                  <a:pt x="1198283" y="602740"/>
                </a:lnTo>
                <a:lnTo>
                  <a:pt x="1203957" y="604548"/>
                </a:lnTo>
                <a:lnTo>
                  <a:pt x="1207111" y="604903"/>
                </a:lnTo>
                <a:lnTo>
                  <a:pt x="1216729" y="610456"/>
                </a:lnTo>
                <a:lnTo>
                  <a:pt x="1216532" y="617674"/>
                </a:lnTo>
                <a:lnTo>
                  <a:pt x="1213253" y="620180"/>
                </a:lnTo>
                <a:lnTo>
                  <a:pt x="1208246" y="624622"/>
                </a:lnTo>
                <a:lnTo>
                  <a:pt x="1202500" y="627170"/>
                </a:lnTo>
                <a:lnTo>
                  <a:pt x="1196702" y="628222"/>
                </a:lnTo>
                <a:lnTo>
                  <a:pt x="1162793" y="635043"/>
                </a:lnTo>
                <a:lnTo>
                  <a:pt x="1151867" y="636067"/>
                </a:lnTo>
                <a:lnTo>
                  <a:pt x="1025599" y="651158"/>
                </a:lnTo>
                <a:lnTo>
                  <a:pt x="1007298" y="652323"/>
                </a:lnTo>
                <a:lnTo>
                  <a:pt x="1000314" y="652691"/>
                </a:lnTo>
                <a:close/>
              </a:path>
              <a:path w="1217930" h="1115060">
                <a:moveTo>
                  <a:pt x="119812" y="868788"/>
                </a:moveTo>
                <a:lnTo>
                  <a:pt x="116782" y="865573"/>
                </a:lnTo>
                <a:lnTo>
                  <a:pt x="116574" y="859587"/>
                </a:lnTo>
                <a:lnTo>
                  <a:pt x="116293" y="857958"/>
                </a:lnTo>
                <a:lnTo>
                  <a:pt x="138764" y="819606"/>
                </a:lnTo>
                <a:lnTo>
                  <a:pt x="173083" y="777828"/>
                </a:lnTo>
                <a:lnTo>
                  <a:pt x="206835" y="744521"/>
                </a:lnTo>
                <a:lnTo>
                  <a:pt x="221473" y="730975"/>
                </a:lnTo>
                <a:lnTo>
                  <a:pt x="236703" y="716304"/>
                </a:lnTo>
                <a:lnTo>
                  <a:pt x="284450" y="670547"/>
                </a:lnTo>
                <a:lnTo>
                  <a:pt x="318148" y="640142"/>
                </a:lnTo>
                <a:lnTo>
                  <a:pt x="352619" y="610184"/>
                </a:lnTo>
                <a:lnTo>
                  <a:pt x="386970" y="581622"/>
                </a:lnTo>
                <a:lnTo>
                  <a:pt x="409492" y="562363"/>
                </a:lnTo>
                <a:lnTo>
                  <a:pt x="453814" y="524893"/>
                </a:lnTo>
                <a:lnTo>
                  <a:pt x="475701" y="506733"/>
                </a:lnTo>
                <a:lnTo>
                  <a:pt x="478522" y="503963"/>
                </a:lnTo>
                <a:lnTo>
                  <a:pt x="481572" y="501324"/>
                </a:lnTo>
                <a:lnTo>
                  <a:pt x="483529" y="499521"/>
                </a:lnTo>
                <a:lnTo>
                  <a:pt x="485715" y="497850"/>
                </a:lnTo>
                <a:lnTo>
                  <a:pt x="485610" y="494857"/>
                </a:lnTo>
                <a:lnTo>
                  <a:pt x="483955" y="492435"/>
                </a:lnTo>
                <a:lnTo>
                  <a:pt x="483268" y="492038"/>
                </a:lnTo>
                <a:lnTo>
                  <a:pt x="480926" y="489220"/>
                </a:lnTo>
                <a:lnTo>
                  <a:pt x="759863" y="650255"/>
                </a:lnTo>
                <a:lnTo>
                  <a:pt x="757906" y="652058"/>
                </a:lnTo>
                <a:lnTo>
                  <a:pt x="757553" y="654786"/>
                </a:lnTo>
                <a:lnTo>
                  <a:pt x="756970" y="657383"/>
                </a:lnTo>
                <a:lnTo>
                  <a:pt x="757532" y="660640"/>
                </a:lnTo>
                <a:lnTo>
                  <a:pt x="759041" y="671777"/>
                </a:lnTo>
                <a:lnTo>
                  <a:pt x="792496" y="802541"/>
                </a:lnTo>
                <a:lnTo>
                  <a:pt x="547497" y="661099"/>
                </a:lnTo>
                <a:lnTo>
                  <a:pt x="542667" y="664177"/>
                </a:lnTo>
                <a:lnTo>
                  <a:pt x="497849" y="694027"/>
                </a:lnTo>
                <a:lnTo>
                  <a:pt x="443249" y="725563"/>
                </a:lnTo>
                <a:lnTo>
                  <a:pt x="402909" y="746268"/>
                </a:lnTo>
                <a:lnTo>
                  <a:pt x="362002" y="765178"/>
                </a:lnTo>
                <a:lnTo>
                  <a:pt x="319935" y="783419"/>
                </a:lnTo>
                <a:lnTo>
                  <a:pt x="274301" y="802534"/>
                </a:lnTo>
                <a:lnTo>
                  <a:pt x="229268" y="821996"/>
                </a:lnTo>
                <a:lnTo>
                  <a:pt x="184750" y="841755"/>
                </a:lnTo>
                <a:lnTo>
                  <a:pt x="140027" y="862862"/>
                </a:lnTo>
                <a:lnTo>
                  <a:pt x="136696" y="863872"/>
                </a:lnTo>
                <a:lnTo>
                  <a:pt x="132959" y="866113"/>
                </a:lnTo>
                <a:lnTo>
                  <a:pt x="127619" y="867430"/>
                </a:lnTo>
                <a:lnTo>
                  <a:pt x="123601" y="868043"/>
                </a:lnTo>
                <a:lnTo>
                  <a:pt x="119812" y="868788"/>
                </a:lnTo>
                <a:close/>
              </a:path>
              <a:path w="1217930" h="1115060">
                <a:moveTo>
                  <a:pt x="511643" y="1114062"/>
                </a:moveTo>
                <a:lnTo>
                  <a:pt x="509122" y="1112607"/>
                </a:lnTo>
                <a:lnTo>
                  <a:pt x="507187" y="1108557"/>
                </a:lnTo>
                <a:lnTo>
                  <a:pt x="506448" y="1106664"/>
                </a:lnTo>
                <a:lnTo>
                  <a:pt x="506573" y="1103803"/>
                </a:lnTo>
                <a:lnTo>
                  <a:pt x="506439" y="1094927"/>
                </a:lnTo>
                <a:lnTo>
                  <a:pt x="506349" y="1086076"/>
                </a:lnTo>
                <a:lnTo>
                  <a:pt x="506344" y="1077275"/>
                </a:lnTo>
                <a:lnTo>
                  <a:pt x="506468" y="1068548"/>
                </a:lnTo>
                <a:lnTo>
                  <a:pt x="511011" y="1000781"/>
                </a:lnTo>
                <a:lnTo>
                  <a:pt x="518646" y="934799"/>
                </a:lnTo>
                <a:lnTo>
                  <a:pt x="525242" y="888749"/>
                </a:lnTo>
                <a:lnTo>
                  <a:pt x="531312" y="842393"/>
                </a:lnTo>
                <a:lnTo>
                  <a:pt x="536295" y="796878"/>
                </a:lnTo>
                <a:lnTo>
                  <a:pt x="540905" y="751146"/>
                </a:lnTo>
                <a:lnTo>
                  <a:pt x="545853" y="704144"/>
                </a:lnTo>
                <a:lnTo>
                  <a:pt x="548367" y="674799"/>
                </a:lnTo>
                <a:lnTo>
                  <a:pt x="549840" y="663918"/>
                </a:lnTo>
                <a:lnTo>
                  <a:pt x="550298" y="664182"/>
                </a:lnTo>
                <a:lnTo>
                  <a:pt x="549330" y="662157"/>
                </a:lnTo>
                <a:lnTo>
                  <a:pt x="792496" y="802541"/>
                </a:lnTo>
                <a:lnTo>
                  <a:pt x="794282" y="809438"/>
                </a:lnTo>
                <a:lnTo>
                  <a:pt x="630379" y="714814"/>
                </a:lnTo>
                <a:lnTo>
                  <a:pt x="629057" y="715517"/>
                </a:lnTo>
                <a:lnTo>
                  <a:pt x="628599" y="715253"/>
                </a:lnTo>
                <a:lnTo>
                  <a:pt x="627735" y="716221"/>
                </a:lnTo>
                <a:lnTo>
                  <a:pt x="627100" y="717320"/>
                </a:lnTo>
                <a:lnTo>
                  <a:pt x="626746" y="720049"/>
                </a:lnTo>
                <a:lnTo>
                  <a:pt x="625758" y="723877"/>
                </a:lnTo>
                <a:lnTo>
                  <a:pt x="625633" y="726738"/>
                </a:lnTo>
                <a:lnTo>
                  <a:pt x="623114" y="741415"/>
                </a:lnTo>
                <a:lnTo>
                  <a:pt x="621230" y="754992"/>
                </a:lnTo>
                <a:lnTo>
                  <a:pt x="609684" y="815783"/>
                </a:lnTo>
                <a:lnTo>
                  <a:pt x="592917" y="876493"/>
                </a:lnTo>
                <a:lnTo>
                  <a:pt x="583475" y="906236"/>
                </a:lnTo>
                <a:lnTo>
                  <a:pt x="574582" y="934830"/>
                </a:lnTo>
                <a:lnTo>
                  <a:pt x="564967" y="964474"/>
                </a:lnTo>
                <a:lnTo>
                  <a:pt x="555267" y="994069"/>
                </a:lnTo>
                <a:lnTo>
                  <a:pt x="546511" y="1021276"/>
                </a:lnTo>
                <a:lnTo>
                  <a:pt x="537314" y="1049695"/>
                </a:lnTo>
                <a:lnTo>
                  <a:pt x="529052" y="1077187"/>
                </a:lnTo>
                <a:lnTo>
                  <a:pt x="520563" y="1106014"/>
                </a:lnTo>
                <a:lnTo>
                  <a:pt x="520386" y="1107378"/>
                </a:lnTo>
                <a:lnTo>
                  <a:pt x="518304" y="1112042"/>
                </a:lnTo>
                <a:lnTo>
                  <a:pt x="517898" y="1113274"/>
                </a:lnTo>
                <a:lnTo>
                  <a:pt x="515712" y="1114945"/>
                </a:lnTo>
                <a:lnTo>
                  <a:pt x="514109" y="1114020"/>
                </a:lnTo>
                <a:lnTo>
                  <a:pt x="511643" y="1114062"/>
                </a:lnTo>
                <a:close/>
              </a:path>
              <a:path w="1217930" h="1115060">
                <a:moveTo>
                  <a:pt x="846799" y="1033327"/>
                </a:moveTo>
                <a:lnTo>
                  <a:pt x="844509" y="1032005"/>
                </a:lnTo>
                <a:lnTo>
                  <a:pt x="841708" y="1028922"/>
                </a:lnTo>
                <a:lnTo>
                  <a:pt x="838502" y="1027071"/>
                </a:lnTo>
                <a:lnTo>
                  <a:pt x="835702" y="1023988"/>
                </a:lnTo>
                <a:lnTo>
                  <a:pt x="833308" y="1019673"/>
                </a:lnTo>
                <a:lnTo>
                  <a:pt x="830507" y="1016590"/>
                </a:lnTo>
                <a:lnTo>
                  <a:pt x="827478" y="1013375"/>
                </a:lnTo>
                <a:lnTo>
                  <a:pt x="812879" y="991748"/>
                </a:lnTo>
                <a:lnTo>
                  <a:pt x="782067" y="950497"/>
                </a:lnTo>
                <a:lnTo>
                  <a:pt x="765811" y="930847"/>
                </a:lnTo>
                <a:lnTo>
                  <a:pt x="735807" y="890062"/>
                </a:lnTo>
                <a:lnTo>
                  <a:pt x="722009" y="868898"/>
                </a:lnTo>
                <a:lnTo>
                  <a:pt x="709254" y="846870"/>
                </a:lnTo>
                <a:lnTo>
                  <a:pt x="691742" y="817696"/>
                </a:lnTo>
                <a:lnTo>
                  <a:pt x="674842" y="787410"/>
                </a:lnTo>
                <a:lnTo>
                  <a:pt x="631982" y="715740"/>
                </a:lnTo>
                <a:lnTo>
                  <a:pt x="794282" y="809438"/>
                </a:lnTo>
                <a:lnTo>
                  <a:pt x="797408" y="821507"/>
                </a:lnTo>
                <a:lnTo>
                  <a:pt x="810813" y="868841"/>
                </a:lnTo>
                <a:lnTo>
                  <a:pt x="823940" y="917480"/>
                </a:lnTo>
                <a:lnTo>
                  <a:pt x="838782" y="964176"/>
                </a:lnTo>
                <a:lnTo>
                  <a:pt x="841684" y="976116"/>
                </a:lnTo>
                <a:lnTo>
                  <a:pt x="851993" y="1008463"/>
                </a:lnTo>
                <a:lnTo>
                  <a:pt x="855439" y="1023651"/>
                </a:lnTo>
                <a:lnTo>
                  <a:pt x="855491" y="1025147"/>
                </a:lnTo>
                <a:lnTo>
                  <a:pt x="854960" y="1029240"/>
                </a:lnTo>
                <a:lnTo>
                  <a:pt x="853461" y="1031308"/>
                </a:lnTo>
                <a:lnTo>
                  <a:pt x="851910" y="1031879"/>
                </a:lnTo>
                <a:lnTo>
                  <a:pt x="849495" y="1033417"/>
                </a:lnTo>
                <a:lnTo>
                  <a:pt x="846799" y="1033327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071031" y="2405982"/>
            <a:ext cx="141438" cy="14952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4823" y="2301054"/>
            <a:ext cx="139645" cy="1459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26610" y="1816468"/>
            <a:ext cx="202549" cy="21274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0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7" y="104568"/>
                </a:moveTo>
                <a:lnTo>
                  <a:pt x="521126" y="972870"/>
                </a:lnTo>
                <a:lnTo>
                  <a:pt x="549004" y="956119"/>
                </a:lnTo>
                <a:lnTo>
                  <a:pt x="576929" y="938608"/>
                </a:lnTo>
                <a:lnTo>
                  <a:pt x="659399" y="884754"/>
                </a:lnTo>
                <a:lnTo>
                  <a:pt x="687620" y="865723"/>
                </a:lnTo>
                <a:lnTo>
                  <a:pt x="715779" y="845749"/>
                </a:lnTo>
                <a:lnTo>
                  <a:pt x="743115" y="824786"/>
                </a:lnTo>
                <a:lnTo>
                  <a:pt x="739218" y="827065"/>
                </a:lnTo>
                <a:lnTo>
                  <a:pt x="775533" y="798608"/>
                </a:lnTo>
                <a:lnTo>
                  <a:pt x="810889" y="768510"/>
                </a:lnTo>
                <a:lnTo>
                  <a:pt x="845604" y="737316"/>
                </a:lnTo>
                <a:lnTo>
                  <a:pt x="880000" y="705576"/>
                </a:lnTo>
                <a:lnTo>
                  <a:pt x="949922" y="639556"/>
                </a:lnTo>
                <a:lnTo>
                  <a:pt x="1030229" y="561180"/>
                </a:lnTo>
                <a:lnTo>
                  <a:pt x="1051550" y="539084"/>
                </a:lnTo>
                <a:lnTo>
                  <a:pt x="1061693" y="528828"/>
                </a:lnTo>
                <a:lnTo>
                  <a:pt x="1073731" y="515873"/>
                </a:lnTo>
                <a:lnTo>
                  <a:pt x="1085662" y="502735"/>
                </a:lnTo>
                <a:lnTo>
                  <a:pt x="1097380" y="489233"/>
                </a:lnTo>
                <a:lnTo>
                  <a:pt x="1108777" y="475183"/>
                </a:lnTo>
                <a:lnTo>
                  <a:pt x="1131183" y="449841"/>
                </a:lnTo>
                <a:lnTo>
                  <a:pt x="1152979" y="423876"/>
                </a:lnTo>
                <a:lnTo>
                  <a:pt x="1173984" y="397395"/>
                </a:lnTo>
                <a:lnTo>
                  <a:pt x="1194013" y="370505"/>
                </a:lnTo>
                <a:lnTo>
                  <a:pt x="1206451" y="354949"/>
                </a:lnTo>
                <a:lnTo>
                  <a:pt x="1229742" y="322806"/>
                </a:lnTo>
                <a:lnTo>
                  <a:pt x="1251362" y="289763"/>
                </a:lnTo>
                <a:lnTo>
                  <a:pt x="1286219" y="233026"/>
                </a:lnTo>
                <a:lnTo>
                  <a:pt x="1313914" y="182558"/>
                </a:lnTo>
                <a:lnTo>
                  <a:pt x="1339294" y="131486"/>
                </a:lnTo>
                <a:lnTo>
                  <a:pt x="1344101" y="118882"/>
                </a:lnTo>
                <a:lnTo>
                  <a:pt x="1354445" y="93248"/>
                </a:lnTo>
                <a:lnTo>
                  <a:pt x="1367951" y="53036"/>
                </a:lnTo>
                <a:lnTo>
                  <a:pt x="1381795" y="0"/>
                </a:lnTo>
                <a:lnTo>
                  <a:pt x="2033569" y="0"/>
                </a:lnTo>
                <a:lnTo>
                  <a:pt x="2006087" y="104568"/>
                </a:lnTo>
                <a:close/>
              </a:path>
              <a:path w="2033905" h="1734820">
                <a:moveTo>
                  <a:pt x="958090" y="1362364"/>
                </a:moveTo>
                <a:lnTo>
                  <a:pt x="895985" y="1397047"/>
                </a:lnTo>
                <a:lnTo>
                  <a:pt x="833035" y="1430266"/>
                </a:lnTo>
                <a:lnTo>
                  <a:pt x="770205" y="1461455"/>
                </a:lnTo>
                <a:lnTo>
                  <a:pt x="706522" y="1491185"/>
                </a:lnTo>
                <a:lnTo>
                  <a:pt x="678912" y="1502107"/>
                </a:lnTo>
                <a:lnTo>
                  <a:pt x="664133" y="1508137"/>
                </a:lnTo>
                <a:lnTo>
                  <a:pt x="654389" y="1513835"/>
                </a:lnTo>
                <a:lnTo>
                  <a:pt x="647405" y="1515307"/>
                </a:lnTo>
                <a:lnTo>
                  <a:pt x="636523" y="1519059"/>
                </a:lnTo>
                <a:lnTo>
                  <a:pt x="571559" y="1546599"/>
                </a:lnTo>
                <a:lnTo>
                  <a:pt x="415694" y="1607913"/>
                </a:lnTo>
                <a:lnTo>
                  <a:pt x="348186" y="1632779"/>
                </a:lnTo>
                <a:lnTo>
                  <a:pt x="282109" y="1655340"/>
                </a:lnTo>
                <a:lnTo>
                  <a:pt x="215574" y="1675721"/>
                </a:lnTo>
                <a:lnTo>
                  <a:pt x="149539" y="1694790"/>
                </a:lnTo>
                <a:lnTo>
                  <a:pt x="23661" y="1728775"/>
                </a:lnTo>
                <a:lnTo>
                  <a:pt x="0" y="1734633"/>
                </a:lnTo>
                <a:lnTo>
                  <a:pt x="0" y="1181693"/>
                </a:lnTo>
                <a:lnTo>
                  <a:pt x="15278" y="1178114"/>
                </a:lnTo>
                <a:lnTo>
                  <a:pt x="52414" y="1168599"/>
                </a:lnTo>
                <a:lnTo>
                  <a:pt x="88671" y="1158211"/>
                </a:lnTo>
                <a:lnTo>
                  <a:pt x="123451" y="1146973"/>
                </a:lnTo>
                <a:lnTo>
                  <a:pt x="157590" y="1134641"/>
                </a:lnTo>
                <a:lnTo>
                  <a:pt x="227333" y="1106958"/>
                </a:lnTo>
                <a:lnTo>
                  <a:pt x="300459" y="1079541"/>
                </a:lnTo>
                <a:lnTo>
                  <a:pt x="336960" y="1064889"/>
                </a:lnTo>
                <a:lnTo>
                  <a:pt x="383825" y="1044340"/>
                </a:lnTo>
                <a:lnTo>
                  <a:pt x="430019" y="1022225"/>
                </a:lnTo>
                <a:lnTo>
                  <a:pt x="475725" y="998438"/>
                </a:lnTo>
                <a:lnTo>
                  <a:pt x="521126" y="972870"/>
                </a:lnTo>
                <a:lnTo>
                  <a:pt x="2006087" y="104568"/>
                </a:lnTo>
                <a:lnTo>
                  <a:pt x="1996777" y="139798"/>
                </a:lnTo>
                <a:lnTo>
                  <a:pt x="1991815" y="157306"/>
                </a:lnTo>
                <a:lnTo>
                  <a:pt x="1986122" y="175242"/>
                </a:lnTo>
                <a:lnTo>
                  <a:pt x="1979485" y="193241"/>
                </a:lnTo>
                <a:lnTo>
                  <a:pt x="1972749" y="210440"/>
                </a:lnTo>
                <a:lnTo>
                  <a:pt x="1960615" y="242098"/>
                </a:lnTo>
                <a:lnTo>
                  <a:pt x="1954334" y="257562"/>
                </a:lnTo>
                <a:lnTo>
                  <a:pt x="1951091" y="269904"/>
                </a:lnTo>
                <a:lnTo>
                  <a:pt x="1946382" y="275269"/>
                </a:lnTo>
                <a:lnTo>
                  <a:pt x="1944761" y="281440"/>
                </a:lnTo>
                <a:lnTo>
                  <a:pt x="1942001" y="285665"/>
                </a:lnTo>
                <a:lnTo>
                  <a:pt x="1940379" y="291836"/>
                </a:lnTo>
                <a:lnTo>
                  <a:pt x="1937063" y="299651"/>
                </a:lnTo>
                <a:lnTo>
                  <a:pt x="1933563" y="307572"/>
                </a:lnTo>
                <a:lnTo>
                  <a:pt x="1929699" y="315708"/>
                </a:lnTo>
                <a:lnTo>
                  <a:pt x="1925286" y="324163"/>
                </a:lnTo>
                <a:lnTo>
                  <a:pt x="1917235" y="340582"/>
                </a:lnTo>
                <a:lnTo>
                  <a:pt x="1892013" y="388012"/>
                </a:lnTo>
                <a:lnTo>
                  <a:pt x="1840471" y="474702"/>
                </a:lnTo>
                <a:lnTo>
                  <a:pt x="1823676" y="503700"/>
                </a:lnTo>
                <a:lnTo>
                  <a:pt x="1806655" y="532381"/>
                </a:lnTo>
                <a:lnTo>
                  <a:pt x="1788552" y="560470"/>
                </a:lnTo>
                <a:lnTo>
                  <a:pt x="1708596" y="680667"/>
                </a:lnTo>
                <a:lnTo>
                  <a:pt x="1596690" y="746101"/>
                </a:lnTo>
                <a:lnTo>
                  <a:pt x="1586462" y="759916"/>
                </a:lnTo>
                <a:lnTo>
                  <a:pt x="1700019" y="693516"/>
                </a:lnTo>
                <a:lnTo>
                  <a:pt x="1674654" y="731849"/>
                </a:lnTo>
                <a:lnTo>
                  <a:pt x="1654996" y="760073"/>
                </a:lnTo>
                <a:lnTo>
                  <a:pt x="1611780" y="814884"/>
                </a:lnTo>
                <a:lnTo>
                  <a:pt x="1567401" y="867844"/>
                </a:lnTo>
                <a:lnTo>
                  <a:pt x="1519971" y="919080"/>
                </a:lnTo>
                <a:lnTo>
                  <a:pt x="1447763" y="989864"/>
                </a:lnTo>
                <a:lnTo>
                  <a:pt x="1183617" y="1144318"/>
                </a:lnTo>
                <a:lnTo>
                  <a:pt x="1158610" y="1164163"/>
                </a:lnTo>
                <a:lnTo>
                  <a:pt x="1433272" y="1003560"/>
                </a:lnTo>
                <a:lnTo>
                  <a:pt x="1419877" y="1016167"/>
                </a:lnTo>
                <a:lnTo>
                  <a:pt x="1394254" y="1039432"/>
                </a:lnTo>
                <a:lnTo>
                  <a:pt x="1343694" y="1084337"/>
                </a:lnTo>
                <a:lnTo>
                  <a:pt x="1293742" y="1126929"/>
                </a:lnTo>
                <a:lnTo>
                  <a:pt x="1240014" y="1169770"/>
                </a:lnTo>
                <a:lnTo>
                  <a:pt x="1183971" y="1212006"/>
                </a:lnTo>
                <a:lnTo>
                  <a:pt x="1126018" y="1252095"/>
                </a:lnTo>
                <a:lnTo>
                  <a:pt x="1065750" y="1291579"/>
                </a:lnTo>
                <a:lnTo>
                  <a:pt x="1046957" y="1302976"/>
                </a:lnTo>
                <a:lnTo>
                  <a:pt x="1010530" y="1326071"/>
                </a:lnTo>
                <a:lnTo>
                  <a:pt x="992834" y="1336826"/>
                </a:lnTo>
                <a:lnTo>
                  <a:pt x="958090" y="1362364"/>
                </a:lnTo>
                <a:close/>
              </a:path>
              <a:path w="2033905" h="1734820">
                <a:moveTo>
                  <a:pt x="1586462" y="759916"/>
                </a:moveTo>
                <a:lnTo>
                  <a:pt x="1596690" y="746101"/>
                </a:lnTo>
                <a:lnTo>
                  <a:pt x="1598639" y="744962"/>
                </a:lnTo>
                <a:lnTo>
                  <a:pt x="1586462" y="759916"/>
                </a:lnTo>
                <a:close/>
              </a:path>
              <a:path w="2033905" h="1734820">
                <a:moveTo>
                  <a:pt x="1700019" y="693516"/>
                </a:moveTo>
                <a:lnTo>
                  <a:pt x="1586462" y="759916"/>
                </a:lnTo>
                <a:lnTo>
                  <a:pt x="1598639" y="744962"/>
                </a:lnTo>
                <a:lnTo>
                  <a:pt x="1708596" y="680667"/>
                </a:lnTo>
                <a:lnTo>
                  <a:pt x="1700019" y="693516"/>
                </a:lnTo>
                <a:close/>
              </a:path>
              <a:path w="2033905" h="1734820">
                <a:moveTo>
                  <a:pt x="1158610" y="1164163"/>
                </a:moveTo>
                <a:lnTo>
                  <a:pt x="1183617" y="1144318"/>
                </a:lnTo>
                <a:lnTo>
                  <a:pt x="1185566" y="1143179"/>
                </a:lnTo>
                <a:lnTo>
                  <a:pt x="1158610" y="1164163"/>
                </a:lnTo>
                <a:close/>
              </a:path>
              <a:path w="2033905" h="1734820">
                <a:moveTo>
                  <a:pt x="1433272" y="1003560"/>
                </a:moveTo>
                <a:lnTo>
                  <a:pt x="1158610" y="1164163"/>
                </a:lnTo>
                <a:lnTo>
                  <a:pt x="1185566" y="1143179"/>
                </a:lnTo>
                <a:lnTo>
                  <a:pt x="1447763" y="989864"/>
                </a:lnTo>
                <a:lnTo>
                  <a:pt x="1445179" y="992354"/>
                </a:lnTo>
                <a:lnTo>
                  <a:pt x="1433272" y="1003560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" name="object 19"/>
          <p:cNvGrpSpPr/>
          <p:nvPr/>
        </p:nvGrpSpPr>
        <p:grpSpPr>
          <a:xfrm>
            <a:off x="14903929" y="7079013"/>
            <a:ext cx="3384550" cy="3196590"/>
            <a:chOff x="14903929" y="7079013"/>
            <a:chExt cx="3384550" cy="3196590"/>
          </a:xfrm>
        </p:grpSpPr>
        <p:sp>
          <p:nvSpPr>
            <p:cNvPr id="20" name="object 20"/>
            <p:cNvSpPr/>
            <p:nvPr/>
          </p:nvSpPr>
          <p:spPr>
            <a:xfrm>
              <a:off x="15154263" y="7697210"/>
              <a:ext cx="3134360" cy="2578100"/>
            </a:xfrm>
            <a:custGeom>
              <a:avLst/>
              <a:gdLst/>
              <a:ahLst/>
              <a:cxnLst/>
              <a:rect l="l" t="t" r="r" b="b"/>
              <a:pathLst>
                <a:path w="3134359" h="2578100">
                  <a:moveTo>
                    <a:pt x="3133733" y="12699"/>
                  </a:moveTo>
                  <a:lnTo>
                    <a:pt x="2882404" y="12699"/>
                  </a:lnTo>
                  <a:lnTo>
                    <a:pt x="2921249" y="0"/>
                  </a:lnTo>
                  <a:lnTo>
                    <a:pt x="3133733" y="0"/>
                  </a:lnTo>
                  <a:lnTo>
                    <a:pt x="3133733" y="12699"/>
                  </a:lnTo>
                  <a:close/>
                </a:path>
                <a:path w="3134359" h="2578100">
                  <a:moveTo>
                    <a:pt x="2836795" y="38099"/>
                  </a:moveTo>
                  <a:lnTo>
                    <a:pt x="2521781" y="38099"/>
                  </a:lnTo>
                  <a:lnTo>
                    <a:pt x="2593194" y="25399"/>
                  </a:lnTo>
                  <a:lnTo>
                    <a:pt x="2765032" y="12699"/>
                  </a:lnTo>
                  <a:lnTo>
                    <a:pt x="3124331" y="12699"/>
                  </a:lnTo>
                  <a:lnTo>
                    <a:pt x="3083463" y="25399"/>
                  </a:lnTo>
                  <a:lnTo>
                    <a:pt x="2918669" y="25399"/>
                  </a:lnTo>
                  <a:lnTo>
                    <a:pt x="2836795" y="38099"/>
                  </a:lnTo>
                  <a:close/>
                </a:path>
                <a:path w="3134359" h="2578100">
                  <a:moveTo>
                    <a:pt x="2499465" y="63499"/>
                  </a:moveTo>
                  <a:lnTo>
                    <a:pt x="2300254" y="63499"/>
                  </a:lnTo>
                  <a:lnTo>
                    <a:pt x="2321768" y="50799"/>
                  </a:lnTo>
                  <a:lnTo>
                    <a:pt x="2445905" y="50799"/>
                  </a:lnTo>
                  <a:lnTo>
                    <a:pt x="2483006" y="38099"/>
                  </a:lnTo>
                  <a:lnTo>
                    <a:pt x="2718168" y="38099"/>
                  </a:lnTo>
                  <a:lnTo>
                    <a:pt x="2635596" y="50799"/>
                  </a:lnTo>
                  <a:lnTo>
                    <a:pt x="2499465" y="63499"/>
                  </a:lnTo>
                  <a:close/>
                </a:path>
                <a:path w="3134359" h="2578100">
                  <a:moveTo>
                    <a:pt x="2104460" y="101599"/>
                  </a:moveTo>
                  <a:lnTo>
                    <a:pt x="1966097" y="101599"/>
                  </a:lnTo>
                  <a:lnTo>
                    <a:pt x="2046437" y="88899"/>
                  </a:lnTo>
                  <a:lnTo>
                    <a:pt x="2278530" y="63499"/>
                  </a:lnTo>
                  <a:lnTo>
                    <a:pt x="2367796" y="63499"/>
                  </a:lnTo>
                  <a:lnTo>
                    <a:pt x="2314486" y="76199"/>
                  </a:lnTo>
                  <a:lnTo>
                    <a:pt x="2261605" y="76199"/>
                  </a:lnTo>
                  <a:lnTo>
                    <a:pt x="2209045" y="88899"/>
                  </a:lnTo>
                  <a:lnTo>
                    <a:pt x="2156699" y="88899"/>
                  </a:lnTo>
                  <a:lnTo>
                    <a:pt x="2104460" y="101599"/>
                  </a:lnTo>
                  <a:close/>
                </a:path>
                <a:path w="3134359" h="2578100">
                  <a:moveTo>
                    <a:pt x="1884083" y="139699"/>
                  </a:moveTo>
                  <a:lnTo>
                    <a:pt x="1764410" y="139699"/>
                  </a:lnTo>
                  <a:lnTo>
                    <a:pt x="1783484" y="126999"/>
                  </a:lnTo>
                  <a:lnTo>
                    <a:pt x="1843704" y="126999"/>
                  </a:lnTo>
                  <a:lnTo>
                    <a:pt x="1925578" y="101599"/>
                  </a:lnTo>
                  <a:lnTo>
                    <a:pt x="2073949" y="101599"/>
                  </a:lnTo>
                  <a:lnTo>
                    <a:pt x="2042810" y="114299"/>
                  </a:lnTo>
                  <a:lnTo>
                    <a:pt x="1979487" y="114299"/>
                  </a:lnTo>
                  <a:lnTo>
                    <a:pt x="1947685" y="126999"/>
                  </a:lnTo>
                  <a:lnTo>
                    <a:pt x="1884083" y="139699"/>
                  </a:lnTo>
                  <a:close/>
                </a:path>
                <a:path w="3134359" h="2578100">
                  <a:moveTo>
                    <a:pt x="1790074" y="152399"/>
                  </a:moveTo>
                  <a:lnTo>
                    <a:pt x="1708165" y="152399"/>
                  </a:lnTo>
                  <a:lnTo>
                    <a:pt x="1727308" y="139699"/>
                  </a:lnTo>
                  <a:lnTo>
                    <a:pt x="1820864" y="139699"/>
                  </a:lnTo>
                  <a:lnTo>
                    <a:pt x="1790074" y="152399"/>
                  </a:lnTo>
                  <a:close/>
                </a:path>
                <a:path w="3134359" h="2578100">
                  <a:moveTo>
                    <a:pt x="863654" y="457199"/>
                  </a:moveTo>
                  <a:lnTo>
                    <a:pt x="816789" y="457199"/>
                  </a:lnTo>
                  <a:lnTo>
                    <a:pt x="852496" y="431799"/>
                  </a:lnTo>
                  <a:lnTo>
                    <a:pt x="892666" y="419099"/>
                  </a:lnTo>
                  <a:lnTo>
                    <a:pt x="909089" y="406399"/>
                  </a:lnTo>
                  <a:lnTo>
                    <a:pt x="925304" y="406399"/>
                  </a:lnTo>
                  <a:lnTo>
                    <a:pt x="941937" y="393699"/>
                  </a:lnTo>
                  <a:lnTo>
                    <a:pt x="959616" y="393699"/>
                  </a:lnTo>
                  <a:lnTo>
                    <a:pt x="978376" y="380999"/>
                  </a:lnTo>
                  <a:lnTo>
                    <a:pt x="997554" y="380999"/>
                  </a:lnTo>
                  <a:lnTo>
                    <a:pt x="1016732" y="368299"/>
                  </a:lnTo>
                  <a:lnTo>
                    <a:pt x="1035492" y="368299"/>
                  </a:lnTo>
                  <a:lnTo>
                    <a:pt x="1074337" y="342899"/>
                  </a:lnTo>
                  <a:lnTo>
                    <a:pt x="1191709" y="304799"/>
                  </a:lnTo>
                  <a:lnTo>
                    <a:pt x="1262564" y="279399"/>
                  </a:lnTo>
                  <a:lnTo>
                    <a:pt x="1336767" y="253999"/>
                  </a:lnTo>
                  <a:lnTo>
                    <a:pt x="1490752" y="203199"/>
                  </a:lnTo>
                  <a:lnTo>
                    <a:pt x="1510140" y="203199"/>
                  </a:lnTo>
                  <a:lnTo>
                    <a:pt x="1547241" y="190499"/>
                  </a:lnTo>
                  <a:lnTo>
                    <a:pt x="1566629" y="190499"/>
                  </a:lnTo>
                  <a:lnTo>
                    <a:pt x="1586714" y="177799"/>
                  </a:lnTo>
                  <a:lnTo>
                    <a:pt x="1606799" y="177799"/>
                  </a:lnTo>
                  <a:lnTo>
                    <a:pt x="1626884" y="165099"/>
                  </a:lnTo>
                  <a:lnTo>
                    <a:pt x="1646969" y="165099"/>
                  </a:lnTo>
                  <a:lnTo>
                    <a:pt x="1667367" y="152399"/>
                  </a:lnTo>
                  <a:lnTo>
                    <a:pt x="1759702" y="152399"/>
                  </a:lnTo>
                  <a:lnTo>
                    <a:pt x="1729540" y="165099"/>
                  </a:lnTo>
                  <a:lnTo>
                    <a:pt x="1669285" y="177799"/>
                  </a:lnTo>
                  <a:lnTo>
                    <a:pt x="1602335" y="190499"/>
                  </a:lnTo>
                  <a:lnTo>
                    <a:pt x="1573323" y="203199"/>
                  </a:lnTo>
                  <a:lnTo>
                    <a:pt x="1455045" y="241299"/>
                  </a:lnTo>
                  <a:lnTo>
                    <a:pt x="1436634" y="253999"/>
                  </a:lnTo>
                  <a:lnTo>
                    <a:pt x="1399811" y="253999"/>
                  </a:lnTo>
                  <a:lnTo>
                    <a:pt x="1381400" y="266699"/>
                  </a:lnTo>
                  <a:lnTo>
                    <a:pt x="1362989" y="266699"/>
                  </a:lnTo>
                  <a:lnTo>
                    <a:pt x="1344578" y="279399"/>
                  </a:lnTo>
                  <a:lnTo>
                    <a:pt x="1326166" y="279399"/>
                  </a:lnTo>
                  <a:lnTo>
                    <a:pt x="1307755" y="292099"/>
                  </a:lnTo>
                  <a:lnTo>
                    <a:pt x="1149307" y="342899"/>
                  </a:lnTo>
                  <a:lnTo>
                    <a:pt x="1002017" y="393699"/>
                  </a:lnTo>
                  <a:lnTo>
                    <a:pt x="955152" y="419099"/>
                  </a:lnTo>
                  <a:lnTo>
                    <a:pt x="910519" y="431799"/>
                  </a:lnTo>
                  <a:lnTo>
                    <a:pt x="863654" y="457199"/>
                  </a:lnTo>
                  <a:close/>
                </a:path>
                <a:path w="3134359" h="2578100">
                  <a:moveTo>
                    <a:pt x="430188" y="723899"/>
                  </a:moveTo>
                  <a:lnTo>
                    <a:pt x="397236" y="723899"/>
                  </a:lnTo>
                  <a:lnTo>
                    <a:pt x="403617" y="711199"/>
                  </a:lnTo>
                  <a:lnTo>
                    <a:pt x="409789" y="711199"/>
                  </a:lnTo>
                  <a:lnTo>
                    <a:pt x="432036" y="698499"/>
                  </a:lnTo>
                  <a:lnTo>
                    <a:pt x="439638" y="685799"/>
                  </a:lnTo>
                  <a:lnTo>
                    <a:pt x="447239" y="685799"/>
                  </a:lnTo>
                  <a:lnTo>
                    <a:pt x="455259" y="673099"/>
                  </a:lnTo>
                  <a:lnTo>
                    <a:pt x="488734" y="660399"/>
                  </a:lnTo>
                  <a:lnTo>
                    <a:pt x="518304" y="634999"/>
                  </a:lnTo>
                  <a:lnTo>
                    <a:pt x="551221" y="609599"/>
                  </a:lnTo>
                  <a:lnTo>
                    <a:pt x="569562" y="609599"/>
                  </a:lnTo>
                  <a:lnTo>
                    <a:pt x="587485" y="596899"/>
                  </a:lnTo>
                  <a:lnTo>
                    <a:pt x="604572" y="584199"/>
                  </a:lnTo>
                  <a:lnTo>
                    <a:pt x="620403" y="571499"/>
                  </a:lnTo>
                  <a:lnTo>
                    <a:pt x="635850" y="558799"/>
                  </a:lnTo>
                  <a:lnTo>
                    <a:pt x="651925" y="546099"/>
                  </a:lnTo>
                  <a:lnTo>
                    <a:pt x="685121" y="520699"/>
                  </a:lnTo>
                  <a:lnTo>
                    <a:pt x="697674" y="520699"/>
                  </a:lnTo>
                  <a:lnTo>
                    <a:pt x="711901" y="507999"/>
                  </a:lnTo>
                  <a:lnTo>
                    <a:pt x="720618" y="507999"/>
                  </a:lnTo>
                  <a:lnTo>
                    <a:pt x="738890" y="495299"/>
                  </a:lnTo>
                  <a:lnTo>
                    <a:pt x="764380" y="482599"/>
                  </a:lnTo>
                  <a:lnTo>
                    <a:pt x="781361" y="469899"/>
                  </a:lnTo>
                  <a:lnTo>
                    <a:pt x="798761" y="457199"/>
                  </a:lnTo>
                  <a:lnTo>
                    <a:pt x="840221" y="457199"/>
                  </a:lnTo>
                  <a:lnTo>
                    <a:pt x="828505" y="469899"/>
                  </a:lnTo>
                  <a:lnTo>
                    <a:pt x="816789" y="469899"/>
                  </a:lnTo>
                  <a:lnTo>
                    <a:pt x="723059" y="520699"/>
                  </a:lnTo>
                  <a:lnTo>
                    <a:pt x="715004" y="533399"/>
                  </a:lnTo>
                  <a:lnTo>
                    <a:pt x="698894" y="533399"/>
                  </a:lnTo>
                  <a:lnTo>
                    <a:pt x="689584" y="546099"/>
                  </a:lnTo>
                  <a:lnTo>
                    <a:pt x="609523" y="596899"/>
                  </a:lnTo>
                  <a:lnTo>
                    <a:pt x="590101" y="609599"/>
                  </a:lnTo>
                  <a:lnTo>
                    <a:pt x="571306" y="622299"/>
                  </a:lnTo>
                  <a:lnTo>
                    <a:pt x="497661" y="673099"/>
                  </a:lnTo>
                  <a:lnTo>
                    <a:pt x="457491" y="698499"/>
                  </a:lnTo>
                  <a:lnTo>
                    <a:pt x="447832" y="698499"/>
                  </a:lnTo>
                  <a:lnTo>
                    <a:pt x="438801" y="711199"/>
                  </a:lnTo>
                  <a:lnTo>
                    <a:pt x="430188" y="723899"/>
                  </a:lnTo>
                  <a:close/>
                </a:path>
                <a:path w="3134359" h="2578100">
                  <a:moveTo>
                    <a:pt x="165143" y="1066799"/>
                  </a:moveTo>
                  <a:lnTo>
                    <a:pt x="143942" y="1066799"/>
                  </a:lnTo>
                  <a:lnTo>
                    <a:pt x="153984" y="1028699"/>
                  </a:lnTo>
                  <a:lnTo>
                    <a:pt x="160714" y="1015999"/>
                  </a:lnTo>
                  <a:lnTo>
                    <a:pt x="167653" y="1003299"/>
                  </a:lnTo>
                  <a:lnTo>
                    <a:pt x="175011" y="990599"/>
                  </a:lnTo>
                  <a:lnTo>
                    <a:pt x="182996" y="965199"/>
                  </a:lnTo>
                  <a:lnTo>
                    <a:pt x="191400" y="952499"/>
                  </a:lnTo>
                  <a:lnTo>
                    <a:pt x="200013" y="939799"/>
                  </a:lnTo>
                  <a:lnTo>
                    <a:pt x="209044" y="914399"/>
                  </a:lnTo>
                  <a:lnTo>
                    <a:pt x="239067" y="876299"/>
                  </a:lnTo>
                  <a:lnTo>
                    <a:pt x="273204" y="838199"/>
                  </a:lnTo>
                  <a:lnTo>
                    <a:pt x="325858" y="787399"/>
                  </a:lnTo>
                  <a:lnTo>
                    <a:pt x="368224" y="749299"/>
                  </a:lnTo>
                  <a:lnTo>
                    <a:pt x="375268" y="736599"/>
                  </a:lnTo>
                  <a:lnTo>
                    <a:pt x="382730" y="736599"/>
                  </a:lnTo>
                  <a:lnTo>
                    <a:pt x="390192" y="723899"/>
                  </a:lnTo>
                  <a:lnTo>
                    <a:pt x="421784" y="723899"/>
                  </a:lnTo>
                  <a:lnTo>
                    <a:pt x="408778" y="736599"/>
                  </a:lnTo>
                  <a:lnTo>
                    <a:pt x="396399" y="749299"/>
                  </a:lnTo>
                  <a:lnTo>
                    <a:pt x="384439" y="749299"/>
                  </a:lnTo>
                  <a:lnTo>
                    <a:pt x="372688" y="761999"/>
                  </a:lnTo>
                  <a:lnTo>
                    <a:pt x="366341" y="774699"/>
                  </a:lnTo>
                  <a:lnTo>
                    <a:pt x="354486" y="774699"/>
                  </a:lnTo>
                  <a:lnTo>
                    <a:pt x="348139" y="787399"/>
                  </a:lnTo>
                  <a:lnTo>
                    <a:pt x="323591" y="812799"/>
                  </a:lnTo>
                  <a:lnTo>
                    <a:pt x="314908" y="812799"/>
                  </a:lnTo>
                  <a:lnTo>
                    <a:pt x="306017" y="825499"/>
                  </a:lnTo>
                  <a:lnTo>
                    <a:pt x="297543" y="838199"/>
                  </a:lnTo>
                  <a:lnTo>
                    <a:pt x="290116" y="838199"/>
                  </a:lnTo>
                  <a:lnTo>
                    <a:pt x="263336" y="876299"/>
                  </a:lnTo>
                  <a:lnTo>
                    <a:pt x="259012" y="876299"/>
                  </a:lnTo>
                  <a:lnTo>
                    <a:pt x="255525" y="888999"/>
                  </a:lnTo>
                  <a:lnTo>
                    <a:pt x="247714" y="888999"/>
                  </a:lnTo>
                  <a:lnTo>
                    <a:pt x="243077" y="901699"/>
                  </a:lnTo>
                  <a:lnTo>
                    <a:pt x="239067" y="901699"/>
                  </a:lnTo>
                  <a:lnTo>
                    <a:pt x="235475" y="914399"/>
                  </a:lnTo>
                  <a:lnTo>
                    <a:pt x="232093" y="914399"/>
                  </a:lnTo>
                  <a:lnTo>
                    <a:pt x="217447" y="939799"/>
                  </a:lnTo>
                  <a:lnTo>
                    <a:pt x="190667" y="990599"/>
                  </a:lnTo>
                  <a:lnTo>
                    <a:pt x="175499" y="1028699"/>
                  </a:lnTo>
                  <a:lnTo>
                    <a:pt x="172675" y="1041399"/>
                  </a:lnTo>
                  <a:lnTo>
                    <a:pt x="169432" y="1054099"/>
                  </a:lnTo>
                  <a:lnTo>
                    <a:pt x="165143" y="1066799"/>
                  </a:lnTo>
                  <a:close/>
                </a:path>
                <a:path w="3134359" h="2578100">
                  <a:moveTo>
                    <a:pt x="138921" y="1409699"/>
                  </a:moveTo>
                  <a:lnTo>
                    <a:pt x="113291" y="1409699"/>
                  </a:lnTo>
                  <a:lnTo>
                    <a:pt x="111583" y="1396999"/>
                  </a:lnTo>
                  <a:lnTo>
                    <a:pt x="108305" y="1371599"/>
                  </a:lnTo>
                  <a:lnTo>
                    <a:pt x="105446" y="1358899"/>
                  </a:lnTo>
                  <a:lnTo>
                    <a:pt x="103423" y="1333499"/>
                  </a:lnTo>
                  <a:lnTo>
                    <a:pt x="102656" y="1320799"/>
                  </a:lnTo>
                  <a:lnTo>
                    <a:pt x="102691" y="1295399"/>
                  </a:lnTo>
                  <a:lnTo>
                    <a:pt x="102935" y="1282699"/>
                  </a:lnTo>
                  <a:lnTo>
                    <a:pt x="104888" y="1244599"/>
                  </a:lnTo>
                  <a:lnTo>
                    <a:pt x="106596" y="1231899"/>
                  </a:lnTo>
                  <a:lnTo>
                    <a:pt x="108514" y="1206499"/>
                  </a:lnTo>
                  <a:lnTo>
                    <a:pt x="110851" y="1193799"/>
                  </a:lnTo>
                  <a:lnTo>
                    <a:pt x="113814" y="1168399"/>
                  </a:lnTo>
                  <a:lnTo>
                    <a:pt x="117197" y="1155699"/>
                  </a:lnTo>
                  <a:lnTo>
                    <a:pt x="120788" y="1142999"/>
                  </a:lnTo>
                  <a:lnTo>
                    <a:pt x="124798" y="1117599"/>
                  </a:lnTo>
                  <a:lnTo>
                    <a:pt x="129436" y="1104899"/>
                  </a:lnTo>
                  <a:lnTo>
                    <a:pt x="132435" y="1092199"/>
                  </a:lnTo>
                  <a:lnTo>
                    <a:pt x="137596" y="1079499"/>
                  </a:lnTo>
                  <a:lnTo>
                    <a:pt x="140594" y="1066799"/>
                  </a:lnTo>
                  <a:lnTo>
                    <a:pt x="160854" y="1066799"/>
                  </a:lnTo>
                  <a:lnTo>
                    <a:pt x="157611" y="1079499"/>
                  </a:lnTo>
                  <a:lnTo>
                    <a:pt x="154786" y="1092199"/>
                  </a:lnTo>
                  <a:lnTo>
                    <a:pt x="151753" y="1104899"/>
                  </a:lnTo>
                  <a:lnTo>
                    <a:pt x="149730" y="1117599"/>
                  </a:lnTo>
                  <a:lnTo>
                    <a:pt x="144849" y="1130299"/>
                  </a:lnTo>
                  <a:lnTo>
                    <a:pt x="142826" y="1142999"/>
                  </a:lnTo>
                  <a:lnTo>
                    <a:pt x="139479" y="1168399"/>
                  </a:lnTo>
                  <a:lnTo>
                    <a:pt x="137805" y="1168399"/>
                  </a:lnTo>
                  <a:lnTo>
                    <a:pt x="129436" y="1231899"/>
                  </a:lnTo>
                  <a:lnTo>
                    <a:pt x="127483" y="1269999"/>
                  </a:lnTo>
                  <a:lnTo>
                    <a:pt x="127204" y="1320799"/>
                  </a:lnTo>
                  <a:lnTo>
                    <a:pt x="127553" y="1333499"/>
                  </a:lnTo>
                  <a:lnTo>
                    <a:pt x="128320" y="1333499"/>
                  </a:lnTo>
                  <a:lnTo>
                    <a:pt x="129087" y="1346199"/>
                  </a:lnTo>
                  <a:lnTo>
                    <a:pt x="129436" y="1358899"/>
                  </a:lnTo>
                  <a:lnTo>
                    <a:pt x="129820" y="1358899"/>
                  </a:lnTo>
                  <a:lnTo>
                    <a:pt x="130831" y="1371599"/>
                  </a:lnTo>
                  <a:lnTo>
                    <a:pt x="132261" y="1371599"/>
                  </a:lnTo>
                  <a:lnTo>
                    <a:pt x="133899" y="1384299"/>
                  </a:lnTo>
                  <a:lnTo>
                    <a:pt x="135573" y="1396999"/>
                  </a:lnTo>
                  <a:lnTo>
                    <a:pt x="138921" y="1409699"/>
                  </a:lnTo>
                  <a:close/>
                </a:path>
                <a:path w="3134359" h="2578100">
                  <a:moveTo>
                    <a:pt x="3133733" y="1333499"/>
                  </a:moveTo>
                  <a:lnTo>
                    <a:pt x="2410198" y="1333499"/>
                  </a:lnTo>
                  <a:lnTo>
                    <a:pt x="2503928" y="1320799"/>
                  </a:lnTo>
                  <a:lnTo>
                    <a:pt x="2765033" y="1320799"/>
                  </a:lnTo>
                  <a:lnTo>
                    <a:pt x="2945798" y="1308099"/>
                  </a:lnTo>
                  <a:lnTo>
                    <a:pt x="3133733" y="1308099"/>
                  </a:lnTo>
                  <a:lnTo>
                    <a:pt x="3133733" y="1333499"/>
                  </a:lnTo>
                  <a:close/>
                </a:path>
                <a:path w="3134359" h="2578100">
                  <a:moveTo>
                    <a:pt x="2963233" y="1346199"/>
                  </a:moveTo>
                  <a:lnTo>
                    <a:pt x="2224970" y="1346199"/>
                  </a:lnTo>
                  <a:lnTo>
                    <a:pt x="2271486" y="1333499"/>
                  </a:lnTo>
                  <a:lnTo>
                    <a:pt x="3053336" y="1333499"/>
                  </a:lnTo>
                  <a:lnTo>
                    <a:pt x="2963233" y="1346199"/>
                  </a:lnTo>
                  <a:close/>
                </a:path>
                <a:path w="3134359" h="2578100">
                  <a:moveTo>
                    <a:pt x="2338576" y="1358899"/>
                  </a:moveTo>
                  <a:lnTo>
                    <a:pt x="2050900" y="1358899"/>
                  </a:lnTo>
                  <a:lnTo>
                    <a:pt x="2094417" y="1346199"/>
                  </a:lnTo>
                  <a:lnTo>
                    <a:pt x="2383418" y="1346199"/>
                  </a:lnTo>
                  <a:lnTo>
                    <a:pt x="2338576" y="1358899"/>
                  </a:lnTo>
                  <a:close/>
                </a:path>
                <a:path w="3134359" h="2578100">
                  <a:moveTo>
                    <a:pt x="2073496" y="1371599"/>
                  </a:moveTo>
                  <a:lnTo>
                    <a:pt x="1867903" y="1371599"/>
                  </a:lnTo>
                  <a:lnTo>
                    <a:pt x="1966096" y="1358899"/>
                  </a:lnTo>
                  <a:lnTo>
                    <a:pt x="2120082" y="1358899"/>
                  </a:lnTo>
                  <a:lnTo>
                    <a:pt x="2073496" y="1371599"/>
                  </a:lnTo>
                  <a:close/>
                </a:path>
                <a:path w="3134359" h="2578100">
                  <a:moveTo>
                    <a:pt x="1932622" y="1384299"/>
                  </a:moveTo>
                  <a:lnTo>
                    <a:pt x="1761690" y="1384299"/>
                  </a:lnTo>
                  <a:lnTo>
                    <a:pt x="1804510" y="1371599"/>
                  </a:lnTo>
                  <a:lnTo>
                    <a:pt x="1979487" y="1371599"/>
                  </a:lnTo>
                  <a:lnTo>
                    <a:pt x="1932622" y="1384299"/>
                  </a:lnTo>
                  <a:close/>
                </a:path>
                <a:path w="3134359" h="2578100">
                  <a:moveTo>
                    <a:pt x="1852282" y="1396999"/>
                  </a:moveTo>
                  <a:lnTo>
                    <a:pt x="1653489" y="1396999"/>
                  </a:lnTo>
                  <a:lnTo>
                    <a:pt x="1698296" y="1384299"/>
                  </a:lnTo>
                  <a:lnTo>
                    <a:pt x="1872367" y="1384299"/>
                  </a:lnTo>
                  <a:lnTo>
                    <a:pt x="1852282" y="1396999"/>
                  </a:lnTo>
                  <a:close/>
                </a:path>
                <a:path w="3134359" h="2578100">
                  <a:moveTo>
                    <a:pt x="1700529" y="1409699"/>
                  </a:moveTo>
                  <a:lnTo>
                    <a:pt x="1521995" y="1409699"/>
                  </a:lnTo>
                  <a:lnTo>
                    <a:pt x="1565547" y="1396999"/>
                  </a:lnTo>
                  <a:lnTo>
                    <a:pt x="1738990" y="1396999"/>
                  </a:lnTo>
                  <a:lnTo>
                    <a:pt x="1700529" y="1409699"/>
                  </a:lnTo>
                  <a:close/>
                </a:path>
                <a:path w="3134359" h="2578100">
                  <a:moveTo>
                    <a:pt x="145616" y="1435099"/>
                  </a:moveTo>
                  <a:lnTo>
                    <a:pt x="120509" y="1435099"/>
                  </a:lnTo>
                  <a:lnTo>
                    <a:pt x="117546" y="1422399"/>
                  </a:lnTo>
                  <a:lnTo>
                    <a:pt x="115209" y="1409699"/>
                  </a:lnTo>
                  <a:lnTo>
                    <a:pt x="140594" y="1409699"/>
                  </a:lnTo>
                  <a:lnTo>
                    <a:pt x="142268" y="1422399"/>
                  </a:lnTo>
                  <a:lnTo>
                    <a:pt x="145616" y="1435099"/>
                  </a:lnTo>
                  <a:close/>
                </a:path>
                <a:path w="3134359" h="2578100">
                  <a:moveTo>
                    <a:pt x="1489158" y="1435099"/>
                  </a:moveTo>
                  <a:lnTo>
                    <a:pt x="1367932" y="1435099"/>
                  </a:lnTo>
                  <a:lnTo>
                    <a:pt x="1470471" y="1409699"/>
                  </a:lnTo>
                  <a:lnTo>
                    <a:pt x="1615725" y="1409699"/>
                  </a:lnTo>
                  <a:lnTo>
                    <a:pt x="1539849" y="1422399"/>
                  </a:lnTo>
                  <a:lnTo>
                    <a:pt x="1489158" y="1435099"/>
                  </a:lnTo>
                  <a:close/>
                </a:path>
                <a:path w="3134359" h="2578100">
                  <a:moveTo>
                    <a:pt x="277005" y="1650999"/>
                  </a:moveTo>
                  <a:lnTo>
                    <a:pt x="245483" y="1650999"/>
                  </a:lnTo>
                  <a:lnTo>
                    <a:pt x="233801" y="1638299"/>
                  </a:lnTo>
                  <a:lnTo>
                    <a:pt x="222329" y="1625599"/>
                  </a:lnTo>
                  <a:lnTo>
                    <a:pt x="211276" y="1612899"/>
                  </a:lnTo>
                  <a:lnTo>
                    <a:pt x="200849" y="1600199"/>
                  </a:lnTo>
                  <a:lnTo>
                    <a:pt x="189517" y="1574799"/>
                  </a:lnTo>
                  <a:lnTo>
                    <a:pt x="178812" y="1562099"/>
                  </a:lnTo>
                  <a:lnTo>
                    <a:pt x="168525" y="1549399"/>
                  </a:lnTo>
                  <a:lnTo>
                    <a:pt x="158448" y="1536699"/>
                  </a:lnTo>
                  <a:lnTo>
                    <a:pt x="150463" y="1511299"/>
                  </a:lnTo>
                  <a:lnTo>
                    <a:pt x="143105" y="1498599"/>
                  </a:lnTo>
                  <a:lnTo>
                    <a:pt x="136166" y="1485899"/>
                  </a:lnTo>
                  <a:lnTo>
                    <a:pt x="129436" y="1460499"/>
                  </a:lnTo>
                  <a:lnTo>
                    <a:pt x="127728" y="1460499"/>
                  </a:lnTo>
                  <a:lnTo>
                    <a:pt x="125810" y="1447799"/>
                  </a:lnTo>
                  <a:lnTo>
                    <a:pt x="123473" y="1435099"/>
                  </a:lnTo>
                  <a:lnTo>
                    <a:pt x="147289" y="1435099"/>
                  </a:lnTo>
                  <a:lnTo>
                    <a:pt x="148998" y="1447799"/>
                  </a:lnTo>
                  <a:lnTo>
                    <a:pt x="150916" y="1447799"/>
                  </a:lnTo>
                  <a:lnTo>
                    <a:pt x="153252" y="1460499"/>
                  </a:lnTo>
                  <a:lnTo>
                    <a:pt x="156216" y="1473199"/>
                  </a:lnTo>
                  <a:lnTo>
                    <a:pt x="158901" y="1473199"/>
                  </a:lnTo>
                  <a:lnTo>
                    <a:pt x="160958" y="1485899"/>
                  </a:lnTo>
                  <a:lnTo>
                    <a:pt x="163434" y="1485899"/>
                  </a:lnTo>
                  <a:lnTo>
                    <a:pt x="167374" y="1498599"/>
                  </a:lnTo>
                  <a:lnTo>
                    <a:pt x="172361" y="1498599"/>
                  </a:lnTo>
                  <a:lnTo>
                    <a:pt x="177138" y="1511299"/>
                  </a:lnTo>
                  <a:lnTo>
                    <a:pt x="181497" y="1523999"/>
                  </a:lnTo>
                  <a:lnTo>
                    <a:pt x="185228" y="1523999"/>
                  </a:lnTo>
                  <a:lnTo>
                    <a:pt x="188959" y="1536699"/>
                  </a:lnTo>
                  <a:lnTo>
                    <a:pt x="193318" y="1536699"/>
                  </a:lnTo>
                  <a:lnTo>
                    <a:pt x="198095" y="1549399"/>
                  </a:lnTo>
                  <a:lnTo>
                    <a:pt x="203081" y="1549399"/>
                  </a:lnTo>
                  <a:lnTo>
                    <a:pt x="207754" y="1562099"/>
                  </a:lnTo>
                  <a:lnTo>
                    <a:pt x="216262" y="1574799"/>
                  </a:lnTo>
                  <a:lnTo>
                    <a:pt x="220934" y="1574799"/>
                  </a:lnTo>
                  <a:lnTo>
                    <a:pt x="229687" y="1587499"/>
                  </a:lnTo>
                  <a:lnTo>
                    <a:pt x="239067" y="1600199"/>
                  </a:lnTo>
                  <a:lnTo>
                    <a:pt x="248865" y="1612899"/>
                  </a:lnTo>
                  <a:lnTo>
                    <a:pt x="258873" y="1625599"/>
                  </a:lnTo>
                  <a:lnTo>
                    <a:pt x="267625" y="1638299"/>
                  </a:lnTo>
                  <a:lnTo>
                    <a:pt x="277005" y="1650999"/>
                  </a:lnTo>
                  <a:close/>
                </a:path>
                <a:path w="3134359" h="2578100">
                  <a:moveTo>
                    <a:pt x="1008712" y="1498599"/>
                  </a:moveTo>
                  <a:lnTo>
                    <a:pt x="959197" y="1498599"/>
                  </a:lnTo>
                  <a:lnTo>
                    <a:pt x="970773" y="1485899"/>
                  </a:lnTo>
                  <a:lnTo>
                    <a:pt x="1035492" y="1485899"/>
                  </a:lnTo>
                  <a:lnTo>
                    <a:pt x="1162697" y="1460499"/>
                  </a:lnTo>
                  <a:lnTo>
                    <a:pt x="1265548" y="1447799"/>
                  </a:lnTo>
                  <a:lnTo>
                    <a:pt x="1316760" y="1435099"/>
                  </a:lnTo>
                  <a:lnTo>
                    <a:pt x="1438467" y="1435099"/>
                  </a:lnTo>
                  <a:lnTo>
                    <a:pt x="1387777" y="1447799"/>
                  </a:lnTo>
                  <a:lnTo>
                    <a:pt x="1337086" y="1447799"/>
                  </a:lnTo>
                  <a:lnTo>
                    <a:pt x="1286395" y="1460499"/>
                  </a:lnTo>
                  <a:lnTo>
                    <a:pt x="1235704" y="1460499"/>
                  </a:lnTo>
                  <a:lnTo>
                    <a:pt x="1185014" y="1473199"/>
                  </a:lnTo>
                  <a:lnTo>
                    <a:pt x="1008712" y="1498599"/>
                  </a:lnTo>
                  <a:close/>
                </a:path>
                <a:path w="3134359" h="2578100">
                  <a:moveTo>
                    <a:pt x="976388" y="1511299"/>
                  </a:moveTo>
                  <a:lnTo>
                    <a:pt x="906055" y="1511299"/>
                  </a:lnTo>
                  <a:lnTo>
                    <a:pt x="948457" y="1498599"/>
                  </a:lnTo>
                  <a:lnTo>
                    <a:pt x="986674" y="1498599"/>
                  </a:lnTo>
                  <a:lnTo>
                    <a:pt x="976388" y="1511299"/>
                  </a:lnTo>
                  <a:close/>
                </a:path>
                <a:path w="3134359" h="2578100">
                  <a:moveTo>
                    <a:pt x="899918" y="1523999"/>
                  </a:moveTo>
                  <a:lnTo>
                    <a:pt x="838896" y="1523999"/>
                  </a:lnTo>
                  <a:lnTo>
                    <a:pt x="861422" y="1511299"/>
                  </a:lnTo>
                  <a:lnTo>
                    <a:pt x="921677" y="1511299"/>
                  </a:lnTo>
                  <a:lnTo>
                    <a:pt x="899918" y="1523999"/>
                  </a:lnTo>
                  <a:close/>
                </a:path>
                <a:path w="3134359" h="2578100">
                  <a:moveTo>
                    <a:pt x="495429" y="1638299"/>
                  </a:moveTo>
                  <a:lnTo>
                    <a:pt x="457490" y="1638299"/>
                  </a:lnTo>
                  <a:lnTo>
                    <a:pt x="479807" y="1625599"/>
                  </a:lnTo>
                  <a:lnTo>
                    <a:pt x="497102" y="1625599"/>
                  </a:lnTo>
                  <a:lnTo>
                    <a:pt x="506796" y="1612899"/>
                  </a:lnTo>
                  <a:lnTo>
                    <a:pt x="529462" y="1612899"/>
                  </a:lnTo>
                  <a:lnTo>
                    <a:pt x="552894" y="1600199"/>
                  </a:lnTo>
                  <a:lnTo>
                    <a:pt x="564610" y="1600199"/>
                  </a:lnTo>
                  <a:lnTo>
                    <a:pt x="586020" y="1587499"/>
                  </a:lnTo>
                  <a:lnTo>
                    <a:pt x="607012" y="1587499"/>
                  </a:lnTo>
                  <a:lnTo>
                    <a:pt x="628004" y="1574799"/>
                  </a:lnTo>
                  <a:lnTo>
                    <a:pt x="649414" y="1574799"/>
                  </a:lnTo>
                  <a:lnTo>
                    <a:pt x="816789" y="1523999"/>
                  </a:lnTo>
                  <a:lnTo>
                    <a:pt x="878160" y="1523999"/>
                  </a:lnTo>
                  <a:lnTo>
                    <a:pt x="856401" y="1536699"/>
                  </a:lnTo>
                  <a:lnTo>
                    <a:pt x="834642" y="1536699"/>
                  </a:lnTo>
                  <a:lnTo>
                    <a:pt x="734217" y="1562099"/>
                  </a:lnTo>
                  <a:lnTo>
                    <a:pt x="580232" y="1612899"/>
                  </a:lnTo>
                  <a:lnTo>
                    <a:pt x="495429" y="1638299"/>
                  </a:lnTo>
                  <a:close/>
                </a:path>
                <a:path w="3134359" h="2578100">
                  <a:moveTo>
                    <a:pt x="386601" y="1739899"/>
                  </a:moveTo>
                  <a:lnTo>
                    <a:pt x="345908" y="1739899"/>
                  </a:lnTo>
                  <a:lnTo>
                    <a:pt x="339213" y="1727199"/>
                  </a:lnTo>
                  <a:lnTo>
                    <a:pt x="325823" y="1714499"/>
                  </a:lnTo>
                  <a:lnTo>
                    <a:pt x="286559" y="1714499"/>
                  </a:lnTo>
                  <a:lnTo>
                    <a:pt x="301274" y="1701799"/>
                  </a:lnTo>
                  <a:lnTo>
                    <a:pt x="290116" y="1689099"/>
                  </a:lnTo>
                  <a:lnTo>
                    <a:pt x="321359" y="1689099"/>
                  </a:lnTo>
                  <a:lnTo>
                    <a:pt x="357066" y="1676399"/>
                  </a:lnTo>
                  <a:lnTo>
                    <a:pt x="403930" y="1663699"/>
                  </a:lnTo>
                  <a:lnTo>
                    <a:pt x="441869" y="1638299"/>
                  </a:lnTo>
                  <a:lnTo>
                    <a:pt x="476669" y="1638299"/>
                  </a:lnTo>
                  <a:lnTo>
                    <a:pt x="438312" y="1663699"/>
                  </a:lnTo>
                  <a:lnTo>
                    <a:pt x="419553" y="1663699"/>
                  </a:lnTo>
                  <a:lnTo>
                    <a:pt x="377151" y="1689099"/>
                  </a:lnTo>
                  <a:lnTo>
                    <a:pt x="341444" y="1701799"/>
                  </a:lnTo>
                  <a:lnTo>
                    <a:pt x="359298" y="1714499"/>
                  </a:lnTo>
                  <a:lnTo>
                    <a:pt x="368957" y="1727199"/>
                  </a:lnTo>
                  <a:lnTo>
                    <a:pt x="377988" y="1727199"/>
                  </a:lnTo>
                  <a:lnTo>
                    <a:pt x="386601" y="1739899"/>
                  </a:lnTo>
                  <a:close/>
                </a:path>
                <a:path w="3134359" h="2578100">
                  <a:moveTo>
                    <a:pt x="302216" y="1676399"/>
                  </a:moveTo>
                  <a:lnTo>
                    <a:pt x="267799" y="1676399"/>
                  </a:lnTo>
                  <a:lnTo>
                    <a:pt x="262429" y="1663699"/>
                  </a:lnTo>
                  <a:lnTo>
                    <a:pt x="256641" y="1663699"/>
                  </a:lnTo>
                  <a:lnTo>
                    <a:pt x="250853" y="1650999"/>
                  </a:lnTo>
                  <a:lnTo>
                    <a:pt x="286803" y="1650999"/>
                  </a:lnTo>
                  <a:lnTo>
                    <a:pt x="296811" y="1663699"/>
                  </a:lnTo>
                  <a:lnTo>
                    <a:pt x="302216" y="1676399"/>
                  </a:lnTo>
                  <a:close/>
                </a:path>
                <a:path w="3134359" h="2578100">
                  <a:moveTo>
                    <a:pt x="314699" y="1689099"/>
                  </a:moveTo>
                  <a:lnTo>
                    <a:pt x="278121" y="1689099"/>
                  </a:lnTo>
                  <a:lnTo>
                    <a:pt x="272856" y="1676399"/>
                  </a:lnTo>
                  <a:lnTo>
                    <a:pt x="308248" y="1676399"/>
                  </a:lnTo>
                  <a:lnTo>
                    <a:pt x="314699" y="1689099"/>
                  </a:lnTo>
                  <a:close/>
                </a:path>
                <a:path w="3134359" h="2578100">
                  <a:moveTo>
                    <a:pt x="250155" y="1752599"/>
                  </a:moveTo>
                  <a:lnTo>
                    <a:pt x="216471" y="1752599"/>
                  </a:lnTo>
                  <a:lnTo>
                    <a:pt x="229861" y="1739899"/>
                  </a:lnTo>
                  <a:lnTo>
                    <a:pt x="243251" y="1739899"/>
                  </a:lnTo>
                  <a:lnTo>
                    <a:pt x="257966" y="1727199"/>
                  </a:lnTo>
                  <a:lnTo>
                    <a:pt x="272263" y="1714499"/>
                  </a:lnTo>
                  <a:lnTo>
                    <a:pt x="319128" y="1714499"/>
                  </a:lnTo>
                  <a:lnTo>
                    <a:pt x="283421" y="1727199"/>
                  </a:lnTo>
                  <a:lnTo>
                    <a:pt x="272053" y="1739899"/>
                  </a:lnTo>
                  <a:lnTo>
                    <a:pt x="250155" y="1752599"/>
                  </a:lnTo>
                  <a:close/>
                </a:path>
                <a:path w="3134359" h="2578100">
                  <a:moveTo>
                    <a:pt x="531136" y="1816099"/>
                  </a:moveTo>
                  <a:lnTo>
                    <a:pt x="490966" y="1816099"/>
                  </a:lnTo>
                  <a:lnTo>
                    <a:pt x="459723" y="1803399"/>
                  </a:lnTo>
                  <a:lnTo>
                    <a:pt x="445984" y="1790699"/>
                  </a:lnTo>
                  <a:lnTo>
                    <a:pt x="417670" y="1777999"/>
                  </a:lnTo>
                  <a:lnTo>
                    <a:pt x="403931" y="1777999"/>
                  </a:lnTo>
                  <a:lnTo>
                    <a:pt x="395946" y="1765299"/>
                  </a:lnTo>
                  <a:lnTo>
                    <a:pt x="381649" y="1765299"/>
                  </a:lnTo>
                  <a:lnTo>
                    <a:pt x="374919" y="1752599"/>
                  </a:lnTo>
                  <a:lnTo>
                    <a:pt x="367876" y="1752599"/>
                  </a:lnTo>
                  <a:lnTo>
                    <a:pt x="352951" y="1739899"/>
                  </a:lnTo>
                  <a:lnTo>
                    <a:pt x="395004" y="1739899"/>
                  </a:lnTo>
                  <a:lnTo>
                    <a:pt x="417495" y="1752599"/>
                  </a:lnTo>
                  <a:lnTo>
                    <a:pt x="488734" y="1790699"/>
                  </a:lnTo>
                  <a:lnTo>
                    <a:pt x="497766" y="1790699"/>
                  </a:lnTo>
                  <a:lnTo>
                    <a:pt x="507424" y="1803399"/>
                  </a:lnTo>
                  <a:lnTo>
                    <a:pt x="524441" y="1803399"/>
                  </a:lnTo>
                  <a:lnTo>
                    <a:pt x="531136" y="1816099"/>
                  </a:lnTo>
                  <a:close/>
                </a:path>
                <a:path w="3134359" h="2578100">
                  <a:moveTo>
                    <a:pt x="160679" y="1816099"/>
                  </a:moveTo>
                  <a:lnTo>
                    <a:pt x="124973" y="1816099"/>
                  </a:lnTo>
                  <a:lnTo>
                    <a:pt x="140594" y="1803399"/>
                  </a:lnTo>
                  <a:lnTo>
                    <a:pt x="160679" y="1777999"/>
                  </a:lnTo>
                  <a:lnTo>
                    <a:pt x="196386" y="1752599"/>
                  </a:lnTo>
                  <a:lnTo>
                    <a:pt x="238788" y="1752599"/>
                  </a:lnTo>
                  <a:lnTo>
                    <a:pt x="232441" y="1765299"/>
                  </a:lnTo>
                  <a:lnTo>
                    <a:pt x="220586" y="1765299"/>
                  </a:lnTo>
                  <a:lnTo>
                    <a:pt x="214239" y="1777999"/>
                  </a:lnTo>
                  <a:lnTo>
                    <a:pt x="198618" y="1777999"/>
                  </a:lnTo>
                  <a:lnTo>
                    <a:pt x="182996" y="1790699"/>
                  </a:lnTo>
                  <a:lnTo>
                    <a:pt x="160679" y="1816099"/>
                  </a:lnTo>
                  <a:close/>
                </a:path>
                <a:path w="3134359" h="2578100">
                  <a:moveTo>
                    <a:pt x="91498" y="1892299"/>
                  </a:moveTo>
                  <a:lnTo>
                    <a:pt x="69181" y="1892299"/>
                  </a:lnTo>
                  <a:lnTo>
                    <a:pt x="71413" y="1879599"/>
                  </a:lnTo>
                  <a:lnTo>
                    <a:pt x="80339" y="1866899"/>
                  </a:lnTo>
                  <a:lnTo>
                    <a:pt x="82571" y="1866899"/>
                  </a:lnTo>
                  <a:lnTo>
                    <a:pt x="87034" y="1854199"/>
                  </a:lnTo>
                  <a:lnTo>
                    <a:pt x="95961" y="1854199"/>
                  </a:lnTo>
                  <a:lnTo>
                    <a:pt x="95961" y="1841499"/>
                  </a:lnTo>
                  <a:lnTo>
                    <a:pt x="102656" y="1841499"/>
                  </a:lnTo>
                  <a:lnTo>
                    <a:pt x="107119" y="1828799"/>
                  </a:lnTo>
                  <a:lnTo>
                    <a:pt x="120509" y="1816099"/>
                  </a:lnTo>
                  <a:lnTo>
                    <a:pt x="151753" y="1816099"/>
                  </a:lnTo>
                  <a:lnTo>
                    <a:pt x="124973" y="1841499"/>
                  </a:lnTo>
                  <a:lnTo>
                    <a:pt x="111583" y="1866899"/>
                  </a:lnTo>
                  <a:lnTo>
                    <a:pt x="100424" y="1879599"/>
                  </a:lnTo>
                  <a:lnTo>
                    <a:pt x="95961" y="1879599"/>
                  </a:lnTo>
                  <a:lnTo>
                    <a:pt x="91498" y="1892299"/>
                  </a:lnTo>
                  <a:close/>
                </a:path>
                <a:path w="3134359" h="2578100">
                  <a:moveTo>
                    <a:pt x="551221" y="1828799"/>
                  </a:moveTo>
                  <a:lnTo>
                    <a:pt x="504356" y="1828799"/>
                  </a:lnTo>
                  <a:lnTo>
                    <a:pt x="497661" y="1816099"/>
                  </a:lnTo>
                  <a:lnTo>
                    <a:pt x="544526" y="1816099"/>
                  </a:lnTo>
                  <a:lnTo>
                    <a:pt x="551221" y="1828799"/>
                  </a:lnTo>
                  <a:close/>
                </a:path>
                <a:path w="3134359" h="2578100">
                  <a:moveTo>
                    <a:pt x="617229" y="1841499"/>
                  </a:moveTo>
                  <a:lnTo>
                    <a:pt x="535599" y="1841499"/>
                  </a:lnTo>
                  <a:lnTo>
                    <a:pt x="522209" y="1828799"/>
                  </a:lnTo>
                  <a:lnTo>
                    <a:pt x="609244" y="1828799"/>
                  </a:lnTo>
                  <a:lnTo>
                    <a:pt x="617229" y="1841499"/>
                  </a:lnTo>
                  <a:close/>
                </a:path>
                <a:path w="3134359" h="2578100">
                  <a:moveTo>
                    <a:pt x="687353" y="1854199"/>
                  </a:moveTo>
                  <a:lnTo>
                    <a:pt x="552895" y="1854199"/>
                  </a:lnTo>
                  <a:lnTo>
                    <a:pt x="544526" y="1841499"/>
                  </a:lnTo>
                  <a:lnTo>
                    <a:pt x="662804" y="1841499"/>
                  </a:lnTo>
                  <a:lnTo>
                    <a:pt x="687353" y="1854199"/>
                  </a:lnTo>
                  <a:close/>
                </a:path>
                <a:path w="3134359" h="2578100">
                  <a:moveTo>
                    <a:pt x="651646" y="1866899"/>
                  </a:moveTo>
                  <a:lnTo>
                    <a:pt x="571306" y="1866899"/>
                  </a:lnTo>
                  <a:lnTo>
                    <a:pt x="571306" y="1854199"/>
                  </a:lnTo>
                  <a:lnTo>
                    <a:pt x="609244" y="1854199"/>
                  </a:lnTo>
                  <a:lnTo>
                    <a:pt x="651646" y="1866899"/>
                  </a:lnTo>
                  <a:close/>
                </a:path>
                <a:path w="3134359" h="2578100">
                  <a:moveTo>
                    <a:pt x="698511" y="1866899"/>
                  </a:moveTo>
                  <a:lnTo>
                    <a:pt x="651646" y="1866899"/>
                  </a:lnTo>
                  <a:lnTo>
                    <a:pt x="624866" y="1854199"/>
                  </a:lnTo>
                  <a:lnTo>
                    <a:pt x="694048" y="1854199"/>
                  </a:lnTo>
                  <a:lnTo>
                    <a:pt x="698511" y="1866899"/>
                  </a:lnTo>
                  <a:close/>
                </a:path>
                <a:path w="3134359" h="2578100">
                  <a:moveTo>
                    <a:pt x="691816" y="1879599"/>
                  </a:moveTo>
                  <a:lnTo>
                    <a:pt x="615939" y="1879599"/>
                  </a:lnTo>
                  <a:lnTo>
                    <a:pt x="586927" y="1866899"/>
                  </a:lnTo>
                  <a:lnTo>
                    <a:pt x="696279" y="1866899"/>
                  </a:lnTo>
                  <a:lnTo>
                    <a:pt x="691816" y="1879599"/>
                  </a:lnTo>
                  <a:close/>
                </a:path>
                <a:path w="3134359" h="2578100">
                  <a:moveTo>
                    <a:pt x="982142" y="1917699"/>
                  </a:moveTo>
                  <a:lnTo>
                    <a:pt x="856959" y="1917699"/>
                  </a:lnTo>
                  <a:lnTo>
                    <a:pt x="647182" y="1879599"/>
                  </a:lnTo>
                  <a:lnTo>
                    <a:pt x="758975" y="1879599"/>
                  </a:lnTo>
                  <a:lnTo>
                    <a:pt x="781083" y="1892299"/>
                  </a:lnTo>
                  <a:lnTo>
                    <a:pt x="822543" y="1892299"/>
                  </a:lnTo>
                  <a:lnTo>
                    <a:pt x="863375" y="1904999"/>
                  </a:lnTo>
                  <a:lnTo>
                    <a:pt x="943994" y="1904999"/>
                  </a:lnTo>
                  <a:lnTo>
                    <a:pt x="982142" y="1917699"/>
                  </a:lnTo>
                  <a:close/>
                </a:path>
                <a:path w="3134359" h="2578100">
                  <a:moveTo>
                    <a:pt x="271529" y="2578099"/>
                  </a:moveTo>
                  <a:lnTo>
                    <a:pt x="228536" y="2578099"/>
                  </a:lnTo>
                  <a:lnTo>
                    <a:pt x="199943" y="2552699"/>
                  </a:lnTo>
                  <a:lnTo>
                    <a:pt x="170548" y="2527299"/>
                  </a:lnTo>
                  <a:lnTo>
                    <a:pt x="156495" y="2514599"/>
                  </a:lnTo>
                  <a:lnTo>
                    <a:pt x="142861" y="2489199"/>
                  </a:lnTo>
                  <a:lnTo>
                    <a:pt x="129436" y="2476499"/>
                  </a:lnTo>
                  <a:lnTo>
                    <a:pt x="115139" y="2463799"/>
                  </a:lnTo>
                  <a:lnTo>
                    <a:pt x="102098" y="2438399"/>
                  </a:lnTo>
                  <a:lnTo>
                    <a:pt x="89894" y="2425699"/>
                  </a:lnTo>
                  <a:lnTo>
                    <a:pt x="78108" y="2400299"/>
                  </a:lnTo>
                  <a:lnTo>
                    <a:pt x="68449" y="2387599"/>
                  </a:lnTo>
                  <a:lnTo>
                    <a:pt x="59418" y="2374899"/>
                  </a:lnTo>
                  <a:lnTo>
                    <a:pt x="50805" y="2349499"/>
                  </a:lnTo>
                  <a:lnTo>
                    <a:pt x="42401" y="2336799"/>
                  </a:lnTo>
                  <a:lnTo>
                    <a:pt x="34800" y="2324099"/>
                  </a:lnTo>
                  <a:lnTo>
                    <a:pt x="28453" y="2298699"/>
                  </a:lnTo>
                  <a:lnTo>
                    <a:pt x="22944" y="2285999"/>
                  </a:lnTo>
                  <a:lnTo>
                    <a:pt x="17853" y="2273299"/>
                  </a:lnTo>
                  <a:lnTo>
                    <a:pt x="13250" y="2260599"/>
                  </a:lnTo>
                  <a:lnTo>
                    <a:pt x="9484" y="2235199"/>
                  </a:lnTo>
                  <a:lnTo>
                    <a:pt x="6555" y="2222499"/>
                  </a:lnTo>
                  <a:lnTo>
                    <a:pt x="4463" y="2209799"/>
                  </a:lnTo>
                  <a:lnTo>
                    <a:pt x="1882" y="2184399"/>
                  </a:lnTo>
                  <a:lnTo>
                    <a:pt x="557" y="2171699"/>
                  </a:lnTo>
                  <a:lnTo>
                    <a:pt x="69" y="2146299"/>
                  </a:lnTo>
                  <a:lnTo>
                    <a:pt x="0" y="2133599"/>
                  </a:lnTo>
                  <a:lnTo>
                    <a:pt x="383" y="2120899"/>
                  </a:lnTo>
                  <a:lnTo>
                    <a:pt x="1394" y="2108199"/>
                  </a:lnTo>
                  <a:lnTo>
                    <a:pt x="2824" y="2095499"/>
                  </a:lnTo>
                  <a:lnTo>
                    <a:pt x="4463" y="2095499"/>
                  </a:lnTo>
                  <a:lnTo>
                    <a:pt x="11158" y="2044699"/>
                  </a:lnTo>
                  <a:lnTo>
                    <a:pt x="13180" y="2044699"/>
                  </a:lnTo>
                  <a:lnTo>
                    <a:pt x="18062" y="2019299"/>
                  </a:lnTo>
                  <a:lnTo>
                    <a:pt x="20084" y="2006599"/>
                  </a:lnTo>
                  <a:lnTo>
                    <a:pt x="22142" y="2006599"/>
                  </a:lnTo>
                  <a:lnTo>
                    <a:pt x="31243" y="1968499"/>
                  </a:lnTo>
                  <a:lnTo>
                    <a:pt x="49096" y="1930399"/>
                  </a:lnTo>
                  <a:lnTo>
                    <a:pt x="49096" y="1917699"/>
                  </a:lnTo>
                  <a:lnTo>
                    <a:pt x="58023" y="1904999"/>
                  </a:lnTo>
                  <a:lnTo>
                    <a:pt x="60254" y="1892299"/>
                  </a:lnTo>
                  <a:lnTo>
                    <a:pt x="82571" y="1892299"/>
                  </a:lnTo>
                  <a:lnTo>
                    <a:pt x="78108" y="1904999"/>
                  </a:lnTo>
                  <a:lnTo>
                    <a:pt x="73644" y="1904999"/>
                  </a:lnTo>
                  <a:lnTo>
                    <a:pt x="73644" y="1917699"/>
                  </a:lnTo>
                  <a:lnTo>
                    <a:pt x="71413" y="1917699"/>
                  </a:lnTo>
                  <a:lnTo>
                    <a:pt x="66949" y="1930399"/>
                  </a:lnTo>
                  <a:lnTo>
                    <a:pt x="62486" y="1930399"/>
                  </a:lnTo>
                  <a:lnTo>
                    <a:pt x="62486" y="1943099"/>
                  </a:lnTo>
                  <a:lnTo>
                    <a:pt x="58023" y="1955799"/>
                  </a:lnTo>
                  <a:lnTo>
                    <a:pt x="58023" y="1968499"/>
                  </a:lnTo>
                  <a:lnTo>
                    <a:pt x="53559" y="1968499"/>
                  </a:lnTo>
                  <a:lnTo>
                    <a:pt x="51537" y="1981199"/>
                  </a:lnTo>
                  <a:lnTo>
                    <a:pt x="46655" y="1993899"/>
                  </a:lnTo>
                  <a:lnTo>
                    <a:pt x="44633" y="2006599"/>
                  </a:lnTo>
                  <a:lnTo>
                    <a:pt x="37938" y="2019299"/>
                  </a:lnTo>
                  <a:lnTo>
                    <a:pt x="36264" y="2031999"/>
                  </a:lnTo>
                  <a:lnTo>
                    <a:pt x="32917" y="2044699"/>
                  </a:lnTo>
                  <a:lnTo>
                    <a:pt x="29569" y="2070099"/>
                  </a:lnTo>
                  <a:lnTo>
                    <a:pt x="27895" y="2070099"/>
                  </a:lnTo>
                  <a:lnTo>
                    <a:pt x="24548" y="2095499"/>
                  </a:lnTo>
                  <a:lnTo>
                    <a:pt x="24199" y="2108199"/>
                  </a:lnTo>
                  <a:lnTo>
                    <a:pt x="23432" y="2108199"/>
                  </a:lnTo>
                  <a:lnTo>
                    <a:pt x="22665" y="2120899"/>
                  </a:lnTo>
                  <a:lnTo>
                    <a:pt x="22316" y="2120899"/>
                  </a:lnTo>
                  <a:lnTo>
                    <a:pt x="22316" y="2146299"/>
                  </a:lnTo>
                  <a:lnTo>
                    <a:pt x="24059" y="2158999"/>
                  </a:lnTo>
                  <a:lnTo>
                    <a:pt x="27895" y="2158999"/>
                  </a:lnTo>
                  <a:lnTo>
                    <a:pt x="31730" y="2171699"/>
                  </a:lnTo>
                  <a:lnTo>
                    <a:pt x="33473" y="2171699"/>
                  </a:lnTo>
                  <a:lnTo>
                    <a:pt x="33822" y="2184399"/>
                  </a:lnTo>
                  <a:lnTo>
                    <a:pt x="34589" y="2184399"/>
                  </a:lnTo>
                  <a:lnTo>
                    <a:pt x="35356" y="2197099"/>
                  </a:lnTo>
                  <a:lnTo>
                    <a:pt x="35705" y="2197099"/>
                  </a:lnTo>
                  <a:lnTo>
                    <a:pt x="37030" y="2209799"/>
                  </a:lnTo>
                  <a:lnTo>
                    <a:pt x="38843" y="2222499"/>
                  </a:lnTo>
                  <a:lnTo>
                    <a:pt x="40168" y="2235199"/>
                  </a:lnTo>
                  <a:lnTo>
                    <a:pt x="41528" y="2235199"/>
                  </a:lnTo>
                  <a:lnTo>
                    <a:pt x="42679" y="2247899"/>
                  </a:lnTo>
                  <a:lnTo>
                    <a:pt x="44248" y="2247899"/>
                  </a:lnTo>
                  <a:lnTo>
                    <a:pt x="46863" y="2260599"/>
                  </a:lnTo>
                  <a:lnTo>
                    <a:pt x="49513" y="2260599"/>
                  </a:lnTo>
                  <a:lnTo>
                    <a:pt x="53140" y="2273299"/>
                  </a:lnTo>
                  <a:lnTo>
                    <a:pt x="55790" y="2285999"/>
                  </a:lnTo>
                  <a:lnTo>
                    <a:pt x="58789" y="2285999"/>
                  </a:lnTo>
                  <a:lnTo>
                    <a:pt x="63950" y="2298699"/>
                  </a:lnTo>
                  <a:lnTo>
                    <a:pt x="66948" y="2311399"/>
                  </a:lnTo>
                  <a:lnTo>
                    <a:pt x="70296" y="2311399"/>
                  </a:lnTo>
                  <a:lnTo>
                    <a:pt x="76991" y="2336799"/>
                  </a:lnTo>
                  <a:lnTo>
                    <a:pt x="80338" y="2336799"/>
                  </a:lnTo>
                  <a:lnTo>
                    <a:pt x="84069" y="2349499"/>
                  </a:lnTo>
                  <a:lnTo>
                    <a:pt x="88428" y="2362199"/>
                  </a:lnTo>
                  <a:lnTo>
                    <a:pt x="93205" y="2362199"/>
                  </a:lnTo>
                  <a:lnTo>
                    <a:pt x="98192" y="2374899"/>
                  </a:lnTo>
                  <a:lnTo>
                    <a:pt x="102864" y="2387599"/>
                  </a:lnTo>
                  <a:lnTo>
                    <a:pt x="107118" y="2387599"/>
                  </a:lnTo>
                  <a:lnTo>
                    <a:pt x="111372" y="2400299"/>
                  </a:lnTo>
                  <a:lnTo>
                    <a:pt x="116045" y="2400299"/>
                  </a:lnTo>
                  <a:lnTo>
                    <a:pt x="121066" y="2412999"/>
                  </a:lnTo>
                  <a:lnTo>
                    <a:pt x="131109" y="2425699"/>
                  </a:lnTo>
                  <a:lnTo>
                    <a:pt x="136130" y="2438399"/>
                  </a:lnTo>
                  <a:lnTo>
                    <a:pt x="145893" y="2438399"/>
                  </a:lnTo>
                  <a:lnTo>
                    <a:pt x="150252" y="2451099"/>
                  </a:lnTo>
                  <a:lnTo>
                    <a:pt x="153983" y="2451099"/>
                  </a:lnTo>
                  <a:lnTo>
                    <a:pt x="157714" y="2463799"/>
                  </a:lnTo>
                  <a:lnTo>
                    <a:pt x="162073" y="2463799"/>
                  </a:lnTo>
                  <a:lnTo>
                    <a:pt x="166850" y="2476499"/>
                  </a:lnTo>
                  <a:lnTo>
                    <a:pt x="171837" y="2476499"/>
                  </a:lnTo>
                  <a:lnTo>
                    <a:pt x="181530" y="2489199"/>
                  </a:lnTo>
                  <a:lnTo>
                    <a:pt x="200081" y="2501899"/>
                  </a:lnTo>
                  <a:lnTo>
                    <a:pt x="209775" y="2514599"/>
                  </a:lnTo>
                  <a:lnTo>
                    <a:pt x="218492" y="2527299"/>
                  </a:lnTo>
                  <a:lnTo>
                    <a:pt x="236764" y="2539999"/>
                  </a:lnTo>
                  <a:lnTo>
                    <a:pt x="245482" y="2552699"/>
                  </a:lnTo>
                  <a:lnTo>
                    <a:pt x="253885" y="2565399"/>
                  </a:lnTo>
                  <a:lnTo>
                    <a:pt x="262498" y="2565399"/>
                  </a:lnTo>
                  <a:lnTo>
                    <a:pt x="271529" y="2578099"/>
                  </a:lnTo>
                  <a:close/>
                </a:path>
                <a:path w="3134359" h="2578100">
                  <a:moveTo>
                    <a:pt x="1095747" y="1930399"/>
                  </a:moveTo>
                  <a:lnTo>
                    <a:pt x="935067" y="1930399"/>
                  </a:lnTo>
                  <a:lnTo>
                    <a:pt x="895804" y="1917699"/>
                  </a:lnTo>
                  <a:lnTo>
                    <a:pt x="1057600" y="1917699"/>
                  </a:lnTo>
                  <a:lnTo>
                    <a:pt x="1095747" y="1930399"/>
                  </a:lnTo>
                  <a:close/>
                </a:path>
                <a:path w="3134359" h="2578100">
                  <a:moveTo>
                    <a:pt x="1217199" y="1943099"/>
                  </a:moveTo>
                  <a:lnTo>
                    <a:pt x="1052020" y="1943099"/>
                  </a:lnTo>
                  <a:lnTo>
                    <a:pt x="1013175" y="1930399"/>
                  </a:lnTo>
                  <a:lnTo>
                    <a:pt x="1176366" y="1930399"/>
                  </a:lnTo>
                  <a:lnTo>
                    <a:pt x="1217199" y="1943099"/>
                  </a:lnTo>
                  <a:close/>
                </a:path>
                <a:path w="3134359" h="2578100">
                  <a:moveTo>
                    <a:pt x="3133733" y="1955799"/>
                  </a:moveTo>
                  <a:lnTo>
                    <a:pt x="2856531" y="1955799"/>
                  </a:lnTo>
                  <a:lnTo>
                    <a:pt x="2932408" y="1943099"/>
                  </a:lnTo>
                  <a:lnTo>
                    <a:pt x="3073003" y="1943099"/>
                  </a:lnTo>
                  <a:lnTo>
                    <a:pt x="3133733" y="1930399"/>
                  </a:lnTo>
                  <a:lnTo>
                    <a:pt x="3133733" y="1955799"/>
                  </a:lnTo>
                  <a:close/>
                </a:path>
                <a:path w="3134359" h="2578100">
                  <a:moveTo>
                    <a:pt x="1300782" y="1955799"/>
                  </a:moveTo>
                  <a:lnTo>
                    <a:pt x="1169392" y="1955799"/>
                  </a:lnTo>
                  <a:lnTo>
                    <a:pt x="1130547" y="1943099"/>
                  </a:lnTo>
                  <a:lnTo>
                    <a:pt x="1258659" y="1943099"/>
                  </a:lnTo>
                  <a:lnTo>
                    <a:pt x="1300782" y="1955799"/>
                  </a:lnTo>
                  <a:close/>
                </a:path>
                <a:path w="3134359" h="2578100">
                  <a:moveTo>
                    <a:pt x="1423802" y="1968499"/>
                  </a:moveTo>
                  <a:lnTo>
                    <a:pt x="1250011" y="1968499"/>
                  </a:lnTo>
                  <a:lnTo>
                    <a:pt x="1208969" y="1955799"/>
                  </a:lnTo>
                  <a:lnTo>
                    <a:pt x="1384190" y="1955799"/>
                  </a:lnTo>
                  <a:lnTo>
                    <a:pt x="1423802" y="1968499"/>
                  </a:lnTo>
                  <a:close/>
                </a:path>
                <a:path w="3134359" h="2578100">
                  <a:moveTo>
                    <a:pt x="3050685" y="1968499"/>
                  </a:moveTo>
                  <a:lnTo>
                    <a:pt x="2793138" y="1968499"/>
                  </a:lnTo>
                  <a:lnTo>
                    <a:pt x="2835121" y="1955799"/>
                  </a:lnTo>
                  <a:lnTo>
                    <a:pt x="3059612" y="1955799"/>
                  </a:lnTo>
                  <a:lnTo>
                    <a:pt x="3050685" y="1968499"/>
                  </a:lnTo>
                  <a:close/>
                </a:path>
                <a:path w="3134359" h="2578100">
                  <a:moveTo>
                    <a:pt x="1580019" y="1981199"/>
                  </a:moveTo>
                  <a:lnTo>
                    <a:pt x="1372473" y="1981199"/>
                  </a:lnTo>
                  <a:lnTo>
                    <a:pt x="1332304" y="1968499"/>
                  </a:lnTo>
                  <a:lnTo>
                    <a:pt x="1539291" y="1968499"/>
                  </a:lnTo>
                  <a:lnTo>
                    <a:pt x="1580019" y="1981199"/>
                  </a:lnTo>
                  <a:close/>
                </a:path>
                <a:path w="3134359" h="2578100">
                  <a:moveTo>
                    <a:pt x="2887774" y="1981199"/>
                  </a:moveTo>
                  <a:lnTo>
                    <a:pt x="2677998" y="1981199"/>
                  </a:lnTo>
                  <a:lnTo>
                    <a:pt x="2729326" y="1968499"/>
                  </a:lnTo>
                  <a:lnTo>
                    <a:pt x="2927944" y="1968499"/>
                  </a:lnTo>
                  <a:lnTo>
                    <a:pt x="2887774" y="1981199"/>
                  </a:lnTo>
                  <a:close/>
                </a:path>
                <a:path w="3134359" h="2578100">
                  <a:moveTo>
                    <a:pt x="1762667" y="1993899"/>
                  </a:moveTo>
                  <a:lnTo>
                    <a:pt x="1546543" y="1993899"/>
                  </a:lnTo>
                  <a:lnTo>
                    <a:pt x="1492983" y="1981199"/>
                  </a:lnTo>
                  <a:lnTo>
                    <a:pt x="1742930" y="1981199"/>
                  </a:lnTo>
                  <a:lnTo>
                    <a:pt x="1762667" y="1993899"/>
                  </a:lnTo>
                  <a:close/>
                </a:path>
                <a:path w="3134359" h="2578100">
                  <a:moveTo>
                    <a:pt x="2813013" y="1993899"/>
                  </a:moveTo>
                  <a:lnTo>
                    <a:pt x="2555256" y="1993899"/>
                  </a:lnTo>
                  <a:lnTo>
                    <a:pt x="2595426" y="1981199"/>
                  </a:lnTo>
                  <a:lnTo>
                    <a:pt x="2833865" y="1981199"/>
                  </a:lnTo>
                  <a:lnTo>
                    <a:pt x="2813013" y="1993899"/>
                  </a:lnTo>
                  <a:close/>
                </a:path>
                <a:path w="3134359" h="2578100">
                  <a:moveTo>
                    <a:pt x="2626504" y="2006599"/>
                  </a:moveTo>
                  <a:lnTo>
                    <a:pt x="1760783" y="2006599"/>
                  </a:lnTo>
                  <a:lnTo>
                    <a:pt x="1707223" y="1993899"/>
                  </a:lnTo>
                  <a:lnTo>
                    <a:pt x="2680229" y="1993899"/>
                  </a:lnTo>
                  <a:lnTo>
                    <a:pt x="2626504" y="2006599"/>
                  </a:lnTo>
                  <a:close/>
                </a:path>
                <a:path w="3134359" h="2578100">
                  <a:moveTo>
                    <a:pt x="2410363" y="2019299"/>
                  </a:moveTo>
                  <a:lnTo>
                    <a:pt x="1970560" y="2019299"/>
                  </a:lnTo>
                  <a:lnTo>
                    <a:pt x="1930773" y="2006599"/>
                  </a:lnTo>
                  <a:lnTo>
                    <a:pt x="2464336" y="2006599"/>
                  </a:lnTo>
                  <a:lnTo>
                    <a:pt x="2410363" y="2019299"/>
                  </a:lnTo>
                  <a:close/>
                </a:path>
              </a:pathLst>
            </a:custGeom>
            <a:solidFill>
              <a:srgbClr val="EC94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903929" y="7079013"/>
              <a:ext cx="1362074" cy="2409824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586740" y="3436756"/>
            <a:ext cx="5134610" cy="649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100" spc="509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4100" spc="459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100" spc="39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100" spc="-22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100" spc="-3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100" spc="459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4100" spc="-22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100" spc="4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41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100" spc="-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100" spc="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4100" spc="-3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100" spc="-17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100" spc="-3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100" spc="-229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4100" spc="-33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100" spc="-17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100" spc="-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4100" spc="-3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100" spc="-85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4100" spc="-3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100" spc="1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057392" y="3793033"/>
            <a:ext cx="3557270" cy="174180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ts val="3320"/>
              </a:lnSpc>
              <a:spcBef>
                <a:spcPts val="400"/>
              </a:spcBef>
            </a:pPr>
            <a:r>
              <a:rPr dirty="0" sz="2950" spc="14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42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5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5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5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50" spc="-29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42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50" spc="-229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9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18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2900" spc="-3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3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900">
              <a:latin typeface="Trebuchet MS"/>
              <a:cs typeface="Trebuchet MS"/>
            </a:endParaRPr>
          </a:p>
          <a:p>
            <a:pPr marL="12700" marR="114935">
              <a:lnSpc>
                <a:spcPts val="3320"/>
              </a:lnSpc>
            </a:pPr>
            <a:r>
              <a:rPr dirty="0" sz="2950" spc="-46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229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95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50" spc="-29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26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950" spc="13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50" spc="-26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3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50" spc="-29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dirty="0" sz="2950" spc="-27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95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950" spc="-229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9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-19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50" spc="-17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6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950" spc="17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10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900" spc="-16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535999" y="2949460"/>
            <a:ext cx="3575050" cy="4762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50" spc="-15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950" spc="-35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950" spc="7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42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950" spc="-6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-35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950" spc="-24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950" spc="-16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29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229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950" spc="-19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50" spc="-9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35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950" spc="-35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950" spc="-29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00" spc="-56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endParaRPr sz="290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05354" y="6712623"/>
            <a:ext cx="742949" cy="485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9213" y="1216675"/>
            <a:ext cx="6990080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 spc="135"/>
              <a:t>P</a:t>
            </a:r>
            <a:r>
              <a:rPr dirty="0" sz="5100" spc="-200"/>
              <a:t>e</a:t>
            </a:r>
            <a:r>
              <a:rPr dirty="0" sz="5100" spc="-285"/>
              <a:t>n</a:t>
            </a:r>
            <a:r>
              <a:rPr dirty="0" sz="5100" spc="250"/>
              <a:t>a</a:t>
            </a:r>
            <a:r>
              <a:rPr dirty="0" sz="5100" spc="-1055"/>
              <a:t>m</a:t>
            </a:r>
            <a:r>
              <a:rPr dirty="0" sz="5100" spc="250"/>
              <a:t>aa</a:t>
            </a:r>
            <a:r>
              <a:rPr dirty="0" sz="5100" spc="-285"/>
              <a:t>n</a:t>
            </a:r>
            <a:r>
              <a:rPr dirty="0" sz="5100" spc="-215"/>
              <a:t> </a:t>
            </a:r>
            <a:r>
              <a:rPr dirty="0" sz="5100" spc="-100"/>
              <a:t>M</a:t>
            </a:r>
            <a:r>
              <a:rPr dirty="0" sz="5100" spc="90"/>
              <a:t>o</a:t>
            </a:r>
            <a:r>
              <a:rPr dirty="0" sz="5100" spc="-285"/>
              <a:t>n</a:t>
            </a:r>
            <a:r>
              <a:rPr dirty="0" sz="5100" spc="90"/>
              <a:t>o</a:t>
            </a:r>
            <a:r>
              <a:rPr dirty="0" sz="5100" spc="250"/>
              <a:t>s</a:t>
            </a:r>
            <a:r>
              <a:rPr dirty="0" sz="5100" spc="250"/>
              <a:t>a</a:t>
            </a:r>
            <a:r>
              <a:rPr dirty="0" sz="5100" spc="-409"/>
              <a:t>k</a:t>
            </a:r>
            <a:r>
              <a:rPr dirty="0" sz="5100" spc="250"/>
              <a:t>a</a:t>
            </a:r>
            <a:r>
              <a:rPr dirty="0" sz="5100" spc="505"/>
              <a:t>r</a:t>
            </a:r>
            <a:r>
              <a:rPr dirty="0" sz="5100" spc="-365"/>
              <a:t>i</a:t>
            </a:r>
            <a:r>
              <a:rPr dirty="0" sz="5100" spc="-90"/>
              <a:t>da</a:t>
            </a:r>
            <a:endParaRPr sz="5100"/>
          </a:p>
        </p:txBody>
      </p:sp>
      <p:grpSp>
        <p:nvGrpSpPr>
          <p:cNvPr id="3" name="object 3"/>
          <p:cNvGrpSpPr/>
          <p:nvPr/>
        </p:nvGrpSpPr>
        <p:grpSpPr>
          <a:xfrm>
            <a:off x="0" y="3572392"/>
            <a:ext cx="8695690" cy="6706870"/>
            <a:chOff x="0" y="3572392"/>
            <a:chExt cx="8695690" cy="6706870"/>
          </a:xfrm>
        </p:grpSpPr>
        <p:sp>
          <p:nvSpPr>
            <p:cNvPr id="4" name="object 4"/>
            <p:cNvSpPr/>
            <p:nvPr/>
          </p:nvSpPr>
          <p:spPr>
            <a:xfrm>
              <a:off x="1651487" y="3595160"/>
              <a:ext cx="6998334" cy="5457825"/>
            </a:xfrm>
            <a:custGeom>
              <a:avLst/>
              <a:gdLst/>
              <a:ahLst/>
              <a:cxnLst/>
              <a:rect l="l" t="t" r="r" b="b"/>
              <a:pathLst>
                <a:path w="6998334" h="5457825">
                  <a:moveTo>
                    <a:pt x="6997955" y="5457365"/>
                  </a:moveTo>
                  <a:lnTo>
                    <a:pt x="0" y="5446857"/>
                  </a:lnTo>
                  <a:lnTo>
                    <a:pt x="0" y="1910997"/>
                  </a:lnTo>
                  <a:lnTo>
                    <a:pt x="24495" y="26270"/>
                  </a:lnTo>
                  <a:lnTo>
                    <a:pt x="3486841" y="0"/>
                  </a:lnTo>
                  <a:lnTo>
                    <a:pt x="6971710" y="7005"/>
                  </a:lnTo>
                  <a:lnTo>
                    <a:pt x="6997955" y="5457365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72392"/>
              <a:ext cx="8695568" cy="670657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156492" y="6240946"/>
            <a:ext cx="1867535" cy="17589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95910" indent="-283845">
              <a:lnSpc>
                <a:spcPts val="3445"/>
              </a:lnSpc>
              <a:spcBef>
                <a:spcPts val="135"/>
              </a:spcBef>
              <a:buAutoNum type="arabicPlain" startAt="3"/>
              <a:tabLst>
                <a:tab pos="296545" algn="l"/>
              </a:tabLst>
            </a:pPr>
            <a:r>
              <a:rPr dirty="0" sz="2950" spc="2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135">
                <a:solidFill>
                  <a:srgbClr val="FFFFFF"/>
                </a:solidFill>
                <a:latin typeface="Trebuchet MS"/>
                <a:cs typeface="Trebuchet MS"/>
              </a:rPr>
              <a:t>triosa</a:t>
            </a:r>
            <a:endParaRPr sz="2950">
              <a:latin typeface="Trebuchet MS"/>
              <a:cs typeface="Trebuchet MS"/>
            </a:endParaRPr>
          </a:p>
          <a:p>
            <a:pPr marL="298450" indent="-286385">
              <a:lnSpc>
                <a:spcPts val="3354"/>
              </a:lnSpc>
              <a:buAutoNum type="arabicPlain" startAt="3"/>
              <a:tabLst>
                <a:tab pos="299085" algn="l"/>
              </a:tabLst>
            </a:pPr>
            <a:r>
              <a:rPr dirty="0" sz="2950" spc="2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5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145">
                <a:solidFill>
                  <a:srgbClr val="FFFFFF"/>
                </a:solidFill>
                <a:latin typeface="Trebuchet MS"/>
                <a:cs typeface="Trebuchet MS"/>
              </a:rPr>
              <a:t>tetrosa</a:t>
            </a:r>
            <a:endParaRPr sz="2950">
              <a:latin typeface="Trebuchet MS"/>
              <a:cs typeface="Trebuchet MS"/>
            </a:endParaRPr>
          </a:p>
          <a:p>
            <a:pPr marL="300355" indent="-288290">
              <a:lnSpc>
                <a:spcPts val="3354"/>
              </a:lnSpc>
              <a:buAutoNum type="arabicPlain" startAt="3"/>
              <a:tabLst>
                <a:tab pos="300990" algn="l"/>
              </a:tabLst>
            </a:pPr>
            <a:r>
              <a:rPr dirty="0" sz="2950" spc="2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5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2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95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25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950" spc="-29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5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5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950">
              <a:latin typeface="Trebuchet MS"/>
              <a:cs typeface="Trebuchet MS"/>
            </a:endParaRPr>
          </a:p>
          <a:p>
            <a:pPr marL="311150" indent="-299085">
              <a:lnSpc>
                <a:spcPts val="3445"/>
              </a:lnSpc>
              <a:buAutoNum type="arabicPlain" startAt="3"/>
              <a:tabLst>
                <a:tab pos="311785" algn="l"/>
              </a:tabLst>
            </a:pPr>
            <a:r>
              <a:rPr dirty="0" sz="2950" spc="2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5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50" spc="-26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95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50" spc="-229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5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5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5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50" spc="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3186" y="4109354"/>
            <a:ext cx="1910080" cy="649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100" spc="434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4100" spc="-3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100" spc="-35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100" spc="-17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4100" spc="-3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100" spc="-30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4100" spc="-35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4100" spc="1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41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548900" y="3575265"/>
            <a:ext cx="8739505" cy="6700520"/>
            <a:chOff x="9548900" y="3575265"/>
            <a:chExt cx="8739505" cy="6700520"/>
          </a:xfrm>
        </p:grpSpPr>
        <p:sp>
          <p:nvSpPr>
            <p:cNvPr id="9" name="object 9"/>
            <p:cNvSpPr/>
            <p:nvPr/>
          </p:nvSpPr>
          <p:spPr>
            <a:xfrm>
              <a:off x="9563180" y="3619134"/>
              <a:ext cx="6998334" cy="5457825"/>
            </a:xfrm>
            <a:custGeom>
              <a:avLst/>
              <a:gdLst/>
              <a:ahLst/>
              <a:cxnLst/>
              <a:rect l="l" t="t" r="r" b="b"/>
              <a:pathLst>
                <a:path w="6998334" h="5457825">
                  <a:moveTo>
                    <a:pt x="6997955" y="5457365"/>
                  </a:moveTo>
                  <a:lnTo>
                    <a:pt x="0" y="5446857"/>
                  </a:lnTo>
                  <a:lnTo>
                    <a:pt x="0" y="1910997"/>
                  </a:lnTo>
                  <a:lnTo>
                    <a:pt x="24495" y="26270"/>
                  </a:lnTo>
                  <a:lnTo>
                    <a:pt x="3486841" y="0"/>
                  </a:lnTo>
                  <a:lnTo>
                    <a:pt x="6971710" y="7005"/>
                  </a:lnTo>
                  <a:lnTo>
                    <a:pt x="6997955" y="5457365"/>
                  </a:lnTo>
                  <a:close/>
                </a:path>
              </a:pathLst>
            </a:custGeom>
            <a:solidFill>
              <a:srgbClr val="566E9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8900" y="3575265"/>
              <a:ext cx="8739097" cy="670004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939449" y="6150390"/>
            <a:ext cx="1837689" cy="1730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291465" indent="-279400">
              <a:lnSpc>
                <a:spcPts val="3390"/>
              </a:lnSpc>
              <a:spcBef>
                <a:spcPts val="135"/>
              </a:spcBef>
              <a:buAutoNum type="arabicPlain" startAt="3"/>
              <a:tabLst>
                <a:tab pos="292100" algn="l"/>
              </a:tabLst>
            </a:pPr>
            <a:r>
              <a:rPr dirty="0" sz="2900" spc="2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30">
                <a:solidFill>
                  <a:srgbClr val="FFFFFF"/>
                </a:solidFill>
                <a:latin typeface="Trebuchet MS"/>
                <a:cs typeface="Trebuchet MS"/>
              </a:rPr>
              <a:t>triosa</a:t>
            </a:r>
            <a:endParaRPr sz="2900">
              <a:latin typeface="Trebuchet MS"/>
              <a:cs typeface="Trebuchet MS"/>
            </a:endParaRPr>
          </a:p>
          <a:p>
            <a:pPr marL="293370" indent="-281305">
              <a:lnSpc>
                <a:spcPts val="3300"/>
              </a:lnSpc>
              <a:buAutoNum type="arabicPlain" startAt="3"/>
              <a:tabLst>
                <a:tab pos="294005" algn="l"/>
              </a:tabLst>
            </a:pPr>
            <a:r>
              <a:rPr dirty="0" sz="2900" spc="2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19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40">
                <a:solidFill>
                  <a:srgbClr val="FFFFFF"/>
                </a:solidFill>
                <a:latin typeface="Trebuchet MS"/>
                <a:cs typeface="Trebuchet MS"/>
              </a:rPr>
              <a:t>tetrosa</a:t>
            </a:r>
            <a:endParaRPr sz="2900">
              <a:latin typeface="Trebuchet MS"/>
              <a:cs typeface="Trebuchet MS"/>
            </a:endParaRPr>
          </a:p>
          <a:p>
            <a:pPr marL="295910" indent="-283845">
              <a:lnSpc>
                <a:spcPts val="3300"/>
              </a:lnSpc>
              <a:buAutoNum type="arabicPlain" startAt="3"/>
              <a:tabLst>
                <a:tab pos="296545" algn="l"/>
              </a:tabLst>
            </a:pPr>
            <a:r>
              <a:rPr dirty="0" sz="2900" spc="2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1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90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00" spc="-24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900" spc="-28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90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0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0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900">
              <a:latin typeface="Trebuchet MS"/>
              <a:cs typeface="Trebuchet MS"/>
            </a:endParaRPr>
          </a:p>
          <a:p>
            <a:pPr marL="306070" indent="-294005">
              <a:lnSpc>
                <a:spcPts val="3390"/>
              </a:lnSpc>
              <a:buAutoNum type="arabicPlain" startAt="3"/>
              <a:tabLst>
                <a:tab pos="306705" algn="l"/>
              </a:tabLst>
            </a:pPr>
            <a:r>
              <a:rPr dirty="0" sz="2900" spc="2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9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900" spc="-26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90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900" spc="-22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90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0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90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900" spc="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75880" y="4109354"/>
            <a:ext cx="1394460" cy="6496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4100" spc="15">
                <a:solidFill>
                  <a:srgbClr val="FFFFFF"/>
                </a:solidFill>
                <a:latin typeface="Trebuchet MS"/>
                <a:cs typeface="Trebuchet MS"/>
              </a:rPr>
              <a:t>Keton</a:t>
            </a:r>
            <a:endParaRPr sz="41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6118766" y="964435"/>
            <a:ext cx="1217930" cy="1115060"/>
          </a:xfrm>
          <a:custGeom>
            <a:avLst/>
            <a:gdLst/>
            <a:ahLst/>
            <a:cxnLst/>
            <a:rect l="l" t="t" r="r" b="b"/>
            <a:pathLst>
              <a:path w="1217930" h="1115060">
                <a:moveTo>
                  <a:pt x="838493" y="468349"/>
                </a:moveTo>
                <a:lnTo>
                  <a:pt x="656524" y="363296"/>
                </a:lnTo>
                <a:lnTo>
                  <a:pt x="657846" y="362593"/>
                </a:lnTo>
                <a:lnTo>
                  <a:pt x="660438" y="359690"/>
                </a:lnTo>
                <a:lnTo>
                  <a:pt x="664706" y="353355"/>
                </a:lnTo>
                <a:lnTo>
                  <a:pt x="699376" y="298582"/>
                </a:lnTo>
                <a:lnTo>
                  <a:pt x="711090" y="280415"/>
                </a:lnTo>
                <a:lnTo>
                  <a:pt x="734975" y="245811"/>
                </a:lnTo>
                <a:lnTo>
                  <a:pt x="762031" y="208639"/>
                </a:lnTo>
                <a:lnTo>
                  <a:pt x="793611" y="166746"/>
                </a:lnTo>
                <a:lnTo>
                  <a:pt x="820247" y="133731"/>
                </a:lnTo>
                <a:lnTo>
                  <a:pt x="856697" y="91717"/>
                </a:lnTo>
                <a:lnTo>
                  <a:pt x="879082" y="66512"/>
                </a:lnTo>
                <a:lnTo>
                  <a:pt x="902188" y="40258"/>
                </a:lnTo>
                <a:lnTo>
                  <a:pt x="927294" y="12225"/>
                </a:lnTo>
                <a:lnTo>
                  <a:pt x="929428" y="9057"/>
                </a:lnTo>
                <a:lnTo>
                  <a:pt x="933113" y="5319"/>
                </a:lnTo>
                <a:lnTo>
                  <a:pt x="937026" y="1713"/>
                </a:lnTo>
                <a:lnTo>
                  <a:pt x="939212" y="42"/>
                </a:lnTo>
                <a:lnTo>
                  <a:pt x="941680" y="0"/>
                </a:lnTo>
                <a:lnTo>
                  <a:pt x="946260" y="2644"/>
                </a:lnTo>
                <a:lnTo>
                  <a:pt x="948144" y="5198"/>
                </a:lnTo>
                <a:lnTo>
                  <a:pt x="947436" y="10655"/>
                </a:lnTo>
                <a:lnTo>
                  <a:pt x="946395" y="12987"/>
                </a:lnTo>
                <a:lnTo>
                  <a:pt x="944337" y="19131"/>
                </a:lnTo>
                <a:lnTo>
                  <a:pt x="942107" y="25176"/>
                </a:lnTo>
                <a:lnTo>
                  <a:pt x="939070" y="32221"/>
                </a:lnTo>
                <a:lnTo>
                  <a:pt x="935861" y="39167"/>
                </a:lnTo>
                <a:lnTo>
                  <a:pt x="927270" y="56205"/>
                </a:lnTo>
                <a:lnTo>
                  <a:pt x="918152" y="74404"/>
                </a:lnTo>
                <a:lnTo>
                  <a:pt x="901250" y="108639"/>
                </a:lnTo>
                <a:lnTo>
                  <a:pt x="898304" y="114271"/>
                </a:lnTo>
                <a:lnTo>
                  <a:pt x="894952" y="121134"/>
                </a:lnTo>
                <a:lnTo>
                  <a:pt x="868101" y="170157"/>
                </a:lnTo>
                <a:lnTo>
                  <a:pt x="842549" y="219929"/>
                </a:lnTo>
                <a:lnTo>
                  <a:pt x="819734" y="268348"/>
                </a:lnTo>
                <a:lnTo>
                  <a:pt x="816651" y="275367"/>
                </a:lnTo>
                <a:lnTo>
                  <a:pt x="812997" y="283522"/>
                </a:lnTo>
                <a:lnTo>
                  <a:pt x="806431" y="298796"/>
                </a:lnTo>
                <a:lnTo>
                  <a:pt x="767896" y="390932"/>
                </a:lnTo>
                <a:lnTo>
                  <a:pt x="765991" y="394231"/>
                </a:lnTo>
                <a:lnTo>
                  <a:pt x="764367" y="399160"/>
                </a:lnTo>
                <a:lnTo>
                  <a:pt x="764930" y="402417"/>
                </a:lnTo>
                <a:lnTo>
                  <a:pt x="856600" y="455340"/>
                </a:lnTo>
                <a:lnTo>
                  <a:pt x="838493" y="468349"/>
                </a:lnTo>
                <a:close/>
              </a:path>
              <a:path w="1217930" h="1115060">
                <a:moveTo>
                  <a:pt x="856600" y="455340"/>
                </a:moveTo>
                <a:lnTo>
                  <a:pt x="766762" y="403475"/>
                </a:lnTo>
                <a:lnTo>
                  <a:pt x="767855" y="402639"/>
                </a:lnTo>
                <a:lnTo>
                  <a:pt x="772050" y="400662"/>
                </a:lnTo>
                <a:lnTo>
                  <a:pt x="774236" y="398991"/>
                </a:lnTo>
                <a:lnTo>
                  <a:pt x="786069" y="392625"/>
                </a:lnTo>
                <a:lnTo>
                  <a:pt x="798495" y="385134"/>
                </a:lnTo>
                <a:lnTo>
                  <a:pt x="811007" y="377692"/>
                </a:lnTo>
                <a:lnTo>
                  <a:pt x="823098" y="371475"/>
                </a:lnTo>
                <a:lnTo>
                  <a:pt x="864298" y="349800"/>
                </a:lnTo>
                <a:lnTo>
                  <a:pt x="906202" y="328532"/>
                </a:lnTo>
                <a:lnTo>
                  <a:pt x="948164" y="308764"/>
                </a:lnTo>
                <a:lnTo>
                  <a:pt x="990171" y="290489"/>
                </a:lnTo>
                <a:lnTo>
                  <a:pt x="1032850" y="272601"/>
                </a:lnTo>
                <a:lnTo>
                  <a:pt x="1104132" y="243364"/>
                </a:lnTo>
                <a:lnTo>
                  <a:pt x="1128399" y="232444"/>
                </a:lnTo>
                <a:lnTo>
                  <a:pt x="1146210" y="225129"/>
                </a:lnTo>
                <a:lnTo>
                  <a:pt x="1164484" y="216615"/>
                </a:lnTo>
                <a:lnTo>
                  <a:pt x="1200225" y="200587"/>
                </a:lnTo>
                <a:lnTo>
                  <a:pt x="1206429" y="198303"/>
                </a:lnTo>
                <a:lnTo>
                  <a:pt x="1209760" y="197293"/>
                </a:lnTo>
                <a:lnTo>
                  <a:pt x="1211540" y="196855"/>
                </a:lnTo>
                <a:lnTo>
                  <a:pt x="1214007" y="196812"/>
                </a:lnTo>
                <a:lnTo>
                  <a:pt x="1215204" y="198970"/>
                </a:lnTo>
                <a:lnTo>
                  <a:pt x="1216630" y="201260"/>
                </a:lnTo>
                <a:lnTo>
                  <a:pt x="1208272" y="212565"/>
                </a:lnTo>
                <a:lnTo>
                  <a:pt x="1162708" y="243452"/>
                </a:lnTo>
                <a:lnTo>
                  <a:pt x="1117496" y="274542"/>
                </a:lnTo>
                <a:lnTo>
                  <a:pt x="982542" y="368205"/>
                </a:lnTo>
                <a:lnTo>
                  <a:pt x="941942" y="396092"/>
                </a:lnTo>
                <a:lnTo>
                  <a:pt x="901452" y="424042"/>
                </a:lnTo>
                <a:lnTo>
                  <a:pt x="861127" y="452087"/>
                </a:lnTo>
                <a:lnTo>
                  <a:pt x="856600" y="455340"/>
                </a:lnTo>
                <a:close/>
              </a:path>
              <a:path w="1217930" h="1115060">
                <a:moveTo>
                  <a:pt x="272108" y="373065"/>
                </a:moveTo>
                <a:lnTo>
                  <a:pt x="3820" y="218178"/>
                </a:lnTo>
                <a:lnTo>
                  <a:pt x="3310" y="216418"/>
                </a:lnTo>
                <a:lnTo>
                  <a:pt x="2165" y="215756"/>
                </a:lnTo>
                <a:lnTo>
                  <a:pt x="739" y="213467"/>
                </a:lnTo>
                <a:lnTo>
                  <a:pt x="0" y="211574"/>
                </a:lnTo>
                <a:lnTo>
                  <a:pt x="1675" y="208142"/>
                </a:lnTo>
                <a:lnTo>
                  <a:pt x="2081" y="206910"/>
                </a:lnTo>
                <a:lnTo>
                  <a:pt x="4038" y="205107"/>
                </a:lnTo>
                <a:lnTo>
                  <a:pt x="10753" y="204583"/>
                </a:lnTo>
                <a:lnTo>
                  <a:pt x="14823" y="205467"/>
                </a:lnTo>
                <a:lnTo>
                  <a:pt x="19122" y="206482"/>
                </a:lnTo>
                <a:lnTo>
                  <a:pt x="30765" y="207338"/>
                </a:lnTo>
                <a:lnTo>
                  <a:pt x="101732" y="220446"/>
                </a:lnTo>
                <a:lnTo>
                  <a:pt x="215072" y="246285"/>
                </a:lnTo>
                <a:lnTo>
                  <a:pt x="357713" y="281707"/>
                </a:lnTo>
                <a:lnTo>
                  <a:pt x="492572" y="327302"/>
                </a:lnTo>
                <a:lnTo>
                  <a:pt x="547119" y="347061"/>
                </a:lnTo>
                <a:lnTo>
                  <a:pt x="550783" y="349176"/>
                </a:lnTo>
                <a:lnTo>
                  <a:pt x="555540" y="350456"/>
                </a:lnTo>
                <a:lnTo>
                  <a:pt x="560245" y="350240"/>
                </a:lnTo>
                <a:lnTo>
                  <a:pt x="560828" y="347643"/>
                </a:lnTo>
                <a:lnTo>
                  <a:pt x="562858" y="341483"/>
                </a:lnTo>
                <a:lnTo>
                  <a:pt x="565647" y="328429"/>
                </a:lnTo>
                <a:lnTo>
                  <a:pt x="568835" y="314138"/>
                </a:lnTo>
                <a:lnTo>
                  <a:pt x="571174" y="300824"/>
                </a:lnTo>
                <a:lnTo>
                  <a:pt x="573954" y="286298"/>
                </a:lnTo>
                <a:lnTo>
                  <a:pt x="580159" y="250286"/>
                </a:lnTo>
                <a:lnTo>
                  <a:pt x="585708" y="215362"/>
                </a:lnTo>
                <a:lnTo>
                  <a:pt x="591677" y="179214"/>
                </a:lnTo>
                <a:lnTo>
                  <a:pt x="596603" y="143930"/>
                </a:lnTo>
                <a:lnTo>
                  <a:pt x="598847" y="132028"/>
                </a:lnTo>
                <a:lnTo>
                  <a:pt x="600757" y="121399"/>
                </a:lnTo>
                <a:lnTo>
                  <a:pt x="603644" y="109868"/>
                </a:lnTo>
                <a:lnTo>
                  <a:pt x="606919" y="98560"/>
                </a:lnTo>
                <a:lnTo>
                  <a:pt x="607502" y="95964"/>
                </a:lnTo>
                <a:lnTo>
                  <a:pt x="609178" y="92532"/>
                </a:lnTo>
                <a:lnTo>
                  <a:pt x="612987" y="85933"/>
                </a:lnTo>
                <a:lnTo>
                  <a:pt x="617006" y="85319"/>
                </a:lnTo>
                <a:lnTo>
                  <a:pt x="622044" y="88228"/>
                </a:lnTo>
                <a:lnTo>
                  <a:pt x="622096" y="89725"/>
                </a:lnTo>
                <a:lnTo>
                  <a:pt x="624490" y="94040"/>
                </a:lnTo>
                <a:lnTo>
                  <a:pt x="624594" y="97033"/>
                </a:lnTo>
                <a:lnTo>
                  <a:pt x="626801" y="102706"/>
                </a:lnTo>
                <a:lnTo>
                  <a:pt x="628308" y="109442"/>
                </a:lnTo>
                <a:lnTo>
                  <a:pt x="629686" y="116103"/>
                </a:lnTo>
                <a:lnTo>
                  <a:pt x="636246" y="152152"/>
                </a:lnTo>
                <a:lnTo>
                  <a:pt x="638244" y="167970"/>
                </a:lnTo>
                <a:lnTo>
                  <a:pt x="640814" y="182652"/>
                </a:lnTo>
                <a:lnTo>
                  <a:pt x="643732" y="204867"/>
                </a:lnTo>
                <a:lnTo>
                  <a:pt x="646222" y="226834"/>
                </a:lnTo>
                <a:lnTo>
                  <a:pt x="647647" y="249654"/>
                </a:lnTo>
                <a:lnTo>
                  <a:pt x="649278" y="271126"/>
                </a:lnTo>
                <a:lnTo>
                  <a:pt x="649858" y="290524"/>
                </a:lnTo>
                <a:lnTo>
                  <a:pt x="650545" y="309985"/>
                </a:lnTo>
                <a:lnTo>
                  <a:pt x="651911" y="328371"/>
                </a:lnTo>
                <a:lnTo>
                  <a:pt x="652776" y="352334"/>
                </a:lnTo>
                <a:lnTo>
                  <a:pt x="653161" y="356955"/>
                </a:lnTo>
                <a:lnTo>
                  <a:pt x="654411" y="360609"/>
                </a:lnTo>
                <a:lnTo>
                  <a:pt x="654234" y="361974"/>
                </a:lnTo>
                <a:lnTo>
                  <a:pt x="838493" y="468349"/>
                </a:lnTo>
                <a:lnTo>
                  <a:pt x="820386" y="481359"/>
                </a:lnTo>
                <a:lnTo>
                  <a:pt x="780556" y="509690"/>
                </a:lnTo>
                <a:lnTo>
                  <a:pt x="777048" y="512064"/>
                </a:lnTo>
                <a:lnTo>
                  <a:pt x="771250" y="513116"/>
                </a:lnTo>
                <a:lnTo>
                  <a:pt x="770365" y="519938"/>
                </a:lnTo>
                <a:lnTo>
                  <a:pt x="1000314" y="652691"/>
                </a:lnTo>
                <a:lnTo>
                  <a:pt x="988674" y="653303"/>
                </a:lnTo>
                <a:lnTo>
                  <a:pt x="969750" y="654109"/>
                </a:lnTo>
                <a:lnTo>
                  <a:pt x="951181" y="653655"/>
                </a:lnTo>
                <a:lnTo>
                  <a:pt x="901621" y="651439"/>
                </a:lnTo>
                <a:lnTo>
                  <a:pt x="851426" y="650323"/>
                </a:lnTo>
                <a:lnTo>
                  <a:pt x="812536" y="648401"/>
                </a:lnTo>
                <a:lnTo>
                  <a:pt x="792692" y="648677"/>
                </a:lnTo>
                <a:lnTo>
                  <a:pt x="772428" y="650176"/>
                </a:lnTo>
                <a:lnTo>
                  <a:pt x="766120" y="649467"/>
                </a:lnTo>
                <a:lnTo>
                  <a:pt x="762330" y="650213"/>
                </a:lnTo>
                <a:lnTo>
                  <a:pt x="759863" y="650255"/>
                </a:lnTo>
                <a:lnTo>
                  <a:pt x="343060" y="409628"/>
                </a:lnTo>
                <a:lnTo>
                  <a:pt x="339906" y="409273"/>
                </a:lnTo>
                <a:lnTo>
                  <a:pt x="272108" y="373065"/>
                </a:lnTo>
                <a:close/>
              </a:path>
              <a:path w="1217930" h="1115060">
                <a:moveTo>
                  <a:pt x="1000314" y="652691"/>
                </a:moveTo>
                <a:lnTo>
                  <a:pt x="774258" y="522185"/>
                </a:lnTo>
                <a:lnTo>
                  <a:pt x="778963" y="521969"/>
                </a:lnTo>
                <a:lnTo>
                  <a:pt x="783034" y="522852"/>
                </a:lnTo>
                <a:lnTo>
                  <a:pt x="830793" y="531361"/>
                </a:lnTo>
                <a:lnTo>
                  <a:pt x="877917" y="540969"/>
                </a:lnTo>
                <a:lnTo>
                  <a:pt x="900488" y="545201"/>
                </a:lnTo>
                <a:lnTo>
                  <a:pt x="966597" y="561369"/>
                </a:lnTo>
                <a:lnTo>
                  <a:pt x="1038113" y="576261"/>
                </a:lnTo>
                <a:lnTo>
                  <a:pt x="1110041" y="588457"/>
                </a:lnTo>
                <a:lnTo>
                  <a:pt x="1128850" y="591983"/>
                </a:lnTo>
                <a:lnTo>
                  <a:pt x="1148315" y="594422"/>
                </a:lnTo>
                <a:lnTo>
                  <a:pt x="1186125" y="601586"/>
                </a:lnTo>
                <a:lnTo>
                  <a:pt x="1198283" y="602740"/>
                </a:lnTo>
                <a:lnTo>
                  <a:pt x="1203957" y="604548"/>
                </a:lnTo>
                <a:lnTo>
                  <a:pt x="1207111" y="604903"/>
                </a:lnTo>
                <a:lnTo>
                  <a:pt x="1216729" y="610456"/>
                </a:lnTo>
                <a:lnTo>
                  <a:pt x="1216532" y="617674"/>
                </a:lnTo>
                <a:lnTo>
                  <a:pt x="1213253" y="620180"/>
                </a:lnTo>
                <a:lnTo>
                  <a:pt x="1208246" y="624622"/>
                </a:lnTo>
                <a:lnTo>
                  <a:pt x="1202500" y="627170"/>
                </a:lnTo>
                <a:lnTo>
                  <a:pt x="1196702" y="628222"/>
                </a:lnTo>
                <a:lnTo>
                  <a:pt x="1162793" y="635043"/>
                </a:lnTo>
                <a:lnTo>
                  <a:pt x="1151867" y="636067"/>
                </a:lnTo>
                <a:lnTo>
                  <a:pt x="1025599" y="651158"/>
                </a:lnTo>
                <a:lnTo>
                  <a:pt x="1007298" y="652323"/>
                </a:lnTo>
                <a:lnTo>
                  <a:pt x="1000314" y="652691"/>
                </a:lnTo>
                <a:close/>
              </a:path>
              <a:path w="1217930" h="1115060">
                <a:moveTo>
                  <a:pt x="119812" y="868788"/>
                </a:moveTo>
                <a:lnTo>
                  <a:pt x="116782" y="865573"/>
                </a:lnTo>
                <a:lnTo>
                  <a:pt x="116574" y="859587"/>
                </a:lnTo>
                <a:lnTo>
                  <a:pt x="116293" y="857958"/>
                </a:lnTo>
                <a:lnTo>
                  <a:pt x="138764" y="819606"/>
                </a:lnTo>
                <a:lnTo>
                  <a:pt x="173083" y="777828"/>
                </a:lnTo>
                <a:lnTo>
                  <a:pt x="206835" y="744521"/>
                </a:lnTo>
                <a:lnTo>
                  <a:pt x="221473" y="730975"/>
                </a:lnTo>
                <a:lnTo>
                  <a:pt x="236703" y="716304"/>
                </a:lnTo>
                <a:lnTo>
                  <a:pt x="284450" y="670547"/>
                </a:lnTo>
                <a:lnTo>
                  <a:pt x="318148" y="640142"/>
                </a:lnTo>
                <a:lnTo>
                  <a:pt x="352619" y="610184"/>
                </a:lnTo>
                <a:lnTo>
                  <a:pt x="386970" y="581622"/>
                </a:lnTo>
                <a:lnTo>
                  <a:pt x="409492" y="562363"/>
                </a:lnTo>
                <a:lnTo>
                  <a:pt x="453814" y="524893"/>
                </a:lnTo>
                <a:lnTo>
                  <a:pt x="475701" y="506733"/>
                </a:lnTo>
                <a:lnTo>
                  <a:pt x="478522" y="503963"/>
                </a:lnTo>
                <a:lnTo>
                  <a:pt x="481572" y="501324"/>
                </a:lnTo>
                <a:lnTo>
                  <a:pt x="483529" y="499521"/>
                </a:lnTo>
                <a:lnTo>
                  <a:pt x="485715" y="497850"/>
                </a:lnTo>
                <a:lnTo>
                  <a:pt x="485610" y="494857"/>
                </a:lnTo>
                <a:lnTo>
                  <a:pt x="483955" y="492435"/>
                </a:lnTo>
                <a:lnTo>
                  <a:pt x="483268" y="492038"/>
                </a:lnTo>
                <a:lnTo>
                  <a:pt x="480926" y="489220"/>
                </a:lnTo>
                <a:lnTo>
                  <a:pt x="759863" y="650255"/>
                </a:lnTo>
                <a:lnTo>
                  <a:pt x="757906" y="652058"/>
                </a:lnTo>
                <a:lnTo>
                  <a:pt x="757553" y="654786"/>
                </a:lnTo>
                <a:lnTo>
                  <a:pt x="756970" y="657383"/>
                </a:lnTo>
                <a:lnTo>
                  <a:pt x="757532" y="660640"/>
                </a:lnTo>
                <a:lnTo>
                  <a:pt x="759041" y="671777"/>
                </a:lnTo>
                <a:lnTo>
                  <a:pt x="792496" y="802541"/>
                </a:lnTo>
                <a:lnTo>
                  <a:pt x="547497" y="661099"/>
                </a:lnTo>
                <a:lnTo>
                  <a:pt x="542667" y="664177"/>
                </a:lnTo>
                <a:lnTo>
                  <a:pt x="497849" y="694027"/>
                </a:lnTo>
                <a:lnTo>
                  <a:pt x="443249" y="725563"/>
                </a:lnTo>
                <a:lnTo>
                  <a:pt x="402909" y="746268"/>
                </a:lnTo>
                <a:lnTo>
                  <a:pt x="362002" y="765178"/>
                </a:lnTo>
                <a:lnTo>
                  <a:pt x="319935" y="783419"/>
                </a:lnTo>
                <a:lnTo>
                  <a:pt x="274301" y="802534"/>
                </a:lnTo>
                <a:lnTo>
                  <a:pt x="229268" y="821996"/>
                </a:lnTo>
                <a:lnTo>
                  <a:pt x="184750" y="841755"/>
                </a:lnTo>
                <a:lnTo>
                  <a:pt x="140027" y="862862"/>
                </a:lnTo>
                <a:lnTo>
                  <a:pt x="136696" y="863872"/>
                </a:lnTo>
                <a:lnTo>
                  <a:pt x="132959" y="866113"/>
                </a:lnTo>
                <a:lnTo>
                  <a:pt x="127619" y="867430"/>
                </a:lnTo>
                <a:lnTo>
                  <a:pt x="123601" y="868043"/>
                </a:lnTo>
                <a:lnTo>
                  <a:pt x="119812" y="868788"/>
                </a:lnTo>
                <a:close/>
              </a:path>
              <a:path w="1217930" h="1115060">
                <a:moveTo>
                  <a:pt x="511642" y="1114062"/>
                </a:moveTo>
                <a:lnTo>
                  <a:pt x="509123" y="1112608"/>
                </a:lnTo>
                <a:lnTo>
                  <a:pt x="507187" y="1108557"/>
                </a:lnTo>
                <a:lnTo>
                  <a:pt x="506448" y="1106664"/>
                </a:lnTo>
                <a:lnTo>
                  <a:pt x="506573" y="1103803"/>
                </a:lnTo>
                <a:lnTo>
                  <a:pt x="506439" y="1094927"/>
                </a:lnTo>
                <a:lnTo>
                  <a:pt x="506349" y="1086076"/>
                </a:lnTo>
                <a:lnTo>
                  <a:pt x="506344" y="1077275"/>
                </a:lnTo>
                <a:lnTo>
                  <a:pt x="506468" y="1068548"/>
                </a:lnTo>
                <a:lnTo>
                  <a:pt x="511011" y="1000781"/>
                </a:lnTo>
                <a:lnTo>
                  <a:pt x="518646" y="934799"/>
                </a:lnTo>
                <a:lnTo>
                  <a:pt x="525242" y="888749"/>
                </a:lnTo>
                <a:lnTo>
                  <a:pt x="531312" y="842393"/>
                </a:lnTo>
                <a:lnTo>
                  <a:pt x="536295" y="796878"/>
                </a:lnTo>
                <a:lnTo>
                  <a:pt x="540905" y="751146"/>
                </a:lnTo>
                <a:lnTo>
                  <a:pt x="545853" y="704144"/>
                </a:lnTo>
                <a:lnTo>
                  <a:pt x="548367" y="674799"/>
                </a:lnTo>
                <a:lnTo>
                  <a:pt x="549840" y="663918"/>
                </a:lnTo>
                <a:lnTo>
                  <a:pt x="550298" y="664182"/>
                </a:lnTo>
                <a:lnTo>
                  <a:pt x="549330" y="662157"/>
                </a:lnTo>
                <a:lnTo>
                  <a:pt x="792496" y="802541"/>
                </a:lnTo>
                <a:lnTo>
                  <a:pt x="794282" y="809438"/>
                </a:lnTo>
                <a:lnTo>
                  <a:pt x="630379" y="714814"/>
                </a:lnTo>
                <a:lnTo>
                  <a:pt x="629057" y="715517"/>
                </a:lnTo>
                <a:lnTo>
                  <a:pt x="628599" y="715253"/>
                </a:lnTo>
                <a:lnTo>
                  <a:pt x="627735" y="716221"/>
                </a:lnTo>
                <a:lnTo>
                  <a:pt x="627100" y="717320"/>
                </a:lnTo>
                <a:lnTo>
                  <a:pt x="626746" y="720049"/>
                </a:lnTo>
                <a:lnTo>
                  <a:pt x="625758" y="723877"/>
                </a:lnTo>
                <a:lnTo>
                  <a:pt x="625633" y="726738"/>
                </a:lnTo>
                <a:lnTo>
                  <a:pt x="623114" y="741415"/>
                </a:lnTo>
                <a:lnTo>
                  <a:pt x="621230" y="754992"/>
                </a:lnTo>
                <a:lnTo>
                  <a:pt x="609684" y="815783"/>
                </a:lnTo>
                <a:lnTo>
                  <a:pt x="592917" y="876493"/>
                </a:lnTo>
                <a:lnTo>
                  <a:pt x="583475" y="906236"/>
                </a:lnTo>
                <a:lnTo>
                  <a:pt x="574582" y="934830"/>
                </a:lnTo>
                <a:lnTo>
                  <a:pt x="564967" y="964474"/>
                </a:lnTo>
                <a:lnTo>
                  <a:pt x="555267" y="994069"/>
                </a:lnTo>
                <a:lnTo>
                  <a:pt x="546511" y="1021276"/>
                </a:lnTo>
                <a:lnTo>
                  <a:pt x="537314" y="1049695"/>
                </a:lnTo>
                <a:lnTo>
                  <a:pt x="529052" y="1077187"/>
                </a:lnTo>
                <a:lnTo>
                  <a:pt x="520563" y="1106014"/>
                </a:lnTo>
                <a:lnTo>
                  <a:pt x="520386" y="1107378"/>
                </a:lnTo>
                <a:lnTo>
                  <a:pt x="518304" y="1112042"/>
                </a:lnTo>
                <a:lnTo>
                  <a:pt x="517898" y="1113274"/>
                </a:lnTo>
                <a:lnTo>
                  <a:pt x="515712" y="1114945"/>
                </a:lnTo>
                <a:lnTo>
                  <a:pt x="514109" y="1114020"/>
                </a:lnTo>
                <a:lnTo>
                  <a:pt x="511642" y="1114062"/>
                </a:lnTo>
                <a:close/>
              </a:path>
              <a:path w="1217930" h="1115060">
                <a:moveTo>
                  <a:pt x="846799" y="1033327"/>
                </a:moveTo>
                <a:lnTo>
                  <a:pt x="844509" y="1032005"/>
                </a:lnTo>
                <a:lnTo>
                  <a:pt x="841708" y="1028922"/>
                </a:lnTo>
                <a:lnTo>
                  <a:pt x="838502" y="1027071"/>
                </a:lnTo>
                <a:lnTo>
                  <a:pt x="835702" y="1023988"/>
                </a:lnTo>
                <a:lnTo>
                  <a:pt x="833308" y="1019673"/>
                </a:lnTo>
                <a:lnTo>
                  <a:pt x="830507" y="1016590"/>
                </a:lnTo>
                <a:lnTo>
                  <a:pt x="827478" y="1013375"/>
                </a:lnTo>
                <a:lnTo>
                  <a:pt x="812879" y="991748"/>
                </a:lnTo>
                <a:lnTo>
                  <a:pt x="782067" y="950497"/>
                </a:lnTo>
                <a:lnTo>
                  <a:pt x="765811" y="930847"/>
                </a:lnTo>
                <a:lnTo>
                  <a:pt x="735807" y="890062"/>
                </a:lnTo>
                <a:lnTo>
                  <a:pt x="722009" y="868898"/>
                </a:lnTo>
                <a:lnTo>
                  <a:pt x="709254" y="846870"/>
                </a:lnTo>
                <a:lnTo>
                  <a:pt x="691742" y="817696"/>
                </a:lnTo>
                <a:lnTo>
                  <a:pt x="674842" y="787410"/>
                </a:lnTo>
                <a:lnTo>
                  <a:pt x="631982" y="715740"/>
                </a:lnTo>
                <a:lnTo>
                  <a:pt x="794282" y="809438"/>
                </a:lnTo>
                <a:lnTo>
                  <a:pt x="797408" y="821507"/>
                </a:lnTo>
                <a:lnTo>
                  <a:pt x="810813" y="868841"/>
                </a:lnTo>
                <a:lnTo>
                  <a:pt x="823940" y="917480"/>
                </a:lnTo>
                <a:lnTo>
                  <a:pt x="838782" y="964176"/>
                </a:lnTo>
                <a:lnTo>
                  <a:pt x="841684" y="976116"/>
                </a:lnTo>
                <a:lnTo>
                  <a:pt x="851993" y="1008463"/>
                </a:lnTo>
                <a:lnTo>
                  <a:pt x="855439" y="1023651"/>
                </a:lnTo>
                <a:lnTo>
                  <a:pt x="855491" y="1025147"/>
                </a:lnTo>
                <a:lnTo>
                  <a:pt x="854960" y="1029240"/>
                </a:lnTo>
                <a:lnTo>
                  <a:pt x="853461" y="1031308"/>
                </a:lnTo>
                <a:lnTo>
                  <a:pt x="851910" y="1031879"/>
                </a:lnTo>
                <a:lnTo>
                  <a:pt x="849495" y="1033417"/>
                </a:lnTo>
                <a:lnTo>
                  <a:pt x="846799" y="1033327"/>
                </a:lnTo>
                <a:close/>
              </a:path>
            </a:pathLst>
          </a:custGeom>
          <a:solidFill>
            <a:srgbClr val="F1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580298" y="2627076"/>
            <a:ext cx="283210" cy="293370"/>
          </a:xfrm>
          <a:custGeom>
            <a:avLst/>
            <a:gdLst/>
            <a:ahLst/>
            <a:cxnLst/>
            <a:rect l="l" t="t" r="r" b="b"/>
            <a:pathLst>
              <a:path w="283209" h="293369">
                <a:moveTo>
                  <a:pt x="135552" y="293257"/>
                </a:moveTo>
                <a:lnTo>
                  <a:pt x="97870" y="285891"/>
                </a:lnTo>
                <a:lnTo>
                  <a:pt x="59399" y="261620"/>
                </a:lnTo>
                <a:lnTo>
                  <a:pt x="21631" y="216178"/>
                </a:lnTo>
                <a:lnTo>
                  <a:pt x="3681" y="176474"/>
                </a:lnTo>
                <a:lnTo>
                  <a:pt x="0" y="138443"/>
                </a:lnTo>
                <a:lnTo>
                  <a:pt x="8303" y="103060"/>
                </a:lnTo>
                <a:lnTo>
                  <a:pt x="51740" y="44139"/>
                </a:lnTo>
                <a:lnTo>
                  <a:pt x="115737" y="7514"/>
                </a:lnTo>
                <a:lnTo>
                  <a:pt x="149742" y="0"/>
                </a:lnTo>
                <a:lnTo>
                  <a:pt x="182041" y="985"/>
                </a:lnTo>
                <a:lnTo>
                  <a:pt x="241464" y="33123"/>
                </a:lnTo>
                <a:lnTo>
                  <a:pt x="267207" y="63838"/>
                </a:lnTo>
                <a:lnTo>
                  <a:pt x="282195" y="114606"/>
                </a:lnTo>
                <a:lnTo>
                  <a:pt x="282984" y="162841"/>
                </a:lnTo>
                <a:lnTo>
                  <a:pt x="271226" y="205368"/>
                </a:lnTo>
                <a:lnTo>
                  <a:pt x="248573" y="239011"/>
                </a:lnTo>
                <a:lnTo>
                  <a:pt x="202587" y="274343"/>
                </a:lnTo>
                <a:lnTo>
                  <a:pt x="135552" y="293257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71031" y="2405981"/>
            <a:ext cx="141438" cy="14952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26610" y="1816469"/>
            <a:ext cx="202549" cy="21274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4823" y="2301056"/>
            <a:ext cx="139645" cy="145907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0" y="1"/>
            <a:ext cx="2033905" cy="1734820"/>
          </a:xfrm>
          <a:custGeom>
            <a:avLst/>
            <a:gdLst/>
            <a:ahLst/>
            <a:cxnLst/>
            <a:rect l="l" t="t" r="r" b="b"/>
            <a:pathLst>
              <a:path w="2033905" h="1734820">
                <a:moveTo>
                  <a:pt x="2006087" y="104567"/>
                </a:moveTo>
                <a:lnTo>
                  <a:pt x="521126" y="972869"/>
                </a:lnTo>
                <a:lnTo>
                  <a:pt x="549004" y="956118"/>
                </a:lnTo>
                <a:lnTo>
                  <a:pt x="576929" y="938607"/>
                </a:lnTo>
                <a:lnTo>
                  <a:pt x="659399" y="884754"/>
                </a:lnTo>
                <a:lnTo>
                  <a:pt x="687620" y="865722"/>
                </a:lnTo>
                <a:lnTo>
                  <a:pt x="715779" y="845748"/>
                </a:lnTo>
                <a:lnTo>
                  <a:pt x="743115" y="824786"/>
                </a:lnTo>
                <a:lnTo>
                  <a:pt x="739218" y="827065"/>
                </a:lnTo>
                <a:lnTo>
                  <a:pt x="775533" y="798608"/>
                </a:lnTo>
                <a:lnTo>
                  <a:pt x="810889" y="768509"/>
                </a:lnTo>
                <a:lnTo>
                  <a:pt x="845604" y="737316"/>
                </a:lnTo>
                <a:lnTo>
                  <a:pt x="880000" y="705575"/>
                </a:lnTo>
                <a:lnTo>
                  <a:pt x="949922" y="639555"/>
                </a:lnTo>
                <a:lnTo>
                  <a:pt x="1030229" y="561179"/>
                </a:lnTo>
                <a:lnTo>
                  <a:pt x="1051550" y="539083"/>
                </a:lnTo>
                <a:lnTo>
                  <a:pt x="1061693" y="528827"/>
                </a:lnTo>
                <a:lnTo>
                  <a:pt x="1073731" y="515872"/>
                </a:lnTo>
                <a:lnTo>
                  <a:pt x="1085662" y="502734"/>
                </a:lnTo>
                <a:lnTo>
                  <a:pt x="1097380" y="489232"/>
                </a:lnTo>
                <a:lnTo>
                  <a:pt x="1108777" y="475182"/>
                </a:lnTo>
                <a:lnTo>
                  <a:pt x="1131183" y="449840"/>
                </a:lnTo>
                <a:lnTo>
                  <a:pt x="1152979" y="423875"/>
                </a:lnTo>
                <a:lnTo>
                  <a:pt x="1173984" y="397394"/>
                </a:lnTo>
                <a:lnTo>
                  <a:pt x="1194013" y="370504"/>
                </a:lnTo>
                <a:lnTo>
                  <a:pt x="1206451" y="354949"/>
                </a:lnTo>
                <a:lnTo>
                  <a:pt x="1229742" y="322805"/>
                </a:lnTo>
                <a:lnTo>
                  <a:pt x="1251362" y="289762"/>
                </a:lnTo>
                <a:lnTo>
                  <a:pt x="1286219" y="233025"/>
                </a:lnTo>
                <a:lnTo>
                  <a:pt x="1313914" y="182558"/>
                </a:lnTo>
                <a:lnTo>
                  <a:pt x="1339294" y="131485"/>
                </a:lnTo>
                <a:lnTo>
                  <a:pt x="1344101" y="118882"/>
                </a:lnTo>
                <a:lnTo>
                  <a:pt x="1354445" y="93248"/>
                </a:lnTo>
                <a:lnTo>
                  <a:pt x="1367951" y="53035"/>
                </a:lnTo>
                <a:lnTo>
                  <a:pt x="1381795" y="0"/>
                </a:lnTo>
                <a:lnTo>
                  <a:pt x="2033569" y="0"/>
                </a:lnTo>
                <a:lnTo>
                  <a:pt x="2006087" y="104567"/>
                </a:lnTo>
                <a:close/>
              </a:path>
              <a:path w="2033905" h="1734820">
                <a:moveTo>
                  <a:pt x="958085" y="1362367"/>
                </a:moveTo>
                <a:lnTo>
                  <a:pt x="895985" y="1397046"/>
                </a:lnTo>
                <a:lnTo>
                  <a:pt x="833035" y="1430265"/>
                </a:lnTo>
                <a:lnTo>
                  <a:pt x="770205" y="1461454"/>
                </a:lnTo>
                <a:lnTo>
                  <a:pt x="706522" y="1491184"/>
                </a:lnTo>
                <a:lnTo>
                  <a:pt x="678912" y="1502106"/>
                </a:lnTo>
                <a:lnTo>
                  <a:pt x="664133" y="1508136"/>
                </a:lnTo>
                <a:lnTo>
                  <a:pt x="654389" y="1513834"/>
                </a:lnTo>
                <a:lnTo>
                  <a:pt x="647405" y="1515307"/>
                </a:lnTo>
                <a:lnTo>
                  <a:pt x="636523" y="1519058"/>
                </a:lnTo>
                <a:lnTo>
                  <a:pt x="571559" y="1546599"/>
                </a:lnTo>
                <a:lnTo>
                  <a:pt x="415694" y="1607912"/>
                </a:lnTo>
                <a:lnTo>
                  <a:pt x="348186" y="1632778"/>
                </a:lnTo>
                <a:lnTo>
                  <a:pt x="282109" y="1655340"/>
                </a:lnTo>
                <a:lnTo>
                  <a:pt x="215574" y="1675720"/>
                </a:lnTo>
                <a:lnTo>
                  <a:pt x="149539" y="1694789"/>
                </a:lnTo>
                <a:lnTo>
                  <a:pt x="23661" y="1728774"/>
                </a:lnTo>
                <a:lnTo>
                  <a:pt x="0" y="1734632"/>
                </a:lnTo>
                <a:lnTo>
                  <a:pt x="0" y="1181693"/>
                </a:lnTo>
                <a:lnTo>
                  <a:pt x="15278" y="1178113"/>
                </a:lnTo>
                <a:lnTo>
                  <a:pt x="52414" y="1168599"/>
                </a:lnTo>
                <a:lnTo>
                  <a:pt x="88671" y="1158210"/>
                </a:lnTo>
                <a:lnTo>
                  <a:pt x="123451" y="1146973"/>
                </a:lnTo>
                <a:lnTo>
                  <a:pt x="157590" y="1134640"/>
                </a:lnTo>
                <a:lnTo>
                  <a:pt x="227333" y="1106957"/>
                </a:lnTo>
                <a:lnTo>
                  <a:pt x="300459" y="1079540"/>
                </a:lnTo>
                <a:lnTo>
                  <a:pt x="336960" y="1064888"/>
                </a:lnTo>
                <a:lnTo>
                  <a:pt x="383825" y="1044339"/>
                </a:lnTo>
                <a:lnTo>
                  <a:pt x="430019" y="1022225"/>
                </a:lnTo>
                <a:lnTo>
                  <a:pt x="475725" y="998437"/>
                </a:lnTo>
                <a:lnTo>
                  <a:pt x="521126" y="972869"/>
                </a:lnTo>
                <a:lnTo>
                  <a:pt x="2006087" y="104567"/>
                </a:lnTo>
                <a:lnTo>
                  <a:pt x="1996777" y="139797"/>
                </a:lnTo>
                <a:lnTo>
                  <a:pt x="1991815" y="157305"/>
                </a:lnTo>
                <a:lnTo>
                  <a:pt x="1986122" y="175241"/>
                </a:lnTo>
                <a:lnTo>
                  <a:pt x="1979485" y="193240"/>
                </a:lnTo>
                <a:lnTo>
                  <a:pt x="1972749" y="210440"/>
                </a:lnTo>
                <a:lnTo>
                  <a:pt x="1960615" y="242098"/>
                </a:lnTo>
                <a:lnTo>
                  <a:pt x="1954334" y="257562"/>
                </a:lnTo>
                <a:lnTo>
                  <a:pt x="1951091" y="269904"/>
                </a:lnTo>
                <a:lnTo>
                  <a:pt x="1946382" y="275268"/>
                </a:lnTo>
                <a:lnTo>
                  <a:pt x="1944761" y="281439"/>
                </a:lnTo>
                <a:lnTo>
                  <a:pt x="1942001" y="285664"/>
                </a:lnTo>
                <a:lnTo>
                  <a:pt x="1940379" y="291835"/>
                </a:lnTo>
                <a:lnTo>
                  <a:pt x="1937063" y="299650"/>
                </a:lnTo>
                <a:lnTo>
                  <a:pt x="1933563" y="307572"/>
                </a:lnTo>
                <a:lnTo>
                  <a:pt x="1929699" y="315707"/>
                </a:lnTo>
                <a:lnTo>
                  <a:pt x="1925286" y="324163"/>
                </a:lnTo>
                <a:lnTo>
                  <a:pt x="1917235" y="340581"/>
                </a:lnTo>
                <a:lnTo>
                  <a:pt x="1892013" y="388011"/>
                </a:lnTo>
                <a:lnTo>
                  <a:pt x="1840471" y="474701"/>
                </a:lnTo>
                <a:lnTo>
                  <a:pt x="1823676" y="503699"/>
                </a:lnTo>
                <a:lnTo>
                  <a:pt x="1806655" y="532380"/>
                </a:lnTo>
                <a:lnTo>
                  <a:pt x="1788552" y="560469"/>
                </a:lnTo>
                <a:lnTo>
                  <a:pt x="1708596" y="680666"/>
                </a:lnTo>
                <a:lnTo>
                  <a:pt x="1596690" y="746101"/>
                </a:lnTo>
                <a:lnTo>
                  <a:pt x="1586462" y="759915"/>
                </a:lnTo>
                <a:lnTo>
                  <a:pt x="1700019" y="693515"/>
                </a:lnTo>
                <a:lnTo>
                  <a:pt x="1674654" y="731849"/>
                </a:lnTo>
                <a:lnTo>
                  <a:pt x="1654996" y="760072"/>
                </a:lnTo>
                <a:lnTo>
                  <a:pt x="1611780" y="814883"/>
                </a:lnTo>
                <a:lnTo>
                  <a:pt x="1567401" y="867844"/>
                </a:lnTo>
                <a:lnTo>
                  <a:pt x="1519971" y="919080"/>
                </a:lnTo>
                <a:lnTo>
                  <a:pt x="1447763" y="989863"/>
                </a:lnTo>
                <a:lnTo>
                  <a:pt x="1183617" y="1144317"/>
                </a:lnTo>
                <a:lnTo>
                  <a:pt x="1158610" y="1164162"/>
                </a:lnTo>
                <a:lnTo>
                  <a:pt x="1433272" y="1003559"/>
                </a:lnTo>
                <a:lnTo>
                  <a:pt x="1419877" y="1016166"/>
                </a:lnTo>
                <a:lnTo>
                  <a:pt x="1394254" y="1039431"/>
                </a:lnTo>
                <a:lnTo>
                  <a:pt x="1343694" y="1084337"/>
                </a:lnTo>
                <a:lnTo>
                  <a:pt x="1293742" y="1126928"/>
                </a:lnTo>
                <a:lnTo>
                  <a:pt x="1240014" y="1169769"/>
                </a:lnTo>
                <a:lnTo>
                  <a:pt x="1183971" y="1212006"/>
                </a:lnTo>
                <a:lnTo>
                  <a:pt x="1126018" y="1252095"/>
                </a:lnTo>
                <a:lnTo>
                  <a:pt x="1065750" y="1291578"/>
                </a:lnTo>
                <a:lnTo>
                  <a:pt x="1046957" y="1302975"/>
                </a:lnTo>
                <a:lnTo>
                  <a:pt x="1010530" y="1326070"/>
                </a:lnTo>
                <a:lnTo>
                  <a:pt x="992834" y="1336826"/>
                </a:lnTo>
                <a:lnTo>
                  <a:pt x="958085" y="1362367"/>
                </a:lnTo>
                <a:close/>
              </a:path>
              <a:path w="2033905" h="1734820">
                <a:moveTo>
                  <a:pt x="1586462" y="759915"/>
                </a:moveTo>
                <a:lnTo>
                  <a:pt x="1596690" y="746101"/>
                </a:lnTo>
                <a:lnTo>
                  <a:pt x="1598639" y="744961"/>
                </a:lnTo>
                <a:lnTo>
                  <a:pt x="1586462" y="759915"/>
                </a:lnTo>
                <a:close/>
              </a:path>
              <a:path w="2033905" h="1734820">
                <a:moveTo>
                  <a:pt x="1700019" y="693515"/>
                </a:moveTo>
                <a:lnTo>
                  <a:pt x="1586462" y="759915"/>
                </a:lnTo>
                <a:lnTo>
                  <a:pt x="1598639" y="744961"/>
                </a:lnTo>
                <a:lnTo>
                  <a:pt x="1708596" y="680666"/>
                </a:lnTo>
                <a:lnTo>
                  <a:pt x="1700019" y="693515"/>
                </a:lnTo>
                <a:close/>
              </a:path>
              <a:path w="2033905" h="1734820">
                <a:moveTo>
                  <a:pt x="1158610" y="1164162"/>
                </a:moveTo>
                <a:lnTo>
                  <a:pt x="1183617" y="1144317"/>
                </a:lnTo>
                <a:lnTo>
                  <a:pt x="1185566" y="1143178"/>
                </a:lnTo>
                <a:lnTo>
                  <a:pt x="1158610" y="1164162"/>
                </a:lnTo>
                <a:close/>
              </a:path>
              <a:path w="2033905" h="1734820">
                <a:moveTo>
                  <a:pt x="1433272" y="1003559"/>
                </a:moveTo>
                <a:lnTo>
                  <a:pt x="1158610" y="1164162"/>
                </a:lnTo>
                <a:lnTo>
                  <a:pt x="1185566" y="1143178"/>
                </a:lnTo>
                <a:lnTo>
                  <a:pt x="1447763" y="989863"/>
                </a:lnTo>
                <a:lnTo>
                  <a:pt x="1445179" y="992354"/>
                </a:lnTo>
                <a:lnTo>
                  <a:pt x="1433272" y="100355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03929" y="7079013"/>
            <a:ext cx="1362074" cy="24098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414886" y="6815049"/>
            <a:ext cx="996950" cy="456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-19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8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8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800" spc="-4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8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42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05684" y="6815049"/>
            <a:ext cx="1018540" cy="456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800" spc="-1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800" spc="-8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8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800" spc="-4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800" spc="-1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420">
                <a:solidFill>
                  <a:srgbClr val="FFFFFF"/>
                </a:solidFill>
                <a:latin typeface="Trebuchet MS"/>
                <a:cs typeface="Trebuchet MS"/>
              </a:rPr>
              <a:t>+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12930" y="8342535"/>
            <a:ext cx="3014345" cy="3708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50" spc="-145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2200" spc="-23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2200" spc="-11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50" spc="14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250" spc="-18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50" spc="-2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250" spc="-18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25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50" spc="-1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50" spc="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5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200" spc="-114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250" spc="-1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50" spc="-18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25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25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50" spc="-21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250" spc="-7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250" spc="-18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250" spc="-1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50" spc="-4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250" spc="-15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250" spc="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200" spc="-114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79011" y="8332752"/>
            <a:ext cx="3213100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1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300" spc="-145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dirty="0" sz="23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54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dirty="0" sz="23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204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300" spc="-17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300" spc="-26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300" spc="-18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300" spc="-2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300" spc="-3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300" spc="-1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3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300" spc="-1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300" spc="-130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300" spc="-11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300" spc="-6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300" spc="-2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300" spc="-3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300" spc="-204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300" spc="-6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300" spc="-18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300" spc="-1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300" spc="-3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300" spc="-1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3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300" spc="-13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261350" cy="10287000"/>
          </a:xfrm>
          <a:custGeom>
            <a:avLst/>
            <a:gdLst/>
            <a:ahLst/>
            <a:cxnLst/>
            <a:rect l="l" t="t" r="r" b="b"/>
            <a:pathLst>
              <a:path w="8261350" h="10287000">
                <a:moveTo>
                  <a:pt x="8249400" y="9602601"/>
                </a:moveTo>
                <a:lnTo>
                  <a:pt x="8249400" y="2307355"/>
                </a:lnTo>
                <a:lnTo>
                  <a:pt x="8261016" y="8015967"/>
                </a:lnTo>
                <a:lnTo>
                  <a:pt x="8249400" y="9602601"/>
                </a:lnTo>
                <a:close/>
              </a:path>
              <a:path w="8261350" h="10287000">
                <a:moveTo>
                  <a:pt x="0" y="10286999"/>
                </a:moveTo>
                <a:lnTo>
                  <a:pt x="0" y="11301"/>
                </a:lnTo>
                <a:lnTo>
                  <a:pt x="50761" y="11023"/>
                </a:lnTo>
                <a:lnTo>
                  <a:pt x="100731" y="10691"/>
                </a:lnTo>
                <a:lnTo>
                  <a:pt x="150654" y="10311"/>
                </a:lnTo>
                <a:lnTo>
                  <a:pt x="200539" y="9895"/>
                </a:lnTo>
                <a:lnTo>
                  <a:pt x="250391" y="9452"/>
                </a:lnTo>
                <a:lnTo>
                  <a:pt x="399840" y="8056"/>
                </a:lnTo>
                <a:lnTo>
                  <a:pt x="499459" y="7169"/>
                </a:lnTo>
                <a:lnTo>
                  <a:pt x="549288" y="6768"/>
                </a:lnTo>
                <a:lnTo>
                  <a:pt x="599141" y="6409"/>
                </a:lnTo>
                <a:lnTo>
                  <a:pt x="649025" y="6101"/>
                </a:lnTo>
                <a:lnTo>
                  <a:pt x="698948" y="5854"/>
                </a:lnTo>
                <a:lnTo>
                  <a:pt x="748918" y="5678"/>
                </a:lnTo>
                <a:lnTo>
                  <a:pt x="899190" y="5673"/>
                </a:lnTo>
                <a:lnTo>
                  <a:pt x="961105" y="5788"/>
                </a:lnTo>
                <a:lnTo>
                  <a:pt x="1006967" y="5511"/>
                </a:lnTo>
                <a:lnTo>
                  <a:pt x="1092321" y="5125"/>
                </a:lnTo>
                <a:lnTo>
                  <a:pt x="1268508" y="4522"/>
                </a:lnTo>
                <a:lnTo>
                  <a:pt x="1583737" y="3693"/>
                </a:lnTo>
                <a:lnTo>
                  <a:pt x="2086314" y="2662"/>
                </a:lnTo>
                <a:lnTo>
                  <a:pt x="2810956" y="1517"/>
                </a:lnTo>
                <a:lnTo>
                  <a:pt x="3621657" y="577"/>
                </a:lnTo>
                <a:lnTo>
                  <a:pt x="4376516" y="0"/>
                </a:lnTo>
                <a:lnTo>
                  <a:pt x="5983207" y="0"/>
                </a:lnTo>
                <a:lnTo>
                  <a:pt x="6137433" y="130"/>
                </a:lnTo>
                <a:lnTo>
                  <a:pt x="6425371" y="473"/>
                </a:lnTo>
                <a:lnTo>
                  <a:pt x="6638931" y="835"/>
                </a:lnTo>
                <a:lnTo>
                  <a:pt x="6835589" y="1279"/>
                </a:lnTo>
                <a:lnTo>
                  <a:pt x="6970892" y="1667"/>
                </a:lnTo>
                <a:lnTo>
                  <a:pt x="7094892" y="2105"/>
                </a:lnTo>
                <a:lnTo>
                  <a:pt x="7206817" y="2595"/>
                </a:lnTo>
                <a:lnTo>
                  <a:pt x="7274346" y="2951"/>
                </a:lnTo>
                <a:lnTo>
                  <a:pt x="7335939" y="3332"/>
                </a:lnTo>
                <a:lnTo>
                  <a:pt x="7391366" y="3737"/>
                </a:lnTo>
                <a:lnTo>
                  <a:pt x="7440401" y="4167"/>
                </a:lnTo>
                <a:lnTo>
                  <a:pt x="7482815" y="4623"/>
                </a:lnTo>
                <a:lnTo>
                  <a:pt x="7533522" y="5356"/>
                </a:lnTo>
                <a:lnTo>
                  <a:pt x="7558385" y="5878"/>
                </a:lnTo>
                <a:lnTo>
                  <a:pt x="7613372" y="6637"/>
                </a:lnTo>
                <a:lnTo>
                  <a:pt x="7669360" y="6839"/>
                </a:lnTo>
                <a:lnTo>
                  <a:pt x="7725682" y="6854"/>
                </a:lnTo>
                <a:lnTo>
                  <a:pt x="7781671" y="7055"/>
                </a:lnTo>
                <a:lnTo>
                  <a:pt x="7836657" y="7814"/>
                </a:lnTo>
                <a:lnTo>
                  <a:pt x="7902322" y="8751"/>
                </a:lnTo>
                <a:lnTo>
                  <a:pt x="7966713" y="9857"/>
                </a:lnTo>
                <a:lnTo>
                  <a:pt x="8027706" y="11065"/>
                </a:lnTo>
                <a:lnTo>
                  <a:pt x="8083175" y="12307"/>
                </a:lnTo>
                <a:lnTo>
                  <a:pt x="8130996" y="13514"/>
                </a:lnTo>
                <a:lnTo>
                  <a:pt x="8195191" y="15558"/>
                </a:lnTo>
                <a:lnTo>
                  <a:pt x="8199063" y="15558"/>
                </a:lnTo>
                <a:lnTo>
                  <a:pt x="8202935" y="19429"/>
                </a:lnTo>
                <a:lnTo>
                  <a:pt x="8204871" y="19429"/>
                </a:lnTo>
                <a:lnTo>
                  <a:pt x="8208078" y="49092"/>
                </a:lnTo>
                <a:lnTo>
                  <a:pt x="8211647" y="92078"/>
                </a:lnTo>
                <a:lnTo>
                  <a:pt x="8215217" y="153430"/>
                </a:lnTo>
                <a:lnTo>
                  <a:pt x="8218423" y="238188"/>
                </a:lnTo>
                <a:lnTo>
                  <a:pt x="8250254" y="1963857"/>
                </a:lnTo>
                <a:lnTo>
                  <a:pt x="8249400" y="9602601"/>
                </a:lnTo>
                <a:lnTo>
                  <a:pt x="8235848" y="10215991"/>
                </a:lnTo>
                <a:lnTo>
                  <a:pt x="8235848" y="10286999"/>
                </a:lnTo>
                <a:lnTo>
                  <a:pt x="0" y="10286999"/>
                </a:lnTo>
                <a:close/>
              </a:path>
              <a:path w="8261350" h="10287000">
                <a:moveTo>
                  <a:pt x="8235848" y="10286999"/>
                </a:moveTo>
                <a:lnTo>
                  <a:pt x="8235848" y="10215991"/>
                </a:lnTo>
                <a:lnTo>
                  <a:pt x="8236574" y="10281140"/>
                </a:lnTo>
                <a:lnTo>
                  <a:pt x="8236590" y="10286999"/>
                </a:lnTo>
                <a:lnTo>
                  <a:pt x="8235848" y="10286999"/>
                </a:lnTo>
                <a:close/>
              </a:path>
            </a:pathLst>
          </a:custGeom>
          <a:solidFill>
            <a:srgbClr val="566E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0828" y="3537408"/>
            <a:ext cx="7207884" cy="3963035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marL="12700" marR="5080">
              <a:lnSpc>
                <a:spcPts val="9910"/>
              </a:lnSpc>
              <a:spcBef>
                <a:spcPts val="1470"/>
              </a:spcBef>
            </a:pPr>
            <a:r>
              <a:rPr dirty="0" sz="9300" spc="355">
                <a:solidFill>
                  <a:srgbClr val="FFFFFF"/>
                </a:solidFill>
                <a:latin typeface="Trebuchet MS"/>
                <a:cs typeface="Trebuchet MS"/>
              </a:rPr>
              <a:t>Pusat </a:t>
            </a:r>
            <a:r>
              <a:rPr dirty="0" sz="9300" spc="36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300" spc="-90">
                <a:solidFill>
                  <a:srgbClr val="FFFFFF"/>
                </a:solidFill>
                <a:latin typeface="Trebuchet MS"/>
                <a:cs typeface="Trebuchet MS"/>
              </a:rPr>
              <a:t>Asimetrik </a:t>
            </a:r>
            <a:r>
              <a:rPr dirty="0" sz="9300" spc="-8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300" spc="-17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9300" spc="1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300" spc="-509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9300" spc="18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300" spc="4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9300" spc="4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300" spc="-7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9300" spc="4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300" spc="93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300" spc="-6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9300" spc="-77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9300" spc="4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93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672252" y="8960483"/>
            <a:ext cx="1616075" cy="1326515"/>
          </a:xfrm>
          <a:custGeom>
            <a:avLst/>
            <a:gdLst/>
            <a:ahLst/>
            <a:cxnLst/>
            <a:rect l="l" t="t" r="r" b="b"/>
            <a:pathLst>
              <a:path w="1616075" h="1326515">
                <a:moveTo>
                  <a:pt x="1615746" y="0"/>
                </a:moveTo>
                <a:lnTo>
                  <a:pt x="1615746" y="31320"/>
                </a:lnTo>
                <a:lnTo>
                  <a:pt x="1557801" y="63598"/>
                </a:lnTo>
                <a:lnTo>
                  <a:pt x="1444025" y="130580"/>
                </a:lnTo>
                <a:lnTo>
                  <a:pt x="1366184" y="175599"/>
                </a:lnTo>
                <a:lnTo>
                  <a:pt x="1328106" y="198422"/>
                </a:lnTo>
                <a:lnTo>
                  <a:pt x="1253343" y="244568"/>
                </a:lnTo>
                <a:lnTo>
                  <a:pt x="1234537" y="255696"/>
                </a:lnTo>
                <a:lnTo>
                  <a:pt x="1197281" y="278709"/>
                </a:lnTo>
                <a:lnTo>
                  <a:pt x="1178472" y="289839"/>
                </a:lnTo>
                <a:lnTo>
                  <a:pt x="1098507" y="339985"/>
                </a:lnTo>
                <a:lnTo>
                  <a:pt x="1066465" y="360726"/>
                </a:lnTo>
                <a:lnTo>
                  <a:pt x="1003493" y="402606"/>
                </a:lnTo>
                <a:lnTo>
                  <a:pt x="970852" y="425017"/>
                </a:lnTo>
                <a:lnTo>
                  <a:pt x="905070" y="471232"/>
                </a:lnTo>
                <a:lnTo>
                  <a:pt x="872592" y="494723"/>
                </a:lnTo>
                <a:lnTo>
                  <a:pt x="840004" y="518959"/>
                </a:lnTo>
                <a:lnTo>
                  <a:pt x="821927" y="531631"/>
                </a:lnTo>
                <a:lnTo>
                  <a:pt x="804119" y="544870"/>
                </a:lnTo>
                <a:lnTo>
                  <a:pt x="768949" y="572293"/>
                </a:lnTo>
                <a:lnTo>
                  <a:pt x="754033" y="583084"/>
                </a:lnTo>
                <a:lnTo>
                  <a:pt x="739396" y="593976"/>
                </a:lnTo>
                <a:lnTo>
                  <a:pt x="724559" y="605424"/>
                </a:lnTo>
                <a:lnTo>
                  <a:pt x="693199" y="630544"/>
                </a:lnTo>
                <a:lnTo>
                  <a:pt x="661905" y="654746"/>
                </a:lnTo>
                <a:lnTo>
                  <a:pt x="646059" y="667404"/>
                </a:lnTo>
                <a:lnTo>
                  <a:pt x="611540" y="693594"/>
                </a:lnTo>
                <a:lnTo>
                  <a:pt x="577975" y="721800"/>
                </a:lnTo>
                <a:lnTo>
                  <a:pt x="575957" y="722755"/>
                </a:lnTo>
                <a:lnTo>
                  <a:pt x="574893" y="725724"/>
                </a:lnTo>
                <a:lnTo>
                  <a:pt x="572876" y="726678"/>
                </a:lnTo>
                <a:lnTo>
                  <a:pt x="521995" y="770471"/>
                </a:lnTo>
                <a:lnTo>
                  <a:pt x="478295" y="811178"/>
                </a:lnTo>
                <a:lnTo>
                  <a:pt x="435310" y="853397"/>
                </a:lnTo>
                <a:lnTo>
                  <a:pt x="426519" y="861562"/>
                </a:lnTo>
                <a:lnTo>
                  <a:pt x="421685" y="866430"/>
                </a:lnTo>
                <a:lnTo>
                  <a:pt x="416931" y="871955"/>
                </a:lnTo>
                <a:lnTo>
                  <a:pt x="390371" y="899314"/>
                </a:lnTo>
                <a:lnTo>
                  <a:pt x="381576" y="909024"/>
                </a:lnTo>
                <a:lnTo>
                  <a:pt x="372216" y="919000"/>
                </a:lnTo>
                <a:lnTo>
                  <a:pt x="352548" y="939400"/>
                </a:lnTo>
                <a:lnTo>
                  <a:pt x="339282" y="954577"/>
                </a:lnTo>
                <a:lnTo>
                  <a:pt x="311236" y="985646"/>
                </a:lnTo>
                <a:lnTo>
                  <a:pt x="280738" y="1021073"/>
                </a:lnTo>
                <a:lnTo>
                  <a:pt x="250141" y="1056046"/>
                </a:lnTo>
                <a:lnTo>
                  <a:pt x="235777" y="1073553"/>
                </a:lnTo>
                <a:lnTo>
                  <a:pt x="153390" y="1170788"/>
                </a:lnTo>
                <a:lnTo>
                  <a:pt x="139910" y="1187145"/>
                </a:lnTo>
                <a:lnTo>
                  <a:pt x="127077" y="1203889"/>
                </a:lnTo>
                <a:lnTo>
                  <a:pt x="29864" y="1326515"/>
                </a:lnTo>
                <a:lnTo>
                  <a:pt x="0" y="1326515"/>
                </a:lnTo>
                <a:lnTo>
                  <a:pt x="21169" y="1298372"/>
                </a:lnTo>
                <a:lnTo>
                  <a:pt x="71541" y="1232619"/>
                </a:lnTo>
                <a:lnTo>
                  <a:pt x="129028" y="1161033"/>
                </a:lnTo>
                <a:lnTo>
                  <a:pt x="185451" y="1092418"/>
                </a:lnTo>
                <a:lnTo>
                  <a:pt x="212648" y="1058166"/>
                </a:lnTo>
                <a:lnTo>
                  <a:pt x="241237" y="1024413"/>
                </a:lnTo>
                <a:lnTo>
                  <a:pt x="299251" y="957203"/>
                </a:lnTo>
                <a:lnTo>
                  <a:pt x="314150" y="940907"/>
                </a:lnTo>
                <a:lnTo>
                  <a:pt x="359598" y="891666"/>
                </a:lnTo>
                <a:lnTo>
                  <a:pt x="374196" y="875552"/>
                </a:lnTo>
                <a:lnTo>
                  <a:pt x="403748" y="844079"/>
                </a:lnTo>
                <a:lnTo>
                  <a:pt x="434179" y="814465"/>
                </a:lnTo>
                <a:lnTo>
                  <a:pt x="451494" y="798877"/>
                </a:lnTo>
                <a:lnTo>
                  <a:pt x="487190" y="764729"/>
                </a:lnTo>
                <a:lnTo>
                  <a:pt x="505313" y="749145"/>
                </a:lnTo>
                <a:lnTo>
                  <a:pt x="540409" y="719445"/>
                </a:lnTo>
                <a:lnTo>
                  <a:pt x="557401" y="704395"/>
                </a:lnTo>
                <a:lnTo>
                  <a:pt x="562500" y="699517"/>
                </a:lnTo>
                <a:lnTo>
                  <a:pt x="700686" y="589772"/>
                </a:lnTo>
                <a:lnTo>
                  <a:pt x="767706" y="538346"/>
                </a:lnTo>
                <a:lnTo>
                  <a:pt x="784080" y="525092"/>
                </a:lnTo>
                <a:lnTo>
                  <a:pt x="801111" y="511758"/>
                </a:lnTo>
                <a:lnTo>
                  <a:pt x="818699" y="498623"/>
                </a:lnTo>
                <a:lnTo>
                  <a:pt x="836744" y="485966"/>
                </a:lnTo>
                <a:lnTo>
                  <a:pt x="915869" y="428817"/>
                </a:lnTo>
                <a:lnTo>
                  <a:pt x="988833" y="379513"/>
                </a:lnTo>
                <a:lnTo>
                  <a:pt x="1006590" y="367802"/>
                </a:lnTo>
                <a:lnTo>
                  <a:pt x="1040952" y="345849"/>
                </a:lnTo>
                <a:lnTo>
                  <a:pt x="1058711" y="334137"/>
                </a:lnTo>
                <a:lnTo>
                  <a:pt x="1094303" y="310215"/>
                </a:lnTo>
                <a:lnTo>
                  <a:pt x="1112133" y="298816"/>
                </a:lnTo>
                <a:lnTo>
                  <a:pt x="1130609" y="287805"/>
                </a:lnTo>
                <a:lnTo>
                  <a:pt x="1210576" y="237657"/>
                </a:lnTo>
                <a:lnTo>
                  <a:pt x="1287465" y="191431"/>
                </a:lnTo>
                <a:lnTo>
                  <a:pt x="1443252" y="98031"/>
                </a:lnTo>
                <a:lnTo>
                  <a:pt x="1594895" y="11523"/>
                </a:lnTo>
                <a:lnTo>
                  <a:pt x="1615746" y="0"/>
                </a:lnTo>
                <a:close/>
              </a:path>
            </a:pathLst>
          </a:custGeom>
          <a:solidFill>
            <a:srgbClr val="EC945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006850" y="0"/>
            <a:ext cx="643890" cy="1841500"/>
          </a:xfrm>
          <a:custGeom>
            <a:avLst/>
            <a:gdLst/>
            <a:ahLst/>
            <a:cxnLst/>
            <a:rect l="l" t="t" r="r" b="b"/>
            <a:pathLst>
              <a:path w="643890" h="1841500">
                <a:moveTo>
                  <a:pt x="510833" y="50799"/>
                </a:moveTo>
                <a:lnTo>
                  <a:pt x="477756" y="50799"/>
                </a:lnTo>
                <a:lnTo>
                  <a:pt x="479300" y="38099"/>
                </a:lnTo>
                <a:lnTo>
                  <a:pt x="481402" y="25399"/>
                </a:lnTo>
                <a:lnTo>
                  <a:pt x="483504" y="25399"/>
                </a:lnTo>
                <a:lnTo>
                  <a:pt x="487709" y="12699"/>
                </a:lnTo>
                <a:lnTo>
                  <a:pt x="494606" y="0"/>
                </a:lnTo>
                <a:lnTo>
                  <a:pt x="519242" y="0"/>
                </a:lnTo>
                <a:lnTo>
                  <a:pt x="517140" y="12699"/>
                </a:lnTo>
                <a:lnTo>
                  <a:pt x="512935" y="25399"/>
                </a:lnTo>
                <a:lnTo>
                  <a:pt x="512935" y="38099"/>
                </a:lnTo>
                <a:lnTo>
                  <a:pt x="510833" y="38099"/>
                </a:lnTo>
                <a:lnTo>
                  <a:pt x="510833" y="50799"/>
                </a:lnTo>
                <a:close/>
              </a:path>
              <a:path w="643890" h="1841500">
                <a:moveTo>
                  <a:pt x="553370" y="292099"/>
                </a:moveTo>
                <a:lnTo>
                  <a:pt x="517895" y="292099"/>
                </a:lnTo>
                <a:lnTo>
                  <a:pt x="502424" y="253999"/>
                </a:lnTo>
                <a:lnTo>
                  <a:pt x="497727" y="241299"/>
                </a:lnTo>
                <a:lnTo>
                  <a:pt x="493227" y="228599"/>
                </a:lnTo>
                <a:lnTo>
                  <a:pt x="489121" y="215899"/>
                </a:lnTo>
                <a:lnTo>
                  <a:pt x="485607" y="203199"/>
                </a:lnTo>
                <a:lnTo>
                  <a:pt x="484030" y="203199"/>
                </a:lnTo>
                <a:lnTo>
                  <a:pt x="480877" y="190499"/>
                </a:lnTo>
                <a:lnTo>
                  <a:pt x="479300" y="177799"/>
                </a:lnTo>
                <a:lnTo>
                  <a:pt x="478052" y="165099"/>
                </a:lnTo>
                <a:lnTo>
                  <a:pt x="476344" y="152399"/>
                </a:lnTo>
                <a:lnTo>
                  <a:pt x="475096" y="152399"/>
                </a:lnTo>
                <a:lnTo>
                  <a:pt x="473880" y="139699"/>
                </a:lnTo>
                <a:lnTo>
                  <a:pt x="473256" y="126999"/>
                </a:lnTo>
                <a:lnTo>
                  <a:pt x="473026" y="114299"/>
                </a:lnTo>
                <a:lnTo>
                  <a:pt x="472993" y="101599"/>
                </a:lnTo>
                <a:lnTo>
                  <a:pt x="473322" y="88899"/>
                </a:lnTo>
                <a:lnTo>
                  <a:pt x="474767" y="76199"/>
                </a:lnTo>
                <a:lnTo>
                  <a:pt x="475096" y="63499"/>
                </a:lnTo>
                <a:lnTo>
                  <a:pt x="475457" y="63499"/>
                </a:lnTo>
                <a:lnTo>
                  <a:pt x="476410" y="50799"/>
                </a:lnTo>
                <a:lnTo>
                  <a:pt x="508731" y="50799"/>
                </a:lnTo>
                <a:lnTo>
                  <a:pt x="504526" y="63499"/>
                </a:lnTo>
                <a:lnTo>
                  <a:pt x="504526" y="139699"/>
                </a:lnTo>
                <a:lnTo>
                  <a:pt x="506629" y="139699"/>
                </a:lnTo>
                <a:lnTo>
                  <a:pt x="506629" y="152399"/>
                </a:lnTo>
                <a:lnTo>
                  <a:pt x="508731" y="165099"/>
                </a:lnTo>
                <a:lnTo>
                  <a:pt x="512935" y="177799"/>
                </a:lnTo>
                <a:lnTo>
                  <a:pt x="512935" y="190499"/>
                </a:lnTo>
                <a:lnTo>
                  <a:pt x="515037" y="190499"/>
                </a:lnTo>
                <a:lnTo>
                  <a:pt x="521344" y="215899"/>
                </a:lnTo>
                <a:lnTo>
                  <a:pt x="523249" y="215899"/>
                </a:lnTo>
                <a:lnTo>
                  <a:pt x="527848" y="228599"/>
                </a:lnTo>
                <a:lnTo>
                  <a:pt x="529753" y="241299"/>
                </a:lnTo>
                <a:lnTo>
                  <a:pt x="531691" y="241299"/>
                </a:lnTo>
                <a:lnTo>
                  <a:pt x="534220" y="253999"/>
                </a:lnTo>
                <a:lnTo>
                  <a:pt x="540264" y="266699"/>
                </a:lnTo>
                <a:lnTo>
                  <a:pt x="544468" y="266699"/>
                </a:lnTo>
                <a:lnTo>
                  <a:pt x="548673" y="279399"/>
                </a:lnTo>
                <a:lnTo>
                  <a:pt x="550775" y="279399"/>
                </a:lnTo>
                <a:lnTo>
                  <a:pt x="553370" y="292099"/>
                </a:lnTo>
                <a:close/>
              </a:path>
              <a:path w="643890" h="1841500">
                <a:moveTo>
                  <a:pt x="578497" y="330199"/>
                </a:moveTo>
                <a:lnTo>
                  <a:pt x="540067" y="330199"/>
                </a:lnTo>
                <a:lnTo>
                  <a:pt x="536059" y="317499"/>
                </a:lnTo>
                <a:lnTo>
                  <a:pt x="532052" y="317499"/>
                </a:lnTo>
                <a:lnTo>
                  <a:pt x="523610" y="292099"/>
                </a:lnTo>
                <a:lnTo>
                  <a:pt x="557344" y="292099"/>
                </a:lnTo>
                <a:lnTo>
                  <a:pt x="561713" y="304799"/>
                </a:lnTo>
                <a:lnTo>
                  <a:pt x="569300" y="317499"/>
                </a:lnTo>
                <a:lnTo>
                  <a:pt x="578497" y="330199"/>
                </a:lnTo>
                <a:close/>
              </a:path>
              <a:path w="643890" h="1841500">
                <a:moveTo>
                  <a:pt x="597023" y="355599"/>
                </a:moveTo>
                <a:lnTo>
                  <a:pt x="561286" y="355599"/>
                </a:lnTo>
                <a:lnTo>
                  <a:pt x="544468" y="330199"/>
                </a:lnTo>
                <a:lnTo>
                  <a:pt x="582308" y="330199"/>
                </a:lnTo>
                <a:lnTo>
                  <a:pt x="585789" y="342899"/>
                </a:lnTo>
                <a:lnTo>
                  <a:pt x="593541" y="342899"/>
                </a:lnTo>
                <a:lnTo>
                  <a:pt x="597023" y="355599"/>
                </a:lnTo>
                <a:close/>
              </a:path>
              <a:path w="643890" h="1841500">
                <a:moveTo>
                  <a:pt x="632760" y="431799"/>
                </a:moveTo>
                <a:lnTo>
                  <a:pt x="605432" y="431799"/>
                </a:lnTo>
                <a:lnTo>
                  <a:pt x="599125" y="419099"/>
                </a:lnTo>
                <a:lnTo>
                  <a:pt x="590716" y="393699"/>
                </a:lnTo>
                <a:lnTo>
                  <a:pt x="586512" y="393699"/>
                </a:lnTo>
                <a:lnTo>
                  <a:pt x="582308" y="380999"/>
                </a:lnTo>
                <a:lnTo>
                  <a:pt x="578103" y="380999"/>
                </a:lnTo>
                <a:lnTo>
                  <a:pt x="574589" y="368299"/>
                </a:lnTo>
                <a:lnTo>
                  <a:pt x="570483" y="368299"/>
                </a:lnTo>
                <a:lnTo>
                  <a:pt x="565983" y="355599"/>
                </a:lnTo>
                <a:lnTo>
                  <a:pt x="600505" y="355599"/>
                </a:lnTo>
                <a:lnTo>
                  <a:pt x="608257" y="368299"/>
                </a:lnTo>
                <a:lnTo>
                  <a:pt x="611738" y="380999"/>
                </a:lnTo>
                <a:lnTo>
                  <a:pt x="617979" y="393699"/>
                </a:lnTo>
                <a:lnTo>
                  <a:pt x="623826" y="406399"/>
                </a:lnTo>
                <a:lnTo>
                  <a:pt x="628885" y="419099"/>
                </a:lnTo>
                <a:lnTo>
                  <a:pt x="632760" y="431799"/>
                </a:lnTo>
                <a:close/>
              </a:path>
              <a:path w="643890" h="1841500">
                <a:moveTo>
                  <a:pt x="639067" y="520699"/>
                </a:moveTo>
                <a:lnTo>
                  <a:pt x="613841" y="520699"/>
                </a:lnTo>
                <a:lnTo>
                  <a:pt x="613841" y="507999"/>
                </a:lnTo>
                <a:lnTo>
                  <a:pt x="615943" y="495299"/>
                </a:lnTo>
                <a:lnTo>
                  <a:pt x="615943" y="469899"/>
                </a:lnTo>
                <a:lnTo>
                  <a:pt x="609636" y="431799"/>
                </a:lnTo>
                <a:lnTo>
                  <a:pt x="634863" y="431799"/>
                </a:lnTo>
                <a:lnTo>
                  <a:pt x="639067" y="444499"/>
                </a:lnTo>
                <a:lnTo>
                  <a:pt x="639067" y="457199"/>
                </a:lnTo>
                <a:lnTo>
                  <a:pt x="643271" y="469899"/>
                </a:lnTo>
                <a:lnTo>
                  <a:pt x="641169" y="469899"/>
                </a:lnTo>
                <a:lnTo>
                  <a:pt x="641169" y="507999"/>
                </a:lnTo>
                <a:lnTo>
                  <a:pt x="639067" y="507999"/>
                </a:lnTo>
                <a:lnTo>
                  <a:pt x="639067" y="520699"/>
                </a:lnTo>
                <a:close/>
              </a:path>
              <a:path w="643890" h="1841500">
                <a:moveTo>
                  <a:pt x="634863" y="533399"/>
                </a:moveTo>
                <a:lnTo>
                  <a:pt x="611738" y="533399"/>
                </a:lnTo>
                <a:lnTo>
                  <a:pt x="611738" y="520699"/>
                </a:lnTo>
                <a:lnTo>
                  <a:pt x="636965" y="520699"/>
                </a:lnTo>
                <a:lnTo>
                  <a:pt x="634863" y="533399"/>
                </a:lnTo>
                <a:close/>
              </a:path>
              <a:path w="643890" h="1841500">
                <a:moveTo>
                  <a:pt x="631447" y="546099"/>
                </a:moveTo>
                <a:lnTo>
                  <a:pt x="607534" y="546099"/>
                </a:lnTo>
                <a:lnTo>
                  <a:pt x="611738" y="533399"/>
                </a:lnTo>
                <a:lnTo>
                  <a:pt x="633253" y="533399"/>
                </a:lnTo>
                <a:lnTo>
                  <a:pt x="631447" y="546099"/>
                </a:lnTo>
                <a:close/>
              </a:path>
              <a:path w="643890" h="1841500">
                <a:moveTo>
                  <a:pt x="626454" y="558799"/>
                </a:moveTo>
                <a:lnTo>
                  <a:pt x="603330" y="558799"/>
                </a:lnTo>
                <a:lnTo>
                  <a:pt x="603330" y="546099"/>
                </a:lnTo>
                <a:lnTo>
                  <a:pt x="629246" y="546099"/>
                </a:lnTo>
                <a:lnTo>
                  <a:pt x="626454" y="558799"/>
                </a:lnTo>
                <a:close/>
              </a:path>
              <a:path w="643890" h="1841500">
                <a:moveTo>
                  <a:pt x="618045" y="584199"/>
                </a:moveTo>
                <a:lnTo>
                  <a:pt x="594921" y="584199"/>
                </a:lnTo>
                <a:lnTo>
                  <a:pt x="594921" y="571499"/>
                </a:lnTo>
                <a:lnTo>
                  <a:pt x="603330" y="558799"/>
                </a:lnTo>
                <a:lnTo>
                  <a:pt x="624352" y="558799"/>
                </a:lnTo>
                <a:lnTo>
                  <a:pt x="620147" y="571499"/>
                </a:lnTo>
                <a:lnTo>
                  <a:pt x="618045" y="584199"/>
                </a:lnTo>
                <a:close/>
              </a:path>
              <a:path w="643890" h="1841500">
                <a:moveTo>
                  <a:pt x="610687" y="596899"/>
                </a:moveTo>
                <a:lnTo>
                  <a:pt x="584410" y="596899"/>
                </a:lnTo>
                <a:lnTo>
                  <a:pt x="586512" y="584199"/>
                </a:lnTo>
                <a:lnTo>
                  <a:pt x="613841" y="584199"/>
                </a:lnTo>
                <a:lnTo>
                  <a:pt x="610687" y="596899"/>
                </a:lnTo>
                <a:close/>
              </a:path>
              <a:path w="643890" h="1841500">
                <a:moveTo>
                  <a:pt x="601228" y="609599"/>
                </a:moveTo>
                <a:lnTo>
                  <a:pt x="578103" y="609599"/>
                </a:lnTo>
                <a:lnTo>
                  <a:pt x="580205" y="596899"/>
                </a:lnTo>
                <a:lnTo>
                  <a:pt x="604381" y="596899"/>
                </a:lnTo>
                <a:lnTo>
                  <a:pt x="601228" y="609599"/>
                </a:lnTo>
                <a:close/>
              </a:path>
              <a:path w="643890" h="1841500">
                <a:moveTo>
                  <a:pt x="594921" y="622299"/>
                </a:moveTo>
                <a:lnTo>
                  <a:pt x="569694" y="622299"/>
                </a:lnTo>
                <a:lnTo>
                  <a:pt x="576001" y="609599"/>
                </a:lnTo>
                <a:lnTo>
                  <a:pt x="597023" y="609599"/>
                </a:lnTo>
                <a:lnTo>
                  <a:pt x="594921" y="622299"/>
                </a:lnTo>
                <a:close/>
              </a:path>
              <a:path w="643890" h="1841500">
                <a:moveTo>
                  <a:pt x="542366" y="673099"/>
                </a:moveTo>
                <a:lnTo>
                  <a:pt x="523446" y="673099"/>
                </a:lnTo>
                <a:lnTo>
                  <a:pt x="536059" y="660399"/>
                </a:lnTo>
                <a:lnTo>
                  <a:pt x="542366" y="647699"/>
                </a:lnTo>
                <a:lnTo>
                  <a:pt x="561286" y="634999"/>
                </a:lnTo>
                <a:lnTo>
                  <a:pt x="565490" y="622299"/>
                </a:lnTo>
                <a:lnTo>
                  <a:pt x="588614" y="622299"/>
                </a:lnTo>
                <a:lnTo>
                  <a:pt x="586512" y="634999"/>
                </a:lnTo>
                <a:lnTo>
                  <a:pt x="578103" y="634999"/>
                </a:lnTo>
                <a:lnTo>
                  <a:pt x="576001" y="647699"/>
                </a:lnTo>
                <a:lnTo>
                  <a:pt x="571797" y="647699"/>
                </a:lnTo>
                <a:lnTo>
                  <a:pt x="563388" y="660399"/>
                </a:lnTo>
                <a:lnTo>
                  <a:pt x="559184" y="660399"/>
                </a:lnTo>
                <a:lnTo>
                  <a:pt x="542366" y="673099"/>
                </a:lnTo>
                <a:close/>
              </a:path>
              <a:path w="643890" h="1841500">
                <a:moveTo>
                  <a:pt x="529753" y="685799"/>
                </a:moveTo>
                <a:lnTo>
                  <a:pt x="502063" y="685799"/>
                </a:lnTo>
                <a:lnTo>
                  <a:pt x="507417" y="673099"/>
                </a:lnTo>
                <a:lnTo>
                  <a:pt x="533957" y="673099"/>
                </a:lnTo>
                <a:lnTo>
                  <a:pt x="529753" y="685799"/>
                </a:lnTo>
                <a:close/>
              </a:path>
              <a:path w="643890" h="1841500">
                <a:moveTo>
                  <a:pt x="495789" y="711199"/>
                </a:moveTo>
                <a:lnTo>
                  <a:pt x="455847" y="711199"/>
                </a:lnTo>
                <a:lnTo>
                  <a:pt x="467015" y="698499"/>
                </a:lnTo>
                <a:lnTo>
                  <a:pt x="484555" y="698499"/>
                </a:lnTo>
                <a:lnTo>
                  <a:pt x="490139" y="685799"/>
                </a:lnTo>
                <a:lnTo>
                  <a:pt x="521344" y="685799"/>
                </a:lnTo>
                <a:lnTo>
                  <a:pt x="515037" y="698499"/>
                </a:lnTo>
                <a:lnTo>
                  <a:pt x="495789" y="711199"/>
                </a:lnTo>
                <a:close/>
              </a:path>
              <a:path w="643890" h="1841500">
                <a:moveTo>
                  <a:pt x="475096" y="723899"/>
                </a:moveTo>
                <a:lnTo>
                  <a:pt x="428847" y="723899"/>
                </a:lnTo>
                <a:lnTo>
                  <a:pt x="449869" y="711199"/>
                </a:lnTo>
                <a:lnTo>
                  <a:pt x="481731" y="711199"/>
                </a:lnTo>
                <a:lnTo>
                  <a:pt x="475096" y="723899"/>
                </a:lnTo>
                <a:close/>
              </a:path>
              <a:path w="643890" h="1841500">
                <a:moveTo>
                  <a:pt x="445665" y="736599"/>
                </a:moveTo>
                <a:lnTo>
                  <a:pt x="404935" y="736599"/>
                </a:lnTo>
                <a:lnTo>
                  <a:pt x="416595" y="723899"/>
                </a:lnTo>
                <a:lnTo>
                  <a:pt x="453515" y="723899"/>
                </a:lnTo>
                <a:lnTo>
                  <a:pt x="445665" y="736599"/>
                </a:lnTo>
                <a:close/>
              </a:path>
              <a:path w="643890" h="1841500">
                <a:moveTo>
                  <a:pt x="417548" y="749299"/>
                </a:moveTo>
                <a:lnTo>
                  <a:pt x="382599" y="749299"/>
                </a:lnTo>
                <a:lnTo>
                  <a:pt x="393668" y="736599"/>
                </a:lnTo>
                <a:lnTo>
                  <a:pt x="431508" y="736599"/>
                </a:lnTo>
                <a:lnTo>
                  <a:pt x="417548" y="749299"/>
                </a:lnTo>
                <a:close/>
              </a:path>
              <a:path w="643890" h="1841500">
                <a:moveTo>
                  <a:pt x="319533" y="800099"/>
                </a:moveTo>
                <a:lnTo>
                  <a:pt x="286982" y="800099"/>
                </a:lnTo>
                <a:lnTo>
                  <a:pt x="296409" y="787399"/>
                </a:lnTo>
                <a:lnTo>
                  <a:pt x="317267" y="774699"/>
                </a:lnTo>
                <a:lnTo>
                  <a:pt x="338715" y="761999"/>
                </a:lnTo>
                <a:lnTo>
                  <a:pt x="360559" y="749299"/>
                </a:lnTo>
                <a:lnTo>
                  <a:pt x="403982" y="749299"/>
                </a:lnTo>
                <a:lnTo>
                  <a:pt x="391008" y="761999"/>
                </a:lnTo>
                <a:lnTo>
                  <a:pt x="361577" y="774699"/>
                </a:lnTo>
                <a:lnTo>
                  <a:pt x="342657" y="774699"/>
                </a:lnTo>
                <a:lnTo>
                  <a:pt x="336351" y="787399"/>
                </a:lnTo>
                <a:lnTo>
                  <a:pt x="323737" y="787399"/>
                </a:lnTo>
                <a:lnTo>
                  <a:pt x="319533" y="800099"/>
                </a:lnTo>
                <a:close/>
              </a:path>
              <a:path w="643890" h="1841500">
                <a:moveTo>
                  <a:pt x="206014" y="965199"/>
                </a:moveTo>
                <a:lnTo>
                  <a:pt x="176584" y="965199"/>
                </a:lnTo>
                <a:lnTo>
                  <a:pt x="178686" y="952499"/>
                </a:lnTo>
                <a:lnTo>
                  <a:pt x="182890" y="952499"/>
                </a:lnTo>
                <a:lnTo>
                  <a:pt x="191299" y="927099"/>
                </a:lnTo>
                <a:lnTo>
                  <a:pt x="193401" y="927099"/>
                </a:lnTo>
                <a:lnTo>
                  <a:pt x="206014" y="901699"/>
                </a:lnTo>
                <a:lnTo>
                  <a:pt x="211992" y="888999"/>
                </a:lnTo>
                <a:lnTo>
                  <a:pt x="223160" y="863599"/>
                </a:lnTo>
                <a:lnTo>
                  <a:pt x="229138" y="850899"/>
                </a:lnTo>
                <a:lnTo>
                  <a:pt x="237547" y="838199"/>
                </a:lnTo>
                <a:lnTo>
                  <a:pt x="250160" y="825499"/>
                </a:lnTo>
                <a:lnTo>
                  <a:pt x="254365" y="825499"/>
                </a:lnTo>
                <a:lnTo>
                  <a:pt x="260671" y="812799"/>
                </a:lnTo>
                <a:lnTo>
                  <a:pt x="268916" y="812799"/>
                </a:lnTo>
                <a:lnTo>
                  <a:pt x="277752" y="800099"/>
                </a:lnTo>
                <a:lnTo>
                  <a:pt x="302715" y="800099"/>
                </a:lnTo>
                <a:lnTo>
                  <a:pt x="288000" y="825499"/>
                </a:lnTo>
                <a:lnTo>
                  <a:pt x="275387" y="838199"/>
                </a:lnTo>
                <a:lnTo>
                  <a:pt x="269080" y="838199"/>
                </a:lnTo>
                <a:lnTo>
                  <a:pt x="264876" y="850899"/>
                </a:lnTo>
                <a:lnTo>
                  <a:pt x="243854" y="876299"/>
                </a:lnTo>
                <a:lnTo>
                  <a:pt x="235445" y="888999"/>
                </a:lnTo>
                <a:lnTo>
                  <a:pt x="233343" y="888999"/>
                </a:lnTo>
                <a:lnTo>
                  <a:pt x="233343" y="901699"/>
                </a:lnTo>
                <a:lnTo>
                  <a:pt x="227036" y="901699"/>
                </a:lnTo>
                <a:lnTo>
                  <a:pt x="223555" y="914399"/>
                </a:lnTo>
                <a:lnTo>
                  <a:pt x="215803" y="927099"/>
                </a:lnTo>
                <a:lnTo>
                  <a:pt x="212321" y="939799"/>
                </a:lnTo>
                <a:lnTo>
                  <a:pt x="206014" y="965199"/>
                </a:lnTo>
                <a:close/>
              </a:path>
              <a:path w="643890" h="1841500">
                <a:moveTo>
                  <a:pt x="197606" y="1142999"/>
                </a:moveTo>
                <a:lnTo>
                  <a:pt x="157664" y="1142999"/>
                </a:lnTo>
                <a:lnTo>
                  <a:pt x="157664" y="1130299"/>
                </a:lnTo>
                <a:lnTo>
                  <a:pt x="155562" y="1117599"/>
                </a:lnTo>
                <a:lnTo>
                  <a:pt x="155562" y="1041399"/>
                </a:lnTo>
                <a:lnTo>
                  <a:pt x="157664" y="1041399"/>
                </a:lnTo>
                <a:lnTo>
                  <a:pt x="157664" y="1028699"/>
                </a:lnTo>
                <a:lnTo>
                  <a:pt x="159766" y="1028699"/>
                </a:lnTo>
                <a:lnTo>
                  <a:pt x="159766" y="1015999"/>
                </a:lnTo>
                <a:lnTo>
                  <a:pt x="161868" y="1015999"/>
                </a:lnTo>
                <a:lnTo>
                  <a:pt x="161868" y="1003299"/>
                </a:lnTo>
                <a:lnTo>
                  <a:pt x="168175" y="990599"/>
                </a:lnTo>
                <a:lnTo>
                  <a:pt x="172379" y="977899"/>
                </a:lnTo>
                <a:lnTo>
                  <a:pt x="174481" y="965199"/>
                </a:lnTo>
                <a:lnTo>
                  <a:pt x="203912" y="965199"/>
                </a:lnTo>
                <a:lnTo>
                  <a:pt x="201810" y="977899"/>
                </a:lnTo>
                <a:lnTo>
                  <a:pt x="199708" y="977899"/>
                </a:lnTo>
                <a:lnTo>
                  <a:pt x="199708" y="990599"/>
                </a:lnTo>
                <a:lnTo>
                  <a:pt x="195503" y="1003299"/>
                </a:lnTo>
                <a:lnTo>
                  <a:pt x="193401" y="1003299"/>
                </a:lnTo>
                <a:lnTo>
                  <a:pt x="191299" y="1028699"/>
                </a:lnTo>
                <a:lnTo>
                  <a:pt x="191332" y="1066799"/>
                </a:lnTo>
                <a:lnTo>
                  <a:pt x="191562" y="1079499"/>
                </a:lnTo>
                <a:lnTo>
                  <a:pt x="192186" y="1079499"/>
                </a:lnTo>
                <a:lnTo>
                  <a:pt x="194617" y="1092199"/>
                </a:lnTo>
                <a:lnTo>
                  <a:pt x="195241" y="1104899"/>
                </a:lnTo>
                <a:lnTo>
                  <a:pt x="195471" y="1104899"/>
                </a:lnTo>
                <a:lnTo>
                  <a:pt x="195503" y="1117599"/>
                </a:lnTo>
                <a:lnTo>
                  <a:pt x="197606" y="1130299"/>
                </a:lnTo>
                <a:lnTo>
                  <a:pt x="197606" y="1142999"/>
                </a:lnTo>
                <a:close/>
              </a:path>
              <a:path w="643890" h="1841500">
                <a:moveTo>
                  <a:pt x="193401" y="1015999"/>
                </a:moveTo>
                <a:lnTo>
                  <a:pt x="193401" y="1003299"/>
                </a:lnTo>
                <a:lnTo>
                  <a:pt x="195503" y="1003299"/>
                </a:lnTo>
                <a:lnTo>
                  <a:pt x="193401" y="1015999"/>
                </a:lnTo>
                <a:close/>
              </a:path>
              <a:path w="643890" h="1841500">
                <a:moveTo>
                  <a:pt x="209726" y="1193799"/>
                </a:moveTo>
                <a:lnTo>
                  <a:pt x="168175" y="1193799"/>
                </a:lnTo>
                <a:lnTo>
                  <a:pt x="161868" y="1168399"/>
                </a:lnTo>
                <a:lnTo>
                  <a:pt x="159766" y="1142999"/>
                </a:lnTo>
                <a:lnTo>
                  <a:pt x="199708" y="1142999"/>
                </a:lnTo>
                <a:lnTo>
                  <a:pt x="199708" y="1155699"/>
                </a:lnTo>
                <a:lnTo>
                  <a:pt x="206014" y="1168399"/>
                </a:lnTo>
                <a:lnTo>
                  <a:pt x="206014" y="1181099"/>
                </a:lnTo>
                <a:lnTo>
                  <a:pt x="208117" y="1181099"/>
                </a:lnTo>
                <a:lnTo>
                  <a:pt x="209726" y="1193799"/>
                </a:lnTo>
                <a:close/>
              </a:path>
              <a:path w="643890" h="1841500">
                <a:moveTo>
                  <a:pt x="213733" y="1206499"/>
                </a:moveTo>
                <a:lnTo>
                  <a:pt x="172379" y="1206499"/>
                </a:lnTo>
                <a:lnTo>
                  <a:pt x="172379" y="1193799"/>
                </a:lnTo>
                <a:lnTo>
                  <a:pt x="211533" y="1193799"/>
                </a:lnTo>
                <a:lnTo>
                  <a:pt x="213733" y="1206499"/>
                </a:lnTo>
                <a:close/>
              </a:path>
              <a:path w="643890" h="1841500">
                <a:moveTo>
                  <a:pt x="227201" y="1244599"/>
                </a:moveTo>
                <a:lnTo>
                  <a:pt x="187095" y="1244599"/>
                </a:lnTo>
                <a:lnTo>
                  <a:pt x="174481" y="1206499"/>
                </a:lnTo>
                <a:lnTo>
                  <a:pt x="216525" y="1206499"/>
                </a:lnTo>
                <a:lnTo>
                  <a:pt x="220730" y="1219199"/>
                </a:lnTo>
                <a:lnTo>
                  <a:pt x="222832" y="1219199"/>
                </a:lnTo>
                <a:lnTo>
                  <a:pt x="224934" y="1231899"/>
                </a:lnTo>
                <a:lnTo>
                  <a:pt x="227201" y="1244599"/>
                </a:lnTo>
                <a:close/>
              </a:path>
              <a:path w="643890" h="1841500">
                <a:moveTo>
                  <a:pt x="290102" y="1371599"/>
                </a:moveTo>
                <a:lnTo>
                  <a:pt x="247007" y="1371599"/>
                </a:lnTo>
                <a:lnTo>
                  <a:pt x="240701" y="1346199"/>
                </a:lnTo>
                <a:lnTo>
                  <a:pt x="237547" y="1346199"/>
                </a:lnTo>
                <a:lnTo>
                  <a:pt x="234394" y="1333499"/>
                </a:lnTo>
                <a:lnTo>
                  <a:pt x="231241" y="1333499"/>
                </a:lnTo>
                <a:lnTo>
                  <a:pt x="228087" y="1320799"/>
                </a:lnTo>
                <a:lnTo>
                  <a:pt x="224934" y="1320799"/>
                </a:lnTo>
                <a:lnTo>
                  <a:pt x="218299" y="1308099"/>
                </a:lnTo>
                <a:lnTo>
                  <a:pt x="204241" y="1282699"/>
                </a:lnTo>
                <a:lnTo>
                  <a:pt x="197605" y="1269999"/>
                </a:lnTo>
                <a:lnTo>
                  <a:pt x="194781" y="1257299"/>
                </a:lnTo>
                <a:lnTo>
                  <a:pt x="189919" y="1244599"/>
                </a:lnTo>
                <a:lnTo>
                  <a:pt x="230452" y="1244599"/>
                </a:lnTo>
                <a:lnTo>
                  <a:pt x="237547" y="1257299"/>
                </a:lnTo>
                <a:lnTo>
                  <a:pt x="275387" y="1333499"/>
                </a:lnTo>
                <a:lnTo>
                  <a:pt x="278212" y="1346199"/>
                </a:lnTo>
                <a:lnTo>
                  <a:pt x="283073" y="1358899"/>
                </a:lnTo>
                <a:lnTo>
                  <a:pt x="285898" y="1358899"/>
                </a:lnTo>
                <a:lnTo>
                  <a:pt x="290102" y="1371599"/>
                </a:lnTo>
                <a:close/>
              </a:path>
              <a:path w="643890" h="1841500">
                <a:moveTo>
                  <a:pt x="302715" y="1435099"/>
                </a:moveTo>
                <a:lnTo>
                  <a:pt x="271182" y="1435099"/>
                </a:lnTo>
                <a:lnTo>
                  <a:pt x="266978" y="1409699"/>
                </a:lnTo>
                <a:lnTo>
                  <a:pt x="258569" y="1384299"/>
                </a:lnTo>
                <a:lnTo>
                  <a:pt x="250160" y="1371599"/>
                </a:lnTo>
                <a:lnTo>
                  <a:pt x="292204" y="1371599"/>
                </a:lnTo>
                <a:lnTo>
                  <a:pt x="294307" y="1384299"/>
                </a:lnTo>
                <a:lnTo>
                  <a:pt x="294307" y="1396999"/>
                </a:lnTo>
                <a:lnTo>
                  <a:pt x="296409" y="1396999"/>
                </a:lnTo>
                <a:lnTo>
                  <a:pt x="300613" y="1409699"/>
                </a:lnTo>
                <a:lnTo>
                  <a:pt x="300613" y="1422399"/>
                </a:lnTo>
                <a:lnTo>
                  <a:pt x="302715" y="1422399"/>
                </a:lnTo>
                <a:lnTo>
                  <a:pt x="302715" y="1435099"/>
                </a:lnTo>
                <a:close/>
              </a:path>
              <a:path w="643890" h="1841500">
                <a:moveTo>
                  <a:pt x="302715" y="1498599"/>
                </a:moveTo>
                <a:lnTo>
                  <a:pt x="279591" y="1498599"/>
                </a:lnTo>
                <a:lnTo>
                  <a:pt x="281693" y="1485899"/>
                </a:lnTo>
                <a:lnTo>
                  <a:pt x="281693" y="1460499"/>
                </a:lnTo>
                <a:lnTo>
                  <a:pt x="273285" y="1447799"/>
                </a:lnTo>
                <a:lnTo>
                  <a:pt x="273285" y="1435099"/>
                </a:lnTo>
                <a:lnTo>
                  <a:pt x="304818" y="1435099"/>
                </a:lnTo>
                <a:lnTo>
                  <a:pt x="304785" y="1473199"/>
                </a:lnTo>
                <a:lnTo>
                  <a:pt x="304555" y="1473199"/>
                </a:lnTo>
                <a:lnTo>
                  <a:pt x="303931" y="1485899"/>
                </a:lnTo>
                <a:lnTo>
                  <a:pt x="302715" y="1485899"/>
                </a:lnTo>
                <a:lnTo>
                  <a:pt x="302715" y="1498599"/>
                </a:lnTo>
                <a:close/>
              </a:path>
              <a:path w="643890" h="1841500">
                <a:moveTo>
                  <a:pt x="163970" y="1752599"/>
                </a:moveTo>
                <a:lnTo>
                  <a:pt x="134540" y="1752599"/>
                </a:lnTo>
                <a:lnTo>
                  <a:pt x="147153" y="1739899"/>
                </a:lnTo>
                <a:lnTo>
                  <a:pt x="191299" y="1701799"/>
                </a:lnTo>
                <a:lnTo>
                  <a:pt x="210219" y="1676399"/>
                </a:lnTo>
                <a:lnTo>
                  <a:pt x="212321" y="1663699"/>
                </a:lnTo>
                <a:lnTo>
                  <a:pt x="218627" y="1663699"/>
                </a:lnTo>
                <a:lnTo>
                  <a:pt x="229138" y="1638299"/>
                </a:lnTo>
                <a:lnTo>
                  <a:pt x="233343" y="1638299"/>
                </a:lnTo>
                <a:lnTo>
                  <a:pt x="235445" y="1625599"/>
                </a:lnTo>
                <a:lnTo>
                  <a:pt x="241752" y="1625599"/>
                </a:lnTo>
                <a:lnTo>
                  <a:pt x="241752" y="1612899"/>
                </a:lnTo>
                <a:lnTo>
                  <a:pt x="243854" y="1612899"/>
                </a:lnTo>
                <a:lnTo>
                  <a:pt x="248058" y="1600199"/>
                </a:lnTo>
                <a:lnTo>
                  <a:pt x="250160" y="1600199"/>
                </a:lnTo>
                <a:lnTo>
                  <a:pt x="262774" y="1562099"/>
                </a:lnTo>
                <a:lnTo>
                  <a:pt x="264876" y="1562099"/>
                </a:lnTo>
                <a:lnTo>
                  <a:pt x="269080" y="1549399"/>
                </a:lnTo>
                <a:lnTo>
                  <a:pt x="269080" y="1536699"/>
                </a:lnTo>
                <a:lnTo>
                  <a:pt x="277489" y="1511299"/>
                </a:lnTo>
                <a:lnTo>
                  <a:pt x="277489" y="1498599"/>
                </a:lnTo>
                <a:lnTo>
                  <a:pt x="300613" y="1498599"/>
                </a:lnTo>
                <a:lnTo>
                  <a:pt x="300613" y="1511299"/>
                </a:lnTo>
                <a:lnTo>
                  <a:pt x="298511" y="1523999"/>
                </a:lnTo>
                <a:lnTo>
                  <a:pt x="294799" y="1523999"/>
                </a:lnTo>
                <a:lnTo>
                  <a:pt x="292993" y="1536699"/>
                </a:lnTo>
                <a:lnTo>
                  <a:pt x="290792" y="1549399"/>
                </a:lnTo>
                <a:lnTo>
                  <a:pt x="285898" y="1549399"/>
                </a:lnTo>
                <a:lnTo>
                  <a:pt x="285898" y="1562099"/>
                </a:lnTo>
                <a:lnTo>
                  <a:pt x="281694" y="1574799"/>
                </a:lnTo>
                <a:lnTo>
                  <a:pt x="277489" y="1574799"/>
                </a:lnTo>
                <a:lnTo>
                  <a:pt x="272398" y="1587499"/>
                </a:lnTo>
                <a:lnTo>
                  <a:pt x="266715" y="1600199"/>
                </a:lnTo>
                <a:lnTo>
                  <a:pt x="260639" y="1612899"/>
                </a:lnTo>
                <a:lnTo>
                  <a:pt x="248058" y="1638299"/>
                </a:lnTo>
                <a:lnTo>
                  <a:pt x="239650" y="1650999"/>
                </a:lnTo>
                <a:lnTo>
                  <a:pt x="236168" y="1663699"/>
                </a:lnTo>
                <a:lnTo>
                  <a:pt x="228416" y="1676399"/>
                </a:lnTo>
                <a:lnTo>
                  <a:pt x="222832" y="1676399"/>
                </a:lnTo>
                <a:lnTo>
                  <a:pt x="222832" y="1689099"/>
                </a:lnTo>
                <a:lnTo>
                  <a:pt x="214423" y="1689099"/>
                </a:lnTo>
                <a:lnTo>
                  <a:pt x="212321" y="1701799"/>
                </a:lnTo>
                <a:lnTo>
                  <a:pt x="206014" y="1701799"/>
                </a:lnTo>
                <a:lnTo>
                  <a:pt x="195503" y="1714499"/>
                </a:lnTo>
                <a:lnTo>
                  <a:pt x="193401" y="1714499"/>
                </a:lnTo>
                <a:lnTo>
                  <a:pt x="193401" y="1727199"/>
                </a:lnTo>
                <a:lnTo>
                  <a:pt x="191299" y="1727199"/>
                </a:lnTo>
                <a:lnTo>
                  <a:pt x="163970" y="1752599"/>
                </a:lnTo>
                <a:close/>
              </a:path>
              <a:path w="643890" h="1841500">
                <a:moveTo>
                  <a:pt x="130335" y="1777999"/>
                </a:moveTo>
                <a:lnTo>
                  <a:pt x="100904" y="1777999"/>
                </a:lnTo>
                <a:lnTo>
                  <a:pt x="109313" y="1765299"/>
                </a:lnTo>
                <a:lnTo>
                  <a:pt x="124029" y="1752599"/>
                </a:lnTo>
                <a:lnTo>
                  <a:pt x="159766" y="1752599"/>
                </a:lnTo>
                <a:lnTo>
                  <a:pt x="145051" y="1765299"/>
                </a:lnTo>
                <a:lnTo>
                  <a:pt x="134540" y="1765299"/>
                </a:lnTo>
                <a:lnTo>
                  <a:pt x="130335" y="1777999"/>
                </a:lnTo>
                <a:close/>
              </a:path>
              <a:path w="643890" h="1841500">
                <a:moveTo>
                  <a:pt x="92496" y="1803399"/>
                </a:moveTo>
                <a:lnTo>
                  <a:pt x="63065" y="1803399"/>
                </a:lnTo>
                <a:lnTo>
                  <a:pt x="71474" y="1790699"/>
                </a:lnTo>
                <a:lnTo>
                  <a:pt x="77780" y="1790699"/>
                </a:lnTo>
                <a:lnTo>
                  <a:pt x="94598" y="1777999"/>
                </a:lnTo>
                <a:lnTo>
                  <a:pt x="119824" y="1777999"/>
                </a:lnTo>
                <a:lnTo>
                  <a:pt x="107211" y="1790699"/>
                </a:lnTo>
                <a:lnTo>
                  <a:pt x="92496" y="1803399"/>
                </a:lnTo>
                <a:close/>
              </a:path>
              <a:path w="643890" h="1841500">
                <a:moveTo>
                  <a:pt x="71145" y="1816099"/>
                </a:moveTo>
                <a:lnTo>
                  <a:pt x="33634" y="1816099"/>
                </a:lnTo>
                <a:lnTo>
                  <a:pt x="44145" y="1803399"/>
                </a:lnTo>
                <a:lnTo>
                  <a:pt x="77780" y="1803399"/>
                </a:lnTo>
                <a:lnTo>
                  <a:pt x="71145" y="1816099"/>
                </a:lnTo>
                <a:close/>
              </a:path>
              <a:path w="643890" h="1841500">
                <a:moveTo>
                  <a:pt x="50452" y="1828799"/>
                </a:moveTo>
                <a:lnTo>
                  <a:pt x="8408" y="1828799"/>
                </a:lnTo>
                <a:lnTo>
                  <a:pt x="12612" y="1816099"/>
                </a:lnTo>
                <a:lnTo>
                  <a:pt x="57087" y="1816099"/>
                </a:lnTo>
                <a:lnTo>
                  <a:pt x="50452" y="1828799"/>
                </a:lnTo>
                <a:close/>
              </a:path>
              <a:path w="643890" h="1841500">
                <a:moveTo>
                  <a:pt x="31532" y="1841499"/>
                </a:moveTo>
                <a:lnTo>
                  <a:pt x="0" y="1841499"/>
                </a:lnTo>
                <a:lnTo>
                  <a:pt x="0" y="1828799"/>
                </a:lnTo>
                <a:lnTo>
                  <a:pt x="31532" y="1828799"/>
                </a:lnTo>
                <a:lnTo>
                  <a:pt x="31532" y="1841499"/>
                </a:lnTo>
                <a:close/>
              </a:path>
            </a:pathLst>
          </a:custGeom>
          <a:solidFill>
            <a:srgbClr val="E857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973419" y="1470639"/>
            <a:ext cx="288925" cy="276860"/>
          </a:xfrm>
          <a:custGeom>
            <a:avLst/>
            <a:gdLst/>
            <a:ahLst/>
            <a:cxnLst/>
            <a:rect l="l" t="t" r="r" b="b"/>
            <a:pathLst>
              <a:path w="288925" h="276860">
                <a:moveTo>
                  <a:pt x="37839" y="244496"/>
                </a:moveTo>
                <a:lnTo>
                  <a:pt x="13773" y="214578"/>
                </a:lnTo>
                <a:lnTo>
                  <a:pt x="0" y="171226"/>
                </a:lnTo>
                <a:lnTo>
                  <a:pt x="407" y="112140"/>
                </a:lnTo>
                <a:lnTo>
                  <a:pt x="12271" y="70214"/>
                </a:lnTo>
                <a:lnTo>
                  <a:pt x="33965" y="38761"/>
                </a:lnTo>
                <a:lnTo>
                  <a:pt x="97355" y="4379"/>
                </a:lnTo>
                <a:lnTo>
                  <a:pt x="134304" y="0"/>
                </a:lnTo>
                <a:lnTo>
                  <a:pt x="171591" y="3194"/>
                </a:lnTo>
                <a:lnTo>
                  <a:pt x="237686" y="29409"/>
                </a:lnTo>
                <a:lnTo>
                  <a:pt x="276654" y="77223"/>
                </a:lnTo>
                <a:lnTo>
                  <a:pt x="288886" y="137477"/>
                </a:lnTo>
                <a:lnTo>
                  <a:pt x="287611" y="150154"/>
                </a:lnTo>
                <a:lnTo>
                  <a:pt x="265102" y="202403"/>
                </a:lnTo>
                <a:lnTo>
                  <a:pt x="234619" y="239793"/>
                </a:lnTo>
                <a:lnTo>
                  <a:pt x="198221" y="264732"/>
                </a:lnTo>
                <a:lnTo>
                  <a:pt x="159218" y="275857"/>
                </a:lnTo>
                <a:lnTo>
                  <a:pt x="132886" y="276661"/>
                </a:lnTo>
                <a:lnTo>
                  <a:pt x="101285" y="273236"/>
                </a:lnTo>
                <a:lnTo>
                  <a:pt x="68306" y="263282"/>
                </a:lnTo>
                <a:lnTo>
                  <a:pt x="37839" y="244496"/>
                </a:lnTo>
                <a:close/>
              </a:path>
            </a:pathLst>
          </a:custGeom>
          <a:solidFill>
            <a:srgbClr val="8F53E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38004" y="1948850"/>
            <a:ext cx="175087" cy="16763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9311" y="2711413"/>
            <a:ext cx="8698921" cy="489265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-7842" y="674"/>
            <a:ext cx="2957195" cy="10287000"/>
            <a:chOff x="-7842" y="674"/>
            <a:chExt cx="2957195" cy="10287000"/>
          </a:xfrm>
        </p:grpSpPr>
        <p:sp>
          <p:nvSpPr>
            <p:cNvPr id="10" name="object 10"/>
            <p:cNvSpPr/>
            <p:nvPr/>
          </p:nvSpPr>
          <p:spPr>
            <a:xfrm>
              <a:off x="-7842" y="674"/>
              <a:ext cx="2957195" cy="2906395"/>
            </a:xfrm>
            <a:custGeom>
              <a:avLst/>
              <a:gdLst/>
              <a:ahLst/>
              <a:cxnLst/>
              <a:rect l="l" t="t" r="r" b="b"/>
              <a:pathLst>
                <a:path w="2957195" h="2906395">
                  <a:moveTo>
                    <a:pt x="910499" y="2859523"/>
                  </a:moveTo>
                  <a:lnTo>
                    <a:pt x="930961" y="2889758"/>
                  </a:lnTo>
                  <a:lnTo>
                    <a:pt x="905413" y="2897326"/>
                  </a:lnTo>
                  <a:lnTo>
                    <a:pt x="892273" y="2900569"/>
                  </a:lnTo>
                  <a:lnTo>
                    <a:pt x="877028" y="2900703"/>
                  </a:lnTo>
                  <a:lnTo>
                    <a:pt x="861235" y="2900027"/>
                  </a:lnTo>
                  <a:lnTo>
                    <a:pt x="834558" y="2905927"/>
                  </a:lnTo>
                  <a:lnTo>
                    <a:pt x="818216" y="2904440"/>
                  </a:lnTo>
                  <a:lnTo>
                    <a:pt x="785135" y="2900878"/>
                  </a:lnTo>
                  <a:lnTo>
                    <a:pt x="740987" y="2903624"/>
                  </a:lnTo>
                  <a:lnTo>
                    <a:pt x="706992" y="2898711"/>
                  </a:lnTo>
                  <a:lnTo>
                    <a:pt x="662295" y="2900646"/>
                  </a:lnTo>
                  <a:lnTo>
                    <a:pt x="645587" y="2898618"/>
                  </a:lnTo>
                  <a:lnTo>
                    <a:pt x="628330" y="2895778"/>
                  </a:lnTo>
                  <a:lnTo>
                    <a:pt x="610707" y="2892398"/>
                  </a:lnTo>
                  <a:lnTo>
                    <a:pt x="521555" y="2873965"/>
                  </a:lnTo>
                  <a:lnTo>
                    <a:pt x="484387" y="2864366"/>
                  </a:lnTo>
                  <a:lnTo>
                    <a:pt x="436519" y="2861615"/>
                  </a:lnTo>
                  <a:lnTo>
                    <a:pt x="398803" y="2851204"/>
                  </a:lnTo>
                  <a:lnTo>
                    <a:pt x="360538" y="2839983"/>
                  </a:lnTo>
                  <a:lnTo>
                    <a:pt x="322577" y="2829213"/>
                  </a:lnTo>
                  <a:lnTo>
                    <a:pt x="285532" y="2819794"/>
                  </a:lnTo>
                  <a:lnTo>
                    <a:pt x="248853" y="2810916"/>
                  </a:lnTo>
                  <a:lnTo>
                    <a:pt x="211990" y="2801767"/>
                  </a:lnTo>
                  <a:lnTo>
                    <a:pt x="174213" y="2791267"/>
                  </a:lnTo>
                  <a:lnTo>
                    <a:pt x="135521" y="2779415"/>
                  </a:lnTo>
                  <a:lnTo>
                    <a:pt x="57587" y="2754900"/>
                  </a:lnTo>
                  <a:lnTo>
                    <a:pt x="8557" y="2727773"/>
                  </a:lnTo>
                  <a:lnTo>
                    <a:pt x="7809" y="2704009"/>
                  </a:lnTo>
                  <a:lnTo>
                    <a:pt x="9987" y="2707227"/>
                  </a:lnTo>
                  <a:lnTo>
                    <a:pt x="28128" y="2711373"/>
                  </a:lnTo>
                  <a:lnTo>
                    <a:pt x="65143" y="2720747"/>
                  </a:lnTo>
                  <a:lnTo>
                    <a:pt x="83285" y="2724893"/>
                  </a:lnTo>
                  <a:lnTo>
                    <a:pt x="102067" y="2729986"/>
                  </a:lnTo>
                  <a:lnTo>
                    <a:pt x="122129" y="2736971"/>
                  </a:lnTo>
                  <a:lnTo>
                    <a:pt x="142558" y="2744496"/>
                  </a:lnTo>
                  <a:lnTo>
                    <a:pt x="162438" y="2751211"/>
                  </a:lnTo>
                  <a:lnTo>
                    <a:pt x="273849" y="2779873"/>
                  </a:lnTo>
                  <a:lnTo>
                    <a:pt x="300468" y="2796545"/>
                  </a:lnTo>
                  <a:lnTo>
                    <a:pt x="318609" y="2800691"/>
                  </a:lnTo>
                  <a:lnTo>
                    <a:pt x="366142" y="2802947"/>
                  </a:lnTo>
                  <a:lnTo>
                    <a:pt x="421176" y="2816287"/>
                  </a:lnTo>
                  <a:lnTo>
                    <a:pt x="459533" y="2827643"/>
                  </a:lnTo>
                  <a:lnTo>
                    <a:pt x="567528" y="2851259"/>
                  </a:lnTo>
                  <a:lnTo>
                    <a:pt x="582132" y="2850178"/>
                  </a:lnTo>
                  <a:lnTo>
                    <a:pt x="600091" y="2854054"/>
                  </a:lnTo>
                  <a:lnTo>
                    <a:pt x="614695" y="2852974"/>
                  </a:lnTo>
                  <a:lnTo>
                    <a:pt x="619086" y="2859462"/>
                  </a:lnTo>
                  <a:lnTo>
                    <a:pt x="648904" y="2858202"/>
                  </a:lnTo>
                  <a:lnTo>
                    <a:pt x="653295" y="2864691"/>
                  </a:lnTo>
                  <a:lnTo>
                    <a:pt x="668174" y="2864015"/>
                  </a:lnTo>
                  <a:lnTo>
                    <a:pt x="682869" y="2863070"/>
                  </a:lnTo>
                  <a:lnTo>
                    <a:pt x="697199" y="2861584"/>
                  </a:lnTo>
                  <a:lnTo>
                    <a:pt x="700462" y="2866405"/>
                  </a:lnTo>
                  <a:lnTo>
                    <a:pt x="729944" y="2864650"/>
                  </a:lnTo>
                  <a:lnTo>
                    <a:pt x="758878" y="2862083"/>
                  </a:lnTo>
                  <a:lnTo>
                    <a:pt x="776928" y="2866094"/>
                  </a:lnTo>
                  <a:lnTo>
                    <a:pt x="805313" y="2862717"/>
                  </a:lnTo>
                  <a:lnTo>
                    <a:pt x="819063" y="2860374"/>
                  </a:lnTo>
                  <a:lnTo>
                    <a:pt x="836777" y="2863890"/>
                  </a:lnTo>
                  <a:lnTo>
                    <a:pt x="850527" y="2861548"/>
                  </a:lnTo>
                  <a:lnTo>
                    <a:pt x="864948" y="2860197"/>
                  </a:lnTo>
                  <a:lnTo>
                    <a:pt x="868852" y="2865964"/>
                  </a:lnTo>
                  <a:lnTo>
                    <a:pt x="882541" y="2863532"/>
                  </a:lnTo>
                  <a:lnTo>
                    <a:pt x="895102" y="2859432"/>
                  </a:lnTo>
                  <a:lnTo>
                    <a:pt x="897694" y="2863262"/>
                  </a:lnTo>
                  <a:lnTo>
                    <a:pt x="910499" y="2859523"/>
                  </a:lnTo>
                  <a:close/>
                </a:path>
                <a:path w="2957195" h="2906395">
                  <a:moveTo>
                    <a:pt x="4026" y="840438"/>
                  </a:moveTo>
                  <a:lnTo>
                    <a:pt x="5146" y="842094"/>
                  </a:lnTo>
                  <a:lnTo>
                    <a:pt x="7809" y="2704009"/>
                  </a:lnTo>
                  <a:lnTo>
                    <a:pt x="4206" y="2698685"/>
                  </a:lnTo>
                  <a:lnTo>
                    <a:pt x="4026" y="840438"/>
                  </a:lnTo>
                  <a:close/>
                </a:path>
                <a:path w="2957195" h="2906395">
                  <a:moveTo>
                    <a:pt x="2857819" y="4186"/>
                  </a:moveTo>
                  <a:lnTo>
                    <a:pt x="2945117" y="133171"/>
                  </a:lnTo>
                  <a:lnTo>
                    <a:pt x="2941888" y="151058"/>
                  </a:lnTo>
                  <a:lnTo>
                    <a:pt x="2948231" y="160430"/>
                  </a:lnTo>
                  <a:lnTo>
                    <a:pt x="2942593" y="174758"/>
                  </a:lnTo>
                  <a:lnTo>
                    <a:pt x="2950888" y="187014"/>
                  </a:lnTo>
                  <a:lnTo>
                    <a:pt x="2949370" y="230088"/>
                  </a:lnTo>
                  <a:lnTo>
                    <a:pt x="2957177" y="241623"/>
                  </a:lnTo>
                  <a:lnTo>
                    <a:pt x="2947391" y="249823"/>
                  </a:lnTo>
                  <a:lnTo>
                    <a:pt x="2946659" y="248741"/>
                  </a:lnTo>
                  <a:lnTo>
                    <a:pt x="2936142" y="255860"/>
                  </a:lnTo>
                  <a:lnTo>
                    <a:pt x="2930287" y="247208"/>
                  </a:lnTo>
                  <a:lnTo>
                    <a:pt x="2937335" y="280280"/>
                  </a:lnTo>
                  <a:lnTo>
                    <a:pt x="2933865" y="320471"/>
                  </a:lnTo>
                  <a:lnTo>
                    <a:pt x="2947961" y="386615"/>
                  </a:lnTo>
                  <a:lnTo>
                    <a:pt x="2945921" y="406259"/>
                  </a:lnTo>
                  <a:lnTo>
                    <a:pt x="2951628" y="437348"/>
                  </a:lnTo>
                  <a:lnTo>
                    <a:pt x="2947548" y="476638"/>
                  </a:lnTo>
                  <a:lnTo>
                    <a:pt x="2945143" y="495742"/>
                  </a:lnTo>
                  <a:lnTo>
                    <a:pt x="2953254" y="507727"/>
                  </a:lnTo>
                  <a:lnTo>
                    <a:pt x="2951215" y="527372"/>
                  </a:lnTo>
                  <a:lnTo>
                    <a:pt x="2943842" y="561794"/>
                  </a:lnTo>
                  <a:lnTo>
                    <a:pt x="2950859" y="594821"/>
                  </a:lnTo>
                  <a:lnTo>
                    <a:pt x="2947176" y="634696"/>
                  </a:lnTo>
                  <a:lnTo>
                    <a:pt x="2943127" y="674030"/>
                  </a:lnTo>
                  <a:lnTo>
                    <a:pt x="2949047" y="705435"/>
                  </a:lnTo>
                  <a:lnTo>
                    <a:pt x="2944693" y="744319"/>
                  </a:lnTo>
                  <a:lnTo>
                    <a:pt x="2940888" y="784014"/>
                  </a:lnTo>
                  <a:lnTo>
                    <a:pt x="2936717" y="823167"/>
                  </a:lnTo>
                  <a:lnTo>
                    <a:pt x="2931265" y="860429"/>
                  </a:lnTo>
                  <a:lnTo>
                    <a:pt x="2925173" y="896744"/>
                  </a:lnTo>
                  <a:lnTo>
                    <a:pt x="2913721" y="970456"/>
                  </a:lnTo>
                  <a:lnTo>
                    <a:pt x="2907629" y="1006772"/>
                  </a:lnTo>
                  <a:lnTo>
                    <a:pt x="2882040" y="1150230"/>
                  </a:lnTo>
                  <a:lnTo>
                    <a:pt x="2857897" y="1250508"/>
                  </a:lnTo>
                  <a:lnTo>
                    <a:pt x="2856208" y="1293329"/>
                  </a:lnTo>
                  <a:lnTo>
                    <a:pt x="2843838" y="1343027"/>
                  </a:lnTo>
                  <a:lnTo>
                    <a:pt x="2831252" y="1392405"/>
                  </a:lnTo>
                  <a:lnTo>
                    <a:pt x="2818394" y="1441383"/>
                  </a:lnTo>
                  <a:lnTo>
                    <a:pt x="2811661" y="1476752"/>
                  </a:lnTo>
                  <a:lnTo>
                    <a:pt x="2793862" y="1518428"/>
                  </a:lnTo>
                  <a:lnTo>
                    <a:pt x="2786215" y="1552445"/>
                  </a:lnTo>
                  <a:lnTo>
                    <a:pt x="2767867" y="1593311"/>
                  </a:lnTo>
                  <a:lnTo>
                    <a:pt x="2763479" y="1609486"/>
                  </a:lnTo>
                  <a:lnTo>
                    <a:pt x="2759274" y="1625931"/>
                  </a:lnTo>
                  <a:lnTo>
                    <a:pt x="2754703" y="1641836"/>
                  </a:lnTo>
                  <a:lnTo>
                    <a:pt x="2738700" y="1663507"/>
                  </a:lnTo>
                  <a:lnTo>
                    <a:pt x="2733184" y="1678015"/>
                  </a:lnTo>
                  <a:lnTo>
                    <a:pt x="2723615" y="1709194"/>
                  </a:lnTo>
                  <a:lnTo>
                    <a:pt x="2707581" y="1730820"/>
                  </a:lnTo>
                  <a:lnTo>
                    <a:pt x="2685940" y="1766819"/>
                  </a:lnTo>
                  <a:lnTo>
                    <a:pt x="2674267" y="1794889"/>
                  </a:lnTo>
                  <a:lnTo>
                    <a:pt x="2651710" y="1829536"/>
                  </a:lnTo>
                  <a:lnTo>
                    <a:pt x="2628971" y="1863913"/>
                  </a:lnTo>
                  <a:lnTo>
                    <a:pt x="2605866" y="1897749"/>
                  </a:lnTo>
                  <a:lnTo>
                    <a:pt x="2582211" y="1930774"/>
                  </a:lnTo>
                  <a:lnTo>
                    <a:pt x="2568709" y="1956141"/>
                  </a:lnTo>
                  <a:lnTo>
                    <a:pt x="2544505" y="1988355"/>
                  </a:lnTo>
                  <a:lnTo>
                    <a:pt x="2520241" y="2020479"/>
                  </a:lnTo>
                  <a:lnTo>
                    <a:pt x="2495794" y="2052332"/>
                  </a:lnTo>
                  <a:lnTo>
                    <a:pt x="2470981" y="2083645"/>
                  </a:lnTo>
                  <a:lnTo>
                    <a:pt x="2445619" y="2114147"/>
                  </a:lnTo>
                  <a:lnTo>
                    <a:pt x="2420196" y="2144559"/>
                  </a:lnTo>
                  <a:lnTo>
                    <a:pt x="2394956" y="2175241"/>
                  </a:lnTo>
                  <a:lnTo>
                    <a:pt x="2369350" y="2205383"/>
                  </a:lnTo>
                  <a:lnTo>
                    <a:pt x="2342829" y="2234172"/>
                  </a:lnTo>
                  <a:lnTo>
                    <a:pt x="2334904" y="2245121"/>
                  </a:lnTo>
                  <a:lnTo>
                    <a:pt x="2315912" y="2262376"/>
                  </a:lnTo>
                  <a:lnTo>
                    <a:pt x="2307072" y="2271973"/>
                  </a:lnTo>
                  <a:lnTo>
                    <a:pt x="2287531" y="2288417"/>
                  </a:lnTo>
                  <a:lnTo>
                    <a:pt x="2278172" y="2297248"/>
                  </a:lnTo>
                  <a:lnTo>
                    <a:pt x="2268447" y="2305538"/>
                  </a:lnTo>
                  <a:lnTo>
                    <a:pt x="2248205" y="2320946"/>
                  </a:lnTo>
                  <a:lnTo>
                    <a:pt x="2238846" y="2329777"/>
                  </a:lnTo>
                  <a:lnTo>
                    <a:pt x="2218940" y="2345681"/>
                  </a:lnTo>
                  <a:lnTo>
                    <a:pt x="2209002" y="2353655"/>
                  </a:lnTo>
                  <a:lnTo>
                    <a:pt x="2188180" y="2368207"/>
                  </a:lnTo>
                  <a:lnTo>
                    <a:pt x="2114588" y="2418081"/>
                  </a:lnTo>
                  <a:lnTo>
                    <a:pt x="2081541" y="2437228"/>
                  </a:lnTo>
                  <a:lnTo>
                    <a:pt x="2048311" y="2456105"/>
                  </a:lnTo>
                  <a:lnTo>
                    <a:pt x="2014715" y="2474441"/>
                  </a:lnTo>
                  <a:lnTo>
                    <a:pt x="1970052" y="2499084"/>
                  </a:lnTo>
                  <a:lnTo>
                    <a:pt x="1935877" y="2516564"/>
                  </a:lnTo>
                  <a:lnTo>
                    <a:pt x="1868258" y="2552606"/>
                  </a:lnTo>
                  <a:lnTo>
                    <a:pt x="1834083" y="2570086"/>
                  </a:lnTo>
                  <a:lnTo>
                    <a:pt x="1799572" y="2587070"/>
                  </a:lnTo>
                  <a:lnTo>
                    <a:pt x="1764879" y="2603785"/>
                  </a:lnTo>
                  <a:lnTo>
                    <a:pt x="1740336" y="2612840"/>
                  </a:lnTo>
                  <a:lnTo>
                    <a:pt x="1704728" y="2628202"/>
                  </a:lnTo>
                  <a:lnTo>
                    <a:pt x="1669089" y="2643519"/>
                  </a:lnTo>
                  <a:lnTo>
                    <a:pt x="1633816" y="2659377"/>
                  </a:lnTo>
                  <a:lnTo>
                    <a:pt x="1588025" y="2682353"/>
                  </a:lnTo>
                  <a:lnTo>
                    <a:pt x="1552386" y="2697671"/>
                  </a:lnTo>
                  <a:lnTo>
                    <a:pt x="1540374" y="2702581"/>
                  </a:lnTo>
                  <a:lnTo>
                    <a:pt x="1517662" y="2714340"/>
                  </a:lnTo>
                  <a:lnTo>
                    <a:pt x="1505101" y="2718439"/>
                  </a:lnTo>
                  <a:lnTo>
                    <a:pt x="1481474" y="2728846"/>
                  </a:lnTo>
                  <a:lnTo>
                    <a:pt x="1468333" y="2732089"/>
                  </a:lnTo>
                  <a:lnTo>
                    <a:pt x="1432267" y="2746776"/>
                  </a:lnTo>
                  <a:lnTo>
                    <a:pt x="1408610" y="2757137"/>
                  </a:lnTo>
                  <a:lnTo>
                    <a:pt x="1395195" y="2759975"/>
                  </a:lnTo>
                  <a:lnTo>
                    <a:pt x="1381963" y="2763083"/>
                  </a:lnTo>
                  <a:lnTo>
                    <a:pt x="1358580" y="2773851"/>
                  </a:lnTo>
                  <a:lnTo>
                    <a:pt x="1346263" y="2778311"/>
                  </a:lnTo>
                  <a:lnTo>
                    <a:pt x="1323124" y="2789438"/>
                  </a:lnTo>
                  <a:lnTo>
                    <a:pt x="1309587" y="2792096"/>
                  </a:lnTo>
                  <a:lnTo>
                    <a:pt x="1285167" y="2801331"/>
                  </a:lnTo>
                  <a:lnTo>
                    <a:pt x="1271447" y="2803718"/>
                  </a:lnTo>
                  <a:lnTo>
                    <a:pt x="1233704" y="2815927"/>
                  </a:lnTo>
                  <a:lnTo>
                    <a:pt x="1195412" y="2827324"/>
                  </a:lnTo>
                  <a:lnTo>
                    <a:pt x="1156754" y="2838180"/>
                  </a:lnTo>
                  <a:lnTo>
                    <a:pt x="1117913" y="2848766"/>
                  </a:lnTo>
                  <a:lnTo>
                    <a:pt x="1093645" y="2858227"/>
                  </a:lnTo>
                  <a:lnTo>
                    <a:pt x="1065413" y="2861830"/>
                  </a:lnTo>
                  <a:lnTo>
                    <a:pt x="1041145" y="2871290"/>
                  </a:lnTo>
                  <a:lnTo>
                    <a:pt x="1027365" y="2873588"/>
                  </a:lnTo>
                  <a:lnTo>
                    <a:pt x="1013035" y="2875074"/>
                  </a:lnTo>
                  <a:lnTo>
                    <a:pt x="987822" y="2883137"/>
                  </a:lnTo>
                  <a:lnTo>
                    <a:pt x="972943" y="2883812"/>
                  </a:lnTo>
                  <a:lnTo>
                    <a:pt x="933584" y="2893633"/>
                  </a:lnTo>
                  <a:lnTo>
                    <a:pt x="911871" y="2861551"/>
                  </a:lnTo>
                  <a:lnTo>
                    <a:pt x="923395" y="2855920"/>
                  </a:lnTo>
                  <a:lnTo>
                    <a:pt x="924584" y="2857677"/>
                  </a:lnTo>
                  <a:lnTo>
                    <a:pt x="936596" y="2852766"/>
                  </a:lnTo>
                  <a:lnTo>
                    <a:pt x="938273" y="2855244"/>
                  </a:lnTo>
                  <a:lnTo>
                    <a:pt x="950834" y="2851145"/>
                  </a:lnTo>
                  <a:lnTo>
                    <a:pt x="953426" y="2854975"/>
                  </a:lnTo>
                  <a:lnTo>
                    <a:pt x="977389" y="2845064"/>
                  </a:lnTo>
                  <a:lnTo>
                    <a:pt x="1017724" y="2836686"/>
                  </a:lnTo>
                  <a:lnTo>
                    <a:pt x="1044584" y="2831055"/>
                  </a:lnTo>
                  <a:lnTo>
                    <a:pt x="1071261" y="2825154"/>
                  </a:lnTo>
                  <a:lnTo>
                    <a:pt x="1108089" y="2811594"/>
                  </a:lnTo>
                  <a:lnTo>
                    <a:pt x="1133851" y="2804341"/>
                  </a:lnTo>
                  <a:lnTo>
                    <a:pt x="1211595" y="2783259"/>
                  </a:lnTo>
                  <a:lnTo>
                    <a:pt x="1260984" y="2765600"/>
                  </a:lnTo>
                  <a:lnTo>
                    <a:pt x="1299856" y="2755059"/>
                  </a:lnTo>
                  <a:lnTo>
                    <a:pt x="1323818" y="2745148"/>
                  </a:lnTo>
                  <a:lnTo>
                    <a:pt x="1361226" y="2732444"/>
                  </a:lnTo>
                  <a:lnTo>
                    <a:pt x="1374671" y="2729651"/>
                  </a:lnTo>
                  <a:lnTo>
                    <a:pt x="1398603" y="2719695"/>
                  </a:lnTo>
                  <a:lnTo>
                    <a:pt x="1422353" y="2709468"/>
                  </a:lnTo>
                  <a:lnTo>
                    <a:pt x="1435218" y="2705819"/>
                  </a:lnTo>
                  <a:lnTo>
                    <a:pt x="1458053" y="2694241"/>
                  </a:lnTo>
                  <a:lnTo>
                    <a:pt x="1522595" y="2676312"/>
                  </a:lnTo>
                  <a:lnTo>
                    <a:pt x="1558387" y="2661220"/>
                  </a:lnTo>
                  <a:lnTo>
                    <a:pt x="1593263" y="2644777"/>
                  </a:lnTo>
                  <a:lnTo>
                    <a:pt x="1628079" y="2628243"/>
                  </a:lnTo>
                  <a:lnTo>
                    <a:pt x="1663444" y="2612520"/>
                  </a:lnTo>
                  <a:lnTo>
                    <a:pt x="1699174" y="2597338"/>
                  </a:lnTo>
                  <a:lnTo>
                    <a:pt x="1735088" y="2582426"/>
                  </a:lnTo>
                  <a:lnTo>
                    <a:pt x="1781730" y="2560708"/>
                  </a:lnTo>
                  <a:lnTo>
                    <a:pt x="1827830" y="2538189"/>
                  </a:lnTo>
                  <a:lnTo>
                    <a:pt x="1884014" y="2507911"/>
                  </a:lnTo>
                  <a:lnTo>
                    <a:pt x="1929355" y="2484270"/>
                  </a:lnTo>
                  <a:lnTo>
                    <a:pt x="1974480" y="2460309"/>
                  </a:lnTo>
                  <a:lnTo>
                    <a:pt x="2019496" y="2436188"/>
                  </a:lnTo>
                  <a:lnTo>
                    <a:pt x="2030318" y="2429520"/>
                  </a:lnTo>
                  <a:lnTo>
                    <a:pt x="2041507" y="2423393"/>
                  </a:lnTo>
                  <a:lnTo>
                    <a:pt x="2063213" y="2410148"/>
                  </a:lnTo>
                  <a:lnTo>
                    <a:pt x="2074035" y="2403480"/>
                  </a:lnTo>
                  <a:lnTo>
                    <a:pt x="2095345" y="2389649"/>
                  </a:lnTo>
                  <a:lnTo>
                    <a:pt x="2106320" y="2383206"/>
                  </a:lnTo>
                  <a:lnTo>
                    <a:pt x="2127446" y="2369105"/>
                  </a:lnTo>
                  <a:lnTo>
                    <a:pt x="2147658" y="2353652"/>
                  </a:lnTo>
                  <a:lnTo>
                    <a:pt x="2158145" y="2346488"/>
                  </a:lnTo>
                  <a:lnTo>
                    <a:pt x="2178967" y="2331936"/>
                  </a:lnTo>
                  <a:lnTo>
                    <a:pt x="2199422" y="2316843"/>
                  </a:lnTo>
                  <a:lnTo>
                    <a:pt x="2208812" y="2308058"/>
                  </a:lnTo>
                  <a:lnTo>
                    <a:pt x="2228688" y="2292109"/>
                  </a:lnTo>
                  <a:lnTo>
                    <a:pt x="2248137" y="2275529"/>
                  </a:lnTo>
                  <a:lnTo>
                    <a:pt x="2268013" y="2259580"/>
                  </a:lnTo>
                  <a:lnTo>
                    <a:pt x="2286121" y="2241018"/>
                  </a:lnTo>
                  <a:lnTo>
                    <a:pt x="2305692" y="2224618"/>
                  </a:lnTo>
                  <a:lnTo>
                    <a:pt x="2314746" y="2215337"/>
                  </a:lnTo>
                  <a:lnTo>
                    <a:pt x="2323464" y="2205560"/>
                  </a:lnTo>
                  <a:lnTo>
                    <a:pt x="2342151" y="2187854"/>
                  </a:lnTo>
                  <a:lnTo>
                    <a:pt x="2349955" y="2176726"/>
                  </a:lnTo>
                  <a:lnTo>
                    <a:pt x="2357575" y="2165327"/>
                  </a:lnTo>
                  <a:lnTo>
                    <a:pt x="2375683" y="2146764"/>
                  </a:lnTo>
                  <a:lnTo>
                    <a:pt x="2383273" y="2135320"/>
                  </a:lnTo>
                  <a:lnTo>
                    <a:pt x="2401380" y="2116758"/>
                  </a:lnTo>
                  <a:lnTo>
                    <a:pt x="2408970" y="2105314"/>
                  </a:lnTo>
                  <a:lnTo>
                    <a:pt x="2433509" y="2073596"/>
                  </a:lnTo>
                  <a:lnTo>
                    <a:pt x="2483318" y="2011240"/>
                  </a:lnTo>
                  <a:lnTo>
                    <a:pt x="2532395" y="1947803"/>
                  </a:lnTo>
                  <a:lnTo>
                    <a:pt x="2571687" y="1892566"/>
                  </a:lnTo>
                  <a:lnTo>
                    <a:pt x="2585708" y="1867966"/>
                  </a:lnTo>
                  <a:lnTo>
                    <a:pt x="2602657" y="1847691"/>
                  </a:lnTo>
                  <a:lnTo>
                    <a:pt x="2626768" y="1815342"/>
                  </a:lnTo>
                  <a:lnTo>
                    <a:pt x="2633199" y="1802186"/>
                  </a:lnTo>
                  <a:lnTo>
                    <a:pt x="2639021" y="1788128"/>
                  </a:lnTo>
                  <a:lnTo>
                    <a:pt x="2654993" y="1766412"/>
                  </a:lnTo>
                  <a:lnTo>
                    <a:pt x="2660449" y="1751814"/>
                  </a:lnTo>
                  <a:lnTo>
                    <a:pt x="2666270" y="1737757"/>
                  </a:lnTo>
                  <a:lnTo>
                    <a:pt x="2690774" y="1683330"/>
                  </a:lnTo>
                  <a:lnTo>
                    <a:pt x="2696596" y="1669272"/>
                  </a:lnTo>
                  <a:lnTo>
                    <a:pt x="2718024" y="1632958"/>
                  </a:lnTo>
                  <a:lnTo>
                    <a:pt x="2723845" y="1618900"/>
                  </a:lnTo>
                  <a:lnTo>
                    <a:pt x="2729971" y="1605294"/>
                  </a:lnTo>
                  <a:lnTo>
                    <a:pt x="2731706" y="1585199"/>
                  </a:lnTo>
                  <a:lnTo>
                    <a:pt x="2737832" y="1571592"/>
                  </a:lnTo>
                  <a:lnTo>
                    <a:pt x="2743623" y="1557489"/>
                  </a:lnTo>
                  <a:lnTo>
                    <a:pt x="2748864" y="1542576"/>
                  </a:lnTo>
                  <a:lnTo>
                    <a:pt x="2753740" y="1527122"/>
                  </a:lnTo>
                  <a:lnTo>
                    <a:pt x="2758433" y="1511397"/>
                  </a:lnTo>
                  <a:lnTo>
                    <a:pt x="2769222" y="1482021"/>
                  </a:lnTo>
                  <a:lnTo>
                    <a:pt x="2780281" y="1430387"/>
                  </a:lnTo>
                  <a:lnTo>
                    <a:pt x="2791070" y="1401010"/>
                  </a:lnTo>
                  <a:lnTo>
                    <a:pt x="2793021" y="1403894"/>
                  </a:lnTo>
                  <a:lnTo>
                    <a:pt x="2806855" y="1356359"/>
                  </a:lnTo>
                  <a:lnTo>
                    <a:pt x="2820417" y="1308422"/>
                  </a:lnTo>
                  <a:lnTo>
                    <a:pt x="2823245" y="1267284"/>
                  </a:lnTo>
                  <a:lnTo>
                    <a:pt x="2862523" y="1121393"/>
                  </a:lnTo>
                  <a:lnTo>
                    <a:pt x="2870079" y="1087241"/>
                  </a:lnTo>
                  <a:lnTo>
                    <a:pt x="2884459" y="1017854"/>
                  </a:lnTo>
                  <a:lnTo>
                    <a:pt x="2899540" y="949504"/>
                  </a:lnTo>
                  <a:lnTo>
                    <a:pt x="2895999" y="921614"/>
                  </a:lnTo>
                  <a:lnTo>
                    <a:pt x="2902610" y="886065"/>
                  </a:lnTo>
                  <a:lnTo>
                    <a:pt x="2909038" y="850245"/>
                  </a:lnTo>
                  <a:lnTo>
                    <a:pt x="2916868" y="816498"/>
                  </a:lnTo>
                  <a:lnTo>
                    <a:pt x="2913998" y="789599"/>
                  </a:lnTo>
                  <a:lnTo>
                    <a:pt x="2921279" y="755041"/>
                  </a:lnTo>
                  <a:lnTo>
                    <a:pt x="2917494" y="726790"/>
                  </a:lnTo>
                  <a:lnTo>
                    <a:pt x="2913344" y="697999"/>
                  </a:lnTo>
                  <a:lnTo>
                    <a:pt x="2919527" y="661819"/>
                  </a:lnTo>
                  <a:lnTo>
                    <a:pt x="2914827" y="632216"/>
                  </a:lnTo>
                  <a:lnTo>
                    <a:pt x="2920096" y="594685"/>
                  </a:lnTo>
                  <a:lnTo>
                    <a:pt x="2916843" y="453927"/>
                  </a:lnTo>
                  <a:lnTo>
                    <a:pt x="2915955" y="429957"/>
                  </a:lnTo>
                  <a:lnTo>
                    <a:pt x="2914911" y="383098"/>
                  </a:lnTo>
                  <a:lnTo>
                    <a:pt x="2914023" y="359128"/>
                  </a:lnTo>
                  <a:lnTo>
                    <a:pt x="2909252" y="261445"/>
                  </a:lnTo>
                  <a:lnTo>
                    <a:pt x="2885722" y="113388"/>
                  </a:lnTo>
                  <a:lnTo>
                    <a:pt x="2862599" y="33907"/>
                  </a:lnTo>
                  <a:lnTo>
                    <a:pt x="2857819" y="4186"/>
                  </a:lnTo>
                  <a:close/>
                </a:path>
                <a:path w="2957195" h="2906395">
                  <a:moveTo>
                    <a:pt x="37898" y="822511"/>
                  </a:moveTo>
                  <a:lnTo>
                    <a:pt x="67815" y="866713"/>
                  </a:lnTo>
                  <a:lnTo>
                    <a:pt x="32782" y="860268"/>
                  </a:lnTo>
                  <a:lnTo>
                    <a:pt x="8968" y="847741"/>
                  </a:lnTo>
                  <a:lnTo>
                    <a:pt x="5146" y="842094"/>
                  </a:lnTo>
                  <a:lnTo>
                    <a:pt x="5107" y="814343"/>
                  </a:lnTo>
                  <a:lnTo>
                    <a:pt x="22989" y="823140"/>
                  </a:lnTo>
                  <a:lnTo>
                    <a:pt x="37898" y="822511"/>
                  </a:lnTo>
                  <a:close/>
                </a:path>
                <a:path w="2957195" h="2906395">
                  <a:moveTo>
                    <a:pt x="4024" y="813810"/>
                  </a:moveTo>
                  <a:lnTo>
                    <a:pt x="4026" y="840438"/>
                  </a:lnTo>
                  <a:lnTo>
                    <a:pt x="3541" y="839722"/>
                  </a:lnTo>
                  <a:lnTo>
                    <a:pt x="3554" y="813579"/>
                  </a:lnTo>
                  <a:lnTo>
                    <a:pt x="4024" y="813810"/>
                  </a:lnTo>
                  <a:close/>
                </a:path>
                <a:path w="2957195" h="2906395">
                  <a:moveTo>
                    <a:pt x="3945" y="1961"/>
                  </a:moveTo>
                  <a:lnTo>
                    <a:pt x="3554" y="813579"/>
                  </a:lnTo>
                  <a:lnTo>
                    <a:pt x="0" y="811831"/>
                  </a:lnTo>
                  <a:lnTo>
                    <a:pt x="3945" y="1961"/>
                  </a:lnTo>
                  <a:close/>
                </a:path>
                <a:path w="2957195" h="2906395">
                  <a:moveTo>
                    <a:pt x="3945" y="1961"/>
                  </a:moveTo>
                  <a:lnTo>
                    <a:pt x="5107" y="814343"/>
                  </a:lnTo>
                  <a:lnTo>
                    <a:pt x="4024" y="813810"/>
                  </a:lnTo>
                  <a:lnTo>
                    <a:pt x="3945" y="1961"/>
                  </a:lnTo>
                  <a:close/>
                </a:path>
                <a:path w="2957195" h="2906395">
                  <a:moveTo>
                    <a:pt x="61590" y="834857"/>
                  </a:moveTo>
                  <a:lnTo>
                    <a:pt x="90836" y="878068"/>
                  </a:lnTo>
                  <a:lnTo>
                    <a:pt x="74249" y="876220"/>
                  </a:lnTo>
                  <a:lnTo>
                    <a:pt x="46681" y="835487"/>
                  </a:lnTo>
                  <a:lnTo>
                    <a:pt x="61590" y="834857"/>
                  </a:lnTo>
                  <a:close/>
                </a:path>
                <a:path w="2957195" h="2906395">
                  <a:moveTo>
                    <a:pt x="107327" y="857118"/>
                  </a:moveTo>
                  <a:lnTo>
                    <a:pt x="129467" y="889830"/>
                  </a:lnTo>
                  <a:lnTo>
                    <a:pt x="111142" y="885414"/>
                  </a:lnTo>
                  <a:lnTo>
                    <a:pt x="96721" y="886765"/>
                  </a:lnTo>
                  <a:lnTo>
                    <a:pt x="70068" y="847384"/>
                  </a:lnTo>
                  <a:lnTo>
                    <a:pt x="107327" y="857118"/>
                  </a:lnTo>
                  <a:close/>
                </a:path>
                <a:path w="2957195" h="2906395">
                  <a:moveTo>
                    <a:pt x="948209" y="264219"/>
                  </a:moveTo>
                  <a:lnTo>
                    <a:pt x="993831" y="331627"/>
                  </a:lnTo>
                  <a:lnTo>
                    <a:pt x="987918" y="345549"/>
                  </a:lnTo>
                  <a:lnTo>
                    <a:pt x="981823" y="359201"/>
                  </a:lnTo>
                  <a:lnTo>
                    <a:pt x="971495" y="411916"/>
                  </a:lnTo>
                  <a:lnTo>
                    <a:pt x="971315" y="434309"/>
                  </a:lnTo>
                  <a:lnTo>
                    <a:pt x="953882" y="476527"/>
                  </a:lnTo>
                  <a:lnTo>
                    <a:pt x="953489" y="498604"/>
                  </a:lnTo>
                  <a:lnTo>
                    <a:pt x="941847" y="526719"/>
                  </a:lnTo>
                  <a:lnTo>
                    <a:pt x="941454" y="548797"/>
                  </a:lnTo>
                  <a:lnTo>
                    <a:pt x="935633" y="562854"/>
                  </a:lnTo>
                  <a:lnTo>
                    <a:pt x="916431" y="602458"/>
                  </a:lnTo>
                  <a:lnTo>
                    <a:pt x="901891" y="626292"/>
                  </a:lnTo>
                  <a:lnTo>
                    <a:pt x="888053" y="651162"/>
                  </a:lnTo>
                  <a:lnTo>
                    <a:pt x="880768" y="663057"/>
                  </a:lnTo>
                  <a:lnTo>
                    <a:pt x="866656" y="687522"/>
                  </a:lnTo>
                  <a:lnTo>
                    <a:pt x="851628" y="710635"/>
                  </a:lnTo>
                  <a:lnTo>
                    <a:pt x="835503" y="732126"/>
                  </a:lnTo>
                  <a:lnTo>
                    <a:pt x="807579" y="758843"/>
                  </a:lnTo>
                  <a:lnTo>
                    <a:pt x="786544" y="773080"/>
                  </a:lnTo>
                  <a:lnTo>
                    <a:pt x="790448" y="778847"/>
                  </a:lnTo>
                  <a:lnTo>
                    <a:pt x="769413" y="793084"/>
                  </a:lnTo>
                  <a:lnTo>
                    <a:pt x="749811" y="809438"/>
                  </a:lnTo>
                  <a:lnTo>
                    <a:pt x="730026" y="825522"/>
                  </a:lnTo>
                  <a:lnTo>
                    <a:pt x="678658" y="862917"/>
                  </a:lnTo>
                  <a:lnTo>
                    <a:pt x="646282" y="883055"/>
                  </a:lnTo>
                  <a:lnTo>
                    <a:pt x="586711" y="908329"/>
                  </a:lnTo>
                  <a:lnTo>
                    <a:pt x="536346" y="924546"/>
                  </a:lnTo>
                  <a:lnTo>
                    <a:pt x="483053" y="936438"/>
                  </a:lnTo>
                  <a:lnTo>
                    <a:pt x="427016" y="944275"/>
                  </a:lnTo>
                  <a:lnTo>
                    <a:pt x="369149" y="949408"/>
                  </a:lnTo>
                  <a:lnTo>
                    <a:pt x="319603" y="944179"/>
                  </a:lnTo>
                  <a:lnTo>
                    <a:pt x="267497" y="935165"/>
                  </a:lnTo>
                  <a:lnTo>
                    <a:pt x="213164" y="922861"/>
                  </a:lnTo>
                  <a:lnTo>
                    <a:pt x="194199" y="917498"/>
                  </a:lnTo>
                  <a:lnTo>
                    <a:pt x="176027" y="913307"/>
                  </a:lnTo>
                  <a:lnTo>
                    <a:pt x="157306" y="908305"/>
                  </a:lnTo>
                  <a:lnTo>
                    <a:pt x="138219" y="902762"/>
                  </a:lnTo>
                  <a:lnTo>
                    <a:pt x="115805" y="869644"/>
                  </a:lnTo>
                  <a:lnTo>
                    <a:pt x="138032" y="879828"/>
                  </a:lnTo>
                  <a:lnTo>
                    <a:pt x="139984" y="882711"/>
                  </a:lnTo>
                  <a:lnTo>
                    <a:pt x="156052" y="883794"/>
                  </a:lnTo>
                  <a:lnTo>
                    <a:pt x="176938" y="891995"/>
                  </a:lnTo>
                  <a:lnTo>
                    <a:pt x="182488" y="900196"/>
                  </a:lnTo>
                  <a:lnTo>
                    <a:pt x="198830" y="901684"/>
                  </a:lnTo>
                  <a:lnTo>
                    <a:pt x="214990" y="902901"/>
                  </a:lnTo>
                  <a:lnTo>
                    <a:pt x="220266" y="910696"/>
                  </a:lnTo>
                  <a:lnTo>
                    <a:pt x="235510" y="910562"/>
                  </a:lnTo>
                  <a:lnTo>
                    <a:pt x="257738" y="920746"/>
                  </a:lnTo>
                  <a:lnTo>
                    <a:pt x="270878" y="917502"/>
                  </a:lnTo>
                  <a:lnTo>
                    <a:pt x="285909" y="917053"/>
                  </a:lnTo>
                  <a:lnTo>
                    <a:pt x="288532" y="920928"/>
                  </a:lnTo>
                  <a:lnTo>
                    <a:pt x="318349" y="919668"/>
                  </a:lnTo>
                  <a:lnTo>
                    <a:pt x="322741" y="926156"/>
                  </a:lnTo>
                  <a:lnTo>
                    <a:pt x="337650" y="925526"/>
                  </a:lnTo>
                  <a:lnTo>
                    <a:pt x="352254" y="924446"/>
                  </a:lnTo>
                  <a:lnTo>
                    <a:pt x="380730" y="921203"/>
                  </a:lnTo>
                  <a:lnTo>
                    <a:pt x="384816" y="927241"/>
                  </a:lnTo>
                  <a:lnTo>
                    <a:pt x="399054" y="925620"/>
                  </a:lnTo>
                  <a:lnTo>
                    <a:pt x="401677" y="929495"/>
                  </a:lnTo>
                  <a:lnTo>
                    <a:pt x="414085" y="925170"/>
                  </a:lnTo>
                  <a:lnTo>
                    <a:pt x="426128" y="920305"/>
                  </a:lnTo>
                  <a:lnTo>
                    <a:pt x="427927" y="922963"/>
                  </a:lnTo>
                  <a:lnTo>
                    <a:pt x="440793" y="919314"/>
                  </a:lnTo>
                  <a:lnTo>
                    <a:pt x="443507" y="923324"/>
                  </a:lnTo>
                  <a:lnTo>
                    <a:pt x="456921" y="920486"/>
                  </a:lnTo>
                  <a:lnTo>
                    <a:pt x="472959" y="921524"/>
                  </a:lnTo>
                  <a:lnTo>
                    <a:pt x="498965" y="914631"/>
                  </a:lnTo>
                  <a:lnTo>
                    <a:pt x="524605" y="907199"/>
                  </a:lnTo>
                  <a:lnTo>
                    <a:pt x="539544" y="906614"/>
                  </a:lnTo>
                  <a:lnTo>
                    <a:pt x="552013" y="902379"/>
                  </a:lnTo>
                  <a:lnTo>
                    <a:pt x="562531" y="895261"/>
                  </a:lnTo>
                  <a:lnTo>
                    <a:pt x="564483" y="898144"/>
                  </a:lnTo>
                  <a:lnTo>
                    <a:pt x="576129" y="892693"/>
                  </a:lnTo>
                  <a:lnTo>
                    <a:pt x="576708" y="893549"/>
                  </a:lnTo>
                  <a:lnTo>
                    <a:pt x="587439" y="886747"/>
                  </a:lnTo>
                  <a:lnTo>
                    <a:pt x="597987" y="879673"/>
                  </a:lnTo>
                  <a:lnTo>
                    <a:pt x="622926" y="871204"/>
                  </a:lnTo>
                  <a:lnTo>
                    <a:pt x="633748" y="864536"/>
                  </a:lnTo>
                  <a:lnTo>
                    <a:pt x="708988" y="817096"/>
                  </a:lnTo>
                  <a:lnTo>
                    <a:pt x="738619" y="792902"/>
                  </a:lnTo>
                  <a:lnTo>
                    <a:pt x="748771" y="785243"/>
                  </a:lnTo>
                  <a:lnTo>
                    <a:pt x="758190" y="776503"/>
                  </a:lnTo>
                  <a:lnTo>
                    <a:pt x="777396" y="759563"/>
                  </a:lnTo>
                  <a:lnTo>
                    <a:pt x="785352" y="748659"/>
                  </a:lnTo>
                  <a:lnTo>
                    <a:pt x="795869" y="741541"/>
                  </a:lnTo>
                  <a:lnTo>
                    <a:pt x="804953" y="732305"/>
                  </a:lnTo>
                  <a:lnTo>
                    <a:pt x="803703" y="730457"/>
                  </a:lnTo>
                  <a:lnTo>
                    <a:pt x="813336" y="722032"/>
                  </a:lnTo>
                  <a:lnTo>
                    <a:pt x="813001" y="721537"/>
                  </a:lnTo>
                  <a:lnTo>
                    <a:pt x="822878" y="713472"/>
                  </a:lnTo>
                  <a:lnTo>
                    <a:pt x="831840" y="704056"/>
                  </a:lnTo>
                  <a:lnTo>
                    <a:pt x="829919" y="701217"/>
                  </a:lnTo>
                  <a:lnTo>
                    <a:pt x="838698" y="691530"/>
                  </a:lnTo>
                  <a:lnTo>
                    <a:pt x="853878" y="668643"/>
                  </a:lnTo>
                  <a:lnTo>
                    <a:pt x="862627" y="658911"/>
                  </a:lnTo>
                  <a:lnTo>
                    <a:pt x="860492" y="655757"/>
                  </a:lnTo>
                  <a:lnTo>
                    <a:pt x="868875" y="645484"/>
                  </a:lnTo>
                  <a:lnTo>
                    <a:pt x="902129" y="581325"/>
                  </a:lnTo>
                  <a:lnTo>
                    <a:pt x="923462" y="522212"/>
                  </a:lnTo>
                  <a:lnTo>
                    <a:pt x="943331" y="460936"/>
                  </a:lnTo>
                  <a:lnTo>
                    <a:pt x="955671" y="411195"/>
                  </a:lnTo>
                  <a:lnTo>
                    <a:pt x="947559" y="399209"/>
                  </a:lnTo>
                  <a:lnTo>
                    <a:pt x="958077" y="392091"/>
                  </a:lnTo>
                  <a:lnTo>
                    <a:pt x="950270" y="380556"/>
                  </a:lnTo>
                  <a:lnTo>
                    <a:pt x="956884" y="367670"/>
                  </a:lnTo>
                  <a:lnTo>
                    <a:pt x="954932" y="364786"/>
                  </a:lnTo>
                  <a:lnTo>
                    <a:pt x="957643" y="346133"/>
                  </a:lnTo>
                  <a:lnTo>
                    <a:pt x="949836" y="334598"/>
                  </a:lnTo>
                  <a:lnTo>
                    <a:pt x="956450" y="321712"/>
                  </a:lnTo>
                  <a:lnTo>
                    <a:pt x="953305" y="294407"/>
                  </a:lnTo>
                  <a:lnTo>
                    <a:pt x="940954" y="276159"/>
                  </a:lnTo>
                  <a:lnTo>
                    <a:pt x="948209" y="264219"/>
                  </a:lnTo>
                  <a:close/>
                </a:path>
                <a:path w="2957195" h="2906395">
                  <a:moveTo>
                    <a:pt x="863176" y="2631"/>
                  </a:moveTo>
                  <a:lnTo>
                    <a:pt x="863600" y="3258"/>
                  </a:lnTo>
                  <a:lnTo>
                    <a:pt x="3945" y="1961"/>
                  </a:lnTo>
                  <a:lnTo>
                    <a:pt x="863176" y="2631"/>
                  </a:lnTo>
                  <a:close/>
                </a:path>
                <a:path w="2957195" h="2906395">
                  <a:moveTo>
                    <a:pt x="893712" y="2433"/>
                  </a:moveTo>
                  <a:lnTo>
                    <a:pt x="893791" y="2655"/>
                  </a:lnTo>
                  <a:lnTo>
                    <a:pt x="3945" y="1961"/>
                  </a:lnTo>
                  <a:lnTo>
                    <a:pt x="893712" y="2433"/>
                  </a:lnTo>
                  <a:close/>
                </a:path>
                <a:path w="2957195" h="2906395">
                  <a:moveTo>
                    <a:pt x="892988" y="1362"/>
                  </a:moveTo>
                  <a:lnTo>
                    <a:pt x="893712" y="2433"/>
                  </a:lnTo>
                  <a:lnTo>
                    <a:pt x="3945" y="1961"/>
                  </a:lnTo>
                  <a:lnTo>
                    <a:pt x="892988" y="1362"/>
                  </a:lnTo>
                  <a:close/>
                </a:path>
                <a:path w="2957195" h="2906395">
                  <a:moveTo>
                    <a:pt x="988328" y="232862"/>
                  </a:moveTo>
                  <a:lnTo>
                    <a:pt x="1001990" y="253048"/>
                  </a:lnTo>
                  <a:lnTo>
                    <a:pt x="997327" y="268818"/>
                  </a:lnTo>
                  <a:lnTo>
                    <a:pt x="1003183" y="277469"/>
                  </a:lnTo>
                  <a:lnTo>
                    <a:pt x="993858" y="309008"/>
                  </a:lnTo>
                  <a:lnTo>
                    <a:pt x="988860" y="324282"/>
                  </a:lnTo>
                  <a:lnTo>
                    <a:pt x="939914" y="251963"/>
                  </a:lnTo>
                  <a:lnTo>
                    <a:pt x="945003" y="236825"/>
                  </a:lnTo>
                  <a:lnTo>
                    <a:pt x="939209" y="228263"/>
                  </a:lnTo>
                  <a:lnTo>
                    <a:pt x="930209" y="192308"/>
                  </a:lnTo>
                  <a:lnTo>
                    <a:pt x="965341" y="244216"/>
                  </a:lnTo>
                  <a:lnTo>
                    <a:pt x="975859" y="237097"/>
                  </a:lnTo>
                  <a:lnTo>
                    <a:pt x="988328" y="232862"/>
                  </a:lnTo>
                  <a:close/>
                </a:path>
                <a:path w="2957195" h="2906395">
                  <a:moveTo>
                    <a:pt x="893791" y="2655"/>
                  </a:moveTo>
                  <a:lnTo>
                    <a:pt x="910583" y="50018"/>
                  </a:lnTo>
                  <a:lnTo>
                    <a:pt x="915680" y="80207"/>
                  </a:lnTo>
                  <a:lnTo>
                    <a:pt x="922728" y="113279"/>
                  </a:lnTo>
                  <a:lnTo>
                    <a:pt x="944014" y="144729"/>
                  </a:lnTo>
                  <a:lnTo>
                    <a:pt x="949476" y="175458"/>
                  </a:lnTo>
                  <a:lnTo>
                    <a:pt x="957100" y="186723"/>
                  </a:lnTo>
                  <a:lnTo>
                    <a:pt x="952987" y="203303"/>
                  </a:lnTo>
                  <a:lnTo>
                    <a:pt x="970003" y="228446"/>
                  </a:lnTo>
                  <a:lnTo>
                    <a:pt x="965341" y="244216"/>
                  </a:lnTo>
                  <a:lnTo>
                    <a:pt x="930209" y="192308"/>
                  </a:lnTo>
                  <a:lnTo>
                    <a:pt x="921210" y="156352"/>
                  </a:lnTo>
                  <a:lnTo>
                    <a:pt x="883693" y="55603"/>
                  </a:lnTo>
                  <a:lnTo>
                    <a:pt x="863600" y="3258"/>
                  </a:lnTo>
                  <a:lnTo>
                    <a:pt x="863176" y="2631"/>
                  </a:lnTo>
                  <a:lnTo>
                    <a:pt x="893791" y="2655"/>
                  </a:lnTo>
                  <a:close/>
                </a:path>
                <a:path w="2957195" h="2906395">
                  <a:moveTo>
                    <a:pt x="2916327" y="0"/>
                  </a:moveTo>
                  <a:lnTo>
                    <a:pt x="2909792" y="13003"/>
                  </a:lnTo>
                  <a:lnTo>
                    <a:pt x="2920771" y="29224"/>
                  </a:lnTo>
                  <a:lnTo>
                    <a:pt x="2916566" y="45669"/>
                  </a:lnTo>
                  <a:lnTo>
                    <a:pt x="2934406" y="72029"/>
                  </a:lnTo>
                  <a:lnTo>
                    <a:pt x="2929744" y="87798"/>
                  </a:lnTo>
                  <a:lnTo>
                    <a:pt x="2935599" y="96449"/>
                  </a:lnTo>
                  <a:lnTo>
                    <a:pt x="2931272" y="112715"/>
                  </a:lnTo>
                  <a:lnTo>
                    <a:pt x="2857819" y="4186"/>
                  </a:lnTo>
                  <a:lnTo>
                    <a:pt x="893791" y="2655"/>
                  </a:lnTo>
                  <a:lnTo>
                    <a:pt x="893712" y="2433"/>
                  </a:lnTo>
                  <a:lnTo>
                    <a:pt x="892988" y="1362"/>
                  </a:lnTo>
                  <a:lnTo>
                    <a:pt x="2916327" y="0"/>
                  </a:lnTo>
                  <a:close/>
                </a:path>
              </a:pathLst>
            </a:custGeom>
            <a:solidFill>
              <a:srgbClr val="EFE6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528" y="8092874"/>
              <a:ext cx="1076324" cy="219074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-494" y="8000314"/>
              <a:ext cx="2876550" cy="2287905"/>
            </a:xfrm>
            <a:custGeom>
              <a:avLst/>
              <a:gdLst/>
              <a:ahLst/>
              <a:cxnLst/>
              <a:rect l="l" t="t" r="r" b="b"/>
              <a:pathLst>
                <a:path w="2876550" h="2287904">
                  <a:moveTo>
                    <a:pt x="2044610" y="665604"/>
                  </a:moveTo>
                  <a:lnTo>
                    <a:pt x="2244952" y="917219"/>
                  </a:lnTo>
                  <a:lnTo>
                    <a:pt x="2211997" y="879908"/>
                  </a:lnTo>
                  <a:lnTo>
                    <a:pt x="2197653" y="861893"/>
                  </a:lnTo>
                  <a:lnTo>
                    <a:pt x="2151925" y="810579"/>
                  </a:lnTo>
                  <a:lnTo>
                    <a:pt x="2135942" y="794583"/>
                  </a:lnTo>
                  <a:lnTo>
                    <a:pt x="2009789" y="685077"/>
                  </a:lnTo>
                  <a:lnTo>
                    <a:pt x="1967378" y="650162"/>
                  </a:lnTo>
                  <a:lnTo>
                    <a:pt x="1874631" y="582612"/>
                  </a:lnTo>
                  <a:lnTo>
                    <a:pt x="1787884" y="514442"/>
                  </a:lnTo>
                  <a:lnTo>
                    <a:pt x="1752439" y="488276"/>
                  </a:lnTo>
                  <a:lnTo>
                    <a:pt x="1695216" y="455147"/>
                  </a:lnTo>
                  <a:lnTo>
                    <a:pt x="1659755" y="437115"/>
                  </a:lnTo>
                  <a:lnTo>
                    <a:pt x="1640863" y="427660"/>
                  </a:lnTo>
                  <a:lnTo>
                    <a:pt x="1622774" y="417175"/>
                  </a:lnTo>
                  <a:lnTo>
                    <a:pt x="1542265" y="373151"/>
                  </a:lnTo>
                  <a:lnTo>
                    <a:pt x="1460803" y="334045"/>
                  </a:lnTo>
                  <a:lnTo>
                    <a:pt x="1440517" y="322840"/>
                  </a:lnTo>
                  <a:lnTo>
                    <a:pt x="1419808" y="313142"/>
                  </a:lnTo>
                  <a:lnTo>
                    <a:pt x="1377353" y="296521"/>
                  </a:lnTo>
                  <a:lnTo>
                    <a:pt x="1337981" y="281734"/>
                  </a:lnTo>
                  <a:lnTo>
                    <a:pt x="1259003" y="253904"/>
                  </a:lnTo>
                  <a:lnTo>
                    <a:pt x="1219631" y="239117"/>
                  </a:lnTo>
                  <a:lnTo>
                    <a:pt x="1132247" y="208885"/>
                  </a:lnTo>
                  <a:lnTo>
                    <a:pt x="1123218" y="203662"/>
                  </a:lnTo>
                  <a:lnTo>
                    <a:pt x="1112393" y="200261"/>
                  </a:lnTo>
                  <a:lnTo>
                    <a:pt x="1102941" y="196545"/>
                  </a:lnTo>
                  <a:lnTo>
                    <a:pt x="1093065" y="194336"/>
                  </a:lnTo>
                  <a:lnTo>
                    <a:pt x="1049909" y="182952"/>
                  </a:lnTo>
                  <a:lnTo>
                    <a:pt x="1018319" y="173860"/>
                  </a:lnTo>
                  <a:lnTo>
                    <a:pt x="985925" y="165798"/>
                  </a:lnTo>
                  <a:lnTo>
                    <a:pt x="954905" y="157422"/>
                  </a:lnTo>
                  <a:lnTo>
                    <a:pt x="924454" y="149762"/>
                  </a:lnTo>
                  <a:lnTo>
                    <a:pt x="864250" y="135316"/>
                  </a:lnTo>
                  <a:lnTo>
                    <a:pt x="836136" y="126512"/>
                  </a:lnTo>
                  <a:lnTo>
                    <a:pt x="807027" y="118498"/>
                  </a:lnTo>
                  <a:lnTo>
                    <a:pt x="777938" y="112548"/>
                  </a:lnTo>
                  <a:lnTo>
                    <a:pt x="769721" y="110383"/>
                  </a:lnTo>
                  <a:lnTo>
                    <a:pt x="761884" y="108696"/>
                  </a:lnTo>
                  <a:lnTo>
                    <a:pt x="753053" y="107799"/>
                  </a:lnTo>
                  <a:lnTo>
                    <a:pt x="743843" y="106426"/>
                  </a:lnTo>
                  <a:lnTo>
                    <a:pt x="733353" y="105485"/>
                  </a:lnTo>
                  <a:lnTo>
                    <a:pt x="723054" y="104783"/>
                  </a:lnTo>
                  <a:lnTo>
                    <a:pt x="714128" y="103767"/>
                  </a:lnTo>
                  <a:lnTo>
                    <a:pt x="704779" y="104259"/>
                  </a:lnTo>
                  <a:lnTo>
                    <a:pt x="677717" y="100854"/>
                  </a:lnTo>
                  <a:lnTo>
                    <a:pt x="670386" y="99803"/>
                  </a:lnTo>
                  <a:lnTo>
                    <a:pt x="656952" y="95164"/>
                  </a:lnTo>
                  <a:lnTo>
                    <a:pt x="650615" y="93321"/>
                  </a:lnTo>
                  <a:lnTo>
                    <a:pt x="581929" y="78417"/>
                  </a:lnTo>
                  <a:lnTo>
                    <a:pt x="554562" y="72590"/>
                  </a:lnTo>
                  <a:lnTo>
                    <a:pt x="526581" y="68032"/>
                  </a:lnTo>
                  <a:lnTo>
                    <a:pt x="498177" y="64981"/>
                  </a:lnTo>
                  <a:lnTo>
                    <a:pt x="278700" y="40115"/>
                  </a:lnTo>
                  <a:lnTo>
                    <a:pt x="225450" y="36442"/>
                  </a:lnTo>
                  <a:lnTo>
                    <a:pt x="171777" y="34277"/>
                  </a:lnTo>
                  <a:lnTo>
                    <a:pt x="117490" y="33379"/>
                  </a:lnTo>
                  <a:lnTo>
                    <a:pt x="62400" y="33512"/>
                  </a:lnTo>
                  <a:lnTo>
                    <a:pt x="43194" y="33858"/>
                  </a:lnTo>
                  <a:lnTo>
                    <a:pt x="24369" y="34682"/>
                  </a:lnTo>
                  <a:lnTo>
                    <a:pt x="494" y="35279"/>
                  </a:lnTo>
                  <a:lnTo>
                    <a:pt x="0" y="4075"/>
                  </a:lnTo>
                  <a:lnTo>
                    <a:pt x="9052" y="3211"/>
                  </a:lnTo>
                  <a:lnTo>
                    <a:pt x="26757" y="3019"/>
                  </a:lnTo>
                  <a:lnTo>
                    <a:pt x="45075" y="1559"/>
                  </a:lnTo>
                  <a:lnTo>
                    <a:pt x="81352" y="226"/>
                  </a:lnTo>
                  <a:lnTo>
                    <a:pt x="100652" y="0"/>
                  </a:lnTo>
                  <a:lnTo>
                    <a:pt x="119149" y="802"/>
                  </a:lnTo>
                  <a:lnTo>
                    <a:pt x="159534" y="552"/>
                  </a:lnTo>
                  <a:lnTo>
                    <a:pt x="198503" y="2599"/>
                  </a:lnTo>
                  <a:lnTo>
                    <a:pt x="238845" y="4333"/>
                  </a:lnTo>
                  <a:lnTo>
                    <a:pt x="278383" y="7096"/>
                  </a:lnTo>
                  <a:lnTo>
                    <a:pt x="298115" y="9449"/>
                  </a:lnTo>
                  <a:lnTo>
                    <a:pt x="358537" y="13974"/>
                  </a:lnTo>
                  <a:lnTo>
                    <a:pt x="438690" y="20853"/>
                  </a:lnTo>
                  <a:lnTo>
                    <a:pt x="458137" y="22849"/>
                  </a:lnTo>
                  <a:lnTo>
                    <a:pt x="478007" y="23338"/>
                  </a:lnTo>
                  <a:lnTo>
                    <a:pt x="496270" y="25886"/>
                  </a:lnTo>
                  <a:lnTo>
                    <a:pt x="516857" y="29313"/>
                  </a:lnTo>
                  <a:lnTo>
                    <a:pt x="537083" y="34327"/>
                  </a:lnTo>
                  <a:lnTo>
                    <a:pt x="556739" y="38625"/>
                  </a:lnTo>
                  <a:lnTo>
                    <a:pt x="577009" y="41655"/>
                  </a:lnTo>
                  <a:lnTo>
                    <a:pt x="596095" y="45238"/>
                  </a:lnTo>
                  <a:lnTo>
                    <a:pt x="610650" y="49245"/>
                  </a:lnTo>
                  <a:lnTo>
                    <a:pt x="638765" y="58049"/>
                  </a:lnTo>
                  <a:lnTo>
                    <a:pt x="654312" y="61265"/>
                  </a:lnTo>
                  <a:lnTo>
                    <a:pt x="678394" y="67044"/>
                  </a:lnTo>
                  <a:lnTo>
                    <a:pt x="685091" y="67299"/>
                  </a:lnTo>
                  <a:lnTo>
                    <a:pt x="690415" y="67869"/>
                  </a:lnTo>
                  <a:lnTo>
                    <a:pt x="696732" y="67648"/>
                  </a:lnTo>
                  <a:lnTo>
                    <a:pt x="704423" y="67112"/>
                  </a:lnTo>
                  <a:lnTo>
                    <a:pt x="713741" y="66581"/>
                  </a:lnTo>
                  <a:lnTo>
                    <a:pt x="731149" y="68056"/>
                  </a:lnTo>
                  <a:lnTo>
                    <a:pt x="738479" y="69107"/>
                  </a:lnTo>
                  <a:lnTo>
                    <a:pt x="756046" y="70780"/>
                  </a:lnTo>
                  <a:lnTo>
                    <a:pt x="772809" y="73483"/>
                  </a:lnTo>
                  <a:lnTo>
                    <a:pt x="789952" y="76664"/>
                  </a:lnTo>
                  <a:lnTo>
                    <a:pt x="806671" y="81351"/>
                  </a:lnTo>
                  <a:lnTo>
                    <a:pt x="873948" y="102641"/>
                  </a:lnTo>
                  <a:lnTo>
                    <a:pt x="891016" y="107766"/>
                  </a:lnTo>
                  <a:lnTo>
                    <a:pt x="926145" y="117224"/>
                  </a:lnTo>
                  <a:lnTo>
                    <a:pt x="943213" y="122349"/>
                  </a:lnTo>
                  <a:lnTo>
                    <a:pt x="1024478" y="140818"/>
                  </a:lnTo>
                  <a:lnTo>
                    <a:pt x="1033899" y="144494"/>
                  </a:lnTo>
                  <a:lnTo>
                    <a:pt x="1042559" y="147216"/>
                  </a:lnTo>
                  <a:lnTo>
                    <a:pt x="1062627" y="152031"/>
                  </a:lnTo>
                  <a:lnTo>
                    <a:pt x="1074351" y="154522"/>
                  </a:lnTo>
                  <a:lnTo>
                    <a:pt x="1095052" y="160133"/>
                  </a:lnTo>
                  <a:lnTo>
                    <a:pt x="1105783" y="163415"/>
                  </a:lnTo>
                  <a:lnTo>
                    <a:pt x="1126567" y="171169"/>
                  </a:lnTo>
                  <a:lnTo>
                    <a:pt x="1168370" y="184931"/>
                  </a:lnTo>
                  <a:lnTo>
                    <a:pt x="1190148" y="191894"/>
                  </a:lnTo>
                  <a:lnTo>
                    <a:pt x="1267518" y="221782"/>
                  </a:lnTo>
                  <a:lnTo>
                    <a:pt x="1306712" y="234307"/>
                  </a:lnTo>
                  <a:lnTo>
                    <a:pt x="1345102" y="247861"/>
                  </a:lnTo>
                  <a:lnTo>
                    <a:pt x="1382879" y="262684"/>
                  </a:lnTo>
                  <a:lnTo>
                    <a:pt x="1421226" y="278223"/>
                  </a:lnTo>
                  <a:lnTo>
                    <a:pt x="1439845" y="285296"/>
                  </a:lnTo>
                  <a:lnTo>
                    <a:pt x="1457660" y="293399"/>
                  </a:lnTo>
                  <a:lnTo>
                    <a:pt x="1475856" y="301979"/>
                  </a:lnTo>
                  <a:lnTo>
                    <a:pt x="1493628" y="312066"/>
                  </a:lnTo>
                  <a:lnTo>
                    <a:pt x="1564044" y="347492"/>
                  </a:lnTo>
                  <a:lnTo>
                    <a:pt x="1671187" y="402540"/>
                  </a:lnTo>
                  <a:lnTo>
                    <a:pt x="1705908" y="421680"/>
                  </a:lnTo>
                  <a:lnTo>
                    <a:pt x="1736109" y="439221"/>
                  </a:lnTo>
                  <a:lnTo>
                    <a:pt x="1746162" y="443692"/>
                  </a:lnTo>
                  <a:lnTo>
                    <a:pt x="1802376" y="485748"/>
                  </a:lnTo>
                  <a:lnTo>
                    <a:pt x="1817908" y="497099"/>
                  </a:lnTo>
                  <a:lnTo>
                    <a:pt x="1847799" y="518330"/>
                  </a:lnTo>
                  <a:lnTo>
                    <a:pt x="1877426" y="541267"/>
                  </a:lnTo>
                  <a:lnTo>
                    <a:pt x="1960903" y="601252"/>
                  </a:lnTo>
                  <a:lnTo>
                    <a:pt x="2024443" y="650471"/>
                  </a:lnTo>
                  <a:lnTo>
                    <a:pt x="2044610" y="665604"/>
                  </a:lnTo>
                  <a:close/>
                </a:path>
                <a:path w="2876550" h="2287904">
                  <a:moveTo>
                    <a:pt x="2276931" y="898254"/>
                  </a:moveTo>
                  <a:lnTo>
                    <a:pt x="2287222" y="911179"/>
                  </a:lnTo>
                  <a:lnTo>
                    <a:pt x="2279274" y="917508"/>
                  </a:lnTo>
                  <a:lnTo>
                    <a:pt x="2305872" y="950913"/>
                  </a:lnTo>
                  <a:lnTo>
                    <a:pt x="2316816" y="966697"/>
                  </a:lnTo>
                  <a:lnTo>
                    <a:pt x="2326956" y="983510"/>
                  </a:lnTo>
                  <a:lnTo>
                    <a:pt x="2414295" y="1113590"/>
                  </a:lnTo>
                  <a:lnTo>
                    <a:pt x="2426106" y="1128423"/>
                  </a:lnTo>
                  <a:lnTo>
                    <a:pt x="2436353" y="1143332"/>
                  </a:lnTo>
                  <a:lnTo>
                    <a:pt x="2453911" y="1173539"/>
                  </a:lnTo>
                  <a:lnTo>
                    <a:pt x="2527143" y="1294057"/>
                  </a:lnTo>
                  <a:lnTo>
                    <a:pt x="2535328" y="1312492"/>
                  </a:lnTo>
                  <a:lnTo>
                    <a:pt x="2605737" y="1451892"/>
                  </a:lnTo>
                  <a:lnTo>
                    <a:pt x="2637425" y="1520234"/>
                  </a:lnTo>
                  <a:lnTo>
                    <a:pt x="2652275" y="1555196"/>
                  </a:lnTo>
                  <a:lnTo>
                    <a:pt x="2719533" y="1731415"/>
                  </a:lnTo>
                  <a:lnTo>
                    <a:pt x="2732744" y="1768397"/>
                  </a:lnTo>
                  <a:lnTo>
                    <a:pt x="2747519" y="1805303"/>
                  </a:lnTo>
                  <a:lnTo>
                    <a:pt x="2761681" y="1843477"/>
                  </a:lnTo>
                  <a:lnTo>
                    <a:pt x="2777026" y="1881099"/>
                  </a:lnTo>
                  <a:lnTo>
                    <a:pt x="2782021" y="1899606"/>
                  </a:lnTo>
                  <a:lnTo>
                    <a:pt x="2794757" y="1935991"/>
                  </a:lnTo>
                  <a:lnTo>
                    <a:pt x="2806627" y="1973326"/>
                  </a:lnTo>
                  <a:lnTo>
                    <a:pt x="2817630" y="2011611"/>
                  </a:lnTo>
                  <a:lnTo>
                    <a:pt x="2821524" y="2032813"/>
                  </a:lnTo>
                  <a:lnTo>
                    <a:pt x="2831059" y="2071293"/>
                  </a:lnTo>
                  <a:lnTo>
                    <a:pt x="2840023" y="2109056"/>
                  </a:lnTo>
                  <a:lnTo>
                    <a:pt x="2847614" y="2147134"/>
                  </a:lnTo>
                  <a:lnTo>
                    <a:pt x="2856008" y="2184182"/>
                  </a:lnTo>
                  <a:lnTo>
                    <a:pt x="2865365" y="2220400"/>
                  </a:lnTo>
                  <a:lnTo>
                    <a:pt x="2872734" y="2258199"/>
                  </a:lnTo>
                  <a:lnTo>
                    <a:pt x="2875108" y="2277492"/>
                  </a:lnTo>
                  <a:lnTo>
                    <a:pt x="2876422" y="2287297"/>
                  </a:lnTo>
                  <a:lnTo>
                    <a:pt x="2853541" y="2287105"/>
                  </a:lnTo>
                  <a:lnTo>
                    <a:pt x="2845474" y="2234157"/>
                  </a:lnTo>
                  <a:lnTo>
                    <a:pt x="2829663" y="2151095"/>
                  </a:lnTo>
                  <a:lnTo>
                    <a:pt x="2800562" y="2022796"/>
                  </a:lnTo>
                  <a:lnTo>
                    <a:pt x="2788981" y="1979708"/>
                  </a:lnTo>
                  <a:lnTo>
                    <a:pt x="2768186" y="1925047"/>
                  </a:lnTo>
                  <a:lnTo>
                    <a:pt x="2758687" y="1896806"/>
                  </a:lnTo>
                  <a:lnTo>
                    <a:pt x="2747858" y="1866894"/>
                  </a:lnTo>
                  <a:lnTo>
                    <a:pt x="2725211" y="1801751"/>
                  </a:lnTo>
                  <a:lnTo>
                    <a:pt x="2700577" y="1738191"/>
                  </a:lnTo>
                  <a:lnTo>
                    <a:pt x="2693444" y="1725155"/>
                  </a:lnTo>
                  <a:lnTo>
                    <a:pt x="2687305" y="1711329"/>
                  </a:lnTo>
                  <a:lnTo>
                    <a:pt x="2682160" y="1696711"/>
                  </a:lnTo>
                  <a:lnTo>
                    <a:pt x="2654526" y="1633461"/>
                  </a:lnTo>
                  <a:lnTo>
                    <a:pt x="2632951" y="1575781"/>
                  </a:lnTo>
                  <a:lnTo>
                    <a:pt x="2625641" y="1560483"/>
                  </a:lnTo>
                  <a:lnTo>
                    <a:pt x="2612540" y="1531796"/>
                  </a:lnTo>
                  <a:lnTo>
                    <a:pt x="2607363" y="1517139"/>
                  </a:lnTo>
                  <a:lnTo>
                    <a:pt x="2589936" y="1480980"/>
                  </a:lnTo>
                  <a:lnTo>
                    <a:pt x="2573122" y="1443552"/>
                  </a:lnTo>
                  <a:lnTo>
                    <a:pt x="2554555" y="1405962"/>
                  </a:lnTo>
                  <a:lnTo>
                    <a:pt x="2512774" y="1329021"/>
                  </a:lnTo>
                  <a:lnTo>
                    <a:pt x="2469386" y="1254141"/>
                  </a:lnTo>
                  <a:lnTo>
                    <a:pt x="2446319" y="1217014"/>
                  </a:lnTo>
                  <a:lnTo>
                    <a:pt x="2448345" y="1219559"/>
                  </a:lnTo>
                  <a:lnTo>
                    <a:pt x="2437140" y="1199370"/>
                  </a:lnTo>
                  <a:lnTo>
                    <a:pt x="2416796" y="1165663"/>
                  </a:lnTo>
                  <a:lnTo>
                    <a:pt x="2352782" y="1066917"/>
                  </a:lnTo>
                  <a:lnTo>
                    <a:pt x="2319285" y="1018731"/>
                  </a:lnTo>
                  <a:lnTo>
                    <a:pt x="2309113" y="1001878"/>
                  </a:lnTo>
                  <a:lnTo>
                    <a:pt x="2285768" y="968481"/>
                  </a:lnTo>
                  <a:lnTo>
                    <a:pt x="2044610" y="665604"/>
                  </a:lnTo>
                  <a:lnTo>
                    <a:pt x="2056710" y="674684"/>
                  </a:lnTo>
                  <a:lnTo>
                    <a:pt x="2071849" y="687582"/>
                  </a:lnTo>
                  <a:lnTo>
                    <a:pt x="2085996" y="701271"/>
                  </a:lnTo>
                  <a:lnTo>
                    <a:pt x="2131415" y="739965"/>
                  </a:lnTo>
                  <a:lnTo>
                    <a:pt x="2157087" y="768129"/>
                  </a:lnTo>
                  <a:lnTo>
                    <a:pt x="2182593" y="792007"/>
                  </a:lnTo>
                  <a:lnTo>
                    <a:pt x="2195113" y="805692"/>
                  </a:lnTo>
                  <a:lnTo>
                    <a:pt x="2207272" y="820963"/>
                  </a:lnTo>
                  <a:lnTo>
                    <a:pt x="2233578" y="849923"/>
                  </a:lnTo>
                  <a:lnTo>
                    <a:pt x="2245737" y="865194"/>
                  </a:lnTo>
                  <a:lnTo>
                    <a:pt x="2256875" y="875105"/>
                  </a:lnTo>
                  <a:lnTo>
                    <a:pt x="2266216" y="886837"/>
                  </a:lnTo>
                  <a:lnTo>
                    <a:pt x="2276931" y="898254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8938818" y="8404091"/>
            <a:ext cx="6363970" cy="1217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3160"/>
              </a:lnSpc>
              <a:spcBef>
                <a:spcPts val="90"/>
              </a:spcBef>
            </a:pPr>
            <a:r>
              <a:rPr dirty="0" sz="2700" spc="-215">
                <a:solidFill>
                  <a:srgbClr val="FFFFFF"/>
                </a:solidFill>
                <a:latin typeface="Trebuchet MS"/>
                <a:cs typeface="Trebuchet MS"/>
              </a:rPr>
              <a:t>Ex</a:t>
            </a:r>
            <a:r>
              <a:rPr dirty="0" sz="2650" spc="-215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650">
              <a:latin typeface="Trebuchet MS"/>
              <a:cs typeface="Trebuchet MS"/>
            </a:endParaRPr>
          </a:p>
          <a:p>
            <a:pPr marL="270510" indent="-258445">
              <a:lnSpc>
                <a:spcPts val="3075"/>
              </a:lnSpc>
              <a:buAutoNum type="arabicPeriod"/>
              <a:tabLst>
                <a:tab pos="271145" algn="l"/>
              </a:tabLst>
            </a:pPr>
            <a:r>
              <a:rPr dirty="0" sz="2700" spc="114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700" spc="-2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700" spc="-33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0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33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700" spc="-2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700" spc="-19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700" spc="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4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700" spc="-4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2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5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700" spc="-3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9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00" spc="-19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4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7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700" spc="-22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700">
              <a:latin typeface="Trebuchet MS"/>
              <a:cs typeface="Trebuchet MS"/>
            </a:endParaRPr>
          </a:p>
          <a:p>
            <a:pPr marL="334645" indent="-322580">
              <a:lnSpc>
                <a:spcPts val="3155"/>
              </a:lnSpc>
              <a:buAutoNum type="arabicPeriod"/>
              <a:tabLst>
                <a:tab pos="335280" algn="l"/>
              </a:tabLst>
            </a:pPr>
            <a:r>
              <a:rPr dirty="0" sz="2700" spc="114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700" spc="-2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700" spc="-33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24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700" spc="-22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700" spc="-33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700" spc="-2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700" spc="-28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700" spc="-19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700" spc="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4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700" spc="-4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2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23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-7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700" spc="-6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700" spc="-39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19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7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70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700" spc="-19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40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700" spc="-10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700" spc="-27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700" spc="-22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700" spc="-16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700" spc="-18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636611" y="1750579"/>
            <a:ext cx="4352925" cy="43624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190"/>
              <a:t>C</a:t>
            </a:r>
            <a:r>
              <a:rPr dirty="0" sz="2700" spc="-155"/>
              <a:t> </a:t>
            </a:r>
            <a:r>
              <a:rPr dirty="0" sz="2650" spc="15"/>
              <a:t>-</a:t>
            </a:r>
            <a:r>
              <a:rPr dirty="0" sz="2650" spc="-140"/>
              <a:t> </a:t>
            </a:r>
            <a:r>
              <a:rPr dirty="0" sz="2700" spc="-210"/>
              <a:t>A</a:t>
            </a:r>
            <a:r>
              <a:rPr dirty="0" sz="2700" spc="-190"/>
              <a:t>s</a:t>
            </a:r>
            <a:r>
              <a:rPr dirty="0" sz="2700" spc="-160"/>
              <a:t>i</a:t>
            </a:r>
            <a:r>
              <a:rPr dirty="0" sz="2700" spc="-400"/>
              <a:t>m</a:t>
            </a:r>
            <a:r>
              <a:rPr dirty="0" sz="2700" spc="-100"/>
              <a:t>e</a:t>
            </a:r>
            <a:r>
              <a:rPr dirty="0" sz="2700" spc="-280"/>
              <a:t>t</a:t>
            </a:r>
            <a:r>
              <a:rPr dirty="0" sz="2700" spc="-220"/>
              <a:t>r</a:t>
            </a:r>
            <a:r>
              <a:rPr dirty="0" sz="2700" spc="-160"/>
              <a:t>i</a:t>
            </a:r>
            <a:r>
              <a:rPr dirty="0" sz="2700" spc="-229"/>
              <a:t>k</a:t>
            </a:r>
            <a:r>
              <a:rPr dirty="0" sz="2700" spc="-155"/>
              <a:t> </a:t>
            </a:r>
            <a:r>
              <a:rPr dirty="0" sz="2700" spc="-45"/>
              <a:t>b</a:t>
            </a:r>
            <a:r>
              <a:rPr dirty="0" sz="2700" spc="-100"/>
              <a:t>e</a:t>
            </a:r>
            <a:r>
              <a:rPr dirty="0" sz="2700" spc="-220"/>
              <a:t>r</a:t>
            </a:r>
            <a:r>
              <a:rPr dirty="0" sz="2700" spc="-190"/>
              <a:t>s</a:t>
            </a:r>
            <a:r>
              <a:rPr dirty="0" sz="2700" spc="-160"/>
              <a:t>i</a:t>
            </a:r>
            <a:r>
              <a:rPr dirty="0" sz="2700" spc="-240"/>
              <a:t>f</a:t>
            </a:r>
            <a:r>
              <a:rPr dirty="0" sz="2700" spc="55"/>
              <a:t>a</a:t>
            </a:r>
            <a:r>
              <a:rPr dirty="0" sz="2700" spc="-275"/>
              <a:t>t</a:t>
            </a:r>
            <a:r>
              <a:rPr dirty="0" sz="2700" spc="-155"/>
              <a:t> </a:t>
            </a:r>
            <a:r>
              <a:rPr dirty="0" sz="2700" spc="-65"/>
              <a:t>o</a:t>
            </a:r>
            <a:r>
              <a:rPr dirty="0" sz="2700" spc="-45"/>
              <a:t>p</a:t>
            </a:r>
            <a:r>
              <a:rPr dirty="0" sz="2700" spc="-275"/>
              <a:t>t</a:t>
            </a:r>
            <a:r>
              <a:rPr dirty="0" sz="2700" spc="-160"/>
              <a:t>i</a:t>
            </a:r>
            <a:r>
              <a:rPr dirty="0" sz="2700" spc="-229"/>
              <a:t>k</a:t>
            </a:r>
            <a:r>
              <a:rPr dirty="0" sz="2700" spc="-155"/>
              <a:t> </a:t>
            </a:r>
            <a:r>
              <a:rPr dirty="0" sz="2700" spc="55"/>
              <a:t>a</a:t>
            </a:r>
            <a:r>
              <a:rPr dirty="0" sz="2700" spc="-235"/>
              <a:t>k</a:t>
            </a:r>
            <a:r>
              <a:rPr dirty="0" sz="2700" spc="-280"/>
              <a:t>t</a:t>
            </a:r>
            <a:r>
              <a:rPr dirty="0" sz="2700" spc="-160"/>
              <a:t>i</a:t>
            </a:r>
            <a:r>
              <a:rPr dirty="0" sz="2700" spc="-240"/>
              <a:t>f</a:t>
            </a:r>
            <a:endParaRPr sz="2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06375">
              <a:lnSpc>
                <a:spcPct val="100000"/>
              </a:lnSpc>
              <a:spcBef>
                <a:spcPts val="100"/>
              </a:spcBef>
            </a:pPr>
            <a:r>
              <a:rPr dirty="0" spc="85"/>
              <a:t>PRINSIP</a:t>
            </a:r>
            <a:r>
              <a:rPr dirty="0" spc="-210"/>
              <a:t> </a:t>
            </a:r>
            <a:r>
              <a:rPr dirty="0" spc="195"/>
              <a:t>SIKLISASI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99586" y="0"/>
            <a:ext cx="17483455" cy="10295890"/>
            <a:chOff x="799586" y="0"/>
            <a:chExt cx="17483455" cy="10295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5449" y="2278886"/>
              <a:ext cx="1310973" cy="1171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8187" y="7542198"/>
              <a:ext cx="1095374" cy="1952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12649" y="6173715"/>
              <a:ext cx="1409699" cy="14477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424977" y="3"/>
              <a:ext cx="854075" cy="2501900"/>
            </a:xfrm>
            <a:custGeom>
              <a:avLst/>
              <a:gdLst/>
              <a:ahLst/>
              <a:cxnLst/>
              <a:rect l="l" t="t" r="r" b="b"/>
              <a:pathLst>
                <a:path w="854075" h="2501900">
                  <a:moveTo>
                    <a:pt x="810561" y="139699"/>
                  </a:moveTo>
                  <a:lnTo>
                    <a:pt x="784119" y="139699"/>
                  </a:lnTo>
                  <a:lnTo>
                    <a:pt x="780309" y="126999"/>
                  </a:lnTo>
                  <a:lnTo>
                    <a:pt x="775710" y="126999"/>
                  </a:lnTo>
                  <a:lnTo>
                    <a:pt x="771112" y="114299"/>
                  </a:lnTo>
                  <a:lnTo>
                    <a:pt x="767302" y="114299"/>
                  </a:lnTo>
                  <a:lnTo>
                    <a:pt x="759451" y="101599"/>
                  </a:lnTo>
                  <a:lnTo>
                    <a:pt x="751798" y="88899"/>
                  </a:lnTo>
                  <a:lnTo>
                    <a:pt x="744539" y="76199"/>
                  </a:lnTo>
                  <a:lnTo>
                    <a:pt x="737871" y="63499"/>
                  </a:lnTo>
                  <a:lnTo>
                    <a:pt x="730349" y="63499"/>
                  </a:lnTo>
                  <a:lnTo>
                    <a:pt x="710542" y="25399"/>
                  </a:lnTo>
                  <a:lnTo>
                    <a:pt x="700820" y="0"/>
                  </a:lnTo>
                  <a:lnTo>
                    <a:pt x="726174" y="0"/>
                  </a:lnTo>
                  <a:lnTo>
                    <a:pt x="731564" y="12699"/>
                  </a:lnTo>
                  <a:lnTo>
                    <a:pt x="744177" y="38099"/>
                  </a:lnTo>
                  <a:lnTo>
                    <a:pt x="758696" y="63499"/>
                  </a:lnTo>
                  <a:lnTo>
                    <a:pt x="773608" y="76199"/>
                  </a:lnTo>
                  <a:lnTo>
                    <a:pt x="788521" y="101599"/>
                  </a:lnTo>
                  <a:lnTo>
                    <a:pt x="803039" y="126999"/>
                  </a:lnTo>
                  <a:lnTo>
                    <a:pt x="810561" y="139699"/>
                  </a:lnTo>
                  <a:close/>
                </a:path>
                <a:path w="854075" h="2501900">
                  <a:moveTo>
                    <a:pt x="847185" y="215899"/>
                  </a:moveTo>
                  <a:lnTo>
                    <a:pt x="821959" y="215899"/>
                  </a:lnTo>
                  <a:lnTo>
                    <a:pt x="815652" y="203199"/>
                  </a:lnTo>
                  <a:lnTo>
                    <a:pt x="815652" y="190499"/>
                  </a:lnTo>
                  <a:lnTo>
                    <a:pt x="807243" y="177799"/>
                  </a:lnTo>
                  <a:lnTo>
                    <a:pt x="805141" y="165099"/>
                  </a:lnTo>
                  <a:lnTo>
                    <a:pt x="796732" y="165099"/>
                  </a:lnTo>
                  <a:lnTo>
                    <a:pt x="788324" y="139699"/>
                  </a:lnTo>
                  <a:lnTo>
                    <a:pt x="817491" y="139699"/>
                  </a:lnTo>
                  <a:lnTo>
                    <a:pt x="824028" y="152399"/>
                  </a:lnTo>
                  <a:lnTo>
                    <a:pt x="830367" y="165099"/>
                  </a:lnTo>
                  <a:lnTo>
                    <a:pt x="834572" y="177799"/>
                  </a:lnTo>
                  <a:lnTo>
                    <a:pt x="836674" y="177799"/>
                  </a:lnTo>
                  <a:lnTo>
                    <a:pt x="838776" y="190499"/>
                  </a:lnTo>
                  <a:lnTo>
                    <a:pt x="840878" y="190499"/>
                  </a:lnTo>
                  <a:lnTo>
                    <a:pt x="845083" y="203199"/>
                  </a:lnTo>
                  <a:lnTo>
                    <a:pt x="847185" y="215899"/>
                  </a:lnTo>
                  <a:close/>
                </a:path>
                <a:path w="854075" h="2501900">
                  <a:moveTo>
                    <a:pt x="850075" y="228599"/>
                  </a:moveTo>
                  <a:lnTo>
                    <a:pt x="824061" y="228599"/>
                  </a:lnTo>
                  <a:lnTo>
                    <a:pt x="824061" y="215899"/>
                  </a:lnTo>
                  <a:lnTo>
                    <a:pt x="848729" y="215899"/>
                  </a:lnTo>
                  <a:lnTo>
                    <a:pt x="850075" y="228599"/>
                  </a:lnTo>
                  <a:close/>
                </a:path>
                <a:path w="854075" h="2501900">
                  <a:moveTo>
                    <a:pt x="838776" y="355599"/>
                  </a:moveTo>
                  <a:lnTo>
                    <a:pt x="809346" y="355599"/>
                  </a:lnTo>
                  <a:lnTo>
                    <a:pt x="813550" y="342899"/>
                  </a:lnTo>
                  <a:lnTo>
                    <a:pt x="815652" y="330199"/>
                  </a:lnTo>
                  <a:lnTo>
                    <a:pt x="819857" y="317499"/>
                  </a:lnTo>
                  <a:lnTo>
                    <a:pt x="826163" y="304799"/>
                  </a:lnTo>
                  <a:lnTo>
                    <a:pt x="826163" y="292099"/>
                  </a:lnTo>
                  <a:lnTo>
                    <a:pt x="828265" y="292099"/>
                  </a:lnTo>
                  <a:lnTo>
                    <a:pt x="830368" y="279399"/>
                  </a:lnTo>
                  <a:lnTo>
                    <a:pt x="830368" y="241299"/>
                  </a:lnTo>
                  <a:lnTo>
                    <a:pt x="826163" y="228599"/>
                  </a:lnTo>
                  <a:lnTo>
                    <a:pt x="851028" y="228599"/>
                  </a:lnTo>
                  <a:lnTo>
                    <a:pt x="851389" y="241299"/>
                  </a:lnTo>
                  <a:lnTo>
                    <a:pt x="852605" y="253999"/>
                  </a:lnTo>
                  <a:lnTo>
                    <a:pt x="853229" y="253999"/>
                  </a:lnTo>
                  <a:lnTo>
                    <a:pt x="853459" y="266699"/>
                  </a:lnTo>
                  <a:lnTo>
                    <a:pt x="853492" y="304799"/>
                  </a:lnTo>
                  <a:lnTo>
                    <a:pt x="849287" y="304799"/>
                  </a:lnTo>
                  <a:lnTo>
                    <a:pt x="849287" y="317499"/>
                  </a:lnTo>
                  <a:lnTo>
                    <a:pt x="845083" y="330199"/>
                  </a:lnTo>
                  <a:lnTo>
                    <a:pt x="842981" y="330199"/>
                  </a:lnTo>
                  <a:lnTo>
                    <a:pt x="838776" y="355599"/>
                  </a:lnTo>
                  <a:close/>
                </a:path>
                <a:path w="854075" h="2501900">
                  <a:moveTo>
                    <a:pt x="824061" y="380999"/>
                  </a:moveTo>
                  <a:lnTo>
                    <a:pt x="796732" y="380999"/>
                  </a:lnTo>
                  <a:lnTo>
                    <a:pt x="798835" y="368299"/>
                  </a:lnTo>
                  <a:lnTo>
                    <a:pt x="805141" y="355599"/>
                  </a:lnTo>
                  <a:lnTo>
                    <a:pt x="834572" y="355599"/>
                  </a:lnTo>
                  <a:lnTo>
                    <a:pt x="830367" y="368299"/>
                  </a:lnTo>
                  <a:lnTo>
                    <a:pt x="824061" y="380999"/>
                  </a:lnTo>
                  <a:close/>
                </a:path>
                <a:path w="854075" h="2501900">
                  <a:moveTo>
                    <a:pt x="786221" y="431799"/>
                  </a:moveTo>
                  <a:lnTo>
                    <a:pt x="748382" y="431799"/>
                  </a:lnTo>
                  <a:lnTo>
                    <a:pt x="754688" y="419099"/>
                  </a:lnTo>
                  <a:lnTo>
                    <a:pt x="773608" y="406399"/>
                  </a:lnTo>
                  <a:lnTo>
                    <a:pt x="777813" y="393699"/>
                  </a:lnTo>
                  <a:lnTo>
                    <a:pt x="792528" y="380999"/>
                  </a:lnTo>
                  <a:lnTo>
                    <a:pt x="819856" y="380999"/>
                  </a:lnTo>
                  <a:lnTo>
                    <a:pt x="811940" y="393699"/>
                  </a:lnTo>
                  <a:lnTo>
                    <a:pt x="803827" y="406399"/>
                  </a:lnTo>
                  <a:lnTo>
                    <a:pt x="795320" y="419099"/>
                  </a:lnTo>
                  <a:lnTo>
                    <a:pt x="786221" y="431799"/>
                  </a:lnTo>
                  <a:close/>
                </a:path>
                <a:path w="854075" h="2501900">
                  <a:moveTo>
                    <a:pt x="775710" y="444499"/>
                  </a:moveTo>
                  <a:lnTo>
                    <a:pt x="735769" y="444499"/>
                  </a:lnTo>
                  <a:lnTo>
                    <a:pt x="742075" y="431799"/>
                  </a:lnTo>
                  <a:lnTo>
                    <a:pt x="781163" y="431799"/>
                  </a:lnTo>
                  <a:lnTo>
                    <a:pt x="775710" y="444499"/>
                  </a:lnTo>
                  <a:close/>
                </a:path>
                <a:path w="854075" h="2501900">
                  <a:moveTo>
                    <a:pt x="752225" y="469899"/>
                  </a:moveTo>
                  <a:lnTo>
                    <a:pt x="708769" y="469899"/>
                  </a:lnTo>
                  <a:lnTo>
                    <a:pt x="715798" y="457199"/>
                  </a:lnTo>
                  <a:lnTo>
                    <a:pt x="722827" y="457199"/>
                  </a:lnTo>
                  <a:lnTo>
                    <a:pt x="729462" y="444499"/>
                  </a:lnTo>
                  <a:lnTo>
                    <a:pt x="770258" y="444499"/>
                  </a:lnTo>
                  <a:lnTo>
                    <a:pt x="752225" y="469899"/>
                  </a:lnTo>
                  <a:close/>
                </a:path>
                <a:path w="854075" h="2501900">
                  <a:moveTo>
                    <a:pt x="607567" y="571499"/>
                  </a:moveTo>
                  <a:lnTo>
                    <a:pt x="565819" y="571499"/>
                  </a:lnTo>
                  <a:lnTo>
                    <a:pt x="579878" y="558799"/>
                  </a:lnTo>
                  <a:lnTo>
                    <a:pt x="586513" y="546099"/>
                  </a:lnTo>
                  <a:lnTo>
                    <a:pt x="643272" y="507999"/>
                  </a:lnTo>
                  <a:lnTo>
                    <a:pt x="657790" y="507999"/>
                  </a:lnTo>
                  <a:lnTo>
                    <a:pt x="687615" y="482599"/>
                  </a:lnTo>
                  <a:lnTo>
                    <a:pt x="702133" y="469899"/>
                  </a:lnTo>
                  <a:lnTo>
                    <a:pt x="738659" y="469899"/>
                  </a:lnTo>
                  <a:lnTo>
                    <a:pt x="724699" y="482599"/>
                  </a:lnTo>
                  <a:lnTo>
                    <a:pt x="696385" y="507999"/>
                  </a:lnTo>
                  <a:lnTo>
                    <a:pt x="682425" y="520699"/>
                  </a:lnTo>
                  <a:lnTo>
                    <a:pt x="668860" y="520699"/>
                  </a:lnTo>
                  <a:lnTo>
                    <a:pt x="655885" y="533399"/>
                  </a:lnTo>
                  <a:lnTo>
                    <a:pt x="628557" y="546099"/>
                  </a:lnTo>
                  <a:lnTo>
                    <a:pt x="621035" y="558799"/>
                  </a:lnTo>
                  <a:lnTo>
                    <a:pt x="614104" y="558799"/>
                  </a:lnTo>
                  <a:lnTo>
                    <a:pt x="607567" y="571499"/>
                  </a:lnTo>
                  <a:close/>
                </a:path>
                <a:path w="854075" h="2501900">
                  <a:moveTo>
                    <a:pt x="590717" y="584199"/>
                  </a:moveTo>
                  <a:lnTo>
                    <a:pt x="553206" y="584199"/>
                  </a:lnTo>
                  <a:lnTo>
                    <a:pt x="559184" y="571499"/>
                  </a:lnTo>
                  <a:lnTo>
                    <a:pt x="594921" y="571499"/>
                  </a:lnTo>
                  <a:lnTo>
                    <a:pt x="590717" y="584199"/>
                  </a:lnTo>
                  <a:close/>
                </a:path>
                <a:path w="854075" h="2501900">
                  <a:moveTo>
                    <a:pt x="510833" y="711199"/>
                  </a:moveTo>
                  <a:lnTo>
                    <a:pt x="477757" y="711199"/>
                  </a:lnTo>
                  <a:lnTo>
                    <a:pt x="479301" y="698499"/>
                  </a:lnTo>
                  <a:lnTo>
                    <a:pt x="481403" y="685799"/>
                  </a:lnTo>
                  <a:lnTo>
                    <a:pt x="483505" y="685799"/>
                  </a:lnTo>
                  <a:lnTo>
                    <a:pt x="496118" y="647699"/>
                  </a:lnTo>
                  <a:lnTo>
                    <a:pt x="504428" y="634999"/>
                  </a:lnTo>
                  <a:lnTo>
                    <a:pt x="513724" y="622299"/>
                  </a:lnTo>
                  <a:lnTo>
                    <a:pt x="524202" y="609599"/>
                  </a:lnTo>
                  <a:lnTo>
                    <a:pt x="536060" y="596899"/>
                  </a:lnTo>
                  <a:lnTo>
                    <a:pt x="542038" y="584199"/>
                  </a:lnTo>
                  <a:lnTo>
                    <a:pt x="578104" y="584199"/>
                  </a:lnTo>
                  <a:lnTo>
                    <a:pt x="573899" y="596899"/>
                  </a:lnTo>
                  <a:lnTo>
                    <a:pt x="567593" y="596899"/>
                  </a:lnTo>
                  <a:lnTo>
                    <a:pt x="546571" y="622299"/>
                  </a:lnTo>
                  <a:lnTo>
                    <a:pt x="542366" y="622299"/>
                  </a:lnTo>
                  <a:lnTo>
                    <a:pt x="536060" y="634999"/>
                  </a:lnTo>
                  <a:lnTo>
                    <a:pt x="531856" y="634999"/>
                  </a:lnTo>
                  <a:lnTo>
                    <a:pt x="527651" y="647699"/>
                  </a:lnTo>
                  <a:lnTo>
                    <a:pt x="525549" y="647699"/>
                  </a:lnTo>
                  <a:lnTo>
                    <a:pt x="525549" y="660399"/>
                  </a:lnTo>
                  <a:lnTo>
                    <a:pt x="519242" y="660399"/>
                  </a:lnTo>
                  <a:lnTo>
                    <a:pt x="517140" y="673099"/>
                  </a:lnTo>
                  <a:lnTo>
                    <a:pt x="512936" y="685799"/>
                  </a:lnTo>
                  <a:lnTo>
                    <a:pt x="512936" y="698499"/>
                  </a:lnTo>
                  <a:lnTo>
                    <a:pt x="510833" y="698499"/>
                  </a:lnTo>
                  <a:lnTo>
                    <a:pt x="510833" y="711199"/>
                  </a:lnTo>
                  <a:close/>
                </a:path>
                <a:path w="854075" h="2501900">
                  <a:moveTo>
                    <a:pt x="553370" y="952499"/>
                  </a:moveTo>
                  <a:lnTo>
                    <a:pt x="517896" y="952499"/>
                  </a:lnTo>
                  <a:lnTo>
                    <a:pt x="502425" y="914399"/>
                  </a:lnTo>
                  <a:lnTo>
                    <a:pt x="497728" y="901699"/>
                  </a:lnTo>
                  <a:lnTo>
                    <a:pt x="493228" y="888999"/>
                  </a:lnTo>
                  <a:lnTo>
                    <a:pt x="489122" y="876299"/>
                  </a:lnTo>
                  <a:lnTo>
                    <a:pt x="485607" y="863599"/>
                  </a:lnTo>
                  <a:lnTo>
                    <a:pt x="484030" y="863599"/>
                  </a:lnTo>
                  <a:lnTo>
                    <a:pt x="480877" y="850899"/>
                  </a:lnTo>
                  <a:lnTo>
                    <a:pt x="479301" y="838199"/>
                  </a:lnTo>
                  <a:lnTo>
                    <a:pt x="478052" y="825499"/>
                  </a:lnTo>
                  <a:lnTo>
                    <a:pt x="476344" y="812799"/>
                  </a:lnTo>
                  <a:lnTo>
                    <a:pt x="475096" y="812799"/>
                  </a:lnTo>
                  <a:lnTo>
                    <a:pt x="473881" y="800099"/>
                  </a:lnTo>
                  <a:lnTo>
                    <a:pt x="473257" y="787399"/>
                  </a:lnTo>
                  <a:lnTo>
                    <a:pt x="473027" y="774699"/>
                  </a:lnTo>
                  <a:lnTo>
                    <a:pt x="472994" y="761999"/>
                  </a:lnTo>
                  <a:lnTo>
                    <a:pt x="473322" y="749299"/>
                  </a:lnTo>
                  <a:lnTo>
                    <a:pt x="474768" y="736599"/>
                  </a:lnTo>
                  <a:lnTo>
                    <a:pt x="475096" y="723899"/>
                  </a:lnTo>
                  <a:lnTo>
                    <a:pt x="475457" y="723899"/>
                  </a:lnTo>
                  <a:lnTo>
                    <a:pt x="476410" y="711199"/>
                  </a:lnTo>
                  <a:lnTo>
                    <a:pt x="508731" y="711199"/>
                  </a:lnTo>
                  <a:lnTo>
                    <a:pt x="504527" y="723899"/>
                  </a:lnTo>
                  <a:lnTo>
                    <a:pt x="504527" y="800099"/>
                  </a:lnTo>
                  <a:lnTo>
                    <a:pt x="506629" y="800099"/>
                  </a:lnTo>
                  <a:lnTo>
                    <a:pt x="506629" y="812799"/>
                  </a:lnTo>
                  <a:lnTo>
                    <a:pt x="508731" y="825499"/>
                  </a:lnTo>
                  <a:lnTo>
                    <a:pt x="512936" y="838199"/>
                  </a:lnTo>
                  <a:lnTo>
                    <a:pt x="512936" y="850899"/>
                  </a:lnTo>
                  <a:lnTo>
                    <a:pt x="515038" y="850899"/>
                  </a:lnTo>
                  <a:lnTo>
                    <a:pt x="521344" y="876299"/>
                  </a:lnTo>
                  <a:lnTo>
                    <a:pt x="523250" y="876299"/>
                  </a:lnTo>
                  <a:lnTo>
                    <a:pt x="527848" y="888999"/>
                  </a:lnTo>
                  <a:lnTo>
                    <a:pt x="529753" y="901699"/>
                  </a:lnTo>
                  <a:lnTo>
                    <a:pt x="531691" y="901699"/>
                  </a:lnTo>
                  <a:lnTo>
                    <a:pt x="534220" y="914399"/>
                  </a:lnTo>
                  <a:lnTo>
                    <a:pt x="540264" y="927099"/>
                  </a:lnTo>
                  <a:lnTo>
                    <a:pt x="544469" y="927099"/>
                  </a:lnTo>
                  <a:lnTo>
                    <a:pt x="548673" y="939799"/>
                  </a:lnTo>
                  <a:lnTo>
                    <a:pt x="550775" y="939799"/>
                  </a:lnTo>
                  <a:lnTo>
                    <a:pt x="553370" y="952499"/>
                  </a:lnTo>
                  <a:close/>
                </a:path>
                <a:path w="854075" h="2501900">
                  <a:moveTo>
                    <a:pt x="578498" y="990599"/>
                  </a:moveTo>
                  <a:lnTo>
                    <a:pt x="540067" y="990599"/>
                  </a:lnTo>
                  <a:lnTo>
                    <a:pt x="536060" y="977899"/>
                  </a:lnTo>
                  <a:lnTo>
                    <a:pt x="532052" y="977899"/>
                  </a:lnTo>
                  <a:lnTo>
                    <a:pt x="523611" y="952499"/>
                  </a:lnTo>
                  <a:lnTo>
                    <a:pt x="557345" y="952499"/>
                  </a:lnTo>
                  <a:lnTo>
                    <a:pt x="561713" y="965199"/>
                  </a:lnTo>
                  <a:lnTo>
                    <a:pt x="569301" y="977899"/>
                  </a:lnTo>
                  <a:lnTo>
                    <a:pt x="578498" y="990599"/>
                  </a:lnTo>
                  <a:close/>
                </a:path>
                <a:path w="854075" h="2501900">
                  <a:moveTo>
                    <a:pt x="597024" y="1015999"/>
                  </a:moveTo>
                  <a:lnTo>
                    <a:pt x="561286" y="1015999"/>
                  </a:lnTo>
                  <a:lnTo>
                    <a:pt x="544469" y="990599"/>
                  </a:lnTo>
                  <a:lnTo>
                    <a:pt x="582308" y="990599"/>
                  </a:lnTo>
                  <a:lnTo>
                    <a:pt x="585790" y="1003299"/>
                  </a:lnTo>
                  <a:lnTo>
                    <a:pt x="593542" y="1003299"/>
                  </a:lnTo>
                  <a:lnTo>
                    <a:pt x="597024" y="1015999"/>
                  </a:lnTo>
                  <a:close/>
                </a:path>
                <a:path w="854075" h="2501900">
                  <a:moveTo>
                    <a:pt x="632761" y="1092199"/>
                  </a:moveTo>
                  <a:lnTo>
                    <a:pt x="605432" y="1092199"/>
                  </a:lnTo>
                  <a:lnTo>
                    <a:pt x="599126" y="1079499"/>
                  </a:lnTo>
                  <a:lnTo>
                    <a:pt x="590717" y="1054099"/>
                  </a:lnTo>
                  <a:lnTo>
                    <a:pt x="586512" y="1054099"/>
                  </a:lnTo>
                  <a:lnTo>
                    <a:pt x="582308" y="1041399"/>
                  </a:lnTo>
                  <a:lnTo>
                    <a:pt x="578104" y="1041399"/>
                  </a:lnTo>
                  <a:lnTo>
                    <a:pt x="574589" y="1028699"/>
                  </a:lnTo>
                  <a:lnTo>
                    <a:pt x="570483" y="1028699"/>
                  </a:lnTo>
                  <a:lnTo>
                    <a:pt x="565983" y="1015999"/>
                  </a:lnTo>
                  <a:lnTo>
                    <a:pt x="600505" y="1015999"/>
                  </a:lnTo>
                  <a:lnTo>
                    <a:pt x="608257" y="1028699"/>
                  </a:lnTo>
                  <a:lnTo>
                    <a:pt x="611739" y="1041399"/>
                  </a:lnTo>
                  <a:lnTo>
                    <a:pt x="617980" y="1054099"/>
                  </a:lnTo>
                  <a:lnTo>
                    <a:pt x="623827" y="1066799"/>
                  </a:lnTo>
                  <a:lnTo>
                    <a:pt x="628885" y="1079499"/>
                  </a:lnTo>
                  <a:lnTo>
                    <a:pt x="632761" y="1092199"/>
                  </a:lnTo>
                  <a:close/>
                </a:path>
                <a:path w="854075" h="2501900">
                  <a:moveTo>
                    <a:pt x="641170" y="1168399"/>
                  </a:moveTo>
                  <a:lnTo>
                    <a:pt x="615943" y="1168399"/>
                  </a:lnTo>
                  <a:lnTo>
                    <a:pt x="615943" y="1130299"/>
                  </a:lnTo>
                  <a:lnTo>
                    <a:pt x="609637" y="1092199"/>
                  </a:lnTo>
                  <a:lnTo>
                    <a:pt x="634863" y="1092199"/>
                  </a:lnTo>
                  <a:lnTo>
                    <a:pt x="639068" y="1104899"/>
                  </a:lnTo>
                  <a:lnTo>
                    <a:pt x="639068" y="1117599"/>
                  </a:lnTo>
                  <a:lnTo>
                    <a:pt x="643272" y="1130299"/>
                  </a:lnTo>
                  <a:lnTo>
                    <a:pt x="641170" y="1130299"/>
                  </a:lnTo>
                  <a:lnTo>
                    <a:pt x="641170" y="1168399"/>
                  </a:lnTo>
                  <a:close/>
                </a:path>
                <a:path w="854075" h="2501900">
                  <a:moveTo>
                    <a:pt x="639068" y="1181099"/>
                  </a:moveTo>
                  <a:lnTo>
                    <a:pt x="613841" y="1181099"/>
                  </a:lnTo>
                  <a:lnTo>
                    <a:pt x="613841" y="1168399"/>
                  </a:lnTo>
                  <a:lnTo>
                    <a:pt x="639068" y="1168399"/>
                  </a:lnTo>
                  <a:lnTo>
                    <a:pt x="639068" y="1181099"/>
                  </a:lnTo>
                  <a:close/>
                </a:path>
                <a:path w="854075" h="2501900">
                  <a:moveTo>
                    <a:pt x="634863" y="1193799"/>
                  </a:moveTo>
                  <a:lnTo>
                    <a:pt x="611739" y="1193799"/>
                  </a:lnTo>
                  <a:lnTo>
                    <a:pt x="611739" y="1181099"/>
                  </a:lnTo>
                  <a:lnTo>
                    <a:pt x="636965" y="1181099"/>
                  </a:lnTo>
                  <a:lnTo>
                    <a:pt x="634863" y="1193799"/>
                  </a:lnTo>
                  <a:close/>
                </a:path>
                <a:path w="854075" h="2501900">
                  <a:moveTo>
                    <a:pt x="631447" y="1206499"/>
                  </a:moveTo>
                  <a:lnTo>
                    <a:pt x="607535" y="1206499"/>
                  </a:lnTo>
                  <a:lnTo>
                    <a:pt x="611739" y="1193799"/>
                  </a:lnTo>
                  <a:lnTo>
                    <a:pt x="633254" y="1193799"/>
                  </a:lnTo>
                  <a:lnTo>
                    <a:pt x="631447" y="1206499"/>
                  </a:lnTo>
                  <a:close/>
                </a:path>
                <a:path w="854075" h="2501900">
                  <a:moveTo>
                    <a:pt x="626454" y="1219199"/>
                  </a:moveTo>
                  <a:lnTo>
                    <a:pt x="603330" y="1219199"/>
                  </a:lnTo>
                  <a:lnTo>
                    <a:pt x="603330" y="1206499"/>
                  </a:lnTo>
                  <a:lnTo>
                    <a:pt x="629246" y="1206499"/>
                  </a:lnTo>
                  <a:lnTo>
                    <a:pt x="626454" y="1219199"/>
                  </a:lnTo>
                  <a:close/>
                </a:path>
                <a:path w="854075" h="2501900">
                  <a:moveTo>
                    <a:pt x="618046" y="1244599"/>
                  </a:moveTo>
                  <a:lnTo>
                    <a:pt x="594921" y="1244599"/>
                  </a:lnTo>
                  <a:lnTo>
                    <a:pt x="594921" y="1231899"/>
                  </a:lnTo>
                  <a:lnTo>
                    <a:pt x="603330" y="1219199"/>
                  </a:lnTo>
                  <a:lnTo>
                    <a:pt x="624352" y="1219199"/>
                  </a:lnTo>
                  <a:lnTo>
                    <a:pt x="620148" y="1231899"/>
                  </a:lnTo>
                  <a:lnTo>
                    <a:pt x="618046" y="1244599"/>
                  </a:lnTo>
                  <a:close/>
                </a:path>
                <a:path w="854075" h="2501900">
                  <a:moveTo>
                    <a:pt x="610688" y="1257299"/>
                  </a:moveTo>
                  <a:lnTo>
                    <a:pt x="584410" y="1257299"/>
                  </a:lnTo>
                  <a:lnTo>
                    <a:pt x="586513" y="1244599"/>
                  </a:lnTo>
                  <a:lnTo>
                    <a:pt x="613841" y="1244599"/>
                  </a:lnTo>
                  <a:lnTo>
                    <a:pt x="610688" y="1257299"/>
                  </a:lnTo>
                  <a:close/>
                </a:path>
                <a:path w="854075" h="2501900">
                  <a:moveTo>
                    <a:pt x="601228" y="1269999"/>
                  </a:moveTo>
                  <a:lnTo>
                    <a:pt x="578104" y="1269999"/>
                  </a:lnTo>
                  <a:lnTo>
                    <a:pt x="580206" y="1257299"/>
                  </a:lnTo>
                  <a:lnTo>
                    <a:pt x="604381" y="1257299"/>
                  </a:lnTo>
                  <a:lnTo>
                    <a:pt x="601228" y="1269999"/>
                  </a:lnTo>
                  <a:close/>
                </a:path>
                <a:path w="854075" h="2501900">
                  <a:moveTo>
                    <a:pt x="594921" y="1282699"/>
                  </a:moveTo>
                  <a:lnTo>
                    <a:pt x="569695" y="1282699"/>
                  </a:lnTo>
                  <a:lnTo>
                    <a:pt x="576002" y="1269999"/>
                  </a:lnTo>
                  <a:lnTo>
                    <a:pt x="597024" y="1269999"/>
                  </a:lnTo>
                  <a:lnTo>
                    <a:pt x="594921" y="1282699"/>
                  </a:lnTo>
                  <a:close/>
                </a:path>
                <a:path w="854075" h="2501900">
                  <a:moveTo>
                    <a:pt x="542366" y="1333499"/>
                  </a:moveTo>
                  <a:lnTo>
                    <a:pt x="523447" y="1333499"/>
                  </a:lnTo>
                  <a:lnTo>
                    <a:pt x="536060" y="1320799"/>
                  </a:lnTo>
                  <a:lnTo>
                    <a:pt x="542366" y="1308099"/>
                  </a:lnTo>
                  <a:lnTo>
                    <a:pt x="561286" y="1295399"/>
                  </a:lnTo>
                  <a:lnTo>
                    <a:pt x="565491" y="1282699"/>
                  </a:lnTo>
                  <a:lnTo>
                    <a:pt x="588615" y="1282699"/>
                  </a:lnTo>
                  <a:lnTo>
                    <a:pt x="586513" y="1295399"/>
                  </a:lnTo>
                  <a:lnTo>
                    <a:pt x="578104" y="1295399"/>
                  </a:lnTo>
                  <a:lnTo>
                    <a:pt x="576002" y="1308099"/>
                  </a:lnTo>
                  <a:lnTo>
                    <a:pt x="571797" y="1308099"/>
                  </a:lnTo>
                  <a:lnTo>
                    <a:pt x="563388" y="1320799"/>
                  </a:lnTo>
                  <a:lnTo>
                    <a:pt x="559184" y="1320799"/>
                  </a:lnTo>
                  <a:lnTo>
                    <a:pt x="542366" y="1333499"/>
                  </a:lnTo>
                  <a:close/>
                </a:path>
                <a:path w="854075" h="2501900">
                  <a:moveTo>
                    <a:pt x="529753" y="1346199"/>
                  </a:moveTo>
                  <a:lnTo>
                    <a:pt x="502063" y="1346199"/>
                  </a:lnTo>
                  <a:lnTo>
                    <a:pt x="507417" y="1333499"/>
                  </a:lnTo>
                  <a:lnTo>
                    <a:pt x="533958" y="1333499"/>
                  </a:lnTo>
                  <a:lnTo>
                    <a:pt x="529753" y="1346199"/>
                  </a:lnTo>
                  <a:close/>
                </a:path>
                <a:path w="854075" h="2501900">
                  <a:moveTo>
                    <a:pt x="495790" y="1371599"/>
                  </a:moveTo>
                  <a:lnTo>
                    <a:pt x="455848" y="1371599"/>
                  </a:lnTo>
                  <a:lnTo>
                    <a:pt x="467016" y="1358899"/>
                  </a:lnTo>
                  <a:lnTo>
                    <a:pt x="484556" y="1358899"/>
                  </a:lnTo>
                  <a:lnTo>
                    <a:pt x="490140" y="1346199"/>
                  </a:lnTo>
                  <a:lnTo>
                    <a:pt x="521344" y="1346199"/>
                  </a:lnTo>
                  <a:lnTo>
                    <a:pt x="515038" y="1358899"/>
                  </a:lnTo>
                  <a:lnTo>
                    <a:pt x="495790" y="1371599"/>
                  </a:lnTo>
                  <a:close/>
                </a:path>
                <a:path w="854075" h="2501900">
                  <a:moveTo>
                    <a:pt x="475096" y="1384299"/>
                  </a:moveTo>
                  <a:lnTo>
                    <a:pt x="428848" y="1384299"/>
                  </a:lnTo>
                  <a:lnTo>
                    <a:pt x="449870" y="1371599"/>
                  </a:lnTo>
                  <a:lnTo>
                    <a:pt x="481731" y="1371599"/>
                  </a:lnTo>
                  <a:lnTo>
                    <a:pt x="475096" y="1384299"/>
                  </a:lnTo>
                  <a:close/>
                </a:path>
                <a:path w="854075" h="2501900">
                  <a:moveTo>
                    <a:pt x="445665" y="1396999"/>
                  </a:moveTo>
                  <a:lnTo>
                    <a:pt x="404935" y="1396999"/>
                  </a:lnTo>
                  <a:lnTo>
                    <a:pt x="416596" y="1384299"/>
                  </a:lnTo>
                  <a:lnTo>
                    <a:pt x="453516" y="1384299"/>
                  </a:lnTo>
                  <a:lnTo>
                    <a:pt x="445665" y="1396999"/>
                  </a:lnTo>
                  <a:close/>
                </a:path>
                <a:path w="854075" h="2501900">
                  <a:moveTo>
                    <a:pt x="417549" y="1409699"/>
                  </a:moveTo>
                  <a:lnTo>
                    <a:pt x="382599" y="1409699"/>
                  </a:lnTo>
                  <a:lnTo>
                    <a:pt x="393669" y="1396999"/>
                  </a:lnTo>
                  <a:lnTo>
                    <a:pt x="431508" y="1396999"/>
                  </a:lnTo>
                  <a:lnTo>
                    <a:pt x="417549" y="1409699"/>
                  </a:lnTo>
                  <a:close/>
                </a:path>
                <a:path w="854075" h="2501900">
                  <a:moveTo>
                    <a:pt x="206015" y="1625599"/>
                  </a:moveTo>
                  <a:lnTo>
                    <a:pt x="176584" y="1625599"/>
                  </a:lnTo>
                  <a:lnTo>
                    <a:pt x="178686" y="1612899"/>
                  </a:lnTo>
                  <a:lnTo>
                    <a:pt x="182891" y="1612899"/>
                  </a:lnTo>
                  <a:lnTo>
                    <a:pt x="191299" y="1587499"/>
                  </a:lnTo>
                  <a:lnTo>
                    <a:pt x="193402" y="1587499"/>
                  </a:lnTo>
                  <a:lnTo>
                    <a:pt x="206015" y="1562099"/>
                  </a:lnTo>
                  <a:lnTo>
                    <a:pt x="211993" y="1549399"/>
                  </a:lnTo>
                  <a:lnTo>
                    <a:pt x="223161" y="1523999"/>
                  </a:lnTo>
                  <a:lnTo>
                    <a:pt x="229139" y="1511299"/>
                  </a:lnTo>
                  <a:lnTo>
                    <a:pt x="237548" y="1498599"/>
                  </a:lnTo>
                  <a:lnTo>
                    <a:pt x="250161" y="1485899"/>
                  </a:lnTo>
                  <a:lnTo>
                    <a:pt x="260672" y="1485899"/>
                  </a:lnTo>
                  <a:lnTo>
                    <a:pt x="268916" y="1473199"/>
                  </a:lnTo>
                  <a:lnTo>
                    <a:pt x="277752" y="1460499"/>
                  </a:lnTo>
                  <a:lnTo>
                    <a:pt x="286982" y="1460499"/>
                  </a:lnTo>
                  <a:lnTo>
                    <a:pt x="296409" y="1447799"/>
                  </a:lnTo>
                  <a:lnTo>
                    <a:pt x="317267" y="1435099"/>
                  </a:lnTo>
                  <a:lnTo>
                    <a:pt x="338716" y="1422399"/>
                  </a:lnTo>
                  <a:lnTo>
                    <a:pt x="360559" y="1409699"/>
                  </a:lnTo>
                  <a:lnTo>
                    <a:pt x="403983" y="1409699"/>
                  </a:lnTo>
                  <a:lnTo>
                    <a:pt x="391008" y="1422399"/>
                  </a:lnTo>
                  <a:lnTo>
                    <a:pt x="361578" y="1435099"/>
                  </a:lnTo>
                  <a:lnTo>
                    <a:pt x="348964" y="1435099"/>
                  </a:lnTo>
                  <a:lnTo>
                    <a:pt x="342658" y="1447799"/>
                  </a:lnTo>
                  <a:lnTo>
                    <a:pt x="323738" y="1447799"/>
                  </a:lnTo>
                  <a:lnTo>
                    <a:pt x="319534" y="1460499"/>
                  </a:lnTo>
                  <a:lnTo>
                    <a:pt x="302716" y="1473199"/>
                  </a:lnTo>
                  <a:lnTo>
                    <a:pt x="288001" y="1485899"/>
                  </a:lnTo>
                  <a:lnTo>
                    <a:pt x="275387" y="1498599"/>
                  </a:lnTo>
                  <a:lnTo>
                    <a:pt x="269081" y="1498599"/>
                  </a:lnTo>
                  <a:lnTo>
                    <a:pt x="264876" y="1511299"/>
                  </a:lnTo>
                  <a:lnTo>
                    <a:pt x="243854" y="1536699"/>
                  </a:lnTo>
                  <a:lnTo>
                    <a:pt x="235446" y="1549399"/>
                  </a:lnTo>
                  <a:lnTo>
                    <a:pt x="233343" y="1549399"/>
                  </a:lnTo>
                  <a:lnTo>
                    <a:pt x="233343" y="1562099"/>
                  </a:lnTo>
                  <a:lnTo>
                    <a:pt x="227037" y="1562099"/>
                  </a:lnTo>
                  <a:lnTo>
                    <a:pt x="223555" y="1574799"/>
                  </a:lnTo>
                  <a:lnTo>
                    <a:pt x="215803" y="1587499"/>
                  </a:lnTo>
                  <a:lnTo>
                    <a:pt x="212322" y="1600199"/>
                  </a:lnTo>
                  <a:lnTo>
                    <a:pt x="206015" y="1625599"/>
                  </a:lnTo>
                  <a:close/>
                </a:path>
                <a:path w="854075" h="2501900">
                  <a:moveTo>
                    <a:pt x="197606" y="1803399"/>
                  </a:moveTo>
                  <a:lnTo>
                    <a:pt x="157664" y="1803399"/>
                  </a:lnTo>
                  <a:lnTo>
                    <a:pt x="157664" y="1790699"/>
                  </a:lnTo>
                  <a:lnTo>
                    <a:pt x="155562" y="1777999"/>
                  </a:lnTo>
                  <a:lnTo>
                    <a:pt x="155562" y="1701799"/>
                  </a:lnTo>
                  <a:lnTo>
                    <a:pt x="157664" y="1701799"/>
                  </a:lnTo>
                  <a:lnTo>
                    <a:pt x="157664" y="1689099"/>
                  </a:lnTo>
                  <a:lnTo>
                    <a:pt x="159766" y="1689099"/>
                  </a:lnTo>
                  <a:lnTo>
                    <a:pt x="159766" y="1676399"/>
                  </a:lnTo>
                  <a:lnTo>
                    <a:pt x="161869" y="1676399"/>
                  </a:lnTo>
                  <a:lnTo>
                    <a:pt x="161869" y="1663699"/>
                  </a:lnTo>
                  <a:lnTo>
                    <a:pt x="168175" y="1650999"/>
                  </a:lnTo>
                  <a:lnTo>
                    <a:pt x="172380" y="1638299"/>
                  </a:lnTo>
                  <a:lnTo>
                    <a:pt x="174482" y="1625599"/>
                  </a:lnTo>
                  <a:lnTo>
                    <a:pt x="203913" y="1625599"/>
                  </a:lnTo>
                  <a:lnTo>
                    <a:pt x="201811" y="1638299"/>
                  </a:lnTo>
                  <a:lnTo>
                    <a:pt x="199708" y="1638299"/>
                  </a:lnTo>
                  <a:lnTo>
                    <a:pt x="199708" y="1650999"/>
                  </a:lnTo>
                  <a:lnTo>
                    <a:pt x="195504" y="1663699"/>
                  </a:lnTo>
                  <a:lnTo>
                    <a:pt x="193402" y="1663699"/>
                  </a:lnTo>
                  <a:lnTo>
                    <a:pt x="191299" y="1689099"/>
                  </a:lnTo>
                  <a:lnTo>
                    <a:pt x="191332" y="1727199"/>
                  </a:lnTo>
                  <a:lnTo>
                    <a:pt x="191562" y="1739899"/>
                  </a:lnTo>
                  <a:lnTo>
                    <a:pt x="192186" y="1739899"/>
                  </a:lnTo>
                  <a:lnTo>
                    <a:pt x="194617" y="1752599"/>
                  </a:lnTo>
                  <a:lnTo>
                    <a:pt x="195241" y="1765299"/>
                  </a:lnTo>
                  <a:lnTo>
                    <a:pt x="195471" y="1765299"/>
                  </a:lnTo>
                  <a:lnTo>
                    <a:pt x="195504" y="1790699"/>
                  </a:lnTo>
                  <a:lnTo>
                    <a:pt x="197606" y="1790699"/>
                  </a:lnTo>
                  <a:lnTo>
                    <a:pt x="197606" y="1803399"/>
                  </a:lnTo>
                  <a:close/>
                </a:path>
                <a:path w="854075" h="2501900">
                  <a:moveTo>
                    <a:pt x="193402" y="1676399"/>
                  </a:moveTo>
                  <a:lnTo>
                    <a:pt x="193402" y="1663699"/>
                  </a:lnTo>
                  <a:lnTo>
                    <a:pt x="195504" y="1663699"/>
                  </a:lnTo>
                  <a:lnTo>
                    <a:pt x="193402" y="1676399"/>
                  </a:lnTo>
                  <a:close/>
                </a:path>
                <a:path w="854075" h="2501900">
                  <a:moveTo>
                    <a:pt x="209727" y="1854199"/>
                  </a:moveTo>
                  <a:lnTo>
                    <a:pt x="168175" y="1854199"/>
                  </a:lnTo>
                  <a:lnTo>
                    <a:pt x="161869" y="1828799"/>
                  </a:lnTo>
                  <a:lnTo>
                    <a:pt x="159766" y="1803399"/>
                  </a:lnTo>
                  <a:lnTo>
                    <a:pt x="199708" y="1803399"/>
                  </a:lnTo>
                  <a:lnTo>
                    <a:pt x="199708" y="1816099"/>
                  </a:lnTo>
                  <a:lnTo>
                    <a:pt x="206015" y="1828799"/>
                  </a:lnTo>
                  <a:lnTo>
                    <a:pt x="206015" y="1841499"/>
                  </a:lnTo>
                  <a:lnTo>
                    <a:pt x="208117" y="1841499"/>
                  </a:lnTo>
                  <a:lnTo>
                    <a:pt x="209727" y="1854199"/>
                  </a:lnTo>
                  <a:close/>
                </a:path>
                <a:path w="854075" h="2501900">
                  <a:moveTo>
                    <a:pt x="213734" y="1866899"/>
                  </a:moveTo>
                  <a:lnTo>
                    <a:pt x="172380" y="1866899"/>
                  </a:lnTo>
                  <a:lnTo>
                    <a:pt x="172380" y="1854199"/>
                  </a:lnTo>
                  <a:lnTo>
                    <a:pt x="211533" y="1854199"/>
                  </a:lnTo>
                  <a:lnTo>
                    <a:pt x="213734" y="1866899"/>
                  </a:lnTo>
                  <a:close/>
                </a:path>
                <a:path w="854075" h="2501900">
                  <a:moveTo>
                    <a:pt x="227201" y="1904999"/>
                  </a:moveTo>
                  <a:lnTo>
                    <a:pt x="187095" y="1904999"/>
                  </a:lnTo>
                  <a:lnTo>
                    <a:pt x="174482" y="1866899"/>
                  </a:lnTo>
                  <a:lnTo>
                    <a:pt x="216526" y="1866899"/>
                  </a:lnTo>
                  <a:lnTo>
                    <a:pt x="220730" y="1879599"/>
                  </a:lnTo>
                  <a:lnTo>
                    <a:pt x="222832" y="1879599"/>
                  </a:lnTo>
                  <a:lnTo>
                    <a:pt x="224935" y="1892299"/>
                  </a:lnTo>
                  <a:lnTo>
                    <a:pt x="227201" y="1904999"/>
                  </a:lnTo>
                  <a:close/>
                </a:path>
                <a:path w="854075" h="2501900">
                  <a:moveTo>
                    <a:pt x="290103" y="2031999"/>
                  </a:moveTo>
                  <a:lnTo>
                    <a:pt x="247008" y="2031999"/>
                  </a:lnTo>
                  <a:lnTo>
                    <a:pt x="240701" y="2006599"/>
                  </a:lnTo>
                  <a:lnTo>
                    <a:pt x="237548" y="2006599"/>
                  </a:lnTo>
                  <a:lnTo>
                    <a:pt x="234394" y="1993899"/>
                  </a:lnTo>
                  <a:lnTo>
                    <a:pt x="231241" y="1993899"/>
                  </a:lnTo>
                  <a:lnTo>
                    <a:pt x="228088" y="1981199"/>
                  </a:lnTo>
                  <a:lnTo>
                    <a:pt x="224935" y="1981199"/>
                  </a:lnTo>
                  <a:lnTo>
                    <a:pt x="218300" y="1968499"/>
                  </a:lnTo>
                  <a:lnTo>
                    <a:pt x="204241" y="1943099"/>
                  </a:lnTo>
                  <a:lnTo>
                    <a:pt x="197606" y="1930399"/>
                  </a:lnTo>
                  <a:lnTo>
                    <a:pt x="194781" y="1917699"/>
                  </a:lnTo>
                  <a:lnTo>
                    <a:pt x="189920" y="1904999"/>
                  </a:lnTo>
                  <a:lnTo>
                    <a:pt x="230453" y="1904999"/>
                  </a:lnTo>
                  <a:lnTo>
                    <a:pt x="237548" y="1917699"/>
                  </a:lnTo>
                  <a:lnTo>
                    <a:pt x="275387" y="1993899"/>
                  </a:lnTo>
                  <a:lnTo>
                    <a:pt x="278212" y="2006599"/>
                  </a:lnTo>
                  <a:lnTo>
                    <a:pt x="283074" y="2019299"/>
                  </a:lnTo>
                  <a:lnTo>
                    <a:pt x="285898" y="2019299"/>
                  </a:lnTo>
                  <a:lnTo>
                    <a:pt x="290103" y="2031999"/>
                  </a:lnTo>
                  <a:close/>
                </a:path>
                <a:path w="854075" h="2501900">
                  <a:moveTo>
                    <a:pt x="302716" y="2095499"/>
                  </a:moveTo>
                  <a:lnTo>
                    <a:pt x="271183" y="2095499"/>
                  </a:lnTo>
                  <a:lnTo>
                    <a:pt x="266979" y="2070099"/>
                  </a:lnTo>
                  <a:lnTo>
                    <a:pt x="258570" y="2044699"/>
                  </a:lnTo>
                  <a:lnTo>
                    <a:pt x="250161" y="2031999"/>
                  </a:lnTo>
                  <a:lnTo>
                    <a:pt x="292205" y="2031999"/>
                  </a:lnTo>
                  <a:lnTo>
                    <a:pt x="294307" y="2044699"/>
                  </a:lnTo>
                  <a:lnTo>
                    <a:pt x="294307" y="2057399"/>
                  </a:lnTo>
                  <a:lnTo>
                    <a:pt x="296409" y="2057399"/>
                  </a:lnTo>
                  <a:lnTo>
                    <a:pt x="300614" y="2070099"/>
                  </a:lnTo>
                  <a:lnTo>
                    <a:pt x="300614" y="2082799"/>
                  </a:lnTo>
                  <a:lnTo>
                    <a:pt x="302716" y="2082799"/>
                  </a:lnTo>
                  <a:lnTo>
                    <a:pt x="302716" y="2095499"/>
                  </a:lnTo>
                  <a:close/>
                </a:path>
                <a:path w="854075" h="2501900">
                  <a:moveTo>
                    <a:pt x="302716" y="2158999"/>
                  </a:moveTo>
                  <a:lnTo>
                    <a:pt x="279592" y="2158999"/>
                  </a:lnTo>
                  <a:lnTo>
                    <a:pt x="281694" y="2146299"/>
                  </a:lnTo>
                  <a:lnTo>
                    <a:pt x="281694" y="2120899"/>
                  </a:lnTo>
                  <a:lnTo>
                    <a:pt x="273285" y="2108199"/>
                  </a:lnTo>
                  <a:lnTo>
                    <a:pt x="273285" y="2095499"/>
                  </a:lnTo>
                  <a:lnTo>
                    <a:pt x="304818" y="2095499"/>
                  </a:lnTo>
                  <a:lnTo>
                    <a:pt x="304785" y="2133599"/>
                  </a:lnTo>
                  <a:lnTo>
                    <a:pt x="304555" y="2133599"/>
                  </a:lnTo>
                  <a:lnTo>
                    <a:pt x="303931" y="2146299"/>
                  </a:lnTo>
                  <a:lnTo>
                    <a:pt x="302716" y="2146299"/>
                  </a:lnTo>
                  <a:lnTo>
                    <a:pt x="302716" y="2158999"/>
                  </a:lnTo>
                  <a:close/>
                </a:path>
                <a:path w="854075" h="2501900">
                  <a:moveTo>
                    <a:pt x="163971" y="2412999"/>
                  </a:moveTo>
                  <a:lnTo>
                    <a:pt x="134540" y="2412999"/>
                  </a:lnTo>
                  <a:lnTo>
                    <a:pt x="147153" y="2400299"/>
                  </a:lnTo>
                  <a:lnTo>
                    <a:pt x="191299" y="2362199"/>
                  </a:lnTo>
                  <a:lnTo>
                    <a:pt x="210219" y="2336799"/>
                  </a:lnTo>
                  <a:lnTo>
                    <a:pt x="212321" y="2324099"/>
                  </a:lnTo>
                  <a:lnTo>
                    <a:pt x="218628" y="2324099"/>
                  </a:lnTo>
                  <a:lnTo>
                    <a:pt x="229139" y="2298699"/>
                  </a:lnTo>
                  <a:lnTo>
                    <a:pt x="233343" y="2298699"/>
                  </a:lnTo>
                  <a:lnTo>
                    <a:pt x="235446" y="2285999"/>
                  </a:lnTo>
                  <a:lnTo>
                    <a:pt x="241752" y="2285999"/>
                  </a:lnTo>
                  <a:lnTo>
                    <a:pt x="241752" y="2273299"/>
                  </a:lnTo>
                  <a:lnTo>
                    <a:pt x="243854" y="2273299"/>
                  </a:lnTo>
                  <a:lnTo>
                    <a:pt x="248059" y="2260599"/>
                  </a:lnTo>
                  <a:lnTo>
                    <a:pt x="250161" y="2260599"/>
                  </a:lnTo>
                  <a:lnTo>
                    <a:pt x="262774" y="2222499"/>
                  </a:lnTo>
                  <a:lnTo>
                    <a:pt x="264876" y="2222499"/>
                  </a:lnTo>
                  <a:lnTo>
                    <a:pt x="269081" y="2209799"/>
                  </a:lnTo>
                  <a:lnTo>
                    <a:pt x="269081" y="2197099"/>
                  </a:lnTo>
                  <a:lnTo>
                    <a:pt x="277489" y="2171699"/>
                  </a:lnTo>
                  <a:lnTo>
                    <a:pt x="277490" y="2158999"/>
                  </a:lnTo>
                  <a:lnTo>
                    <a:pt x="300614" y="2158999"/>
                  </a:lnTo>
                  <a:lnTo>
                    <a:pt x="300614" y="2171699"/>
                  </a:lnTo>
                  <a:lnTo>
                    <a:pt x="298512" y="2184399"/>
                  </a:lnTo>
                  <a:lnTo>
                    <a:pt x="294800" y="2184399"/>
                  </a:lnTo>
                  <a:lnTo>
                    <a:pt x="292993" y="2197099"/>
                  </a:lnTo>
                  <a:lnTo>
                    <a:pt x="290793" y="2209799"/>
                  </a:lnTo>
                  <a:lnTo>
                    <a:pt x="285898" y="2209799"/>
                  </a:lnTo>
                  <a:lnTo>
                    <a:pt x="285898" y="2222499"/>
                  </a:lnTo>
                  <a:lnTo>
                    <a:pt x="281694" y="2235199"/>
                  </a:lnTo>
                  <a:lnTo>
                    <a:pt x="277490" y="2235199"/>
                  </a:lnTo>
                  <a:lnTo>
                    <a:pt x="272398" y="2247899"/>
                  </a:lnTo>
                  <a:lnTo>
                    <a:pt x="266716" y="2260599"/>
                  </a:lnTo>
                  <a:lnTo>
                    <a:pt x="260639" y="2273299"/>
                  </a:lnTo>
                  <a:lnTo>
                    <a:pt x="248059" y="2298699"/>
                  </a:lnTo>
                  <a:lnTo>
                    <a:pt x="239650" y="2311399"/>
                  </a:lnTo>
                  <a:lnTo>
                    <a:pt x="236168" y="2324099"/>
                  </a:lnTo>
                  <a:lnTo>
                    <a:pt x="228416" y="2336799"/>
                  </a:lnTo>
                  <a:lnTo>
                    <a:pt x="222832" y="2336799"/>
                  </a:lnTo>
                  <a:lnTo>
                    <a:pt x="222832" y="2349499"/>
                  </a:lnTo>
                  <a:lnTo>
                    <a:pt x="214424" y="2349499"/>
                  </a:lnTo>
                  <a:lnTo>
                    <a:pt x="212321" y="2362199"/>
                  </a:lnTo>
                  <a:lnTo>
                    <a:pt x="206015" y="2362199"/>
                  </a:lnTo>
                  <a:lnTo>
                    <a:pt x="195504" y="2374899"/>
                  </a:lnTo>
                  <a:lnTo>
                    <a:pt x="193402" y="2374899"/>
                  </a:lnTo>
                  <a:lnTo>
                    <a:pt x="193402" y="2387599"/>
                  </a:lnTo>
                  <a:lnTo>
                    <a:pt x="191299" y="2387599"/>
                  </a:lnTo>
                  <a:lnTo>
                    <a:pt x="163971" y="2412999"/>
                  </a:lnTo>
                  <a:close/>
                </a:path>
                <a:path w="854075" h="2501900">
                  <a:moveTo>
                    <a:pt x="134540" y="2438399"/>
                  </a:moveTo>
                  <a:lnTo>
                    <a:pt x="100905" y="2438399"/>
                  </a:lnTo>
                  <a:lnTo>
                    <a:pt x="109314" y="2425699"/>
                  </a:lnTo>
                  <a:lnTo>
                    <a:pt x="124029" y="2412999"/>
                  </a:lnTo>
                  <a:lnTo>
                    <a:pt x="159767" y="2412999"/>
                  </a:lnTo>
                  <a:lnTo>
                    <a:pt x="145051" y="2425699"/>
                  </a:lnTo>
                  <a:lnTo>
                    <a:pt x="140847" y="2425699"/>
                  </a:lnTo>
                  <a:lnTo>
                    <a:pt x="134540" y="2438399"/>
                  </a:lnTo>
                  <a:close/>
                </a:path>
                <a:path w="854075" h="2501900">
                  <a:moveTo>
                    <a:pt x="92496" y="2463799"/>
                  </a:moveTo>
                  <a:lnTo>
                    <a:pt x="63065" y="2463799"/>
                  </a:lnTo>
                  <a:lnTo>
                    <a:pt x="71474" y="2451099"/>
                  </a:lnTo>
                  <a:lnTo>
                    <a:pt x="77781" y="2451099"/>
                  </a:lnTo>
                  <a:lnTo>
                    <a:pt x="94598" y="2438399"/>
                  </a:lnTo>
                  <a:lnTo>
                    <a:pt x="119825" y="2438399"/>
                  </a:lnTo>
                  <a:lnTo>
                    <a:pt x="107212" y="2451099"/>
                  </a:lnTo>
                  <a:lnTo>
                    <a:pt x="92496" y="2463799"/>
                  </a:lnTo>
                  <a:close/>
                </a:path>
                <a:path w="854075" h="2501900">
                  <a:moveTo>
                    <a:pt x="71146" y="2476499"/>
                  </a:moveTo>
                  <a:lnTo>
                    <a:pt x="33635" y="2476499"/>
                  </a:lnTo>
                  <a:lnTo>
                    <a:pt x="44146" y="2463799"/>
                  </a:lnTo>
                  <a:lnTo>
                    <a:pt x="77781" y="2463799"/>
                  </a:lnTo>
                  <a:lnTo>
                    <a:pt x="71146" y="2476499"/>
                  </a:lnTo>
                  <a:close/>
                </a:path>
                <a:path w="854075" h="2501900">
                  <a:moveTo>
                    <a:pt x="50452" y="2489199"/>
                  </a:moveTo>
                  <a:lnTo>
                    <a:pt x="8408" y="2489199"/>
                  </a:lnTo>
                  <a:lnTo>
                    <a:pt x="12613" y="2476499"/>
                  </a:lnTo>
                  <a:lnTo>
                    <a:pt x="57087" y="2476499"/>
                  </a:lnTo>
                  <a:lnTo>
                    <a:pt x="50452" y="2489199"/>
                  </a:lnTo>
                  <a:close/>
                </a:path>
                <a:path w="854075" h="2501900">
                  <a:moveTo>
                    <a:pt x="31532" y="2501899"/>
                  </a:moveTo>
                  <a:lnTo>
                    <a:pt x="0" y="2501899"/>
                  </a:lnTo>
                  <a:lnTo>
                    <a:pt x="0" y="2489199"/>
                  </a:lnTo>
                  <a:lnTo>
                    <a:pt x="31532" y="2489199"/>
                  </a:lnTo>
                  <a:lnTo>
                    <a:pt x="31532" y="2501899"/>
                  </a:lnTo>
                  <a:close/>
                </a:path>
              </a:pathLst>
            </a:custGeom>
            <a:solidFill>
              <a:srgbClr val="E857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44930" y="1903170"/>
              <a:ext cx="141438" cy="1495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02351" y="2402315"/>
              <a:ext cx="208119" cy="2147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99586" y="7935082"/>
              <a:ext cx="3158490" cy="2357120"/>
            </a:xfrm>
            <a:custGeom>
              <a:avLst/>
              <a:gdLst/>
              <a:ahLst/>
              <a:cxnLst/>
              <a:rect l="l" t="t" r="r" b="b"/>
              <a:pathLst>
                <a:path w="3158490" h="2357120">
                  <a:moveTo>
                    <a:pt x="179498" y="2217560"/>
                  </a:moveTo>
                  <a:lnTo>
                    <a:pt x="238554" y="2351940"/>
                  </a:lnTo>
                  <a:lnTo>
                    <a:pt x="224671" y="2351916"/>
                  </a:lnTo>
                  <a:lnTo>
                    <a:pt x="174991" y="2238872"/>
                  </a:lnTo>
                  <a:lnTo>
                    <a:pt x="179498" y="2217560"/>
                  </a:lnTo>
                  <a:close/>
                </a:path>
                <a:path w="3158490" h="2357120">
                  <a:moveTo>
                    <a:pt x="1460224" y="2354007"/>
                  </a:moveTo>
                  <a:lnTo>
                    <a:pt x="1460314" y="2354212"/>
                  </a:lnTo>
                  <a:lnTo>
                    <a:pt x="239663" y="2354464"/>
                  </a:lnTo>
                  <a:lnTo>
                    <a:pt x="238554" y="2351940"/>
                  </a:lnTo>
                  <a:lnTo>
                    <a:pt x="1460224" y="2354007"/>
                  </a:lnTo>
                  <a:close/>
                </a:path>
                <a:path w="3158490" h="2357120">
                  <a:moveTo>
                    <a:pt x="156058" y="2132658"/>
                  </a:moveTo>
                  <a:lnTo>
                    <a:pt x="222425" y="2283673"/>
                  </a:lnTo>
                  <a:lnTo>
                    <a:pt x="223094" y="2316763"/>
                  </a:lnTo>
                  <a:lnTo>
                    <a:pt x="157846" y="2168291"/>
                  </a:lnTo>
                  <a:lnTo>
                    <a:pt x="156058" y="2132658"/>
                  </a:lnTo>
                  <a:close/>
                </a:path>
                <a:path w="3158490" h="2357120">
                  <a:moveTo>
                    <a:pt x="127442" y="2035978"/>
                  </a:moveTo>
                  <a:lnTo>
                    <a:pt x="165547" y="2122683"/>
                  </a:lnTo>
                  <a:lnTo>
                    <a:pt x="174916" y="2175569"/>
                  </a:lnTo>
                  <a:lnTo>
                    <a:pt x="129230" y="2071611"/>
                  </a:lnTo>
                  <a:lnTo>
                    <a:pt x="127442" y="2035978"/>
                  </a:lnTo>
                  <a:close/>
                </a:path>
                <a:path w="3158490" h="2357120">
                  <a:moveTo>
                    <a:pt x="118401" y="1983839"/>
                  </a:moveTo>
                  <a:lnTo>
                    <a:pt x="159385" y="2077097"/>
                  </a:lnTo>
                  <a:lnTo>
                    <a:pt x="154672" y="2097938"/>
                  </a:lnTo>
                  <a:lnTo>
                    <a:pt x="113542" y="2004348"/>
                  </a:lnTo>
                  <a:lnTo>
                    <a:pt x="118401" y="1983839"/>
                  </a:lnTo>
                  <a:close/>
                </a:path>
                <a:path w="3158490" h="2357120">
                  <a:moveTo>
                    <a:pt x="92105" y="1860870"/>
                  </a:moveTo>
                  <a:lnTo>
                    <a:pt x="124705" y="1935051"/>
                  </a:lnTo>
                  <a:lnTo>
                    <a:pt x="120041" y="1956003"/>
                  </a:lnTo>
                  <a:lnTo>
                    <a:pt x="143114" y="2008507"/>
                  </a:lnTo>
                  <a:lnTo>
                    <a:pt x="146068" y="2046794"/>
                  </a:lnTo>
                  <a:lnTo>
                    <a:pt x="111852" y="1968936"/>
                  </a:lnTo>
                  <a:lnTo>
                    <a:pt x="94706" y="1898356"/>
                  </a:lnTo>
                  <a:lnTo>
                    <a:pt x="92105" y="1860870"/>
                  </a:lnTo>
                  <a:close/>
                </a:path>
                <a:path w="3158490" h="2357120">
                  <a:moveTo>
                    <a:pt x="8600" y="1228934"/>
                  </a:moveTo>
                  <a:lnTo>
                    <a:pt x="23375" y="1262555"/>
                  </a:lnTo>
                  <a:lnTo>
                    <a:pt x="35229" y="1447358"/>
                  </a:lnTo>
                  <a:lnTo>
                    <a:pt x="42908" y="1464831"/>
                  </a:lnTo>
                  <a:lnTo>
                    <a:pt x="34866" y="1478097"/>
                  </a:lnTo>
                  <a:lnTo>
                    <a:pt x="38377" y="1486087"/>
                  </a:lnTo>
                  <a:lnTo>
                    <a:pt x="41525" y="1524817"/>
                  </a:lnTo>
                  <a:lnTo>
                    <a:pt x="52679" y="1550198"/>
                  </a:lnTo>
                  <a:lnTo>
                    <a:pt x="44674" y="1563547"/>
                  </a:lnTo>
                  <a:lnTo>
                    <a:pt x="62597" y="1635896"/>
                  </a:lnTo>
                  <a:lnTo>
                    <a:pt x="57386" y="1655604"/>
                  </a:lnTo>
                  <a:lnTo>
                    <a:pt x="76632" y="1699399"/>
                  </a:lnTo>
                  <a:lnTo>
                    <a:pt x="95409" y="1836822"/>
                  </a:lnTo>
                  <a:lnTo>
                    <a:pt x="110999" y="1903864"/>
                  </a:lnTo>
                  <a:lnTo>
                    <a:pt x="77657" y="1827996"/>
                  </a:lnTo>
                  <a:lnTo>
                    <a:pt x="74983" y="1790345"/>
                  </a:lnTo>
                  <a:lnTo>
                    <a:pt x="72819" y="1753854"/>
                  </a:lnTo>
                  <a:lnTo>
                    <a:pt x="59405" y="1723331"/>
                  </a:lnTo>
                  <a:lnTo>
                    <a:pt x="57617" y="1687698"/>
                  </a:lnTo>
                  <a:lnTo>
                    <a:pt x="44203" y="1657174"/>
                  </a:lnTo>
                  <a:lnTo>
                    <a:pt x="42416" y="1621541"/>
                  </a:lnTo>
                  <a:lnTo>
                    <a:pt x="41600" y="1588119"/>
                  </a:lnTo>
                  <a:lnTo>
                    <a:pt x="28380" y="1558038"/>
                  </a:lnTo>
                  <a:lnTo>
                    <a:pt x="29120" y="1528155"/>
                  </a:lnTo>
                  <a:lnTo>
                    <a:pt x="14345" y="1494535"/>
                  </a:lnTo>
                  <a:lnTo>
                    <a:pt x="9604" y="1420614"/>
                  </a:lnTo>
                  <a:lnTo>
                    <a:pt x="14353" y="1399856"/>
                  </a:lnTo>
                  <a:lnTo>
                    <a:pt x="12517" y="1364112"/>
                  </a:lnTo>
                  <a:lnTo>
                    <a:pt x="2262" y="1340777"/>
                  </a:lnTo>
                  <a:lnTo>
                    <a:pt x="7425" y="1320959"/>
                  </a:lnTo>
                  <a:lnTo>
                    <a:pt x="450" y="1305089"/>
                  </a:lnTo>
                  <a:lnTo>
                    <a:pt x="8481" y="1291795"/>
                  </a:lnTo>
                  <a:lnTo>
                    <a:pt x="0" y="1272497"/>
                  </a:lnTo>
                  <a:lnTo>
                    <a:pt x="6426" y="1255553"/>
                  </a:lnTo>
                  <a:lnTo>
                    <a:pt x="3971" y="1249969"/>
                  </a:lnTo>
                  <a:lnTo>
                    <a:pt x="8600" y="1228934"/>
                  </a:lnTo>
                  <a:close/>
                </a:path>
                <a:path w="3158490" h="2357120">
                  <a:moveTo>
                    <a:pt x="9437" y="1199273"/>
                  </a:moveTo>
                  <a:lnTo>
                    <a:pt x="22560" y="1229134"/>
                  </a:lnTo>
                  <a:lnTo>
                    <a:pt x="16377" y="1246630"/>
                  </a:lnTo>
                  <a:lnTo>
                    <a:pt x="592" y="1210714"/>
                  </a:lnTo>
                  <a:lnTo>
                    <a:pt x="9437" y="1199273"/>
                  </a:lnTo>
                  <a:close/>
                </a:path>
                <a:path w="3158490" h="2357120">
                  <a:moveTo>
                    <a:pt x="30924" y="1090338"/>
                  </a:moveTo>
                  <a:lnTo>
                    <a:pt x="40257" y="1111573"/>
                  </a:lnTo>
                  <a:lnTo>
                    <a:pt x="30963" y="1121991"/>
                  </a:lnTo>
                  <a:lnTo>
                    <a:pt x="34074" y="1129069"/>
                  </a:lnTo>
                  <a:lnTo>
                    <a:pt x="31778" y="1155413"/>
                  </a:lnTo>
                  <a:lnTo>
                    <a:pt x="19412" y="1190405"/>
                  </a:lnTo>
                  <a:lnTo>
                    <a:pt x="21005" y="1225595"/>
                  </a:lnTo>
                  <a:lnTo>
                    <a:pt x="4674" y="1188434"/>
                  </a:lnTo>
                  <a:lnTo>
                    <a:pt x="11635" y="1172708"/>
                  </a:lnTo>
                  <a:lnTo>
                    <a:pt x="6969" y="1162091"/>
                  </a:lnTo>
                  <a:lnTo>
                    <a:pt x="15485" y="1149903"/>
                  </a:lnTo>
                  <a:lnTo>
                    <a:pt x="19335" y="1127099"/>
                  </a:lnTo>
                  <a:lnTo>
                    <a:pt x="16225" y="1120021"/>
                  </a:lnTo>
                  <a:lnTo>
                    <a:pt x="20853" y="1098986"/>
                  </a:lnTo>
                  <a:lnTo>
                    <a:pt x="30924" y="1090338"/>
                  </a:lnTo>
                  <a:close/>
                </a:path>
                <a:path w="3158490" h="2357120">
                  <a:moveTo>
                    <a:pt x="33220" y="1063994"/>
                  </a:moveTo>
                  <a:lnTo>
                    <a:pt x="45650" y="1092280"/>
                  </a:lnTo>
                  <a:lnTo>
                    <a:pt x="36271" y="1102505"/>
                  </a:lnTo>
                  <a:lnTo>
                    <a:pt x="28592" y="1085029"/>
                  </a:lnTo>
                  <a:lnTo>
                    <a:pt x="33220" y="1063994"/>
                  </a:lnTo>
                  <a:close/>
                </a:path>
                <a:path w="3158490" h="2357120">
                  <a:moveTo>
                    <a:pt x="48211" y="1034974"/>
                  </a:moveTo>
                  <a:lnTo>
                    <a:pt x="56474" y="1053777"/>
                  </a:lnTo>
                  <a:lnTo>
                    <a:pt x="46402" y="1062425"/>
                  </a:lnTo>
                  <a:lnTo>
                    <a:pt x="43330" y="1086999"/>
                  </a:lnTo>
                  <a:lnTo>
                    <a:pt x="30887" y="1058686"/>
                  </a:lnTo>
                  <a:lnTo>
                    <a:pt x="41736" y="1051807"/>
                  </a:lnTo>
                  <a:lnTo>
                    <a:pt x="39269" y="1046194"/>
                  </a:lnTo>
                  <a:lnTo>
                    <a:pt x="48211" y="1034974"/>
                  </a:lnTo>
                  <a:close/>
                </a:path>
                <a:path w="3158490" h="2357120">
                  <a:moveTo>
                    <a:pt x="113678" y="899850"/>
                  </a:moveTo>
                  <a:lnTo>
                    <a:pt x="116012" y="905160"/>
                  </a:lnTo>
                  <a:lnTo>
                    <a:pt x="102090" y="936613"/>
                  </a:lnTo>
                  <a:lnTo>
                    <a:pt x="76541" y="973176"/>
                  </a:lnTo>
                  <a:lnTo>
                    <a:pt x="59547" y="1029203"/>
                  </a:lnTo>
                  <a:lnTo>
                    <a:pt x="51030" y="1041390"/>
                  </a:lnTo>
                  <a:lnTo>
                    <a:pt x="45380" y="1028532"/>
                  </a:lnTo>
                  <a:lnTo>
                    <a:pt x="54103" y="1016815"/>
                  </a:lnTo>
                  <a:lnTo>
                    <a:pt x="51770" y="1011506"/>
                  </a:lnTo>
                  <a:lnTo>
                    <a:pt x="61841" y="1002858"/>
                  </a:lnTo>
                  <a:lnTo>
                    <a:pt x="59508" y="997549"/>
                  </a:lnTo>
                  <a:lnTo>
                    <a:pt x="68024" y="985362"/>
                  </a:lnTo>
                  <a:lnTo>
                    <a:pt x="74208" y="967866"/>
                  </a:lnTo>
                  <a:lnTo>
                    <a:pt x="71875" y="962557"/>
                  </a:lnTo>
                  <a:lnTo>
                    <a:pt x="88907" y="938182"/>
                  </a:lnTo>
                  <a:lnTo>
                    <a:pt x="87352" y="934643"/>
                  </a:lnTo>
                  <a:lnTo>
                    <a:pt x="96767" y="924502"/>
                  </a:lnTo>
                  <a:lnTo>
                    <a:pt x="94702" y="919801"/>
                  </a:lnTo>
                  <a:lnTo>
                    <a:pt x="113678" y="899850"/>
                  </a:lnTo>
                  <a:close/>
                </a:path>
                <a:path w="3158490" h="2357120">
                  <a:moveTo>
                    <a:pt x="149785" y="855745"/>
                  </a:moveTo>
                  <a:lnTo>
                    <a:pt x="153187" y="863488"/>
                  </a:lnTo>
                  <a:lnTo>
                    <a:pt x="143116" y="872136"/>
                  </a:lnTo>
                  <a:lnTo>
                    <a:pt x="143894" y="873906"/>
                  </a:lnTo>
                  <a:lnTo>
                    <a:pt x="133822" y="882554"/>
                  </a:lnTo>
                  <a:lnTo>
                    <a:pt x="115234" y="903391"/>
                  </a:lnTo>
                  <a:lnTo>
                    <a:pt x="111929" y="895869"/>
                  </a:lnTo>
                  <a:lnTo>
                    <a:pt x="121806" y="886778"/>
                  </a:lnTo>
                  <a:lnTo>
                    <a:pt x="120056" y="882797"/>
                  </a:lnTo>
                  <a:lnTo>
                    <a:pt x="129933" y="873705"/>
                  </a:lnTo>
                  <a:lnTo>
                    <a:pt x="139822" y="864642"/>
                  </a:lnTo>
                  <a:lnTo>
                    <a:pt x="149785" y="855745"/>
                  </a:lnTo>
                  <a:close/>
                </a:path>
                <a:path w="3158490" h="2357120">
                  <a:moveTo>
                    <a:pt x="443078" y="733976"/>
                  </a:moveTo>
                  <a:lnTo>
                    <a:pt x="450078" y="749903"/>
                  </a:lnTo>
                  <a:lnTo>
                    <a:pt x="437673" y="753243"/>
                  </a:lnTo>
                  <a:lnTo>
                    <a:pt x="436118" y="749705"/>
                  </a:lnTo>
                  <a:lnTo>
                    <a:pt x="423714" y="753045"/>
                  </a:lnTo>
                  <a:lnTo>
                    <a:pt x="398128" y="757956"/>
                  </a:lnTo>
                  <a:lnTo>
                    <a:pt x="384945" y="759526"/>
                  </a:lnTo>
                  <a:lnTo>
                    <a:pt x="373319" y="764636"/>
                  </a:lnTo>
                  <a:lnTo>
                    <a:pt x="372541" y="762866"/>
                  </a:lnTo>
                  <a:lnTo>
                    <a:pt x="335328" y="772887"/>
                  </a:lnTo>
                  <a:lnTo>
                    <a:pt x="311297" y="781336"/>
                  </a:lnTo>
                  <a:lnTo>
                    <a:pt x="299670" y="786446"/>
                  </a:lnTo>
                  <a:lnTo>
                    <a:pt x="286488" y="788017"/>
                  </a:lnTo>
                  <a:lnTo>
                    <a:pt x="287265" y="789786"/>
                  </a:lnTo>
                  <a:lnTo>
                    <a:pt x="274083" y="791356"/>
                  </a:lnTo>
                  <a:lnTo>
                    <a:pt x="227588" y="811823"/>
                  </a:lnTo>
                  <a:lnTo>
                    <a:pt x="216047" y="817126"/>
                  </a:lnTo>
                  <a:lnTo>
                    <a:pt x="204651" y="822761"/>
                  </a:lnTo>
                  <a:lnTo>
                    <a:pt x="205100" y="823784"/>
                  </a:lnTo>
                  <a:lnTo>
                    <a:pt x="193473" y="828893"/>
                  </a:lnTo>
                  <a:lnTo>
                    <a:pt x="194251" y="830663"/>
                  </a:lnTo>
                  <a:lnTo>
                    <a:pt x="182624" y="835773"/>
                  </a:lnTo>
                  <a:lnTo>
                    <a:pt x="171775" y="842652"/>
                  </a:lnTo>
                  <a:lnTo>
                    <a:pt x="151632" y="859949"/>
                  </a:lnTo>
                  <a:lnTo>
                    <a:pt x="148266" y="852289"/>
                  </a:lnTo>
                  <a:lnTo>
                    <a:pt x="158592" y="844221"/>
                  </a:lnTo>
                  <a:lnTo>
                    <a:pt x="180242" y="830352"/>
                  </a:lnTo>
                  <a:lnTo>
                    <a:pt x="190557" y="822256"/>
                  </a:lnTo>
                  <a:lnTo>
                    <a:pt x="212789" y="809715"/>
                  </a:lnTo>
                  <a:lnTo>
                    <a:pt x="223687" y="802946"/>
                  </a:lnTo>
                  <a:lnTo>
                    <a:pt x="281821" y="777398"/>
                  </a:lnTo>
                  <a:lnTo>
                    <a:pt x="294019" y="773588"/>
                  </a:lnTo>
                  <a:lnTo>
                    <a:pt x="306144" y="769612"/>
                  </a:lnTo>
                  <a:lnTo>
                    <a:pt x="306496" y="770413"/>
                  </a:lnTo>
                  <a:lnTo>
                    <a:pt x="330017" y="760802"/>
                  </a:lnTo>
                  <a:lnTo>
                    <a:pt x="330369" y="761604"/>
                  </a:lnTo>
                  <a:lnTo>
                    <a:pt x="342494" y="757628"/>
                  </a:lnTo>
                  <a:lnTo>
                    <a:pt x="354692" y="753818"/>
                  </a:lnTo>
                  <a:lnTo>
                    <a:pt x="379501" y="747138"/>
                  </a:lnTo>
                  <a:lnTo>
                    <a:pt x="405087" y="742227"/>
                  </a:lnTo>
                  <a:lnTo>
                    <a:pt x="431452" y="739086"/>
                  </a:lnTo>
                  <a:lnTo>
                    <a:pt x="443078" y="733976"/>
                  </a:lnTo>
                  <a:close/>
                </a:path>
                <a:path w="3158490" h="2357120">
                  <a:moveTo>
                    <a:pt x="484180" y="732803"/>
                  </a:moveTo>
                  <a:lnTo>
                    <a:pt x="491665" y="749837"/>
                  </a:lnTo>
                  <a:lnTo>
                    <a:pt x="478204" y="750771"/>
                  </a:lnTo>
                  <a:lnTo>
                    <a:pt x="464815" y="751872"/>
                  </a:lnTo>
                  <a:lnTo>
                    <a:pt x="451633" y="753443"/>
                  </a:lnTo>
                  <a:lnTo>
                    <a:pt x="444634" y="737515"/>
                  </a:lnTo>
                  <a:lnTo>
                    <a:pt x="457038" y="734175"/>
                  </a:lnTo>
                  <a:lnTo>
                    <a:pt x="457816" y="735945"/>
                  </a:lnTo>
                  <a:lnTo>
                    <a:pt x="470220" y="732604"/>
                  </a:lnTo>
                  <a:lnTo>
                    <a:pt x="471775" y="736144"/>
                  </a:lnTo>
                  <a:lnTo>
                    <a:pt x="484180" y="732803"/>
                  </a:lnTo>
                  <a:close/>
                </a:path>
                <a:path w="3158490" h="2357120">
                  <a:moveTo>
                    <a:pt x="555533" y="737336"/>
                  </a:moveTo>
                  <a:lnTo>
                    <a:pt x="564088" y="756803"/>
                  </a:lnTo>
                  <a:lnTo>
                    <a:pt x="549351" y="754834"/>
                  </a:lnTo>
                  <a:lnTo>
                    <a:pt x="535391" y="754636"/>
                  </a:lnTo>
                  <a:lnTo>
                    <a:pt x="522209" y="756206"/>
                  </a:lnTo>
                  <a:lnTo>
                    <a:pt x="520654" y="752667"/>
                  </a:lnTo>
                  <a:lnTo>
                    <a:pt x="507472" y="754238"/>
                  </a:lnTo>
                  <a:lnTo>
                    <a:pt x="493646" y="754343"/>
                  </a:lnTo>
                  <a:lnTo>
                    <a:pt x="484958" y="734573"/>
                  </a:lnTo>
                  <a:lnTo>
                    <a:pt x="498212" y="733168"/>
                  </a:lnTo>
                  <a:lnTo>
                    <a:pt x="499695" y="736541"/>
                  </a:lnTo>
                  <a:lnTo>
                    <a:pt x="512804" y="734805"/>
                  </a:lnTo>
                  <a:lnTo>
                    <a:pt x="541574" y="737138"/>
                  </a:lnTo>
                  <a:lnTo>
                    <a:pt x="542351" y="738907"/>
                  </a:lnTo>
                  <a:lnTo>
                    <a:pt x="555533" y="737336"/>
                  </a:lnTo>
                  <a:close/>
                </a:path>
                <a:path w="3158490" h="2357120">
                  <a:moveTo>
                    <a:pt x="585579" y="742573"/>
                  </a:moveTo>
                  <a:lnTo>
                    <a:pt x="592785" y="758970"/>
                  </a:lnTo>
                  <a:lnTo>
                    <a:pt x="579603" y="760541"/>
                  </a:lnTo>
                  <a:lnTo>
                    <a:pt x="565644" y="760342"/>
                  </a:lnTo>
                  <a:lnTo>
                    <a:pt x="556311" y="739106"/>
                  </a:lnTo>
                  <a:lnTo>
                    <a:pt x="570137" y="739001"/>
                  </a:lnTo>
                  <a:lnTo>
                    <a:pt x="572118" y="743507"/>
                  </a:lnTo>
                  <a:lnTo>
                    <a:pt x="585579" y="742573"/>
                  </a:lnTo>
                  <a:close/>
                </a:path>
                <a:path w="3158490" h="2357120">
                  <a:moveTo>
                    <a:pt x="614483" y="745210"/>
                  </a:moveTo>
                  <a:lnTo>
                    <a:pt x="622746" y="764012"/>
                  </a:lnTo>
                  <a:lnTo>
                    <a:pt x="609600" y="765666"/>
                  </a:lnTo>
                  <a:lnTo>
                    <a:pt x="608300" y="762708"/>
                  </a:lnTo>
                  <a:lnTo>
                    <a:pt x="595118" y="764278"/>
                  </a:lnTo>
                  <a:lnTo>
                    <a:pt x="587341" y="746582"/>
                  </a:lnTo>
                  <a:lnTo>
                    <a:pt x="602078" y="748550"/>
                  </a:lnTo>
                  <a:lnTo>
                    <a:pt x="614483" y="745210"/>
                  </a:lnTo>
                  <a:close/>
                </a:path>
                <a:path w="3158490" h="2357120">
                  <a:moveTo>
                    <a:pt x="646290" y="754455"/>
                  </a:moveTo>
                  <a:lnTo>
                    <a:pt x="655623" y="775691"/>
                  </a:lnTo>
                  <a:lnTo>
                    <a:pt x="626148" y="771754"/>
                  </a:lnTo>
                  <a:lnTo>
                    <a:pt x="616816" y="750518"/>
                  </a:lnTo>
                  <a:lnTo>
                    <a:pt x="646290" y="754455"/>
                  </a:lnTo>
                  <a:close/>
                </a:path>
                <a:path w="3158490" h="2357120">
                  <a:moveTo>
                    <a:pt x="916303" y="863805"/>
                  </a:moveTo>
                  <a:lnTo>
                    <a:pt x="934967" y="906275"/>
                  </a:lnTo>
                  <a:lnTo>
                    <a:pt x="919282" y="902150"/>
                  </a:lnTo>
                  <a:lnTo>
                    <a:pt x="915370" y="893247"/>
                  </a:lnTo>
                  <a:lnTo>
                    <a:pt x="900122" y="890118"/>
                  </a:lnTo>
                  <a:lnTo>
                    <a:pt x="893913" y="875990"/>
                  </a:lnTo>
                  <a:lnTo>
                    <a:pt x="879188" y="874049"/>
                  </a:lnTo>
                  <a:lnTo>
                    <a:pt x="876236" y="867331"/>
                  </a:lnTo>
                  <a:lnTo>
                    <a:pt x="859457" y="860717"/>
                  </a:lnTo>
                  <a:lnTo>
                    <a:pt x="856674" y="854386"/>
                  </a:lnTo>
                  <a:lnTo>
                    <a:pt x="842411" y="853496"/>
                  </a:lnTo>
                  <a:lnTo>
                    <a:pt x="837952" y="843349"/>
                  </a:lnTo>
                  <a:lnTo>
                    <a:pt x="823992" y="843150"/>
                  </a:lnTo>
                  <a:lnTo>
                    <a:pt x="821659" y="837842"/>
                  </a:lnTo>
                  <a:lnTo>
                    <a:pt x="801478" y="823487"/>
                  </a:lnTo>
                  <a:lnTo>
                    <a:pt x="768893" y="812472"/>
                  </a:lnTo>
                  <a:lnTo>
                    <a:pt x="716905" y="788872"/>
                  </a:lnTo>
                  <a:lnTo>
                    <a:pt x="688986" y="788475"/>
                  </a:lnTo>
                  <a:lnTo>
                    <a:pt x="687430" y="784936"/>
                  </a:lnTo>
                  <a:lnTo>
                    <a:pt x="671138" y="779428"/>
                  </a:lnTo>
                  <a:lnTo>
                    <a:pt x="657956" y="780999"/>
                  </a:lnTo>
                  <a:lnTo>
                    <a:pt x="647846" y="757994"/>
                  </a:lnTo>
                  <a:lnTo>
                    <a:pt x="661028" y="756423"/>
                  </a:lnTo>
                  <a:lnTo>
                    <a:pt x="662899" y="760681"/>
                  </a:lnTo>
                  <a:lnTo>
                    <a:pt x="678560" y="764751"/>
                  </a:lnTo>
                  <a:lnTo>
                    <a:pt x="692057" y="763899"/>
                  </a:lnTo>
                  <a:lnTo>
                    <a:pt x="693613" y="767438"/>
                  </a:lnTo>
                  <a:lnTo>
                    <a:pt x="706017" y="764098"/>
                  </a:lnTo>
                  <a:lnTo>
                    <a:pt x="707572" y="767637"/>
                  </a:lnTo>
                  <a:lnTo>
                    <a:pt x="723087" y="771374"/>
                  </a:lnTo>
                  <a:lnTo>
                    <a:pt x="739380" y="776882"/>
                  </a:lnTo>
                  <a:lnTo>
                    <a:pt x="742491" y="783960"/>
                  </a:lnTo>
                  <a:lnTo>
                    <a:pt x="756450" y="784159"/>
                  </a:lnTo>
                  <a:lnTo>
                    <a:pt x="758334" y="788444"/>
                  </a:lnTo>
                  <a:lnTo>
                    <a:pt x="772062" y="788118"/>
                  </a:lnTo>
                  <a:lnTo>
                    <a:pt x="774310" y="793233"/>
                  </a:lnTo>
                  <a:lnTo>
                    <a:pt x="788258" y="793404"/>
                  </a:lnTo>
                  <a:lnTo>
                    <a:pt x="793069" y="804352"/>
                  </a:lnTo>
                  <a:lnTo>
                    <a:pt x="809799" y="810855"/>
                  </a:lnTo>
                  <a:lnTo>
                    <a:pt x="826821" y="818021"/>
                  </a:lnTo>
                  <a:lnTo>
                    <a:pt x="844134" y="825851"/>
                  </a:lnTo>
                  <a:lnTo>
                    <a:pt x="916303" y="863805"/>
                  </a:lnTo>
                  <a:close/>
                </a:path>
                <a:path w="3158490" h="2357120">
                  <a:moveTo>
                    <a:pt x="1271208" y="1923907"/>
                  </a:moveTo>
                  <a:lnTo>
                    <a:pt x="1425957" y="2276033"/>
                  </a:lnTo>
                  <a:lnTo>
                    <a:pt x="1382447" y="2208593"/>
                  </a:lnTo>
                  <a:lnTo>
                    <a:pt x="1291465" y="2001566"/>
                  </a:lnTo>
                  <a:lnTo>
                    <a:pt x="1271208" y="1923907"/>
                  </a:lnTo>
                  <a:close/>
                </a:path>
                <a:path w="3158490" h="2357120">
                  <a:moveTo>
                    <a:pt x="2988248" y="1948362"/>
                  </a:moveTo>
                  <a:lnTo>
                    <a:pt x="3158259" y="2335216"/>
                  </a:lnTo>
                  <a:lnTo>
                    <a:pt x="3153903" y="2356872"/>
                  </a:lnTo>
                  <a:lnTo>
                    <a:pt x="1460224" y="2354007"/>
                  </a:lnTo>
                  <a:lnTo>
                    <a:pt x="1239033" y="1850695"/>
                  </a:lnTo>
                  <a:lnTo>
                    <a:pt x="1234609" y="1809062"/>
                  </a:lnTo>
                  <a:lnTo>
                    <a:pt x="1415032" y="2219608"/>
                  </a:lnTo>
                  <a:lnTo>
                    <a:pt x="1442066" y="2249556"/>
                  </a:lnTo>
                  <a:lnTo>
                    <a:pt x="1487925" y="2353907"/>
                  </a:lnTo>
                  <a:lnTo>
                    <a:pt x="2097628" y="2352364"/>
                  </a:lnTo>
                  <a:lnTo>
                    <a:pt x="2068102" y="2285179"/>
                  </a:lnTo>
                  <a:lnTo>
                    <a:pt x="2083690" y="2289083"/>
                  </a:lnTo>
                  <a:lnTo>
                    <a:pt x="2112432" y="2354484"/>
                  </a:lnTo>
                  <a:lnTo>
                    <a:pt x="3125558" y="2355504"/>
                  </a:lnTo>
                  <a:lnTo>
                    <a:pt x="3069624" y="2228229"/>
                  </a:lnTo>
                  <a:lnTo>
                    <a:pt x="3041592" y="2132876"/>
                  </a:lnTo>
                  <a:lnTo>
                    <a:pt x="2853792" y="1705545"/>
                  </a:lnTo>
                  <a:lnTo>
                    <a:pt x="2926852" y="1840225"/>
                  </a:lnTo>
                  <a:lnTo>
                    <a:pt x="2968772" y="1935611"/>
                  </a:lnTo>
                  <a:lnTo>
                    <a:pt x="2988248" y="1948362"/>
                  </a:lnTo>
                  <a:close/>
                </a:path>
                <a:path w="3158490" h="2357120">
                  <a:moveTo>
                    <a:pt x="1139907" y="1562003"/>
                  </a:moveTo>
                  <a:lnTo>
                    <a:pt x="1337498" y="2011616"/>
                  </a:lnTo>
                  <a:lnTo>
                    <a:pt x="1329103" y="2024080"/>
                  </a:lnTo>
                  <a:lnTo>
                    <a:pt x="1143031" y="1600677"/>
                  </a:lnTo>
                  <a:lnTo>
                    <a:pt x="1139907" y="1562003"/>
                  </a:lnTo>
                  <a:close/>
                </a:path>
                <a:path w="3158490" h="2357120">
                  <a:moveTo>
                    <a:pt x="1090003" y="1416883"/>
                  </a:moveTo>
                  <a:lnTo>
                    <a:pt x="1245614" y="1770971"/>
                  </a:lnTo>
                  <a:lnTo>
                    <a:pt x="1263282" y="1842741"/>
                  </a:lnTo>
                  <a:lnTo>
                    <a:pt x="1093771" y="1457023"/>
                  </a:lnTo>
                  <a:lnTo>
                    <a:pt x="1090003" y="1416883"/>
                  </a:lnTo>
                  <a:close/>
                </a:path>
                <a:path w="3158490" h="2357120">
                  <a:moveTo>
                    <a:pt x="1047803" y="1289292"/>
                  </a:moveTo>
                  <a:lnTo>
                    <a:pt x="1185516" y="1602654"/>
                  </a:lnTo>
                  <a:lnTo>
                    <a:pt x="1187571" y="1638896"/>
                  </a:lnTo>
                  <a:lnTo>
                    <a:pt x="1051875" y="1330123"/>
                  </a:lnTo>
                  <a:lnTo>
                    <a:pt x="1047803" y="1289292"/>
                  </a:lnTo>
                  <a:close/>
                </a:path>
                <a:path w="3158490" h="2357120">
                  <a:moveTo>
                    <a:pt x="934929" y="874621"/>
                  </a:moveTo>
                  <a:lnTo>
                    <a:pt x="969922" y="954247"/>
                  </a:lnTo>
                  <a:lnTo>
                    <a:pt x="1022062" y="1104455"/>
                  </a:lnTo>
                  <a:lnTo>
                    <a:pt x="1060241" y="1254463"/>
                  </a:lnTo>
                  <a:lnTo>
                    <a:pt x="1074834" y="1287669"/>
                  </a:lnTo>
                  <a:lnTo>
                    <a:pt x="1077873" y="1326150"/>
                  </a:lnTo>
                  <a:lnTo>
                    <a:pt x="1123012" y="1428863"/>
                  </a:lnTo>
                  <a:lnTo>
                    <a:pt x="1126902" y="1469279"/>
                  </a:lnTo>
                  <a:lnTo>
                    <a:pt x="1040099" y="1271763"/>
                  </a:lnTo>
                  <a:lnTo>
                    <a:pt x="1020621" y="1195874"/>
                  </a:lnTo>
                  <a:lnTo>
                    <a:pt x="969259" y="1047436"/>
                  </a:lnTo>
                  <a:lnTo>
                    <a:pt x="948225" y="968008"/>
                  </a:lnTo>
                  <a:lnTo>
                    <a:pt x="934967" y="906275"/>
                  </a:lnTo>
                  <a:lnTo>
                    <a:pt x="920969" y="874422"/>
                  </a:lnTo>
                  <a:lnTo>
                    <a:pt x="934929" y="874621"/>
                  </a:lnTo>
                  <a:close/>
                </a:path>
                <a:path w="3158490" h="2357120">
                  <a:moveTo>
                    <a:pt x="864072" y="555560"/>
                  </a:moveTo>
                  <a:lnTo>
                    <a:pt x="898191" y="633196"/>
                  </a:lnTo>
                  <a:lnTo>
                    <a:pt x="909893" y="691390"/>
                  </a:lnTo>
                  <a:lnTo>
                    <a:pt x="918485" y="742506"/>
                  </a:lnTo>
                  <a:lnTo>
                    <a:pt x="931743" y="804239"/>
                  </a:lnTo>
                  <a:lnTo>
                    <a:pt x="951184" y="848477"/>
                  </a:lnTo>
                  <a:lnTo>
                    <a:pt x="952777" y="883667"/>
                  </a:lnTo>
                  <a:lnTo>
                    <a:pt x="966774" y="915518"/>
                  </a:lnTo>
                  <a:lnTo>
                    <a:pt x="970700" y="956017"/>
                  </a:lnTo>
                  <a:lnTo>
                    <a:pt x="909267" y="816228"/>
                  </a:lnTo>
                  <a:lnTo>
                    <a:pt x="902193" y="736999"/>
                  </a:lnTo>
                  <a:lnTo>
                    <a:pt x="885047" y="666418"/>
                  </a:lnTo>
                  <a:lnTo>
                    <a:pt x="877586" y="649442"/>
                  </a:lnTo>
                  <a:lnTo>
                    <a:pt x="874584" y="611044"/>
                  </a:lnTo>
                  <a:lnTo>
                    <a:pt x="859675" y="577120"/>
                  </a:lnTo>
                  <a:lnTo>
                    <a:pt x="864072" y="555560"/>
                  </a:lnTo>
                  <a:close/>
                </a:path>
                <a:path w="3158490" h="2357120">
                  <a:moveTo>
                    <a:pt x="1440849" y="1331376"/>
                  </a:moveTo>
                  <a:lnTo>
                    <a:pt x="1466778" y="1390375"/>
                  </a:lnTo>
                  <a:lnTo>
                    <a:pt x="1421751" y="1351049"/>
                  </a:lnTo>
                  <a:lnTo>
                    <a:pt x="1410937" y="1326442"/>
                  </a:lnTo>
                  <a:lnTo>
                    <a:pt x="1365776" y="1286812"/>
                  </a:lnTo>
                  <a:lnTo>
                    <a:pt x="1321210" y="1248536"/>
                  </a:lnTo>
                  <a:lnTo>
                    <a:pt x="1310700" y="1224620"/>
                  </a:lnTo>
                  <a:lnTo>
                    <a:pt x="1268783" y="1192372"/>
                  </a:lnTo>
                  <a:lnTo>
                    <a:pt x="1222978" y="1151276"/>
                  </a:lnTo>
                  <a:lnTo>
                    <a:pt x="1214351" y="1131646"/>
                  </a:lnTo>
                  <a:lnTo>
                    <a:pt x="1174136" y="1103269"/>
                  </a:lnTo>
                  <a:lnTo>
                    <a:pt x="1153882" y="1088748"/>
                  </a:lnTo>
                  <a:lnTo>
                    <a:pt x="1145255" y="1069118"/>
                  </a:lnTo>
                  <a:lnTo>
                    <a:pt x="1084786" y="1026220"/>
                  </a:lnTo>
                  <a:lnTo>
                    <a:pt x="1076159" y="1006589"/>
                  </a:lnTo>
                  <a:lnTo>
                    <a:pt x="1035943" y="978212"/>
                  </a:lnTo>
                  <a:lnTo>
                    <a:pt x="1015689" y="963691"/>
                  </a:lnTo>
                  <a:lnTo>
                    <a:pt x="1012069" y="955452"/>
                  </a:lnTo>
                  <a:lnTo>
                    <a:pt x="992908" y="943420"/>
                  </a:lnTo>
                  <a:lnTo>
                    <a:pt x="989288" y="935181"/>
                  </a:lnTo>
                  <a:lnTo>
                    <a:pt x="974550" y="933212"/>
                  </a:lnTo>
                  <a:lnTo>
                    <a:pt x="958220" y="896054"/>
                  </a:lnTo>
                  <a:lnTo>
                    <a:pt x="1018762" y="939118"/>
                  </a:lnTo>
                  <a:lnTo>
                    <a:pt x="1090058" y="1006651"/>
                  </a:lnTo>
                  <a:lnTo>
                    <a:pt x="1125887" y="1025047"/>
                  </a:lnTo>
                  <a:lnTo>
                    <a:pt x="1223719" y="1121395"/>
                  </a:lnTo>
                  <a:lnTo>
                    <a:pt x="1241761" y="1130884"/>
                  </a:lnTo>
                  <a:lnTo>
                    <a:pt x="1248176" y="1145482"/>
                  </a:lnTo>
                  <a:lnTo>
                    <a:pt x="1266219" y="1154971"/>
                  </a:lnTo>
                  <a:lnTo>
                    <a:pt x="1272634" y="1169569"/>
                  </a:lnTo>
                  <a:lnTo>
                    <a:pt x="1419381" y="1314090"/>
                  </a:lnTo>
                  <a:lnTo>
                    <a:pt x="1422759" y="1321776"/>
                  </a:lnTo>
                  <a:lnTo>
                    <a:pt x="1440849" y="1331376"/>
                  </a:lnTo>
                  <a:close/>
                </a:path>
                <a:path w="3158490" h="2357120">
                  <a:moveTo>
                    <a:pt x="858214" y="510664"/>
                  </a:moveTo>
                  <a:lnTo>
                    <a:pt x="893961" y="592005"/>
                  </a:lnTo>
                  <a:lnTo>
                    <a:pt x="887401" y="608644"/>
                  </a:lnTo>
                  <a:lnTo>
                    <a:pt x="849978" y="523488"/>
                  </a:lnTo>
                  <a:lnTo>
                    <a:pt x="858214" y="510664"/>
                  </a:lnTo>
                  <a:close/>
                </a:path>
                <a:path w="3158490" h="2357120">
                  <a:moveTo>
                    <a:pt x="851166" y="463059"/>
                  </a:moveTo>
                  <a:lnTo>
                    <a:pt x="879452" y="527425"/>
                  </a:lnTo>
                  <a:lnTo>
                    <a:pt x="879490" y="559076"/>
                  </a:lnTo>
                  <a:lnTo>
                    <a:pt x="843537" y="477265"/>
                  </a:lnTo>
                  <a:lnTo>
                    <a:pt x="851166" y="463059"/>
                  </a:lnTo>
                  <a:close/>
                </a:path>
                <a:path w="3158490" h="2357120">
                  <a:moveTo>
                    <a:pt x="846754" y="421454"/>
                  </a:moveTo>
                  <a:lnTo>
                    <a:pt x="877082" y="490465"/>
                  </a:lnTo>
                  <a:lnTo>
                    <a:pt x="872454" y="511499"/>
                  </a:lnTo>
                  <a:lnTo>
                    <a:pt x="843681" y="446028"/>
                  </a:lnTo>
                  <a:lnTo>
                    <a:pt x="846754" y="421454"/>
                  </a:lnTo>
                  <a:close/>
                </a:path>
                <a:path w="3158490" h="2357120">
                  <a:moveTo>
                    <a:pt x="845938" y="388033"/>
                  </a:moveTo>
                  <a:lnTo>
                    <a:pt x="873934" y="451735"/>
                  </a:lnTo>
                  <a:lnTo>
                    <a:pt x="863862" y="460383"/>
                  </a:lnTo>
                  <a:lnTo>
                    <a:pt x="841310" y="409068"/>
                  </a:lnTo>
                  <a:lnTo>
                    <a:pt x="845938" y="388033"/>
                  </a:lnTo>
                  <a:close/>
                </a:path>
                <a:path w="3158490" h="2357120">
                  <a:moveTo>
                    <a:pt x="857414" y="256316"/>
                  </a:moveTo>
                  <a:lnTo>
                    <a:pt x="871412" y="288166"/>
                  </a:lnTo>
                  <a:lnTo>
                    <a:pt x="865228" y="305662"/>
                  </a:lnTo>
                  <a:lnTo>
                    <a:pt x="862156" y="330237"/>
                  </a:lnTo>
                  <a:lnTo>
                    <a:pt x="869154" y="346162"/>
                  </a:lnTo>
                  <a:lnTo>
                    <a:pt x="864526" y="367197"/>
                  </a:lnTo>
                  <a:lnTo>
                    <a:pt x="861453" y="391771"/>
                  </a:lnTo>
                  <a:lnTo>
                    <a:pt x="862269" y="425192"/>
                  </a:lnTo>
                  <a:lnTo>
                    <a:pt x="838162" y="370338"/>
                  </a:lnTo>
                  <a:lnTo>
                    <a:pt x="847456" y="359920"/>
                  </a:lnTo>
                  <a:lnTo>
                    <a:pt x="844345" y="352842"/>
                  </a:lnTo>
                  <a:lnTo>
                    <a:pt x="847418" y="328268"/>
                  </a:lnTo>
                  <a:lnTo>
                    <a:pt x="841197" y="314112"/>
                  </a:lnTo>
                  <a:lnTo>
                    <a:pt x="847380" y="296616"/>
                  </a:lnTo>
                  <a:lnTo>
                    <a:pt x="851231" y="273812"/>
                  </a:lnTo>
                  <a:lnTo>
                    <a:pt x="857414" y="256316"/>
                  </a:lnTo>
                  <a:close/>
                </a:path>
                <a:path w="3158490" h="2357120">
                  <a:moveTo>
                    <a:pt x="894514" y="151339"/>
                  </a:moveTo>
                  <a:lnTo>
                    <a:pt x="905535" y="176417"/>
                  </a:lnTo>
                  <a:lnTo>
                    <a:pt x="896107" y="186530"/>
                  </a:lnTo>
                  <a:lnTo>
                    <a:pt x="889924" y="204026"/>
                  </a:lnTo>
                  <a:lnTo>
                    <a:pt x="886073" y="226831"/>
                  </a:lnTo>
                  <a:lnTo>
                    <a:pt x="877557" y="239018"/>
                  </a:lnTo>
                  <a:lnTo>
                    <a:pt x="882223" y="249635"/>
                  </a:lnTo>
                  <a:lnTo>
                    <a:pt x="867523" y="279319"/>
                  </a:lnTo>
                  <a:lnTo>
                    <a:pt x="852748" y="245699"/>
                  </a:lnTo>
                  <a:lnTo>
                    <a:pt x="868226" y="217785"/>
                  </a:lnTo>
                  <a:lnTo>
                    <a:pt x="873631" y="198519"/>
                  </a:lnTo>
                  <a:lnTo>
                    <a:pt x="871298" y="193211"/>
                  </a:lnTo>
                  <a:lnTo>
                    <a:pt x="885220" y="161758"/>
                  </a:lnTo>
                  <a:lnTo>
                    <a:pt x="894514" y="151339"/>
                  </a:lnTo>
                  <a:close/>
                </a:path>
                <a:path w="3158490" h="2357120">
                  <a:moveTo>
                    <a:pt x="901548" y="135779"/>
                  </a:moveTo>
                  <a:lnTo>
                    <a:pt x="913346" y="162625"/>
                  </a:lnTo>
                  <a:lnTo>
                    <a:pt x="903554" y="171910"/>
                  </a:lnTo>
                  <a:lnTo>
                    <a:pt x="892886" y="147635"/>
                  </a:lnTo>
                  <a:lnTo>
                    <a:pt x="901548" y="135779"/>
                  </a:lnTo>
                  <a:close/>
                </a:path>
                <a:path w="3158490" h="2357120">
                  <a:moveTo>
                    <a:pt x="956460" y="71335"/>
                  </a:moveTo>
                  <a:lnTo>
                    <a:pt x="966181" y="93454"/>
                  </a:lnTo>
                  <a:lnTo>
                    <a:pt x="955453" y="100609"/>
                  </a:lnTo>
                  <a:lnTo>
                    <a:pt x="956498" y="102987"/>
                  </a:lnTo>
                  <a:lnTo>
                    <a:pt x="945649" y="109866"/>
                  </a:lnTo>
                  <a:lnTo>
                    <a:pt x="946427" y="111636"/>
                  </a:lnTo>
                  <a:lnTo>
                    <a:pt x="936355" y="120284"/>
                  </a:lnTo>
                  <a:lnTo>
                    <a:pt x="938688" y="125593"/>
                  </a:lnTo>
                  <a:lnTo>
                    <a:pt x="929394" y="136011"/>
                  </a:lnTo>
                  <a:lnTo>
                    <a:pt x="920878" y="148198"/>
                  </a:lnTo>
                  <a:lnTo>
                    <a:pt x="910029" y="155077"/>
                  </a:lnTo>
                  <a:lnTo>
                    <a:pt x="899920" y="132074"/>
                  </a:lnTo>
                  <a:lnTo>
                    <a:pt x="919249" y="112924"/>
                  </a:lnTo>
                  <a:lnTo>
                    <a:pt x="927315" y="99714"/>
                  </a:lnTo>
                  <a:lnTo>
                    <a:pt x="935819" y="87499"/>
                  </a:lnTo>
                  <a:lnTo>
                    <a:pt x="956460" y="71335"/>
                  </a:lnTo>
                  <a:close/>
                </a:path>
                <a:path w="3158490" h="2357120">
                  <a:moveTo>
                    <a:pt x="1471407" y="1369342"/>
                  </a:moveTo>
                  <a:lnTo>
                    <a:pt x="1501734" y="1438350"/>
                  </a:lnTo>
                  <a:lnTo>
                    <a:pt x="1476110" y="1411609"/>
                  </a:lnTo>
                  <a:lnTo>
                    <a:pt x="1444227" y="1339062"/>
                  </a:lnTo>
                  <a:lnTo>
                    <a:pt x="1471407" y="1369342"/>
                  </a:lnTo>
                  <a:close/>
                </a:path>
                <a:path w="3158490" h="2357120">
                  <a:moveTo>
                    <a:pt x="1497031" y="1396083"/>
                  </a:moveTo>
                  <a:lnTo>
                    <a:pt x="1523762" y="1456908"/>
                  </a:lnTo>
                  <a:lnTo>
                    <a:pt x="1506971" y="1450267"/>
                  </a:lnTo>
                  <a:lnTo>
                    <a:pt x="1476850" y="1381728"/>
                  </a:lnTo>
                  <a:lnTo>
                    <a:pt x="1497031" y="1396083"/>
                  </a:lnTo>
                  <a:close/>
                </a:path>
                <a:path w="3158490" h="2357120">
                  <a:moveTo>
                    <a:pt x="1521878" y="1421055"/>
                  </a:moveTo>
                  <a:lnTo>
                    <a:pt x="1556093" y="1498911"/>
                  </a:lnTo>
                  <a:lnTo>
                    <a:pt x="1532802" y="1477478"/>
                  </a:lnTo>
                  <a:lnTo>
                    <a:pt x="1506764" y="1418229"/>
                  </a:lnTo>
                  <a:lnTo>
                    <a:pt x="1521878" y="1421055"/>
                  </a:lnTo>
                  <a:close/>
                </a:path>
                <a:path w="3158490" h="2357120">
                  <a:moveTo>
                    <a:pt x="1585568" y="1502849"/>
                  </a:moveTo>
                  <a:lnTo>
                    <a:pt x="1627682" y="1598677"/>
                  </a:lnTo>
                  <a:lnTo>
                    <a:pt x="1602592" y="1573152"/>
                  </a:lnTo>
                  <a:lnTo>
                    <a:pt x="1581061" y="1524160"/>
                  </a:lnTo>
                  <a:lnTo>
                    <a:pt x="1564647" y="1518376"/>
                  </a:lnTo>
                  <a:lnTo>
                    <a:pt x="1532764" y="1445827"/>
                  </a:lnTo>
                  <a:lnTo>
                    <a:pt x="1557611" y="1470799"/>
                  </a:lnTo>
                  <a:lnTo>
                    <a:pt x="1585568" y="1502849"/>
                  </a:lnTo>
                  <a:close/>
                </a:path>
                <a:path w="3158490" h="2357120">
                  <a:moveTo>
                    <a:pt x="1617413" y="1543746"/>
                  </a:moveTo>
                  <a:lnTo>
                    <a:pt x="1657340" y="1634597"/>
                  </a:lnTo>
                  <a:lnTo>
                    <a:pt x="1638180" y="1622565"/>
                  </a:lnTo>
                  <a:lnTo>
                    <a:pt x="1598788" y="1532930"/>
                  </a:lnTo>
                  <a:lnTo>
                    <a:pt x="1617413" y="1543746"/>
                  </a:lnTo>
                  <a:close/>
                </a:path>
                <a:path w="3158490" h="2357120">
                  <a:moveTo>
                    <a:pt x="999079" y="42049"/>
                  </a:moveTo>
                  <a:lnTo>
                    <a:pt x="1008411" y="63283"/>
                  </a:lnTo>
                  <a:lnTo>
                    <a:pt x="996784" y="68393"/>
                  </a:lnTo>
                  <a:lnTo>
                    <a:pt x="986713" y="77041"/>
                  </a:lnTo>
                  <a:lnTo>
                    <a:pt x="975086" y="82151"/>
                  </a:lnTo>
                  <a:lnTo>
                    <a:pt x="975864" y="83920"/>
                  </a:lnTo>
                  <a:lnTo>
                    <a:pt x="965282" y="91408"/>
                  </a:lnTo>
                  <a:lnTo>
                    <a:pt x="955877" y="70008"/>
                  </a:lnTo>
                  <a:lnTo>
                    <a:pt x="966338" y="62244"/>
                  </a:lnTo>
                  <a:lnTo>
                    <a:pt x="977381" y="55807"/>
                  </a:lnTo>
                  <a:lnTo>
                    <a:pt x="987453" y="47159"/>
                  </a:lnTo>
                  <a:lnTo>
                    <a:pt x="999079" y="42049"/>
                  </a:lnTo>
                  <a:close/>
                </a:path>
                <a:path w="3158490" h="2357120">
                  <a:moveTo>
                    <a:pt x="1693668" y="1654128"/>
                  </a:moveTo>
                  <a:lnTo>
                    <a:pt x="1733716" y="1745256"/>
                  </a:lnTo>
                  <a:lnTo>
                    <a:pt x="1716135" y="1736818"/>
                  </a:lnTo>
                  <a:lnTo>
                    <a:pt x="1676514" y="1678226"/>
                  </a:lnTo>
                  <a:lnTo>
                    <a:pt x="1638410" y="1591522"/>
                  </a:lnTo>
                  <a:lnTo>
                    <a:pt x="1653402" y="1594071"/>
                  </a:lnTo>
                  <a:lnTo>
                    <a:pt x="1674921" y="1643036"/>
                  </a:lnTo>
                  <a:lnTo>
                    <a:pt x="1693668" y="1654128"/>
                  </a:lnTo>
                  <a:close/>
                </a:path>
                <a:path w="3158490" h="2357120">
                  <a:moveTo>
                    <a:pt x="1819677" y="1846161"/>
                  </a:moveTo>
                  <a:lnTo>
                    <a:pt x="1874622" y="1971185"/>
                  </a:lnTo>
                  <a:lnTo>
                    <a:pt x="1751869" y="1786562"/>
                  </a:lnTo>
                  <a:lnTo>
                    <a:pt x="1715320" y="1703397"/>
                  </a:lnTo>
                  <a:lnTo>
                    <a:pt x="1781854" y="1791661"/>
                  </a:lnTo>
                  <a:lnTo>
                    <a:pt x="1794952" y="1821465"/>
                  </a:lnTo>
                  <a:lnTo>
                    <a:pt x="1819677" y="1846161"/>
                  </a:lnTo>
                  <a:close/>
                </a:path>
                <a:path w="3158490" h="2357120">
                  <a:moveTo>
                    <a:pt x="1009928" y="35170"/>
                  </a:moveTo>
                  <a:lnTo>
                    <a:pt x="1019260" y="56404"/>
                  </a:lnTo>
                  <a:lnTo>
                    <a:pt x="1006856" y="59744"/>
                  </a:lnTo>
                  <a:lnTo>
                    <a:pt x="998302" y="40279"/>
                  </a:lnTo>
                  <a:lnTo>
                    <a:pt x="1009928" y="35170"/>
                  </a:lnTo>
                  <a:close/>
                </a:path>
                <a:path w="3158490" h="2357120">
                  <a:moveTo>
                    <a:pt x="1068318" y="10203"/>
                  </a:moveTo>
                  <a:lnTo>
                    <a:pt x="1076616" y="29086"/>
                  </a:lnTo>
                  <a:lnTo>
                    <a:pt x="1051807" y="35766"/>
                  </a:lnTo>
                  <a:lnTo>
                    <a:pt x="1028554" y="45986"/>
                  </a:lnTo>
                  <a:lnTo>
                    <a:pt x="1030109" y="49525"/>
                  </a:lnTo>
                  <a:lnTo>
                    <a:pt x="1018483" y="54634"/>
                  </a:lnTo>
                  <a:lnTo>
                    <a:pt x="1009151" y="33400"/>
                  </a:lnTo>
                  <a:lnTo>
                    <a:pt x="1020000" y="26522"/>
                  </a:lnTo>
                  <a:lnTo>
                    <a:pt x="1043254" y="16302"/>
                  </a:lnTo>
                  <a:lnTo>
                    <a:pt x="1044031" y="18072"/>
                  </a:lnTo>
                  <a:lnTo>
                    <a:pt x="1055658" y="12962"/>
                  </a:lnTo>
                  <a:lnTo>
                    <a:pt x="1068318" y="10203"/>
                  </a:lnTo>
                  <a:close/>
                </a:path>
                <a:path w="3158490" h="2357120">
                  <a:moveTo>
                    <a:pt x="1914984" y="1999895"/>
                  </a:moveTo>
                  <a:lnTo>
                    <a:pt x="1998968" y="2190999"/>
                  </a:lnTo>
                  <a:lnTo>
                    <a:pt x="1960902" y="2135946"/>
                  </a:lnTo>
                  <a:lnTo>
                    <a:pt x="1924353" y="2052780"/>
                  </a:lnTo>
                  <a:lnTo>
                    <a:pt x="1909615" y="2050812"/>
                  </a:lnTo>
                  <a:lnTo>
                    <a:pt x="1832630" y="1875633"/>
                  </a:lnTo>
                  <a:lnTo>
                    <a:pt x="1914984" y="1999895"/>
                  </a:lnTo>
                  <a:close/>
                </a:path>
                <a:path w="3158490" h="2357120">
                  <a:moveTo>
                    <a:pt x="1985711" y="2129266"/>
                  </a:moveTo>
                  <a:lnTo>
                    <a:pt x="2054920" y="2286750"/>
                  </a:lnTo>
                  <a:lnTo>
                    <a:pt x="2028518" y="2258239"/>
                  </a:lnTo>
                  <a:lnTo>
                    <a:pt x="1949199" y="2077752"/>
                  </a:lnTo>
                  <a:lnTo>
                    <a:pt x="1985711" y="2129266"/>
                  </a:lnTo>
                  <a:close/>
                </a:path>
                <a:path w="3158490" h="2357120">
                  <a:moveTo>
                    <a:pt x="2022999" y="2182549"/>
                  </a:moveTo>
                  <a:lnTo>
                    <a:pt x="2097628" y="2352364"/>
                  </a:lnTo>
                  <a:lnTo>
                    <a:pt x="2079926" y="2343650"/>
                  </a:lnTo>
                  <a:lnTo>
                    <a:pt x="1999708" y="2161116"/>
                  </a:lnTo>
                  <a:lnTo>
                    <a:pt x="2022999" y="2182549"/>
                  </a:lnTo>
                  <a:close/>
                </a:path>
                <a:path w="3158490" h="2357120">
                  <a:moveTo>
                    <a:pt x="1292195" y="14573"/>
                  </a:moveTo>
                  <a:lnTo>
                    <a:pt x="1299376" y="30913"/>
                  </a:lnTo>
                  <a:lnTo>
                    <a:pt x="1286012" y="32069"/>
                  </a:lnTo>
                  <a:lnTo>
                    <a:pt x="1256926" y="29017"/>
                  </a:lnTo>
                  <a:lnTo>
                    <a:pt x="1254010" y="22381"/>
                  </a:lnTo>
                  <a:lnTo>
                    <a:pt x="1239467" y="20855"/>
                  </a:lnTo>
                  <a:lnTo>
                    <a:pt x="1223952" y="17118"/>
                  </a:lnTo>
                  <a:lnTo>
                    <a:pt x="1210770" y="18688"/>
                  </a:lnTo>
                  <a:lnTo>
                    <a:pt x="1209992" y="16919"/>
                  </a:lnTo>
                  <a:lnTo>
                    <a:pt x="1196810" y="18489"/>
                  </a:lnTo>
                  <a:lnTo>
                    <a:pt x="1195182" y="14784"/>
                  </a:lnTo>
                  <a:lnTo>
                    <a:pt x="1168964" y="18258"/>
                  </a:lnTo>
                  <a:lnTo>
                    <a:pt x="1167335" y="14553"/>
                  </a:lnTo>
                  <a:lnTo>
                    <a:pt x="1154153" y="16123"/>
                  </a:lnTo>
                  <a:lnTo>
                    <a:pt x="1142527" y="21233"/>
                  </a:lnTo>
                  <a:lnTo>
                    <a:pt x="1141749" y="19463"/>
                  </a:lnTo>
                  <a:lnTo>
                    <a:pt x="1128567" y="21034"/>
                  </a:lnTo>
                  <a:lnTo>
                    <a:pt x="1127789" y="19265"/>
                  </a:lnTo>
                  <a:lnTo>
                    <a:pt x="1114607" y="20835"/>
                  </a:lnTo>
                  <a:lnTo>
                    <a:pt x="1102397" y="24618"/>
                  </a:lnTo>
                  <a:lnTo>
                    <a:pt x="1089604" y="27073"/>
                  </a:lnTo>
                  <a:lnTo>
                    <a:pt x="1089021" y="25746"/>
                  </a:lnTo>
                  <a:lnTo>
                    <a:pt x="1077394" y="30856"/>
                  </a:lnTo>
                  <a:lnTo>
                    <a:pt x="1069132" y="12055"/>
                  </a:lnTo>
                  <a:lnTo>
                    <a:pt x="1081427" y="8466"/>
                  </a:lnTo>
                  <a:lnTo>
                    <a:pt x="1093649" y="4711"/>
                  </a:lnTo>
                  <a:lnTo>
                    <a:pt x="1107609" y="4910"/>
                  </a:lnTo>
                  <a:lnTo>
                    <a:pt x="1120013" y="1570"/>
                  </a:lnTo>
                  <a:lnTo>
                    <a:pt x="1133195" y="0"/>
                  </a:lnTo>
                  <a:lnTo>
                    <a:pt x="1147932" y="1968"/>
                  </a:lnTo>
                  <a:lnTo>
                    <a:pt x="1161114" y="397"/>
                  </a:lnTo>
                  <a:lnTo>
                    <a:pt x="1202993" y="993"/>
                  </a:lnTo>
                  <a:lnTo>
                    <a:pt x="1218508" y="4731"/>
                  </a:lnTo>
                  <a:lnTo>
                    <a:pt x="1231690" y="3160"/>
                  </a:lnTo>
                  <a:lnTo>
                    <a:pt x="1234023" y="8469"/>
                  </a:lnTo>
                  <a:lnTo>
                    <a:pt x="1247521" y="7617"/>
                  </a:lnTo>
                  <a:lnTo>
                    <a:pt x="1261165" y="7097"/>
                  </a:lnTo>
                  <a:lnTo>
                    <a:pt x="1263182" y="11687"/>
                  </a:lnTo>
                  <a:lnTo>
                    <a:pt x="1276680" y="10835"/>
                  </a:lnTo>
                  <a:lnTo>
                    <a:pt x="1278551" y="15093"/>
                  </a:lnTo>
                  <a:lnTo>
                    <a:pt x="1292195" y="14573"/>
                  </a:lnTo>
                  <a:close/>
                </a:path>
                <a:path w="3158490" h="2357120">
                  <a:moveTo>
                    <a:pt x="1307710" y="18311"/>
                  </a:moveTo>
                  <a:lnTo>
                    <a:pt x="1314186" y="33047"/>
                  </a:lnTo>
                  <a:lnTo>
                    <a:pt x="1301041" y="34701"/>
                  </a:lnTo>
                  <a:lnTo>
                    <a:pt x="1294212" y="19162"/>
                  </a:lnTo>
                  <a:lnTo>
                    <a:pt x="1307710" y="18311"/>
                  </a:lnTo>
                  <a:close/>
                </a:path>
                <a:path w="3158490" h="2357120">
                  <a:moveTo>
                    <a:pt x="1453566" y="66107"/>
                  </a:moveTo>
                  <a:lnTo>
                    <a:pt x="1462120" y="85572"/>
                  </a:lnTo>
                  <a:lnTo>
                    <a:pt x="1445827" y="80064"/>
                  </a:lnTo>
                  <a:lnTo>
                    <a:pt x="1431090" y="78096"/>
                  </a:lnTo>
                  <a:lnTo>
                    <a:pt x="1380657" y="58035"/>
                  </a:lnTo>
                  <a:lnTo>
                    <a:pt x="1379101" y="54496"/>
                  </a:lnTo>
                  <a:lnTo>
                    <a:pt x="1362809" y="48988"/>
                  </a:lnTo>
                  <a:lnTo>
                    <a:pt x="1361254" y="45450"/>
                  </a:lnTo>
                  <a:lnTo>
                    <a:pt x="1346516" y="43481"/>
                  </a:lnTo>
                  <a:lnTo>
                    <a:pt x="1344961" y="39942"/>
                  </a:lnTo>
                  <a:lnTo>
                    <a:pt x="1328668" y="34435"/>
                  </a:lnTo>
                  <a:lnTo>
                    <a:pt x="1315486" y="36005"/>
                  </a:lnTo>
                  <a:lnTo>
                    <a:pt x="1308488" y="20080"/>
                  </a:lnTo>
                  <a:lnTo>
                    <a:pt x="1321669" y="18509"/>
                  </a:lnTo>
                  <a:lnTo>
                    <a:pt x="1324780" y="25587"/>
                  </a:lnTo>
                  <a:lnTo>
                    <a:pt x="1339517" y="27556"/>
                  </a:lnTo>
                  <a:lnTo>
                    <a:pt x="1355810" y="33063"/>
                  </a:lnTo>
                  <a:lnTo>
                    <a:pt x="1385285" y="37000"/>
                  </a:lnTo>
                  <a:lnTo>
                    <a:pt x="1417092" y="46245"/>
                  </a:lnTo>
                  <a:lnTo>
                    <a:pt x="1434940" y="55291"/>
                  </a:lnTo>
                  <a:lnTo>
                    <a:pt x="1438828" y="64139"/>
                  </a:lnTo>
                  <a:lnTo>
                    <a:pt x="1453566" y="66107"/>
                  </a:lnTo>
                  <a:close/>
                </a:path>
                <a:path w="3158490" h="2357120">
                  <a:moveTo>
                    <a:pt x="1507887" y="95016"/>
                  </a:moveTo>
                  <a:lnTo>
                    <a:pt x="1518774" y="119788"/>
                  </a:lnTo>
                  <a:lnTo>
                    <a:pt x="1500926" y="110742"/>
                  </a:lnTo>
                  <a:lnTo>
                    <a:pt x="1498593" y="105434"/>
                  </a:lnTo>
                  <a:lnTo>
                    <a:pt x="1484633" y="105235"/>
                  </a:lnTo>
                  <a:lnTo>
                    <a:pt x="1465230" y="92650"/>
                  </a:lnTo>
                  <a:lnTo>
                    <a:pt x="1455121" y="69646"/>
                  </a:lnTo>
                  <a:lnTo>
                    <a:pt x="1472191" y="76923"/>
                  </a:lnTo>
                  <a:lnTo>
                    <a:pt x="1474524" y="82231"/>
                  </a:lnTo>
                  <a:lnTo>
                    <a:pt x="1493150" y="93047"/>
                  </a:lnTo>
                  <a:lnTo>
                    <a:pt x="1507887" y="95016"/>
                  </a:lnTo>
                  <a:close/>
                </a:path>
                <a:path w="3158490" h="2357120">
                  <a:moveTo>
                    <a:pt x="1587832" y="150665"/>
                  </a:moveTo>
                  <a:lnTo>
                    <a:pt x="1601441" y="181631"/>
                  </a:lnTo>
                  <a:lnTo>
                    <a:pt x="1586315" y="178778"/>
                  </a:lnTo>
                  <a:lnTo>
                    <a:pt x="1578539" y="161083"/>
                  </a:lnTo>
                  <a:lnTo>
                    <a:pt x="1557580" y="144959"/>
                  </a:lnTo>
                  <a:lnTo>
                    <a:pt x="1539732" y="135913"/>
                  </a:lnTo>
                  <a:lnTo>
                    <a:pt x="1537399" y="130604"/>
                  </a:lnTo>
                  <a:lnTo>
                    <a:pt x="1524217" y="132175"/>
                  </a:lnTo>
                  <a:lnTo>
                    <a:pt x="1513330" y="107402"/>
                  </a:lnTo>
                  <a:lnTo>
                    <a:pt x="1526512" y="105831"/>
                  </a:lnTo>
                  <a:lnTo>
                    <a:pt x="1546693" y="120186"/>
                  </a:lnTo>
                  <a:lnTo>
                    <a:pt x="1552137" y="132572"/>
                  </a:lnTo>
                  <a:lnTo>
                    <a:pt x="1568429" y="138080"/>
                  </a:lnTo>
                  <a:lnTo>
                    <a:pt x="1587832" y="150665"/>
                  </a:lnTo>
                  <a:close/>
                </a:path>
                <a:path w="3158490" h="2357120">
                  <a:moveTo>
                    <a:pt x="2072246" y="558482"/>
                  </a:moveTo>
                  <a:lnTo>
                    <a:pt x="2100922" y="623732"/>
                  </a:lnTo>
                  <a:lnTo>
                    <a:pt x="2084714" y="618418"/>
                  </a:lnTo>
                  <a:lnTo>
                    <a:pt x="2073621" y="593175"/>
                  </a:lnTo>
                  <a:lnTo>
                    <a:pt x="2055408" y="583299"/>
                  </a:lnTo>
                  <a:lnTo>
                    <a:pt x="2036904" y="572760"/>
                  </a:lnTo>
                  <a:lnTo>
                    <a:pt x="2029590" y="556116"/>
                  </a:lnTo>
                  <a:lnTo>
                    <a:pt x="2010393" y="544001"/>
                  </a:lnTo>
                  <a:lnTo>
                    <a:pt x="2002896" y="526942"/>
                  </a:lnTo>
                  <a:lnTo>
                    <a:pt x="1983918" y="515324"/>
                  </a:lnTo>
                  <a:lnTo>
                    <a:pt x="1965159" y="504204"/>
                  </a:lnTo>
                  <a:lnTo>
                    <a:pt x="1914688" y="452492"/>
                  </a:lnTo>
                  <a:lnTo>
                    <a:pt x="1889842" y="427520"/>
                  </a:lnTo>
                  <a:lnTo>
                    <a:pt x="1871532" y="417423"/>
                  </a:lnTo>
                  <a:lnTo>
                    <a:pt x="1853369" y="407658"/>
                  </a:lnTo>
                  <a:lnTo>
                    <a:pt x="1827161" y="379590"/>
                  </a:lnTo>
                  <a:lnTo>
                    <a:pt x="1763119" y="328563"/>
                  </a:lnTo>
                  <a:lnTo>
                    <a:pt x="1736912" y="300495"/>
                  </a:lnTo>
                  <a:lnTo>
                    <a:pt x="1699782" y="279140"/>
                  </a:lnTo>
                  <a:lnTo>
                    <a:pt x="1623566" y="200409"/>
                  </a:lnTo>
                  <a:lnTo>
                    <a:pt x="1608440" y="197556"/>
                  </a:lnTo>
                  <a:lnTo>
                    <a:pt x="1592498" y="161282"/>
                  </a:lnTo>
                  <a:lnTo>
                    <a:pt x="1606458" y="161481"/>
                  </a:lnTo>
                  <a:lnTo>
                    <a:pt x="1612995" y="176355"/>
                  </a:lnTo>
                  <a:lnTo>
                    <a:pt x="1649614" y="196549"/>
                  </a:lnTo>
                  <a:lnTo>
                    <a:pt x="1656151" y="211424"/>
                  </a:lnTo>
                  <a:lnTo>
                    <a:pt x="1718249" y="258027"/>
                  </a:lnTo>
                  <a:lnTo>
                    <a:pt x="1744650" y="286537"/>
                  </a:lnTo>
                  <a:lnTo>
                    <a:pt x="1782679" y="309938"/>
                  </a:lnTo>
                  <a:lnTo>
                    <a:pt x="1831595" y="358112"/>
                  </a:lnTo>
                  <a:lnTo>
                    <a:pt x="1850341" y="369204"/>
                  </a:lnTo>
                  <a:lnTo>
                    <a:pt x="1876500" y="397162"/>
                  </a:lnTo>
                  <a:lnTo>
                    <a:pt x="1895247" y="408254"/>
                  </a:lnTo>
                  <a:lnTo>
                    <a:pt x="1958123" y="456627"/>
                  </a:lnTo>
                  <a:lnTo>
                    <a:pt x="2034886" y="536601"/>
                  </a:lnTo>
                  <a:lnTo>
                    <a:pt x="2072246" y="558482"/>
                  </a:lnTo>
                  <a:close/>
                </a:path>
                <a:path w="3158490" h="2357120">
                  <a:moveTo>
                    <a:pt x="2124272" y="613733"/>
                  </a:moveTo>
                  <a:lnTo>
                    <a:pt x="2148379" y="668588"/>
                  </a:lnTo>
                  <a:lnTo>
                    <a:pt x="2133642" y="666620"/>
                  </a:lnTo>
                  <a:lnTo>
                    <a:pt x="2109573" y="643417"/>
                  </a:lnTo>
                  <a:lnTo>
                    <a:pt x="2079366" y="574683"/>
                  </a:lnTo>
                  <a:lnTo>
                    <a:pt x="2105525" y="602641"/>
                  </a:lnTo>
                  <a:lnTo>
                    <a:pt x="2124272" y="613733"/>
                  </a:lnTo>
                  <a:close/>
                </a:path>
                <a:path w="3158490" h="2357120">
                  <a:moveTo>
                    <a:pt x="2149897" y="640474"/>
                  </a:moveTo>
                  <a:lnTo>
                    <a:pt x="2175364" y="698426"/>
                  </a:lnTo>
                  <a:lnTo>
                    <a:pt x="2153823" y="680974"/>
                  </a:lnTo>
                  <a:lnTo>
                    <a:pt x="2131271" y="629659"/>
                  </a:lnTo>
                  <a:lnTo>
                    <a:pt x="2149897" y="640474"/>
                  </a:lnTo>
                  <a:close/>
                </a:path>
                <a:path w="3158490" h="2357120">
                  <a:moveTo>
                    <a:pt x="2229880" y="727775"/>
                  </a:moveTo>
                  <a:lnTo>
                    <a:pt x="2262541" y="802095"/>
                  </a:lnTo>
                  <a:lnTo>
                    <a:pt x="2239249" y="780662"/>
                  </a:lnTo>
                  <a:lnTo>
                    <a:pt x="2228363" y="755889"/>
                  </a:lnTo>
                  <a:lnTo>
                    <a:pt x="2185279" y="720987"/>
                  </a:lnTo>
                  <a:lnTo>
                    <a:pt x="2156895" y="656400"/>
                  </a:lnTo>
                  <a:lnTo>
                    <a:pt x="2175521" y="667215"/>
                  </a:lnTo>
                  <a:lnTo>
                    <a:pt x="2182519" y="683141"/>
                  </a:lnTo>
                  <a:lnTo>
                    <a:pt x="2201922" y="695726"/>
                  </a:lnTo>
                  <a:lnTo>
                    <a:pt x="2229880" y="727775"/>
                  </a:lnTo>
                  <a:close/>
                </a:path>
                <a:path w="3158490" h="2357120">
                  <a:moveTo>
                    <a:pt x="2257351" y="758719"/>
                  </a:moveTo>
                  <a:lnTo>
                    <a:pt x="2291275" y="835914"/>
                  </a:lnTo>
                  <a:lnTo>
                    <a:pt x="2264874" y="807403"/>
                  </a:lnTo>
                  <a:lnTo>
                    <a:pt x="2237911" y="746051"/>
                  </a:lnTo>
                  <a:lnTo>
                    <a:pt x="2257351" y="758719"/>
                  </a:lnTo>
                  <a:close/>
                </a:path>
                <a:path w="3158490" h="2357120">
                  <a:moveTo>
                    <a:pt x="2284239" y="788336"/>
                  </a:moveTo>
                  <a:lnTo>
                    <a:pt x="2324554" y="880073"/>
                  </a:lnTo>
                  <a:lnTo>
                    <a:pt x="2306050" y="869534"/>
                  </a:lnTo>
                  <a:lnTo>
                    <a:pt x="2265018" y="776165"/>
                  </a:lnTo>
                  <a:lnTo>
                    <a:pt x="2284239" y="788336"/>
                  </a:lnTo>
                  <a:close/>
                </a:path>
                <a:path w="3158490" h="2357120">
                  <a:moveTo>
                    <a:pt x="2421729" y="974927"/>
                  </a:moveTo>
                  <a:lnTo>
                    <a:pt x="2474997" y="1096137"/>
                  </a:lnTo>
                  <a:lnTo>
                    <a:pt x="2449641" y="1070004"/>
                  </a:lnTo>
                  <a:lnTo>
                    <a:pt x="2428183" y="1021178"/>
                  </a:lnTo>
                  <a:lnTo>
                    <a:pt x="2408974" y="1009035"/>
                  </a:lnTo>
                  <a:lnTo>
                    <a:pt x="2393810" y="974530"/>
                  </a:lnTo>
                  <a:lnTo>
                    <a:pt x="2375877" y="965290"/>
                  </a:lnTo>
                  <a:lnTo>
                    <a:pt x="2356521" y="921246"/>
                  </a:lnTo>
                  <a:lnTo>
                    <a:pt x="2338017" y="910707"/>
                  </a:lnTo>
                  <a:lnTo>
                    <a:pt x="2301614" y="827872"/>
                  </a:lnTo>
                  <a:lnTo>
                    <a:pt x="2381330" y="914566"/>
                  </a:lnTo>
                  <a:lnTo>
                    <a:pt x="2421729" y="974927"/>
                  </a:lnTo>
                  <a:close/>
                </a:path>
                <a:path w="3158490" h="2357120">
                  <a:moveTo>
                    <a:pt x="2455336" y="1019833"/>
                  </a:moveTo>
                  <a:lnTo>
                    <a:pt x="2514230" y="1153844"/>
                  </a:lnTo>
                  <a:lnTo>
                    <a:pt x="2488728" y="1127380"/>
                  </a:lnTo>
                  <a:lnTo>
                    <a:pt x="2436212" y="1007883"/>
                  </a:lnTo>
                  <a:lnTo>
                    <a:pt x="2455336" y="1019833"/>
                  </a:lnTo>
                  <a:close/>
                </a:path>
                <a:path w="3158490" h="2357120">
                  <a:moveTo>
                    <a:pt x="2491641" y="1070876"/>
                  </a:moveTo>
                  <a:lnTo>
                    <a:pt x="2552588" y="1209561"/>
                  </a:lnTo>
                  <a:lnTo>
                    <a:pt x="2527851" y="1184838"/>
                  </a:lnTo>
                  <a:lnTo>
                    <a:pt x="2462906" y="1037058"/>
                  </a:lnTo>
                  <a:lnTo>
                    <a:pt x="2491641" y="1070876"/>
                  </a:lnTo>
                  <a:close/>
                </a:path>
                <a:path w="3158490" h="2357120">
                  <a:moveTo>
                    <a:pt x="2549926" y="1171936"/>
                  </a:moveTo>
                  <a:lnTo>
                    <a:pt x="2623024" y="1338269"/>
                  </a:lnTo>
                  <a:lnTo>
                    <a:pt x="2578736" y="1269060"/>
                  </a:lnTo>
                  <a:lnTo>
                    <a:pt x="2507971" y="1108036"/>
                  </a:lnTo>
                  <a:lnTo>
                    <a:pt x="2549926" y="1171936"/>
                  </a:lnTo>
                  <a:close/>
                </a:path>
                <a:path w="3158490" h="2357120">
                  <a:moveTo>
                    <a:pt x="2582986" y="1215598"/>
                  </a:moveTo>
                  <a:lnTo>
                    <a:pt x="2657396" y="1384916"/>
                  </a:lnTo>
                  <a:lnTo>
                    <a:pt x="2630606" y="1355521"/>
                  </a:lnTo>
                  <a:lnTo>
                    <a:pt x="2557265" y="1188636"/>
                  </a:lnTo>
                  <a:lnTo>
                    <a:pt x="2582986" y="1215598"/>
                  </a:lnTo>
                  <a:close/>
                </a:path>
                <a:path w="3158490" h="2357120">
                  <a:moveTo>
                    <a:pt x="2631502" y="1294428"/>
                  </a:moveTo>
                  <a:lnTo>
                    <a:pt x="2722425" y="1501320"/>
                  </a:lnTo>
                  <a:lnTo>
                    <a:pt x="2695403" y="1471400"/>
                  </a:lnTo>
                  <a:lnTo>
                    <a:pt x="2612415" y="1282562"/>
                  </a:lnTo>
                  <a:lnTo>
                    <a:pt x="2631502" y="1294428"/>
                  </a:lnTo>
                  <a:close/>
                </a:path>
                <a:path w="3158490" h="2357120">
                  <a:moveTo>
                    <a:pt x="2706895" y="1434416"/>
                  </a:moveTo>
                  <a:lnTo>
                    <a:pt x="2795922" y="1636995"/>
                  </a:lnTo>
                  <a:lnTo>
                    <a:pt x="2769047" y="1607406"/>
                  </a:lnTo>
                  <a:lnTo>
                    <a:pt x="2664163" y="1368746"/>
                  </a:lnTo>
                  <a:lnTo>
                    <a:pt x="2706895" y="1434416"/>
                  </a:lnTo>
                  <a:close/>
                </a:path>
                <a:path w="3158490" h="2357120">
                  <a:moveTo>
                    <a:pt x="2765763" y="1536803"/>
                  </a:moveTo>
                  <a:lnTo>
                    <a:pt x="2885714" y="1809746"/>
                  </a:lnTo>
                  <a:lnTo>
                    <a:pt x="2846092" y="1751155"/>
                  </a:lnTo>
                  <a:lnTo>
                    <a:pt x="2722642" y="1470248"/>
                  </a:lnTo>
                  <a:lnTo>
                    <a:pt x="2765763" y="1536803"/>
                  </a:lnTo>
                  <a:close/>
                </a:path>
                <a:path w="3158490" h="2357120">
                  <a:moveTo>
                    <a:pt x="2853792" y="1705545"/>
                  </a:moveTo>
                  <a:lnTo>
                    <a:pt x="2969660" y="1969199"/>
                  </a:lnTo>
                  <a:lnTo>
                    <a:pt x="2951035" y="1958383"/>
                  </a:lnTo>
                  <a:lnTo>
                    <a:pt x="2781510" y="1572635"/>
                  </a:lnTo>
                  <a:lnTo>
                    <a:pt x="2853792" y="1705545"/>
                  </a:lnTo>
                  <a:close/>
                </a:path>
              </a:pathLst>
            </a:custGeom>
            <a:solidFill>
              <a:srgbClr val="EFE6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079088" y="5587329"/>
              <a:ext cx="283210" cy="293370"/>
            </a:xfrm>
            <a:custGeom>
              <a:avLst/>
              <a:gdLst/>
              <a:ahLst/>
              <a:cxnLst/>
              <a:rect l="l" t="t" r="r" b="b"/>
              <a:pathLst>
                <a:path w="283209" h="293370">
                  <a:moveTo>
                    <a:pt x="135552" y="293257"/>
                  </a:moveTo>
                  <a:lnTo>
                    <a:pt x="97870" y="285891"/>
                  </a:lnTo>
                  <a:lnTo>
                    <a:pt x="59399" y="261620"/>
                  </a:lnTo>
                  <a:lnTo>
                    <a:pt x="21631" y="216178"/>
                  </a:lnTo>
                  <a:lnTo>
                    <a:pt x="3681" y="176474"/>
                  </a:lnTo>
                  <a:lnTo>
                    <a:pt x="0" y="138443"/>
                  </a:lnTo>
                  <a:lnTo>
                    <a:pt x="8303" y="103060"/>
                  </a:lnTo>
                  <a:lnTo>
                    <a:pt x="51740" y="44139"/>
                  </a:lnTo>
                  <a:lnTo>
                    <a:pt x="115737" y="7514"/>
                  </a:lnTo>
                  <a:lnTo>
                    <a:pt x="149742" y="0"/>
                  </a:lnTo>
                  <a:lnTo>
                    <a:pt x="182041" y="985"/>
                  </a:lnTo>
                  <a:lnTo>
                    <a:pt x="241464" y="33123"/>
                  </a:lnTo>
                  <a:lnTo>
                    <a:pt x="267207" y="63838"/>
                  </a:lnTo>
                  <a:lnTo>
                    <a:pt x="282195" y="114606"/>
                  </a:lnTo>
                  <a:lnTo>
                    <a:pt x="282984" y="162841"/>
                  </a:lnTo>
                  <a:lnTo>
                    <a:pt x="271226" y="205368"/>
                  </a:lnTo>
                  <a:lnTo>
                    <a:pt x="248573" y="239011"/>
                  </a:lnTo>
                  <a:lnTo>
                    <a:pt x="202587" y="274343"/>
                  </a:lnTo>
                  <a:lnTo>
                    <a:pt x="135552" y="293257"/>
                  </a:lnTo>
                  <a:close/>
                </a:path>
              </a:pathLst>
            </a:custGeom>
            <a:solidFill>
              <a:srgbClr val="8199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37053" y="4769209"/>
              <a:ext cx="141438" cy="1495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429807" y="0"/>
              <a:ext cx="1853564" cy="1796414"/>
            </a:xfrm>
            <a:custGeom>
              <a:avLst/>
              <a:gdLst/>
              <a:ahLst/>
              <a:cxnLst/>
              <a:rect l="l" t="t" r="r" b="b"/>
              <a:pathLst>
                <a:path w="1853565" h="1796414">
                  <a:moveTo>
                    <a:pt x="184379" y="547061"/>
                  </a:moveTo>
                  <a:lnTo>
                    <a:pt x="166297" y="566097"/>
                  </a:lnTo>
                  <a:lnTo>
                    <a:pt x="159125" y="555207"/>
                  </a:lnTo>
                  <a:lnTo>
                    <a:pt x="152501" y="543740"/>
                  </a:lnTo>
                  <a:lnTo>
                    <a:pt x="155752" y="540317"/>
                  </a:lnTo>
                  <a:lnTo>
                    <a:pt x="150343" y="527571"/>
                  </a:lnTo>
                  <a:lnTo>
                    <a:pt x="145299" y="514442"/>
                  </a:lnTo>
                  <a:lnTo>
                    <a:pt x="140437" y="501120"/>
                  </a:lnTo>
                  <a:lnTo>
                    <a:pt x="131413" y="473740"/>
                  </a:lnTo>
                  <a:lnTo>
                    <a:pt x="132507" y="454148"/>
                  </a:lnTo>
                  <a:lnTo>
                    <a:pt x="124759" y="425425"/>
                  </a:lnTo>
                  <a:lnTo>
                    <a:pt x="116828" y="396894"/>
                  </a:lnTo>
                  <a:lnTo>
                    <a:pt x="113759" y="381685"/>
                  </a:lnTo>
                  <a:lnTo>
                    <a:pt x="108351" y="350498"/>
                  </a:lnTo>
                  <a:lnTo>
                    <a:pt x="102213" y="320079"/>
                  </a:lnTo>
                  <a:lnTo>
                    <a:pt x="87597" y="280146"/>
                  </a:lnTo>
                  <a:lnTo>
                    <a:pt x="84528" y="264937"/>
                  </a:lnTo>
                  <a:lnTo>
                    <a:pt x="77449" y="235510"/>
                  </a:lnTo>
                  <a:lnTo>
                    <a:pt x="69822" y="206659"/>
                  </a:lnTo>
                  <a:lnTo>
                    <a:pt x="44449" y="141170"/>
                  </a:lnTo>
                  <a:lnTo>
                    <a:pt x="25153" y="87723"/>
                  </a:lnTo>
                  <a:lnTo>
                    <a:pt x="6040" y="34084"/>
                  </a:lnTo>
                  <a:lnTo>
                    <a:pt x="0" y="3562"/>
                  </a:lnTo>
                  <a:lnTo>
                    <a:pt x="20901" y="0"/>
                  </a:lnTo>
                  <a:lnTo>
                    <a:pt x="77907" y="161267"/>
                  </a:lnTo>
                  <a:lnTo>
                    <a:pt x="87266" y="188295"/>
                  </a:lnTo>
                  <a:lnTo>
                    <a:pt x="105255" y="243118"/>
                  </a:lnTo>
                  <a:lnTo>
                    <a:pt x="114614" y="270145"/>
                  </a:lnTo>
                  <a:lnTo>
                    <a:pt x="114431" y="288778"/>
                  </a:lnTo>
                  <a:lnTo>
                    <a:pt x="122544" y="317117"/>
                  </a:lnTo>
                  <a:lnTo>
                    <a:pt x="130293" y="345840"/>
                  </a:lnTo>
                  <a:lnTo>
                    <a:pt x="138223" y="374371"/>
                  </a:lnTo>
                  <a:lnTo>
                    <a:pt x="141292" y="389580"/>
                  </a:lnTo>
                  <a:lnTo>
                    <a:pt x="146700" y="420767"/>
                  </a:lnTo>
                  <a:lnTo>
                    <a:pt x="149769" y="435976"/>
                  </a:lnTo>
                  <a:lnTo>
                    <a:pt x="164264" y="476037"/>
                  </a:lnTo>
                  <a:lnTo>
                    <a:pt x="159888" y="480644"/>
                  </a:lnTo>
                  <a:lnTo>
                    <a:pt x="165053" y="493646"/>
                  </a:lnTo>
                  <a:lnTo>
                    <a:pt x="170766" y="506072"/>
                  </a:lnTo>
                  <a:lnTo>
                    <a:pt x="167636" y="509367"/>
                  </a:lnTo>
                  <a:lnTo>
                    <a:pt x="173896" y="521217"/>
                  </a:lnTo>
                  <a:lnTo>
                    <a:pt x="177512" y="535851"/>
                  </a:lnTo>
                  <a:lnTo>
                    <a:pt x="184379" y="547061"/>
                  </a:lnTo>
                  <a:close/>
                </a:path>
                <a:path w="1853565" h="1796414">
                  <a:moveTo>
                    <a:pt x="191794" y="557696"/>
                  </a:moveTo>
                  <a:lnTo>
                    <a:pt x="172344" y="578171"/>
                  </a:lnTo>
                  <a:lnTo>
                    <a:pt x="164625" y="567857"/>
                  </a:lnTo>
                  <a:lnTo>
                    <a:pt x="182586" y="548949"/>
                  </a:lnTo>
                  <a:lnTo>
                    <a:pt x="191794" y="557696"/>
                  </a:lnTo>
                  <a:close/>
                </a:path>
                <a:path w="1853565" h="1796414">
                  <a:moveTo>
                    <a:pt x="1123605" y="646286"/>
                  </a:moveTo>
                  <a:lnTo>
                    <a:pt x="1104428" y="666474"/>
                  </a:lnTo>
                  <a:lnTo>
                    <a:pt x="1092029" y="661086"/>
                  </a:lnTo>
                  <a:lnTo>
                    <a:pt x="1089112" y="664157"/>
                  </a:lnTo>
                  <a:lnTo>
                    <a:pt x="1074069" y="661553"/>
                  </a:lnTo>
                  <a:lnTo>
                    <a:pt x="1061943" y="655878"/>
                  </a:lnTo>
                  <a:lnTo>
                    <a:pt x="1046597" y="653594"/>
                  </a:lnTo>
                  <a:lnTo>
                    <a:pt x="1024381" y="658540"/>
                  </a:lnTo>
                  <a:lnTo>
                    <a:pt x="1009035" y="656255"/>
                  </a:lnTo>
                  <a:lnTo>
                    <a:pt x="952236" y="660728"/>
                  </a:lnTo>
                  <a:lnTo>
                    <a:pt x="921026" y="656704"/>
                  </a:lnTo>
                  <a:lnTo>
                    <a:pt x="899570" y="660850"/>
                  </a:lnTo>
                  <a:lnTo>
                    <a:pt x="869272" y="655866"/>
                  </a:lnTo>
                  <a:lnTo>
                    <a:pt x="839156" y="650689"/>
                  </a:lnTo>
                  <a:lnTo>
                    <a:pt x="735283" y="649397"/>
                  </a:lnTo>
                  <a:lnTo>
                    <a:pt x="705167" y="644221"/>
                  </a:lnTo>
                  <a:lnTo>
                    <a:pt x="684076" y="647983"/>
                  </a:lnTo>
                  <a:lnTo>
                    <a:pt x="653413" y="643383"/>
                  </a:lnTo>
                  <a:lnTo>
                    <a:pt x="622203" y="639358"/>
                  </a:lnTo>
                  <a:lnTo>
                    <a:pt x="570115" y="638872"/>
                  </a:lnTo>
                  <a:lnTo>
                    <a:pt x="509366" y="629064"/>
                  </a:lnTo>
                  <a:lnTo>
                    <a:pt x="407195" y="625980"/>
                  </a:lnTo>
                  <a:lnTo>
                    <a:pt x="377413" y="620452"/>
                  </a:lnTo>
                  <a:lnTo>
                    <a:pt x="327787" y="617374"/>
                  </a:lnTo>
                  <a:lnTo>
                    <a:pt x="298005" y="611846"/>
                  </a:lnTo>
                  <a:lnTo>
                    <a:pt x="248986" y="608129"/>
                  </a:lnTo>
                  <a:lnTo>
                    <a:pt x="235098" y="604309"/>
                  </a:lnTo>
                  <a:lnTo>
                    <a:pt x="206593" y="597437"/>
                  </a:lnTo>
                  <a:lnTo>
                    <a:pt x="201912" y="602364"/>
                  </a:lnTo>
                  <a:lnTo>
                    <a:pt x="190760" y="595665"/>
                  </a:lnTo>
                  <a:lnTo>
                    <a:pt x="179607" y="588965"/>
                  </a:lnTo>
                  <a:lnTo>
                    <a:pt x="170399" y="580219"/>
                  </a:lnTo>
                  <a:lnTo>
                    <a:pt x="189849" y="559743"/>
                  </a:lnTo>
                  <a:lnTo>
                    <a:pt x="199057" y="568490"/>
                  </a:lnTo>
                  <a:lnTo>
                    <a:pt x="201002" y="566442"/>
                  </a:lnTo>
                  <a:lnTo>
                    <a:pt x="214890" y="570262"/>
                  </a:lnTo>
                  <a:lnTo>
                    <a:pt x="243395" y="577134"/>
                  </a:lnTo>
                  <a:lnTo>
                    <a:pt x="248076" y="572207"/>
                  </a:lnTo>
                  <a:lnTo>
                    <a:pt x="306302" y="584671"/>
                  </a:lnTo>
                  <a:lnTo>
                    <a:pt x="326876" y="581453"/>
                  </a:lnTo>
                  <a:lnTo>
                    <a:pt x="385711" y="593277"/>
                  </a:lnTo>
                  <a:lnTo>
                    <a:pt x="406285" y="590059"/>
                  </a:lnTo>
                  <a:lnTo>
                    <a:pt x="466487" y="600443"/>
                  </a:lnTo>
                  <a:lnTo>
                    <a:pt x="517663" y="601889"/>
                  </a:lnTo>
                  <a:lnTo>
                    <a:pt x="578412" y="611698"/>
                  </a:lnTo>
                  <a:lnTo>
                    <a:pt x="630500" y="612184"/>
                  </a:lnTo>
                  <a:lnTo>
                    <a:pt x="660890" y="617072"/>
                  </a:lnTo>
                  <a:lnTo>
                    <a:pt x="713191" y="617334"/>
                  </a:lnTo>
                  <a:lnTo>
                    <a:pt x="743580" y="622223"/>
                  </a:lnTo>
                  <a:lnTo>
                    <a:pt x="773666" y="627431"/>
                  </a:lnTo>
                  <a:lnTo>
                    <a:pt x="794544" y="623892"/>
                  </a:lnTo>
                  <a:lnTo>
                    <a:pt x="824630" y="629101"/>
                  </a:lnTo>
                  <a:lnTo>
                    <a:pt x="845508" y="625562"/>
                  </a:lnTo>
                  <a:lnTo>
                    <a:pt x="875898" y="630451"/>
                  </a:lnTo>
                  <a:lnTo>
                    <a:pt x="906652" y="634955"/>
                  </a:lnTo>
                  <a:lnTo>
                    <a:pt x="928198" y="630713"/>
                  </a:lnTo>
                  <a:lnTo>
                    <a:pt x="958588" y="635601"/>
                  </a:lnTo>
                  <a:lnTo>
                    <a:pt x="991591" y="637738"/>
                  </a:lnTo>
                  <a:lnTo>
                    <a:pt x="998885" y="630060"/>
                  </a:lnTo>
                  <a:lnTo>
                    <a:pt x="1015387" y="631128"/>
                  </a:lnTo>
                  <a:lnTo>
                    <a:pt x="1031250" y="632869"/>
                  </a:lnTo>
                  <a:lnTo>
                    <a:pt x="1046202" y="635569"/>
                  </a:lnTo>
                  <a:lnTo>
                    <a:pt x="1060789" y="638653"/>
                  </a:lnTo>
                  <a:lnTo>
                    <a:pt x="1075559" y="641545"/>
                  </a:lnTo>
                  <a:lnTo>
                    <a:pt x="1081394" y="635402"/>
                  </a:lnTo>
                  <a:lnTo>
                    <a:pt x="1093519" y="641078"/>
                  </a:lnTo>
                  <a:lnTo>
                    <a:pt x="1096436" y="638006"/>
                  </a:lnTo>
                  <a:lnTo>
                    <a:pt x="1108562" y="643682"/>
                  </a:lnTo>
                  <a:lnTo>
                    <a:pt x="1123605" y="646286"/>
                  </a:lnTo>
                  <a:close/>
                </a:path>
                <a:path w="1853565" h="1796414">
                  <a:moveTo>
                    <a:pt x="1152870" y="652358"/>
                  </a:moveTo>
                  <a:lnTo>
                    <a:pt x="1133268" y="672994"/>
                  </a:lnTo>
                  <a:lnTo>
                    <a:pt x="1122115" y="666294"/>
                  </a:lnTo>
                  <a:lnTo>
                    <a:pt x="1110810" y="659755"/>
                  </a:lnTo>
                  <a:lnTo>
                    <a:pt x="1126522" y="643215"/>
                  </a:lnTo>
                  <a:lnTo>
                    <a:pt x="1138617" y="648922"/>
                  </a:lnTo>
                  <a:lnTo>
                    <a:pt x="1141322" y="646075"/>
                  </a:lnTo>
                  <a:lnTo>
                    <a:pt x="1152870" y="652358"/>
                  </a:lnTo>
                  <a:close/>
                </a:path>
                <a:path w="1853565" h="1796414">
                  <a:moveTo>
                    <a:pt x="1180859" y="659774"/>
                  </a:moveTo>
                  <a:lnTo>
                    <a:pt x="1165298" y="676154"/>
                  </a:lnTo>
                  <a:lnTo>
                    <a:pt x="1150256" y="673550"/>
                  </a:lnTo>
                  <a:lnTo>
                    <a:pt x="1139103" y="666851"/>
                  </a:lnTo>
                  <a:lnTo>
                    <a:pt x="1154663" y="650471"/>
                  </a:lnTo>
                  <a:lnTo>
                    <a:pt x="1169706" y="653075"/>
                  </a:lnTo>
                  <a:lnTo>
                    <a:pt x="1180859" y="659774"/>
                  </a:lnTo>
                  <a:close/>
                </a:path>
                <a:path w="1853565" h="1796414">
                  <a:moveTo>
                    <a:pt x="1219635" y="692713"/>
                  </a:moveTo>
                  <a:lnTo>
                    <a:pt x="1198240" y="715237"/>
                  </a:lnTo>
                  <a:lnTo>
                    <a:pt x="1190977" y="704442"/>
                  </a:lnTo>
                  <a:lnTo>
                    <a:pt x="1196812" y="698300"/>
                  </a:lnTo>
                  <a:lnTo>
                    <a:pt x="1178396" y="680806"/>
                  </a:lnTo>
                  <a:lnTo>
                    <a:pt x="1176451" y="682854"/>
                  </a:lnTo>
                  <a:lnTo>
                    <a:pt x="1167244" y="674107"/>
                  </a:lnTo>
                  <a:lnTo>
                    <a:pt x="1182804" y="657726"/>
                  </a:lnTo>
                  <a:lnTo>
                    <a:pt x="1194200" y="664170"/>
                  </a:lnTo>
                  <a:lnTo>
                    <a:pt x="1204137" y="672149"/>
                  </a:lnTo>
                  <a:lnTo>
                    <a:pt x="1212615" y="681663"/>
                  </a:lnTo>
                  <a:lnTo>
                    <a:pt x="1219635" y="692713"/>
                  </a:lnTo>
                  <a:close/>
                </a:path>
                <a:path w="1853565" h="1796414">
                  <a:moveTo>
                    <a:pt x="1336543" y="1602280"/>
                  </a:moveTo>
                  <a:lnTo>
                    <a:pt x="1317093" y="1622755"/>
                  </a:lnTo>
                  <a:lnTo>
                    <a:pt x="1309830" y="1611961"/>
                  </a:lnTo>
                  <a:lnTo>
                    <a:pt x="1301656" y="1583686"/>
                  </a:lnTo>
                  <a:lnTo>
                    <a:pt x="1293664" y="1555219"/>
                  </a:lnTo>
                  <a:lnTo>
                    <a:pt x="1295245" y="1535114"/>
                  </a:lnTo>
                  <a:lnTo>
                    <a:pt x="1288166" y="1505687"/>
                  </a:lnTo>
                  <a:lnTo>
                    <a:pt x="1281420" y="1475909"/>
                  </a:lnTo>
                  <a:lnTo>
                    <a:pt x="1287255" y="1469766"/>
                  </a:lnTo>
                  <a:lnTo>
                    <a:pt x="1283882" y="1454877"/>
                  </a:lnTo>
                  <a:lnTo>
                    <a:pt x="1272337" y="1393271"/>
                  </a:lnTo>
                  <a:lnTo>
                    <a:pt x="1275133" y="1371887"/>
                  </a:lnTo>
                  <a:lnTo>
                    <a:pt x="1269269" y="1341181"/>
                  </a:lnTo>
                  <a:lnTo>
                    <a:pt x="1272977" y="1318837"/>
                  </a:lnTo>
                  <a:lnTo>
                    <a:pt x="1262404" y="1256208"/>
                  </a:lnTo>
                  <a:lnTo>
                    <a:pt x="1266538" y="1233416"/>
                  </a:lnTo>
                  <a:lnTo>
                    <a:pt x="1261828" y="1201494"/>
                  </a:lnTo>
                  <a:lnTo>
                    <a:pt x="1257666" y="1168996"/>
                  </a:lnTo>
                  <a:lnTo>
                    <a:pt x="1260888" y="1165605"/>
                  </a:lnTo>
                  <a:lnTo>
                    <a:pt x="1258852" y="1149308"/>
                  </a:lnTo>
                  <a:lnTo>
                    <a:pt x="1252866" y="1137169"/>
                  </a:lnTo>
                  <a:lnTo>
                    <a:pt x="1259005" y="1130707"/>
                  </a:lnTo>
                  <a:lnTo>
                    <a:pt x="1253596" y="1099520"/>
                  </a:lnTo>
                  <a:lnTo>
                    <a:pt x="1247459" y="1069102"/>
                  </a:lnTo>
                  <a:lnTo>
                    <a:pt x="1242050" y="1037915"/>
                  </a:lnTo>
                  <a:lnTo>
                    <a:pt x="1238982" y="1022706"/>
                  </a:lnTo>
                  <a:lnTo>
                    <a:pt x="1238071" y="1005225"/>
                  </a:lnTo>
                  <a:lnTo>
                    <a:pt x="1229593" y="977270"/>
                  </a:lnTo>
                  <a:lnTo>
                    <a:pt x="1231417" y="956910"/>
                  </a:lnTo>
                  <a:lnTo>
                    <a:pt x="1224580" y="927227"/>
                  </a:lnTo>
                  <a:lnTo>
                    <a:pt x="1206806" y="816858"/>
                  </a:lnTo>
                  <a:lnTo>
                    <a:pt x="1209238" y="795858"/>
                  </a:lnTo>
                  <a:lnTo>
                    <a:pt x="1202280" y="766303"/>
                  </a:lnTo>
                  <a:lnTo>
                    <a:pt x="1204165" y="745879"/>
                  </a:lnTo>
                  <a:lnTo>
                    <a:pt x="1196295" y="717284"/>
                  </a:lnTo>
                  <a:lnTo>
                    <a:pt x="1217842" y="694601"/>
                  </a:lnTo>
                  <a:lnTo>
                    <a:pt x="1224710" y="705811"/>
                  </a:lnTo>
                  <a:lnTo>
                    <a:pt x="1219118" y="711698"/>
                  </a:lnTo>
                  <a:lnTo>
                    <a:pt x="1222794" y="726267"/>
                  </a:lnTo>
                  <a:lnTo>
                    <a:pt x="1230877" y="754639"/>
                  </a:lnTo>
                  <a:lnTo>
                    <a:pt x="1225346" y="760461"/>
                  </a:lnTo>
                  <a:lnTo>
                    <a:pt x="1232091" y="790240"/>
                  </a:lnTo>
                  <a:lnTo>
                    <a:pt x="1236375" y="841051"/>
                  </a:lnTo>
                  <a:lnTo>
                    <a:pt x="1243120" y="870830"/>
                  </a:lnTo>
                  <a:lnTo>
                    <a:pt x="1260894" y="981198"/>
                  </a:lnTo>
                  <a:lnTo>
                    <a:pt x="1258402" y="1002262"/>
                  </a:lnTo>
                  <a:lnTo>
                    <a:pt x="1264934" y="1032265"/>
                  </a:lnTo>
                  <a:lnTo>
                    <a:pt x="1271102" y="1062652"/>
                  </a:lnTo>
                  <a:lnTo>
                    <a:pt x="1276723" y="1093614"/>
                  </a:lnTo>
                  <a:lnTo>
                    <a:pt x="1270584" y="1100077"/>
                  </a:lnTo>
                  <a:lnTo>
                    <a:pt x="1275993" y="1131263"/>
                  </a:lnTo>
                  <a:lnTo>
                    <a:pt x="1279062" y="1146473"/>
                  </a:lnTo>
                  <a:lnTo>
                    <a:pt x="1279455" y="1201379"/>
                  </a:lnTo>
                  <a:lnTo>
                    <a:pt x="1286534" y="1230806"/>
                  </a:lnTo>
                  <a:lnTo>
                    <a:pt x="1284953" y="1250910"/>
                  </a:lnTo>
                  <a:lnTo>
                    <a:pt x="1283737" y="1270630"/>
                  </a:lnTo>
                  <a:lnTo>
                    <a:pt x="1291911" y="1298905"/>
                  </a:lnTo>
                  <a:lnTo>
                    <a:pt x="1295769" y="1331724"/>
                  </a:lnTo>
                  <a:lnTo>
                    <a:pt x="1290602" y="1355603"/>
                  </a:lnTo>
                  <a:lnTo>
                    <a:pt x="1295008" y="1387845"/>
                  </a:lnTo>
                  <a:lnTo>
                    <a:pt x="1299960" y="1419512"/>
                  </a:lnTo>
                  <a:lnTo>
                    <a:pt x="1301904" y="1435905"/>
                  </a:lnTo>
                  <a:lnTo>
                    <a:pt x="1304031" y="1452106"/>
                  </a:lnTo>
                  <a:lnTo>
                    <a:pt x="1306523" y="1467923"/>
                  </a:lnTo>
                  <a:lnTo>
                    <a:pt x="1309561" y="1483164"/>
                  </a:lnTo>
                  <a:lnTo>
                    <a:pt x="1323962" y="1578643"/>
                  </a:lnTo>
                  <a:lnTo>
                    <a:pt x="1336543" y="1602280"/>
                  </a:lnTo>
                  <a:close/>
                </a:path>
                <a:path w="1853565" h="1796414">
                  <a:moveTo>
                    <a:pt x="1853117" y="1796074"/>
                  </a:moveTo>
                  <a:lnTo>
                    <a:pt x="1824537" y="1789282"/>
                  </a:lnTo>
                  <a:lnTo>
                    <a:pt x="1796244" y="1782186"/>
                  </a:lnTo>
                  <a:lnTo>
                    <a:pt x="1768498" y="1774514"/>
                  </a:lnTo>
                  <a:lnTo>
                    <a:pt x="1750325" y="1775205"/>
                  </a:lnTo>
                  <a:lnTo>
                    <a:pt x="1723126" y="1766958"/>
                  </a:lnTo>
                  <a:lnTo>
                    <a:pt x="1667969" y="1751262"/>
                  </a:lnTo>
                  <a:lnTo>
                    <a:pt x="1613724" y="1734607"/>
                  </a:lnTo>
                  <a:lnTo>
                    <a:pt x="1559843" y="1717568"/>
                  </a:lnTo>
                  <a:lnTo>
                    <a:pt x="1505781" y="1700721"/>
                  </a:lnTo>
                  <a:lnTo>
                    <a:pt x="1488945" y="1700004"/>
                  </a:lnTo>
                  <a:lnTo>
                    <a:pt x="1462354" y="1691117"/>
                  </a:lnTo>
                  <a:lnTo>
                    <a:pt x="1435398" y="1682613"/>
                  </a:lnTo>
                  <a:lnTo>
                    <a:pt x="1394676" y="1670162"/>
                  </a:lnTo>
                  <a:lnTo>
                    <a:pt x="1390300" y="1674769"/>
                  </a:lnTo>
                  <a:lnTo>
                    <a:pt x="1363132" y="1666489"/>
                  </a:lnTo>
                  <a:lnTo>
                    <a:pt x="1350034" y="1661837"/>
                  </a:lnTo>
                  <a:lnTo>
                    <a:pt x="1338881" y="1655138"/>
                  </a:lnTo>
                  <a:lnTo>
                    <a:pt x="1329673" y="1646391"/>
                  </a:lnTo>
                  <a:lnTo>
                    <a:pt x="1315148" y="1624803"/>
                  </a:lnTo>
                  <a:lnTo>
                    <a:pt x="1333625" y="1605351"/>
                  </a:lnTo>
                  <a:lnTo>
                    <a:pt x="1339916" y="1617169"/>
                  </a:lnTo>
                  <a:lnTo>
                    <a:pt x="1337971" y="1619217"/>
                  </a:lnTo>
                  <a:lnTo>
                    <a:pt x="1347179" y="1627963"/>
                  </a:lnTo>
                  <a:lnTo>
                    <a:pt x="1343288" y="1632058"/>
                  </a:lnTo>
                  <a:lnTo>
                    <a:pt x="1352496" y="1640805"/>
                  </a:lnTo>
                  <a:lnTo>
                    <a:pt x="1397625" y="1648618"/>
                  </a:lnTo>
                  <a:lnTo>
                    <a:pt x="1451961" y="1665177"/>
                  </a:lnTo>
                  <a:lnTo>
                    <a:pt x="1465515" y="1669349"/>
                  </a:lnTo>
                  <a:lnTo>
                    <a:pt x="1478887" y="1673712"/>
                  </a:lnTo>
                  <a:lnTo>
                    <a:pt x="1491893" y="1678460"/>
                  </a:lnTo>
                  <a:lnTo>
                    <a:pt x="1495145" y="1675037"/>
                  </a:lnTo>
                  <a:lnTo>
                    <a:pt x="1667362" y="1733461"/>
                  </a:lnTo>
                  <a:lnTo>
                    <a:pt x="1685323" y="1732994"/>
                  </a:lnTo>
                  <a:lnTo>
                    <a:pt x="1766827" y="1757833"/>
                  </a:lnTo>
                  <a:lnTo>
                    <a:pt x="1812017" y="1765581"/>
                  </a:lnTo>
                  <a:lnTo>
                    <a:pt x="1852935" y="1777827"/>
                  </a:lnTo>
                  <a:lnTo>
                    <a:pt x="1853117" y="17960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688440" y="5130069"/>
              <a:ext cx="215614" cy="2290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097835" y="7711136"/>
              <a:ext cx="989330" cy="1047750"/>
            </a:xfrm>
            <a:custGeom>
              <a:avLst/>
              <a:gdLst/>
              <a:ahLst/>
              <a:cxnLst/>
              <a:rect l="l" t="t" r="r" b="b"/>
              <a:pathLst>
                <a:path w="989330" h="1047750">
                  <a:moveTo>
                    <a:pt x="573226" y="1047750"/>
                  </a:moveTo>
                  <a:lnTo>
                    <a:pt x="391242" y="859851"/>
                  </a:lnTo>
                  <a:lnTo>
                    <a:pt x="4710" y="984287"/>
                  </a:lnTo>
                  <a:lnTo>
                    <a:pt x="199092" y="647564"/>
                  </a:lnTo>
                  <a:lnTo>
                    <a:pt x="0" y="513671"/>
                  </a:lnTo>
                  <a:lnTo>
                    <a:pt x="221902" y="444484"/>
                  </a:lnTo>
                  <a:lnTo>
                    <a:pt x="167356" y="159526"/>
                  </a:lnTo>
                  <a:lnTo>
                    <a:pt x="370415" y="331994"/>
                  </a:lnTo>
                  <a:lnTo>
                    <a:pt x="610169" y="0"/>
                  </a:lnTo>
                  <a:lnTo>
                    <a:pt x="631491" y="419846"/>
                  </a:lnTo>
                  <a:lnTo>
                    <a:pt x="989014" y="367832"/>
                  </a:lnTo>
                  <a:lnTo>
                    <a:pt x="719508" y="589577"/>
                  </a:lnTo>
                  <a:lnTo>
                    <a:pt x="860336" y="811570"/>
                  </a:lnTo>
                  <a:lnTo>
                    <a:pt x="666698" y="769511"/>
                  </a:lnTo>
                  <a:lnTo>
                    <a:pt x="573226" y="1047750"/>
                  </a:lnTo>
                  <a:close/>
                </a:path>
              </a:pathLst>
            </a:custGeom>
            <a:solidFill>
              <a:srgbClr val="F1C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9091" y="3599905"/>
              <a:ext cx="5487801" cy="30865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4000" y="4748569"/>
              <a:ext cx="5487801" cy="308657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76391" y="2847850"/>
            <a:ext cx="3589654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45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285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18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5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285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50" spc="-54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9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2850" spc="45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2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50" spc="-105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dirty="0" sz="2850" spc="45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2850" spc="-25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dirty="0" sz="2850" spc="-9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2850" spc="-7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2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228347" y="3875279"/>
            <a:ext cx="3634104" cy="461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850" spc="-450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285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18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5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285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50" spc="-54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9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2850" spc="45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2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7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2850" spc="-7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850" spc="-459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dirty="0" sz="285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dirty="0" sz="2850" spc="-25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dirty="0" sz="2850" spc="-90">
                <a:solidFill>
                  <a:srgbClr val="FFFFFF"/>
                </a:solidFill>
                <a:latin typeface="Arial MT"/>
                <a:cs typeface="Arial MT"/>
              </a:rPr>
              <a:t>k</a:t>
            </a:r>
            <a:r>
              <a:rPr dirty="0" sz="2850" spc="12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dirty="0" sz="2850" spc="-7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2850" spc="-405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dirty="0" sz="2850" spc="2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76391" y="6805275"/>
            <a:ext cx="3693795" cy="1103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60"/>
              </a:lnSpc>
              <a:spcBef>
                <a:spcPts val="95"/>
              </a:spcBef>
            </a:pPr>
            <a:r>
              <a:rPr dirty="0" sz="2450" spc="-3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450" spc="-9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450" spc="-25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04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1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9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178435" indent="-166370">
              <a:lnSpc>
                <a:spcPts val="2775"/>
              </a:lnSpc>
              <a:buSzPct val="97959"/>
              <a:buChar char="*"/>
              <a:tabLst>
                <a:tab pos="179070" algn="l"/>
              </a:tabLst>
            </a:pPr>
            <a:r>
              <a:rPr dirty="0" sz="2450" spc="1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9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50" spc="-1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2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3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000" spc="-21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13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450" spc="-2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450" spc="-3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450" spc="-21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1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178435" indent="-166370">
              <a:lnSpc>
                <a:spcPts val="2855"/>
              </a:lnSpc>
              <a:buSzPct val="97959"/>
              <a:buChar char="*"/>
              <a:tabLst>
                <a:tab pos="179070" algn="l"/>
              </a:tabLst>
            </a:pPr>
            <a:r>
              <a:rPr dirty="0" sz="2450" spc="1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9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50" spc="-1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5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1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000" spc="5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135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dirty="0" sz="2450" spc="-21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450" spc="-3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450" spc="-21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1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31300" y="7926671"/>
            <a:ext cx="3722370" cy="11036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2855"/>
              </a:lnSpc>
              <a:spcBef>
                <a:spcPts val="95"/>
              </a:spcBef>
            </a:pPr>
            <a:r>
              <a:rPr dirty="0" sz="2450" spc="-32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450" spc="-9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450" spc="-25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04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1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9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2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178435" indent="-166370">
              <a:lnSpc>
                <a:spcPts val="2775"/>
              </a:lnSpc>
              <a:buSzPct val="97959"/>
              <a:buChar char="*"/>
              <a:tabLst>
                <a:tab pos="179070" algn="l"/>
              </a:tabLst>
            </a:pPr>
            <a:r>
              <a:rPr dirty="0" sz="2450" spc="1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9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50" spc="-1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25">
                <a:solidFill>
                  <a:srgbClr val="FFFFFF"/>
                </a:solidFill>
                <a:latin typeface="Trebuchet MS"/>
                <a:cs typeface="Trebuchet MS"/>
              </a:rPr>
              <a:t>w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3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000" spc="-210">
                <a:solidFill>
                  <a:srgbClr val="FFFFFF"/>
                </a:solidFill>
                <a:latin typeface="Lucida Sans Unicode"/>
                <a:cs typeface="Lucida Sans Unicode"/>
              </a:rPr>
              <a:t>α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23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45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450" spc="-3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450" spc="-21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450" spc="-25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1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  <a:p>
            <a:pPr marL="178435" indent="-166370">
              <a:lnSpc>
                <a:spcPts val="2860"/>
              </a:lnSpc>
              <a:buSzPct val="97959"/>
              <a:buChar char="*"/>
              <a:tabLst>
                <a:tab pos="179070" algn="l"/>
              </a:tabLst>
            </a:pPr>
            <a:r>
              <a:rPr dirty="0" sz="2450" spc="13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9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50" spc="-1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25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50" spc="-1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45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-135">
                <a:solidFill>
                  <a:srgbClr val="FFFFFF"/>
                </a:solidFill>
                <a:latin typeface="Trebuchet MS"/>
                <a:cs typeface="Trebuchet MS"/>
              </a:rPr>
              <a:t>(</a:t>
            </a:r>
            <a:r>
              <a:rPr dirty="0" sz="2000" spc="50">
                <a:solidFill>
                  <a:srgbClr val="FFFFFF"/>
                </a:solidFill>
                <a:latin typeface="Lucida Sans Unicode"/>
                <a:cs typeface="Lucida Sans Unicode"/>
              </a:rPr>
              <a:t>β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2450" spc="-23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2450" spc="-20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450" spc="-30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450" spc="-21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450" spc="-254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450" spc="-5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2450" spc="-17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450" spc="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400" spc="-130">
                <a:solidFill>
                  <a:srgbClr val="FFFFFF"/>
                </a:solidFill>
                <a:latin typeface="Trebuchet MS"/>
                <a:cs typeface="Trebuchet MS"/>
              </a:rPr>
              <a:t>)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0694" y="3386833"/>
            <a:ext cx="7577455" cy="13627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750" spc="275"/>
              <a:t>TERIMA</a:t>
            </a:r>
            <a:r>
              <a:rPr dirty="0" sz="8750" spc="-425"/>
              <a:t> </a:t>
            </a:r>
            <a:r>
              <a:rPr dirty="0" sz="8750" spc="175"/>
              <a:t>KASIH!</a:t>
            </a:r>
            <a:endParaRPr sz="87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42881" y="5046684"/>
            <a:ext cx="3800474" cy="1619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Ocha Maharani</dc:creator>
  <cp:keywords>DAE5-fARTu0,BAEvtkpNXT8</cp:keywords>
  <dc:title>Biru Kuning dan Oranye Digambar Tangan Kuis Sains Presentasi</dc:title>
  <dcterms:created xsi:type="dcterms:W3CDTF">2022-03-04T03:38:45Z</dcterms:created>
  <dcterms:modified xsi:type="dcterms:W3CDTF">2022-03-04T03:38:45Z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Canva</vt:lpwstr>
  </property>
  <property fmtid="{D5CDD505-2E9C-101B-9397-08002B2CF9AE}" pid="4" name="LastSaved">
    <vt:filetime>2022-03-04T00:00:00Z</vt:filetime>
  </property>
</Properties>
</file>