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</p:sldIdLst>
  <p:sldSz cx="18288000" cy="10287000"/>
  <p:notesSz cx="6858000" cy="9144000"/>
  <p:embeddedFontLst>
    <p:embeddedFont>
      <p:font typeface="Text Me One" charset="1" panose="00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ooper Hewitt" charset="1" panose="00000000000000000000"/>
      <p:regular r:id="rId11"/>
    </p:embeddedFont>
    <p:embeddedFont>
      <p:font typeface="Cooper Hewitt Bold" charset="1" panose="00000000000000000000"/>
      <p:regular r:id="rId12"/>
    </p:embeddedFont>
    <p:embeddedFont>
      <p:font typeface="Cooper Hewitt Italics" charset="1" panose="00000000000000000000"/>
      <p:regular r:id="rId13"/>
    </p:embeddedFont>
    <p:embeddedFont>
      <p:font typeface="Cooper Hewitt Bold Italics" charset="1" panose="00000000000000000000"/>
      <p:regular r:id="rId14"/>
    </p:embeddedFont>
    <p:embeddedFont>
      <p:font typeface="Public Sans" charset="1" panose="00000000000000000000"/>
      <p:regular r:id="rId15"/>
    </p:embeddedFont>
    <p:embeddedFont>
      <p:font typeface="Public Sans Bold" charset="1" panose="00000000000000000000"/>
      <p:regular r:id="rId16"/>
    </p:embeddedFont>
    <p:embeddedFont>
      <p:font typeface="Public Sans Italics" charset="1" panose="00000000000000000000"/>
      <p:regular r:id="rId17"/>
    </p:embeddedFont>
    <p:embeddedFont>
      <p:font typeface="Public Sans Bold Italics" charset="1" panose="00000000000000000000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Extra Bold" charset="1" panose="020B0906030804020204"/>
      <p:regular r:id="rId23"/>
    </p:embeddedFont>
    <p:embeddedFont>
      <p:font typeface="Open Sans Extra Bold Italics" charset="1" panose="020B0906030804020204"/>
      <p:regular r:id="rId24"/>
    </p:embeddedFont>
    <p:embeddedFont>
      <p:font typeface="KG Primary Penmanship" charset="1" panose="020005060000000200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jpe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14" Target="../media/image50.png" Type="http://schemas.openxmlformats.org/officeDocument/2006/relationships/image"/><Relationship Id="rId15" Target="../media/image51.sv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jpeg" Type="http://schemas.openxmlformats.org/officeDocument/2006/relationships/image"/><Relationship Id="rId7" Target="../media/image43.jpeg" Type="http://schemas.openxmlformats.org/officeDocument/2006/relationships/image"/><Relationship Id="rId8" Target="../media/image44.jpe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5A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65296" y="2887800"/>
            <a:ext cx="12331446" cy="5023942"/>
            <a:chOff x="0" y="0"/>
            <a:chExt cx="16441928" cy="669858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72063"/>
              <a:ext cx="16441928" cy="2633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7"/>
                </a:lnSpc>
              </a:pPr>
              <a:r>
                <a:rPr lang="en-US" sz="8799">
                  <a:solidFill>
                    <a:srgbClr val="FDF6F2"/>
                  </a:solidFill>
                  <a:latin typeface="KG Primary Penmanship"/>
                </a:rPr>
                <a:t>KARBOHIDRAT</a:t>
              </a:r>
            </a:p>
            <a:p>
              <a:pPr algn="ctr">
                <a:lnSpc>
                  <a:spcPts val="6880"/>
                </a:lnSpc>
              </a:pPr>
              <a:r>
                <a:rPr lang="en-US" sz="8000">
                  <a:solidFill>
                    <a:srgbClr val="FDF6F2"/>
                  </a:solidFill>
                  <a:latin typeface="KG Primary Penmanship"/>
                </a:rPr>
                <a:t>(MONOSAKARIDA)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754695" y="3044967"/>
              <a:ext cx="8932538" cy="36567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05"/>
                </a:lnSpc>
              </a:pPr>
              <a:r>
                <a:rPr lang="en-US" spc="243" sz="3932">
                  <a:solidFill>
                    <a:srgbClr val="FDF6F2"/>
                  </a:solidFill>
                  <a:latin typeface="KG Primary Penmanship"/>
                </a:rPr>
                <a:t>DEVI PARAMITA</a:t>
              </a:r>
            </a:p>
            <a:p>
              <a:pPr algn="ctr">
                <a:lnSpc>
                  <a:spcPts val="5505"/>
                </a:lnSpc>
              </a:pPr>
              <a:r>
                <a:rPr lang="en-US" spc="243" sz="3932">
                  <a:solidFill>
                    <a:srgbClr val="FDF6F2"/>
                  </a:solidFill>
                  <a:latin typeface="KG Primary Penmanship"/>
                </a:rPr>
                <a:t>2114051027</a:t>
              </a:r>
            </a:p>
            <a:p>
              <a:pPr algn="ctr">
                <a:lnSpc>
                  <a:spcPts val="5505"/>
                </a:lnSpc>
              </a:pPr>
              <a:r>
                <a:rPr lang="en-US" spc="243" sz="3932">
                  <a:solidFill>
                    <a:srgbClr val="FDF6F2"/>
                  </a:solidFill>
                  <a:latin typeface="KG Primary Penmanship"/>
                </a:rPr>
                <a:t>BIOKIMIA</a:t>
              </a:r>
            </a:p>
            <a:p>
              <a:pPr algn="ctr">
                <a:lnSpc>
                  <a:spcPts val="5505"/>
                </a:lnSpc>
              </a:pPr>
              <a:r>
                <a:rPr lang="en-US" spc="243" sz="3932">
                  <a:solidFill>
                    <a:srgbClr val="FDF6F2"/>
                  </a:solidFill>
                  <a:latin typeface="KG Primary Penmanship"/>
                </a:rPr>
                <a:t>TEKNOLOGI HASIL PERTANIAN A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17863" y="5778399"/>
            <a:ext cx="815663" cy="7385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13371" y="1326794"/>
            <a:ext cx="663598" cy="83138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21411" y="8409063"/>
            <a:ext cx="506437" cy="63448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80034" y="3577818"/>
            <a:ext cx="815663" cy="73854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05036" y="7200900"/>
            <a:ext cx="2730731" cy="4114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14895" y="100782"/>
            <a:ext cx="1773105" cy="4114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735697" y="-314912"/>
            <a:ext cx="347139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0"/>
            <a:ext cx="5131476" cy="161876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68263" y="-24256"/>
            <a:ext cx="1091037" cy="98193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931927">
            <a:off x="17263912" y="563068"/>
            <a:ext cx="876908" cy="7892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37419" y="6905304"/>
            <a:ext cx="5758626" cy="411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60464" y="-1028700"/>
            <a:ext cx="5312535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22296" y="7844652"/>
            <a:ext cx="4442429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67902" y="8488404"/>
            <a:ext cx="2933640" cy="2827296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5173" y="367862"/>
            <a:ext cx="14445291" cy="8555179"/>
            <a:chOff x="0" y="0"/>
            <a:chExt cx="19260388" cy="11406905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18900"/>
              <a:ext cx="19260388" cy="1339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>
                  <a:solidFill>
                    <a:srgbClr val="965A38"/>
                  </a:solidFill>
                  <a:latin typeface="KG Primary Penmanship"/>
                </a:rPr>
                <a:t>MONOSAKARIDA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662048"/>
              <a:ext cx="19260388" cy="9746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1381759" indent="-690880" lvl="1">
                <a:lnSpc>
                  <a:spcPts val="8319"/>
                </a:lnSpc>
                <a:buFont typeface="Arial"/>
                <a:buChar char="•"/>
              </a:pPr>
              <a:r>
                <a:rPr lang="en-US" sz="6399">
                  <a:solidFill>
                    <a:srgbClr val="965A38"/>
                  </a:solidFill>
                  <a:latin typeface="KG Primary Penmanship"/>
                </a:rPr>
                <a:t>Unit karbohidrat terkecil.</a:t>
              </a:r>
            </a:p>
            <a:p>
              <a:pPr algn="just" marL="1381759" indent="-690880" lvl="1">
                <a:lnSpc>
                  <a:spcPts val="8319"/>
                </a:lnSpc>
                <a:buFont typeface="Arial"/>
                <a:buChar char="•"/>
              </a:pPr>
              <a:r>
                <a:rPr lang="en-US" sz="6399">
                  <a:solidFill>
                    <a:srgbClr val="965A38"/>
                  </a:solidFill>
                  <a:latin typeface="KG Primary Penmanship"/>
                </a:rPr>
                <a:t>Struktur monosakarida terdiri dari gugus aldehid atau keton dengan dua atau lebih gugus hidroksil.</a:t>
              </a:r>
            </a:p>
            <a:p>
              <a:pPr algn="just" marL="1381759" indent="-690880" lvl="1">
                <a:lnSpc>
                  <a:spcPts val="8319"/>
                </a:lnSpc>
                <a:buFont typeface="Arial"/>
                <a:buChar char="•"/>
              </a:pPr>
              <a:r>
                <a:rPr lang="en-US" sz="6399">
                  <a:solidFill>
                    <a:srgbClr val="965A38"/>
                  </a:solidFill>
                  <a:latin typeface="KG Primary Penmanship"/>
                </a:rPr>
                <a:t>Monosakarida yang memiliki gugus fungsional aldehid disebut dengan aldosa, sedangkan yang memiliki gugus keton disebut ketosa.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6526" y="4226292"/>
            <a:ext cx="8235569" cy="42081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39343" y="4226292"/>
            <a:ext cx="8055135" cy="411599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401859">
            <a:off x="17897220" y="6095840"/>
            <a:ext cx="594516" cy="981933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128927" y="385863"/>
            <a:ext cx="5609821" cy="1931889"/>
            <a:chOff x="0" y="0"/>
            <a:chExt cx="7479762" cy="2575852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7479762" cy="2575852"/>
              <a:chOff x="0" y="0"/>
              <a:chExt cx="3472874" cy="1200783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3472874" cy="1200783"/>
              </a:xfrm>
              <a:custGeom>
                <a:avLst/>
                <a:gdLst/>
                <a:ahLst/>
                <a:cxnLst/>
                <a:rect r="r" b="b" t="t" l="l"/>
                <a:pathLst>
                  <a:path h="1200783" w="3472874">
                    <a:moveTo>
                      <a:pt x="3348414" y="1200783"/>
                    </a:moveTo>
                    <a:lnTo>
                      <a:pt x="124460" y="1200783"/>
                    </a:lnTo>
                    <a:cubicBezTo>
                      <a:pt x="55880" y="1200783"/>
                      <a:pt x="0" y="1144903"/>
                      <a:pt x="0" y="10763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48414" y="0"/>
                    </a:lnTo>
                    <a:cubicBezTo>
                      <a:pt x="3416994" y="0"/>
                      <a:pt x="3472874" y="55880"/>
                      <a:pt x="3472874" y="124460"/>
                    </a:cubicBezTo>
                    <a:lnTo>
                      <a:pt x="3472874" y="1076323"/>
                    </a:lnTo>
                    <a:cubicBezTo>
                      <a:pt x="3472874" y="1144903"/>
                      <a:pt x="3416994" y="1200783"/>
                      <a:pt x="3348414" y="120078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8"/>
            <a:srcRect l="0" t="0" r="0" b="0"/>
            <a:stretch>
              <a:fillRect/>
            </a:stretch>
          </p:blipFill>
          <p:spPr>
            <a:xfrm flipH="false" flipV="false" rot="0">
              <a:off x="351731" y="683899"/>
              <a:ext cx="788115" cy="842341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9813" y="2907836"/>
            <a:ext cx="18472254" cy="142524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1080947" y="2985562"/>
            <a:ext cx="6230523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FFFFF"/>
                </a:solidFill>
                <a:latin typeface="KG Primary Penmanship"/>
              </a:rPr>
              <a:t>Keton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12105" y="3031661"/>
            <a:ext cx="3884411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DF6F2"/>
                </a:solidFill>
                <a:latin typeface="KG Primary Penmanship"/>
              </a:rPr>
              <a:t>Aldehida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89671" y="271563"/>
            <a:ext cx="5888333" cy="1957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965A38"/>
                </a:solidFill>
                <a:latin typeface="Open Sans Extra Bold"/>
              </a:rPr>
              <a:t>Penamaan Monosakarida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12622" y="4831683"/>
            <a:ext cx="3167787" cy="267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77"/>
              </a:lnSpc>
            </a:pPr>
            <a:r>
              <a:rPr lang="en-US" sz="3841">
                <a:solidFill>
                  <a:srgbClr val="965A38"/>
                </a:solidFill>
                <a:latin typeface="Open Sans"/>
              </a:rPr>
              <a:t>3 C triosa</a:t>
            </a:r>
          </a:p>
          <a:p>
            <a:pPr>
              <a:lnSpc>
                <a:spcPts val="5377"/>
              </a:lnSpc>
            </a:pPr>
            <a:r>
              <a:rPr lang="en-US" sz="3841">
                <a:solidFill>
                  <a:srgbClr val="965A38"/>
                </a:solidFill>
                <a:latin typeface="Open Sans"/>
              </a:rPr>
              <a:t>4 C tetrosa</a:t>
            </a:r>
          </a:p>
          <a:p>
            <a:pPr>
              <a:lnSpc>
                <a:spcPts val="5377"/>
              </a:lnSpc>
            </a:pPr>
            <a:r>
              <a:rPr lang="en-US" sz="3841">
                <a:solidFill>
                  <a:srgbClr val="965A38"/>
                </a:solidFill>
                <a:latin typeface="Open Sans"/>
              </a:rPr>
              <a:t>5 C pentosa</a:t>
            </a:r>
          </a:p>
          <a:p>
            <a:pPr>
              <a:lnSpc>
                <a:spcPts val="5377"/>
              </a:lnSpc>
            </a:pPr>
            <a:r>
              <a:rPr lang="en-US" sz="3841">
                <a:solidFill>
                  <a:srgbClr val="965A38"/>
                </a:solidFill>
                <a:latin typeface="Open Sans"/>
              </a:rPr>
              <a:t>6 C Heksosa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196208" y="4831683"/>
            <a:ext cx="623052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965A38"/>
                </a:solidFill>
                <a:latin typeface="Open Sans"/>
              </a:rPr>
              <a:t>3 C triosa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965A38"/>
                </a:solidFill>
                <a:latin typeface="Arimo"/>
              </a:rPr>
              <a:t>4 C tetrosa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965A38"/>
                </a:solidFill>
                <a:latin typeface="Arimo"/>
              </a:rPr>
              <a:t>5 C pentosa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965A38"/>
                </a:solidFill>
                <a:latin typeface="Arimo"/>
              </a:rPr>
              <a:t>6 C Heksosa</a:t>
            </a:r>
          </a:p>
          <a:p>
            <a:pPr>
              <a:lnSpc>
                <a:spcPts val="504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914731" y="5443295"/>
            <a:ext cx="24525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65A38"/>
                </a:solidFill>
                <a:latin typeface="Open Sans"/>
              </a:rPr>
              <a:t>Aldo   +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096808" y="5527040"/>
            <a:ext cx="24525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65A38"/>
                </a:solidFill>
                <a:latin typeface="Open Sans"/>
              </a:rPr>
              <a:t>Keto +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5A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320646"/>
            <a:ext cx="8999419" cy="449970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19266" y="0"/>
            <a:ext cx="8337453" cy="10287000"/>
            <a:chOff x="0" y="0"/>
            <a:chExt cx="9357410" cy="11545455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9212631" cy="11400675"/>
            </a:xfrm>
            <a:custGeom>
              <a:avLst/>
              <a:gdLst/>
              <a:ahLst/>
              <a:cxnLst/>
              <a:rect r="r" b="b" t="t" l="l"/>
              <a:pathLst>
                <a:path h="11400675" w="9212631">
                  <a:moveTo>
                    <a:pt x="0" y="0"/>
                  </a:moveTo>
                  <a:lnTo>
                    <a:pt x="9212631" y="0"/>
                  </a:lnTo>
                  <a:lnTo>
                    <a:pt x="9212631" y="11400675"/>
                  </a:lnTo>
                  <a:lnTo>
                    <a:pt x="0" y="11400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9357410" cy="11545454"/>
            </a:xfrm>
            <a:custGeom>
              <a:avLst/>
              <a:gdLst/>
              <a:ahLst/>
              <a:cxnLst/>
              <a:rect r="r" b="b" t="t" l="l"/>
              <a:pathLst>
                <a:path h="11545454" w="9357410">
                  <a:moveTo>
                    <a:pt x="9212631" y="11400675"/>
                  </a:moveTo>
                  <a:lnTo>
                    <a:pt x="9357410" y="11400675"/>
                  </a:lnTo>
                  <a:lnTo>
                    <a:pt x="9357410" y="11545454"/>
                  </a:lnTo>
                  <a:lnTo>
                    <a:pt x="9212631" y="11545454"/>
                  </a:lnTo>
                  <a:lnTo>
                    <a:pt x="9212631" y="114006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400675"/>
                  </a:lnTo>
                  <a:lnTo>
                    <a:pt x="0" y="11400675"/>
                  </a:lnTo>
                  <a:lnTo>
                    <a:pt x="0" y="144780"/>
                  </a:lnTo>
                  <a:close/>
                  <a:moveTo>
                    <a:pt x="0" y="11400675"/>
                  </a:moveTo>
                  <a:lnTo>
                    <a:pt x="144780" y="11400675"/>
                  </a:lnTo>
                  <a:lnTo>
                    <a:pt x="144780" y="11545454"/>
                  </a:lnTo>
                  <a:lnTo>
                    <a:pt x="0" y="11545454"/>
                  </a:lnTo>
                  <a:lnTo>
                    <a:pt x="0" y="11400675"/>
                  </a:lnTo>
                  <a:close/>
                  <a:moveTo>
                    <a:pt x="9212631" y="144780"/>
                  </a:moveTo>
                  <a:lnTo>
                    <a:pt x="9357410" y="144780"/>
                  </a:lnTo>
                  <a:lnTo>
                    <a:pt x="9357410" y="11400675"/>
                  </a:lnTo>
                  <a:lnTo>
                    <a:pt x="9212631" y="11400675"/>
                  </a:lnTo>
                  <a:lnTo>
                    <a:pt x="9212631" y="144780"/>
                  </a:lnTo>
                  <a:close/>
                  <a:moveTo>
                    <a:pt x="144780" y="11400675"/>
                  </a:moveTo>
                  <a:lnTo>
                    <a:pt x="9212631" y="11400675"/>
                  </a:lnTo>
                  <a:lnTo>
                    <a:pt x="9212631" y="11545454"/>
                  </a:lnTo>
                  <a:lnTo>
                    <a:pt x="144780" y="11545454"/>
                  </a:lnTo>
                  <a:lnTo>
                    <a:pt x="144780" y="11400675"/>
                  </a:lnTo>
                  <a:close/>
                  <a:moveTo>
                    <a:pt x="9212631" y="0"/>
                  </a:moveTo>
                  <a:lnTo>
                    <a:pt x="9357410" y="0"/>
                  </a:lnTo>
                  <a:lnTo>
                    <a:pt x="9357410" y="144780"/>
                  </a:lnTo>
                  <a:lnTo>
                    <a:pt x="9212631" y="144780"/>
                  </a:lnTo>
                  <a:lnTo>
                    <a:pt x="92126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212631" y="0"/>
                  </a:lnTo>
                  <a:lnTo>
                    <a:pt x="92126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9AA7B2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3747730"/>
            <a:ext cx="7315200" cy="52120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144000" y="5143500"/>
            <a:ext cx="8999419" cy="449970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866503" y="4626102"/>
            <a:ext cx="4460488" cy="41148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0" y="1706301"/>
            <a:ext cx="8118187" cy="2562637"/>
            <a:chOff x="0" y="0"/>
            <a:chExt cx="10824250" cy="341685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21538" y="-200025"/>
              <a:ext cx="6861241" cy="1048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pc="84" sz="4200">
                  <a:solidFill>
                    <a:srgbClr val="FFFFFF"/>
                  </a:solidFill>
                  <a:latin typeface="Cooper Hewitt Bold"/>
                </a:rPr>
                <a:t>PUSAT ASIMETRIK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1538" y="700590"/>
              <a:ext cx="10802711" cy="1561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235"/>
                </a:lnSpc>
              </a:pPr>
              <a:r>
                <a:rPr lang="en-US" spc="89" sz="8951">
                  <a:solidFill>
                    <a:srgbClr val="FFFFFF"/>
                  </a:solidFill>
                  <a:latin typeface="Text Me One Italics"/>
                </a:rPr>
                <a:t>MONOSAKARIDA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3121553"/>
              <a:ext cx="10237738" cy="295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3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8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009707" y="-170167"/>
            <a:ext cx="1482204" cy="17308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09229" y="6172200"/>
            <a:ext cx="4802695" cy="440647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-37505"/>
            <a:ext cx="8951627" cy="10324505"/>
            <a:chOff x="0" y="0"/>
            <a:chExt cx="3028081" cy="349248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028081" cy="3492487"/>
            </a:xfrm>
            <a:custGeom>
              <a:avLst/>
              <a:gdLst/>
              <a:ahLst/>
              <a:cxnLst/>
              <a:rect r="r" b="b" t="t" l="l"/>
              <a:pathLst>
                <a:path h="3492487" w="3028081">
                  <a:moveTo>
                    <a:pt x="0" y="0"/>
                  </a:moveTo>
                  <a:lnTo>
                    <a:pt x="3028081" y="0"/>
                  </a:lnTo>
                  <a:lnTo>
                    <a:pt x="3028081" y="3492487"/>
                  </a:lnTo>
                  <a:lnTo>
                    <a:pt x="0" y="3492487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8632" t="21581" r="10071" b="17984"/>
          <a:stretch>
            <a:fillRect/>
          </a:stretch>
        </p:blipFill>
        <p:spPr>
          <a:xfrm flipH="false" flipV="false" rot="0">
            <a:off x="0" y="4447504"/>
            <a:ext cx="7533685" cy="280018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7061" t="8112" r="6355" b="15482"/>
          <a:stretch>
            <a:fillRect/>
          </a:stretch>
        </p:blipFill>
        <p:spPr>
          <a:xfrm flipH="false" flipV="false" rot="0">
            <a:off x="919225" y="6742861"/>
            <a:ext cx="8032402" cy="35441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13244" t="25835" r="11299" b="21596"/>
          <a:stretch>
            <a:fillRect/>
          </a:stretch>
        </p:blipFill>
        <p:spPr>
          <a:xfrm flipH="false" flipV="false" rot="0">
            <a:off x="9872287" y="2777488"/>
            <a:ext cx="8161304" cy="284285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rcRect l="5884" t="25835" r="5649" b="12240"/>
          <a:stretch>
            <a:fillRect/>
          </a:stretch>
        </p:blipFill>
        <p:spPr>
          <a:xfrm flipH="false" flipV="false" rot="0">
            <a:off x="9589505" y="5847595"/>
            <a:ext cx="8726870" cy="305429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75813" y="-342900"/>
            <a:ext cx="7889824" cy="147934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66856" y="3233510"/>
            <a:ext cx="6904223" cy="129454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46586" y="1482946"/>
            <a:ext cx="6904223" cy="1294542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4117013" y="-8242"/>
            <a:ext cx="8607425" cy="1228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9"/>
              </a:lnSpc>
            </a:pPr>
            <a:r>
              <a:rPr lang="en-US" sz="9159">
                <a:solidFill>
                  <a:srgbClr val="965A38"/>
                </a:solidFill>
                <a:latin typeface="KG Primary Penmanship"/>
              </a:rPr>
              <a:t>Struktur Haworth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681587" y="3486446"/>
            <a:ext cx="753368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Prinsip Siklasi Glukosa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1144110"/>
            <a:ext cx="9439651" cy="1734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7"/>
              </a:lnSpc>
            </a:pPr>
            <a:r>
              <a:rPr lang="en-US" sz="3319">
                <a:solidFill>
                  <a:srgbClr val="000000"/>
                </a:solidFill>
                <a:latin typeface="Public Sans"/>
              </a:rPr>
              <a:t>Struktur haworth disebabkan oleh interaksi antara gugus karbonil dan oksigen hydroksil yang membentuk ikatan kovalen.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76414" y="1623948"/>
            <a:ext cx="6044567" cy="76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2"/>
              </a:lnSpc>
            </a:pPr>
            <a:r>
              <a:rPr lang="en-US" sz="4465">
                <a:solidFill>
                  <a:srgbClr val="000000"/>
                </a:solidFill>
                <a:latin typeface="Open Sans"/>
              </a:rPr>
              <a:t>Prinsip Siklasi Fruktosa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70444" y="3366831"/>
            <a:ext cx="11547112" cy="3553337"/>
            <a:chOff x="0" y="0"/>
            <a:chExt cx="15396150" cy="473778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75945"/>
              <a:ext cx="15396150" cy="30714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5480"/>
                </a:lnSpc>
                <a:spcBef>
                  <a:spcPct val="0"/>
                </a:spcBef>
              </a:pPr>
              <a:r>
                <a:rPr lang="en-US" u="none" sz="18000">
                  <a:solidFill>
                    <a:srgbClr val="965A38"/>
                  </a:solidFill>
                  <a:latin typeface="KG Primary Penmanship"/>
                </a:rPr>
                <a:t>Terima kasih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143000" y="3791633"/>
              <a:ext cx="13110150" cy="9478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19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88040" y="2411474"/>
            <a:ext cx="666534" cy="59988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53234">
            <a:off x="2121506" y="6181682"/>
            <a:ext cx="666534" cy="59988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53234">
            <a:off x="16076943" y="4721400"/>
            <a:ext cx="666534" cy="59988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975692">
            <a:off x="12362193" y="1389094"/>
            <a:ext cx="666534" cy="59988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975692">
            <a:off x="6963359" y="9121229"/>
            <a:ext cx="666534" cy="59988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53234">
            <a:off x="13473443" y="9161210"/>
            <a:ext cx="666534" cy="59988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71688" y="2711414"/>
            <a:ext cx="935419" cy="84187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57049" y="6088688"/>
            <a:ext cx="699323" cy="63320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1277" y="6930854"/>
            <a:ext cx="5612099" cy="4114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19074">
            <a:off x="14363708" y="-801281"/>
            <a:ext cx="4919870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DAE5-Mv78Xk</dc:identifier>
  <dcterms:modified xsi:type="dcterms:W3CDTF">2011-08-01T06:04:30Z</dcterms:modified>
  <cp:revision>1</cp:revision>
  <dc:title>Aku Belum Pernah...</dc:title>
</cp:coreProperties>
</file>